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81" r:id="rId10"/>
    <p:sldId id="266" r:id="rId11"/>
    <p:sldId id="267" r:id="rId12"/>
    <p:sldId id="268" r:id="rId13"/>
    <p:sldId id="269" r:id="rId14"/>
    <p:sldId id="270" r:id="rId15"/>
    <p:sldId id="282" r:id="rId16"/>
    <p:sldId id="271" r:id="rId17"/>
    <p:sldId id="272" r:id="rId18"/>
    <p:sldId id="273" r:id="rId19"/>
    <p:sldId id="274" r:id="rId20"/>
    <p:sldId id="283" r:id="rId21"/>
    <p:sldId id="277" r:id="rId22"/>
    <p:sldId id="279" r:id="rId23"/>
    <p:sldId id="275" r:id="rId24"/>
    <p:sldId id="278" r:id="rId25"/>
    <p:sldId id="276" r:id="rId26"/>
    <p:sldId id="280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3031"/>
    <a:srgbClr val="D00000"/>
    <a:srgbClr val="CF0000"/>
    <a:srgbClr val="ECEAEC"/>
    <a:srgbClr val="FFFFFF"/>
    <a:srgbClr val="242E2F"/>
    <a:srgbClr val="A61110"/>
    <a:srgbClr val="550304"/>
    <a:srgbClr val="950E14"/>
    <a:srgbClr val="860A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6D5B2-9A57-4598-A13C-5B954D1399F4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677162-3BF0-4A2F-AD39-20E345D1D7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850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7206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83986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26511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022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80304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89989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493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8128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62495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3207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5859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68093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5799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02314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57841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71139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422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7992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0652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5509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78931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52770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2573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52587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1133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677162-3BF0-4A2F-AD39-20E345D1D7F0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069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FEB64-AD8E-46DE-BE48-B029A1360BA0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FFCE-B29E-4370-ADBD-CCB94E3BBE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97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FEB64-AD8E-46DE-BE48-B029A1360BA0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FFCE-B29E-4370-ADBD-CCB94E3BBE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098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FEB64-AD8E-46DE-BE48-B029A1360BA0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FFCE-B29E-4370-ADBD-CCB94E3BBE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0043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FEB64-AD8E-46DE-BE48-B029A1360BA0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FFCE-B29E-4370-ADBD-CCB94E3BBE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034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7550092" y="2169368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FEB64-AD8E-46DE-BE48-B029A1360BA0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FFCE-B29E-4370-ADBD-CCB94E3BBE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6173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FEB64-AD8E-46DE-BE48-B029A1360BA0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FFCE-B29E-4370-ADBD-CCB94E3BBE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142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FEB64-AD8E-46DE-BE48-B029A1360BA0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FFCE-B29E-4370-ADBD-CCB94E3BBE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986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FEB64-AD8E-46DE-BE48-B029A1360BA0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FFCE-B29E-4370-ADBD-CCB94E3BBE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7698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FEB64-AD8E-46DE-BE48-B029A1360BA0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FFCE-B29E-4370-ADBD-CCB94E3BBE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176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FEB64-AD8E-46DE-BE48-B029A1360BA0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FFCE-B29E-4370-ADBD-CCB94E3BBE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2391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FEB64-AD8E-46DE-BE48-B029A1360BA0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FFCE-B29E-4370-ADBD-CCB94E3BBE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411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FEB64-AD8E-46DE-BE48-B029A1360BA0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5FFCE-B29E-4370-ADBD-CCB94E3BBE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558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任意多边形 22"/>
          <p:cNvSpPr/>
          <p:nvPr/>
        </p:nvSpPr>
        <p:spPr>
          <a:xfrm>
            <a:off x="0" y="-41091"/>
            <a:ext cx="6490720" cy="6899091"/>
          </a:xfrm>
          <a:custGeom>
            <a:avLst/>
            <a:gdLst>
              <a:gd name="connsiteX0" fmla="*/ 0 w 6490720"/>
              <a:gd name="connsiteY0" fmla="*/ 0 h 6899091"/>
              <a:gd name="connsiteX1" fmla="*/ 349227 w 6490720"/>
              <a:gd name="connsiteY1" fmla="*/ 0 h 6899091"/>
              <a:gd name="connsiteX2" fmla="*/ 2320638 w 6490720"/>
              <a:gd name="connsiteY2" fmla="*/ 0 h 6899091"/>
              <a:gd name="connsiteX3" fmla="*/ 2669865 w 6490720"/>
              <a:gd name="connsiteY3" fmla="*/ 0 h 6899091"/>
              <a:gd name="connsiteX4" fmla="*/ 6490720 w 6490720"/>
              <a:gd name="connsiteY4" fmla="*/ 6899091 h 6899091"/>
              <a:gd name="connsiteX5" fmla="*/ 6141493 w 6490720"/>
              <a:gd name="connsiteY5" fmla="*/ 6899091 h 6899091"/>
              <a:gd name="connsiteX6" fmla="*/ 349227 w 6490720"/>
              <a:gd name="connsiteY6" fmla="*/ 6899091 h 6899091"/>
              <a:gd name="connsiteX7" fmla="*/ 0 w 6490720"/>
              <a:gd name="connsiteY7" fmla="*/ 6899091 h 6899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90720" h="6899091">
                <a:moveTo>
                  <a:pt x="0" y="0"/>
                </a:moveTo>
                <a:lnTo>
                  <a:pt x="349227" y="0"/>
                </a:lnTo>
                <a:lnTo>
                  <a:pt x="2320638" y="0"/>
                </a:lnTo>
                <a:lnTo>
                  <a:pt x="2669865" y="0"/>
                </a:lnTo>
                <a:lnTo>
                  <a:pt x="6490720" y="6899091"/>
                </a:lnTo>
                <a:lnTo>
                  <a:pt x="6141493" y="6899091"/>
                </a:lnTo>
                <a:lnTo>
                  <a:pt x="349227" y="6899091"/>
                </a:lnTo>
                <a:lnTo>
                  <a:pt x="0" y="6899091"/>
                </a:lnTo>
                <a:close/>
              </a:path>
            </a:pathLst>
          </a:custGeom>
          <a:solidFill>
            <a:srgbClr val="263031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654557" y="4445391"/>
            <a:ext cx="1916497" cy="747570"/>
          </a:xfrm>
          <a:custGeom>
            <a:avLst/>
            <a:gdLst>
              <a:gd name="connsiteX0" fmla="*/ 0 w 1916497"/>
              <a:gd name="connsiteY0" fmla="*/ 0 h 747570"/>
              <a:gd name="connsiteX1" fmla="*/ 1502478 w 1916497"/>
              <a:gd name="connsiteY1" fmla="*/ 0 h 747570"/>
              <a:gd name="connsiteX2" fmla="*/ 1916497 w 1916497"/>
              <a:gd name="connsiteY2" fmla="*/ 747570 h 747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16497" h="747570">
                <a:moveTo>
                  <a:pt x="0" y="0"/>
                </a:moveTo>
                <a:lnTo>
                  <a:pt x="1502478" y="0"/>
                </a:lnTo>
                <a:lnTo>
                  <a:pt x="1916497" y="747570"/>
                </a:lnTo>
                <a:close/>
              </a:path>
            </a:pathLst>
          </a:custGeom>
          <a:gradFill>
            <a:gsLst>
              <a:gs pos="0">
                <a:srgbClr val="A61110"/>
              </a:gs>
              <a:gs pos="100000">
                <a:srgbClr val="550304"/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2489982" y="3221502"/>
            <a:ext cx="2537389" cy="989762"/>
          </a:xfrm>
          <a:custGeom>
            <a:avLst/>
            <a:gdLst>
              <a:gd name="connsiteX0" fmla="*/ 0 w 2537389"/>
              <a:gd name="connsiteY0" fmla="*/ 0 h 989762"/>
              <a:gd name="connsiteX1" fmla="*/ 1989239 w 2537389"/>
              <a:gd name="connsiteY1" fmla="*/ 0 h 989762"/>
              <a:gd name="connsiteX2" fmla="*/ 2537389 w 2537389"/>
              <a:gd name="connsiteY2" fmla="*/ 989762 h 989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37389" h="989762">
                <a:moveTo>
                  <a:pt x="0" y="0"/>
                </a:moveTo>
                <a:lnTo>
                  <a:pt x="1989239" y="0"/>
                </a:lnTo>
                <a:lnTo>
                  <a:pt x="2537389" y="989762"/>
                </a:lnTo>
                <a:close/>
              </a:path>
            </a:pathLst>
          </a:custGeom>
          <a:gradFill>
            <a:gsLst>
              <a:gs pos="0">
                <a:srgbClr val="A61110"/>
              </a:gs>
              <a:gs pos="100000">
                <a:srgbClr val="550304"/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2489982" y="1561512"/>
            <a:ext cx="7652827" cy="1659990"/>
          </a:xfrm>
          <a:custGeom>
            <a:avLst/>
            <a:gdLst>
              <a:gd name="connsiteX0" fmla="*/ 0 w 7652827"/>
              <a:gd name="connsiteY0" fmla="*/ 0 h 1659990"/>
              <a:gd name="connsiteX1" fmla="*/ 6822832 w 7652827"/>
              <a:gd name="connsiteY1" fmla="*/ 0 h 1659990"/>
              <a:gd name="connsiteX2" fmla="*/ 7652827 w 7652827"/>
              <a:gd name="connsiteY2" fmla="*/ 829995 h 1659990"/>
              <a:gd name="connsiteX3" fmla="*/ 7652826 w 7652827"/>
              <a:gd name="connsiteY3" fmla="*/ 829995 h 1659990"/>
              <a:gd name="connsiteX4" fmla="*/ 6822831 w 7652827"/>
              <a:gd name="connsiteY4" fmla="*/ 1659990 h 1659990"/>
              <a:gd name="connsiteX5" fmla="*/ 0 w 7652827"/>
              <a:gd name="connsiteY5" fmla="*/ 1659989 h 1659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52827" h="1659990">
                <a:moveTo>
                  <a:pt x="0" y="0"/>
                </a:moveTo>
                <a:lnTo>
                  <a:pt x="6822832" y="0"/>
                </a:lnTo>
                <a:cubicBezTo>
                  <a:pt x="7281226" y="0"/>
                  <a:pt x="7652827" y="371601"/>
                  <a:pt x="7652827" y="829995"/>
                </a:cubicBezTo>
                <a:lnTo>
                  <a:pt x="7652826" y="829995"/>
                </a:lnTo>
                <a:cubicBezTo>
                  <a:pt x="7652826" y="1288389"/>
                  <a:pt x="7281225" y="1659990"/>
                  <a:pt x="6822831" y="1659990"/>
                </a:cubicBezTo>
                <a:lnTo>
                  <a:pt x="0" y="1659989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3654556" y="3727937"/>
            <a:ext cx="6178762" cy="717454"/>
          </a:xfrm>
          <a:custGeom>
            <a:avLst/>
            <a:gdLst>
              <a:gd name="connsiteX0" fmla="*/ 0 w 6178762"/>
              <a:gd name="connsiteY0" fmla="*/ 0 h 717454"/>
              <a:gd name="connsiteX1" fmla="*/ 5820035 w 6178762"/>
              <a:gd name="connsiteY1" fmla="*/ 0 h 717454"/>
              <a:gd name="connsiteX2" fmla="*/ 6178762 w 6178762"/>
              <a:gd name="connsiteY2" fmla="*/ 358727 h 717454"/>
              <a:gd name="connsiteX3" fmla="*/ 6178761 w 6178762"/>
              <a:gd name="connsiteY3" fmla="*/ 358727 h 717454"/>
              <a:gd name="connsiteX4" fmla="*/ 5820034 w 6178762"/>
              <a:gd name="connsiteY4" fmla="*/ 717454 h 717454"/>
              <a:gd name="connsiteX5" fmla="*/ 0 w 6178762"/>
              <a:gd name="connsiteY5" fmla="*/ 717453 h 717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78762" h="717454">
                <a:moveTo>
                  <a:pt x="0" y="0"/>
                </a:moveTo>
                <a:lnTo>
                  <a:pt x="5820035" y="0"/>
                </a:lnTo>
                <a:cubicBezTo>
                  <a:pt x="6018154" y="0"/>
                  <a:pt x="6178762" y="160608"/>
                  <a:pt x="6178762" y="358727"/>
                </a:cubicBezTo>
                <a:lnTo>
                  <a:pt x="6178761" y="358727"/>
                </a:lnTo>
                <a:cubicBezTo>
                  <a:pt x="6178761" y="556846"/>
                  <a:pt x="6018153" y="717454"/>
                  <a:pt x="5820034" y="717454"/>
                </a:cubicBezTo>
                <a:lnTo>
                  <a:pt x="0" y="717453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633015" y="1859575"/>
            <a:ext cx="6683240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  <a:cs typeface="+mn-ea"/>
                <a:sym typeface="+mn-lt"/>
              </a:rPr>
              <a:t>小学体育公开课</a:t>
            </a:r>
            <a:r>
              <a:rPr lang="en-US" altLang="zh-CN" sz="4800" b="1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4800" b="1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 rot="5400000">
            <a:off x="-2299934" y="2746734"/>
            <a:ext cx="58080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0" dirty="0" smtClean="0">
                <a:solidFill>
                  <a:schemeClr val="bg1">
                    <a:alpha val="30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rPr>
              <a:t>BUSINESS    PLAN</a:t>
            </a:r>
            <a:endParaRPr lang="zh-CN" altLang="en-US" sz="8000" dirty="0">
              <a:solidFill>
                <a:schemeClr val="bg1">
                  <a:alpha val="30000"/>
                </a:schemeClr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344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850"/>
                            </p:stCondLst>
                            <p:childTnLst>
                              <p:par>
                                <p:cTn id="32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7" grpId="0" animBg="1"/>
      <p:bldP spid="15" grpId="0" animBg="1"/>
      <p:bldP spid="11" grpId="0" animBg="1"/>
      <p:bldP spid="10" grpId="0" animBg="1"/>
      <p:bldP spid="24" grpId="0"/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6119446" cy="6858000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任意多边形 10"/>
          <p:cNvSpPr/>
          <p:nvPr/>
        </p:nvSpPr>
        <p:spPr>
          <a:xfrm flipH="1">
            <a:off x="1049109" y="2628312"/>
            <a:ext cx="4378443" cy="1659990"/>
          </a:xfrm>
          <a:custGeom>
            <a:avLst/>
            <a:gdLst>
              <a:gd name="connsiteX0" fmla="*/ 3548448 w 4378443"/>
              <a:gd name="connsiteY0" fmla="*/ 0 h 1659990"/>
              <a:gd name="connsiteX1" fmla="*/ 0 w 4378443"/>
              <a:gd name="connsiteY1" fmla="*/ 0 h 1659990"/>
              <a:gd name="connsiteX2" fmla="*/ 0 w 4378443"/>
              <a:gd name="connsiteY2" fmla="*/ 1659990 h 1659990"/>
              <a:gd name="connsiteX3" fmla="*/ 3548447 w 4378443"/>
              <a:gd name="connsiteY3" fmla="*/ 1659990 h 1659990"/>
              <a:gd name="connsiteX4" fmla="*/ 4378442 w 4378443"/>
              <a:gd name="connsiteY4" fmla="*/ 829995 h 1659990"/>
              <a:gd name="connsiteX5" fmla="*/ 4378443 w 4378443"/>
              <a:gd name="connsiteY5" fmla="*/ 829995 h 1659990"/>
              <a:gd name="connsiteX6" fmla="*/ 3548448 w 4378443"/>
              <a:gd name="connsiteY6" fmla="*/ 0 h 1659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78443" h="1659990">
                <a:moveTo>
                  <a:pt x="3548448" y="0"/>
                </a:moveTo>
                <a:lnTo>
                  <a:pt x="0" y="0"/>
                </a:lnTo>
                <a:lnTo>
                  <a:pt x="0" y="1659990"/>
                </a:lnTo>
                <a:lnTo>
                  <a:pt x="3548447" y="1659990"/>
                </a:lnTo>
                <a:cubicBezTo>
                  <a:pt x="4006841" y="1659990"/>
                  <a:pt x="4378442" y="1288389"/>
                  <a:pt x="4378442" y="829995"/>
                </a:cubicBezTo>
                <a:lnTo>
                  <a:pt x="4378443" y="829995"/>
                </a:lnTo>
                <a:cubicBezTo>
                  <a:pt x="4378443" y="371601"/>
                  <a:pt x="4006842" y="0"/>
                  <a:pt x="3548448" y="0"/>
                </a:cubicBezTo>
                <a:close/>
              </a:path>
            </a:pathLst>
          </a:cu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825218" y="1637223"/>
            <a:ext cx="602334" cy="4092334"/>
            <a:chOff x="7636995" y="1679426"/>
            <a:chExt cx="421216" cy="4092334"/>
          </a:xfrm>
        </p:grpSpPr>
        <p:pic>
          <p:nvPicPr>
            <p:cNvPr id="4" name="图片 3"/>
            <p:cNvPicPr preferRelativeResize="0">
              <a:picLocks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6200000" flipV="1">
              <a:off x="5801436" y="3514985"/>
              <a:ext cx="4092334" cy="421216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2" name="图片 11"/>
            <p:cNvPicPr preferRelativeResize="0">
              <a:picLocks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6200000" flipV="1">
              <a:off x="5801436" y="3514985"/>
              <a:ext cx="4092334" cy="421216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15" name="文本框 14"/>
          <p:cNvSpPr txBox="1"/>
          <p:nvPr/>
        </p:nvSpPr>
        <p:spPr>
          <a:xfrm>
            <a:off x="2222929" y="3694699"/>
            <a:ext cx="23628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800" dirty="0">
                <a:solidFill>
                  <a:schemeClr val="bg1"/>
                </a:solidFill>
                <a:cs typeface="+mn-ea"/>
                <a:sym typeface="+mn-lt"/>
              </a:rPr>
              <a:t>CONTENTS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166657" y="2736154"/>
            <a:ext cx="24671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cs typeface="+mn-ea"/>
                <a:sym typeface="+mn-lt"/>
              </a:rPr>
              <a:t>目  录</a:t>
            </a:r>
            <a:endParaRPr lang="zh-CN" altLang="en-US" sz="5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7427705" y="1316277"/>
            <a:ext cx="848552" cy="812106"/>
            <a:chOff x="7216690" y="1316277"/>
            <a:chExt cx="848552" cy="812106"/>
          </a:xfrm>
        </p:grpSpPr>
        <p:sp>
          <p:nvSpPr>
            <p:cNvPr id="33" name="椭圆 32"/>
            <p:cNvSpPr/>
            <p:nvPr/>
          </p:nvSpPr>
          <p:spPr>
            <a:xfrm>
              <a:off x="7216690" y="1316277"/>
              <a:ext cx="812106" cy="812106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367615" y="1382455"/>
              <a:ext cx="69762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01</a:t>
              </a:r>
              <a:endParaRPr lang="zh-CN" altLang="en-US" sz="36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427705" y="2482240"/>
            <a:ext cx="812106" cy="812106"/>
            <a:chOff x="7216690" y="2482240"/>
            <a:chExt cx="812106" cy="812106"/>
          </a:xfrm>
        </p:grpSpPr>
        <p:sp>
          <p:nvSpPr>
            <p:cNvPr id="34" name="椭圆 33"/>
            <p:cNvSpPr/>
            <p:nvPr/>
          </p:nvSpPr>
          <p:spPr>
            <a:xfrm>
              <a:off x="7216690" y="2482240"/>
              <a:ext cx="812106" cy="812106"/>
            </a:xfrm>
            <a:prstGeom prst="ellipse">
              <a:avLst/>
            </a:prstGeom>
            <a:solidFill>
              <a:srgbClr val="2630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7314715" y="2562246"/>
              <a:ext cx="69762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02</a:t>
              </a:r>
              <a:endParaRPr lang="zh-CN" altLang="en-US" sz="36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427705" y="3683405"/>
            <a:ext cx="812106" cy="812106"/>
            <a:chOff x="7216690" y="3683405"/>
            <a:chExt cx="812106" cy="812106"/>
          </a:xfrm>
        </p:grpSpPr>
        <p:sp>
          <p:nvSpPr>
            <p:cNvPr id="35" name="椭圆 34"/>
            <p:cNvSpPr/>
            <p:nvPr/>
          </p:nvSpPr>
          <p:spPr>
            <a:xfrm>
              <a:off x="7216690" y="3683405"/>
              <a:ext cx="812106" cy="812106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7305252" y="3755156"/>
              <a:ext cx="69762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03</a:t>
              </a:r>
              <a:endParaRPr lang="zh-CN" altLang="en-US" sz="36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25723" y="4884570"/>
            <a:ext cx="818289" cy="812106"/>
            <a:chOff x="7214708" y="4884570"/>
            <a:chExt cx="818289" cy="812106"/>
          </a:xfrm>
        </p:grpSpPr>
        <p:sp>
          <p:nvSpPr>
            <p:cNvPr id="36" name="椭圆 35"/>
            <p:cNvSpPr/>
            <p:nvPr/>
          </p:nvSpPr>
          <p:spPr>
            <a:xfrm>
              <a:off x="7214708" y="4884570"/>
              <a:ext cx="812106" cy="812106"/>
            </a:xfrm>
            <a:prstGeom prst="ellipse">
              <a:avLst/>
            </a:prstGeom>
            <a:solidFill>
              <a:srgbClr val="2630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335370" y="4948066"/>
              <a:ext cx="69762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04</a:t>
              </a:r>
              <a:endParaRPr lang="zh-CN" altLang="en-US" sz="36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8713356" y="1402755"/>
            <a:ext cx="183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D00000"/>
                </a:solidFill>
                <a:cs typeface="+mn-ea"/>
                <a:sym typeface="+mn-lt"/>
              </a:rPr>
              <a:t>项目简介</a:t>
            </a:r>
            <a:endParaRPr lang="zh-CN" altLang="en-US" sz="3200" b="1" dirty="0">
              <a:solidFill>
                <a:srgbClr val="D00000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713356" y="2583890"/>
            <a:ext cx="183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242E2F"/>
                </a:solidFill>
                <a:cs typeface="+mn-ea"/>
                <a:sym typeface="+mn-lt"/>
              </a:rPr>
              <a:t>项目计划</a:t>
            </a:r>
            <a:endParaRPr lang="zh-CN" altLang="en-US" sz="3200" b="1" dirty="0">
              <a:solidFill>
                <a:srgbClr val="242E2F"/>
              </a:solidFill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737303" y="3788575"/>
            <a:ext cx="183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D00000"/>
                </a:solidFill>
                <a:cs typeface="+mn-ea"/>
                <a:sym typeface="+mn-lt"/>
              </a:rPr>
              <a:t>产品运营</a:t>
            </a:r>
            <a:endParaRPr lang="zh-CN" altLang="en-US" sz="3200" b="1" dirty="0">
              <a:solidFill>
                <a:srgbClr val="D00000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713356" y="4969710"/>
            <a:ext cx="1832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242E2F"/>
                </a:solidFill>
                <a:cs typeface="+mn-ea"/>
                <a:sym typeface="+mn-lt"/>
              </a:rPr>
              <a:t>规划展望</a:t>
            </a:r>
          </a:p>
        </p:txBody>
      </p:sp>
    </p:spTree>
    <p:extLst>
      <p:ext uri="{BB962C8B-B14F-4D97-AF65-F5344CB8AC3E}">
        <p14:creationId xmlns:p14="http://schemas.microsoft.com/office/powerpoint/2010/main" val="2683596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airplan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00"/>
                            </p:stCondLst>
                            <p:childTnLst>
                              <p:par>
                                <p:cTn id="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85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7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5" grpId="0"/>
      <p:bldP spid="16" grpId="0"/>
      <p:bldP spid="29" grpId="0"/>
      <p:bldP spid="30" grpId="0"/>
      <p:bldP spid="31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V="1">
            <a:off x="713951" y="2988208"/>
            <a:ext cx="5939175" cy="913719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7" name="直角三角形 6"/>
          <p:cNvSpPr/>
          <p:nvPr/>
        </p:nvSpPr>
        <p:spPr>
          <a:xfrm flipH="1" flipV="1">
            <a:off x="3226680" y="4685830"/>
            <a:ext cx="913719" cy="426403"/>
          </a:xfrm>
          <a:prstGeom prst="rtTriangl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直角三角形 7"/>
          <p:cNvSpPr/>
          <p:nvPr/>
        </p:nvSpPr>
        <p:spPr>
          <a:xfrm flipH="1" flipV="1">
            <a:off x="3226685" y="2685181"/>
            <a:ext cx="913719" cy="426403"/>
          </a:xfrm>
          <a:prstGeom prst="rtTriangl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3238838" y="1802197"/>
            <a:ext cx="4070693" cy="882982"/>
          </a:xfrm>
          <a:custGeom>
            <a:avLst/>
            <a:gdLst>
              <a:gd name="connsiteX0" fmla="*/ 0 w 7652827"/>
              <a:gd name="connsiteY0" fmla="*/ 0 h 1659990"/>
              <a:gd name="connsiteX1" fmla="*/ 6822832 w 7652827"/>
              <a:gd name="connsiteY1" fmla="*/ 0 h 1659990"/>
              <a:gd name="connsiteX2" fmla="*/ 7652827 w 7652827"/>
              <a:gd name="connsiteY2" fmla="*/ 829995 h 1659990"/>
              <a:gd name="connsiteX3" fmla="*/ 7652826 w 7652827"/>
              <a:gd name="connsiteY3" fmla="*/ 829995 h 1659990"/>
              <a:gd name="connsiteX4" fmla="*/ 6822831 w 7652827"/>
              <a:gd name="connsiteY4" fmla="*/ 1659990 h 1659990"/>
              <a:gd name="connsiteX5" fmla="*/ 0 w 7652827"/>
              <a:gd name="connsiteY5" fmla="*/ 1659989 h 1659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52827" h="1659990">
                <a:moveTo>
                  <a:pt x="0" y="0"/>
                </a:moveTo>
                <a:lnTo>
                  <a:pt x="6822832" y="0"/>
                </a:lnTo>
                <a:cubicBezTo>
                  <a:pt x="7281226" y="0"/>
                  <a:pt x="7652827" y="371601"/>
                  <a:pt x="7652827" y="829995"/>
                </a:cubicBezTo>
                <a:lnTo>
                  <a:pt x="7652826" y="829995"/>
                </a:lnTo>
                <a:cubicBezTo>
                  <a:pt x="7652826" y="1288389"/>
                  <a:pt x="7281225" y="1659990"/>
                  <a:pt x="6822831" y="1659990"/>
                </a:cubicBezTo>
                <a:lnTo>
                  <a:pt x="0" y="1659989"/>
                </a:lnTo>
                <a:close/>
              </a:path>
            </a:pathLst>
          </a:custGeom>
          <a:solidFill>
            <a:srgbClr val="263031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cs typeface="+mn-ea"/>
              <a:sym typeface="+mn-lt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3226673" y="3129047"/>
            <a:ext cx="5748515" cy="1570763"/>
          </a:xfrm>
          <a:custGeom>
            <a:avLst/>
            <a:gdLst>
              <a:gd name="connsiteX0" fmla="*/ 0 w 5229817"/>
              <a:gd name="connsiteY0" fmla="*/ 0 h 1429030"/>
              <a:gd name="connsiteX1" fmla="*/ 4515302 w 5229817"/>
              <a:gd name="connsiteY1" fmla="*/ 0 h 1429030"/>
              <a:gd name="connsiteX2" fmla="*/ 5229817 w 5229817"/>
              <a:gd name="connsiteY2" fmla="*/ 714515 h 1429030"/>
              <a:gd name="connsiteX3" fmla="*/ 5229816 w 5229817"/>
              <a:gd name="connsiteY3" fmla="*/ 714515 h 1429030"/>
              <a:gd name="connsiteX4" fmla="*/ 4515301 w 5229817"/>
              <a:gd name="connsiteY4" fmla="*/ 1429030 h 1429030"/>
              <a:gd name="connsiteX5" fmla="*/ 0 w 5229817"/>
              <a:gd name="connsiteY5" fmla="*/ 1429029 h 14290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29817" h="1429030">
                <a:moveTo>
                  <a:pt x="0" y="0"/>
                </a:moveTo>
                <a:lnTo>
                  <a:pt x="4515302" y="0"/>
                </a:lnTo>
                <a:cubicBezTo>
                  <a:pt x="4909918" y="0"/>
                  <a:pt x="5229817" y="319899"/>
                  <a:pt x="5229817" y="714515"/>
                </a:cubicBezTo>
                <a:lnTo>
                  <a:pt x="5229816" y="714515"/>
                </a:lnTo>
                <a:cubicBezTo>
                  <a:pt x="5229816" y="1109131"/>
                  <a:pt x="4909917" y="1429030"/>
                  <a:pt x="4515301" y="1429030"/>
                </a:cubicBezTo>
                <a:lnTo>
                  <a:pt x="0" y="1429029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463302" y="3354391"/>
            <a:ext cx="3275256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6000" b="1" dirty="0" smtClean="0">
                <a:solidFill>
                  <a:srgbClr val="FFFFFF"/>
                </a:solidFill>
                <a:cs typeface="+mn-ea"/>
                <a:sym typeface="+mn-lt"/>
              </a:rPr>
              <a:t>项目简介</a:t>
            </a:r>
            <a:endParaRPr lang="zh-CN" altLang="en-US" sz="60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524397" y="1894894"/>
            <a:ext cx="29678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chemeClr val="bg1"/>
                </a:solidFill>
                <a:cs typeface="+mn-ea"/>
                <a:sym typeface="+mn-lt"/>
              </a:rPr>
              <a:t>PART      01</a:t>
            </a:r>
            <a:endParaRPr lang="zh-CN" altLang="en-US" sz="4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0269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2" grpId="0" animBg="1"/>
      <p:bldP spid="23" grpId="0" animBg="1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879720" y="1965870"/>
            <a:ext cx="1915590" cy="1915590"/>
          </a:xfrm>
          <a:prstGeom prst="ellipse">
            <a:avLst/>
          </a:pr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3987684" y="2073834"/>
            <a:ext cx="1699662" cy="1699662"/>
          </a:xfrm>
          <a:custGeom>
            <a:avLst/>
            <a:gdLst>
              <a:gd name="connsiteX0" fmla="*/ 990219 w 2233993"/>
              <a:gd name="connsiteY0" fmla="*/ 0 h 2233993"/>
              <a:gd name="connsiteX1" fmla="*/ 1243776 w 2233993"/>
              <a:gd name="connsiteY1" fmla="*/ 0 h 2233993"/>
              <a:gd name="connsiteX2" fmla="*/ 1293215 w 2233993"/>
              <a:gd name="connsiteY2" fmla="*/ 230653 h 2233993"/>
              <a:gd name="connsiteX3" fmla="*/ 1305159 w 2233993"/>
              <a:gd name="connsiteY3" fmla="*/ 232475 h 2233993"/>
              <a:gd name="connsiteX4" fmla="*/ 1406421 w 2233993"/>
              <a:gd name="connsiteY4" fmla="*/ 262552 h 2233993"/>
              <a:gd name="connsiteX5" fmla="*/ 1565703 w 2233993"/>
              <a:gd name="connsiteY5" fmla="*/ 86261 h 2233993"/>
              <a:gd name="connsiteX6" fmla="*/ 1785289 w 2233993"/>
              <a:gd name="connsiteY6" fmla="*/ 213038 h 2233993"/>
              <a:gd name="connsiteX7" fmla="*/ 1714720 w 2233993"/>
              <a:gd name="connsiteY7" fmla="*/ 431498 h 2233993"/>
              <a:gd name="connsiteX8" fmla="*/ 1727998 w 2233993"/>
              <a:gd name="connsiteY8" fmla="*/ 441179 h 2233993"/>
              <a:gd name="connsiteX9" fmla="*/ 1798603 w 2233993"/>
              <a:gd name="connsiteY9" fmla="*/ 509101 h 2233993"/>
              <a:gd name="connsiteX10" fmla="*/ 1806178 w 2233993"/>
              <a:gd name="connsiteY10" fmla="*/ 518084 h 2233993"/>
              <a:gd name="connsiteX11" fmla="*/ 2020956 w 2233993"/>
              <a:gd name="connsiteY11" fmla="*/ 448707 h 2233993"/>
              <a:gd name="connsiteX12" fmla="*/ 2147735 w 2233993"/>
              <a:gd name="connsiteY12" fmla="*/ 668293 h 2233993"/>
              <a:gd name="connsiteX13" fmla="*/ 1987717 w 2233993"/>
              <a:gd name="connsiteY13" fmla="*/ 812871 h 2233993"/>
              <a:gd name="connsiteX14" fmla="*/ 2000665 w 2233993"/>
              <a:gd name="connsiteY14" fmla="*/ 844997 h 2233993"/>
              <a:gd name="connsiteX15" fmla="*/ 2026102 w 2233993"/>
              <a:gd name="connsiteY15" fmla="*/ 945657 h 2233993"/>
              <a:gd name="connsiteX16" fmla="*/ 2233993 w 2233993"/>
              <a:gd name="connsiteY16" fmla="*/ 990220 h 2233993"/>
              <a:gd name="connsiteX17" fmla="*/ 2233993 w 2233993"/>
              <a:gd name="connsiteY17" fmla="*/ 1243775 h 2233993"/>
              <a:gd name="connsiteX18" fmla="*/ 2039275 w 2233993"/>
              <a:gd name="connsiteY18" fmla="*/ 1285513 h 2233993"/>
              <a:gd name="connsiteX19" fmla="*/ 2031673 w 2233993"/>
              <a:gd name="connsiteY19" fmla="*/ 1335315 h 2233993"/>
              <a:gd name="connsiteX20" fmla="*/ 2012012 w 2233993"/>
              <a:gd name="connsiteY20" fmla="*/ 1413800 h 2233993"/>
              <a:gd name="connsiteX21" fmla="*/ 2004307 w 2233993"/>
              <a:gd name="connsiteY21" fmla="*/ 1436116 h 2233993"/>
              <a:gd name="connsiteX22" fmla="*/ 2147735 w 2233993"/>
              <a:gd name="connsiteY22" fmla="*/ 1565704 h 2233993"/>
              <a:gd name="connsiteX23" fmla="*/ 2020956 w 2233993"/>
              <a:gd name="connsiteY23" fmla="*/ 1785288 h 2233993"/>
              <a:gd name="connsiteX24" fmla="*/ 1844700 w 2233993"/>
              <a:gd name="connsiteY24" fmla="*/ 1728353 h 2233993"/>
              <a:gd name="connsiteX25" fmla="*/ 1822969 w 2233993"/>
              <a:gd name="connsiteY25" fmla="*/ 1758154 h 2233993"/>
              <a:gd name="connsiteX26" fmla="*/ 1755051 w 2233993"/>
              <a:gd name="connsiteY26" fmla="*/ 1828759 h 2233993"/>
              <a:gd name="connsiteX27" fmla="*/ 1730019 w 2233993"/>
              <a:gd name="connsiteY27" fmla="*/ 1849858 h 2233993"/>
              <a:gd name="connsiteX28" fmla="*/ 1785289 w 2233993"/>
              <a:gd name="connsiteY28" fmla="*/ 2020955 h 2233993"/>
              <a:gd name="connsiteX29" fmla="*/ 1565703 w 2233993"/>
              <a:gd name="connsiteY29" fmla="*/ 2147733 h 2233993"/>
              <a:gd name="connsiteX30" fmla="*/ 1449147 w 2233993"/>
              <a:gd name="connsiteY30" fmla="*/ 2018732 h 2233993"/>
              <a:gd name="connsiteX31" fmla="*/ 1419153 w 2233993"/>
              <a:gd name="connsiteY31" fmla="*/ 2030823 h 2233993"/>
              <a:gd name="connsiteX32" fmla="*/ 1279775 w 2233993"/>
              <a:gd name="connsiteY32" fmla="*/ 2066043 h 2233993"/>
              <a:gd name="connsiteX33" fmla="*/ 1243776 w 2233993"/>
              <a:gd name="connsiteY33" fmla="*/ 2233993 h 2233993"/>
              <a:gd name="connsiteX34" fmla="*/ 990219 w 2233993"/>
              <a:gd name="connsiteY34" fmla="*/ 2233993 h 2233993"/>
              <a:gd name="connsiteX35" fmla="*/ 954144 w 2233993"/>
              <a:gd name="connsiteY35" fmla="*/ 2065692 h 2233993"/>
              <a:gd name="connsiteX36" fmla="*/ 928835 w 2233993"/>
              <a:gd name="connsiteY36" fmla="*/ 2061830 h 2233993"/>
              <a:gd name="connsiteX37" fmla="*/ 784610 w 2233993"/>
              <a:gd name="connsiteY37" fmla="*/ 2018995 h 2233993"/>
              <a:gd name="connsiteX38" fmla="*/ 668291 w 2233993"/>
              <a:gd name="connsiteY38" fmla="*/ 2147733 h 2233993"/>
              <a:gd name="connsiteX39" fmla="*/ 448707 w 2233993"/>
              <a:gd name="connsiteY39" fmla="*/ 2020955 h 2233993"/>
              <a:gd name="connsiteX40" fmla="*/ 503683 w 2233993"/>
              <a:gd name="connsiteY40" fmla="*/ 1850759 h 2233993"/>
              <a:gd name="connsiteX41" fmla="*/ 396551 w 2233993"/>
              <a:gd name="connsiteY41" fmla="*/ 1741037 h 2233993"/>
              <a:gd name="connsiteX42" fmla="*/ 388042 w 2233993"/>
              <a:gd name="connsiteY42" fmla="*/ 1728757 h 2233993"/>
              <a:gd name="connsiteX43" fmla="*/ 213040 w 2233993"/>
              <a:gd name="connsiteY43" fmla="*/ 1785288 h 2233993"/>
              <a:gd name="connsiteX44" fmla="*/ 86261 w 2233993"/>
              <a:gd name="connsiteY44" fmla="*/ 1565704 h 2233993"/>
              <a:gd name="connsiteX45" fmla="*/ 229791 w 2233993"/>
              <a:gd name="connsiteY45" fmla="*/ 1436022 h 2233993"/>
              <a:gd name="connsiteX46" fmla="*/ 215692 w 2233993"/>
              <a:gd name="connsiteY46" fmla="*/ 1391646 h 2233993"/>
              <a:gd name="connsiteX47" fmla="*/ 194334 w 2233993"/>
              <a:gd name="connsiteY47" fmla="*/ 1285430 h 2233993"/>
              <a:gd name="connsiteX48" fmla="*/ 0 w 2233993"/>
              <a:gd name="connsiteY48" fmla="*/ 1243775 h 2233993"/>
              <a:gd name="connsiteX49" fmla="*/ 0 w 2233993"/>
              <a:gd name="connsiteY49" fmla="*/ 990220 h 2233993"/>
              <a:gd name="connsiteX50" fmla="*/ 205961 w 2233993"/>
              <a:gd name="connsiteY50" fmla="*/ 946071 h 2233993"/>
              <a:gd name="connsiteX51" fmla="*/ 215692 w 2233993"/>
              <a:gd name="connsiteY51" fmla="*/ 902660 h 2233993"/>
              <a:gd name="connsiteX52" fmla="*/ 246754 w 2233993"/>
              <a:gd name="connsiteY52" fmla="*/ 813300 h 2233993"/>
              <a:gd name="connsiteX53" fmla="*/ 86261 w 2233993"/>
              <a:gd name="connsiteY53" fmla="*/ 668293 h 2233993"/>
              <a:gd name="connsiteX54" fmla="*/ 213040 w 2233993"/>
              <a:gd name="connsiteY54" fmla="*/ 448707 h 2233993"/>
              <a:gd name="connsiteX55" fmla="*/ 429491 w 2233993"/>
              <a:gd name="connsiteY55" fmla="*/ 518624 h 2233993"/>
              <a:gd name="connsiteX56" fmla="*/ 476904 w 2233993"/>
              <a:gd name="connsiteY56" fmla="*/ 467464 h 2233993"/>
              <a:gd name="connsiteX57" fmla="*/ 519570 w 2233993"/>
              <a:gd name="connsiteY57" fmla="*/ 432416 h 2233993"/>
              <a:gd name="connsiteX58" fmla="*/ 448707 w 2233993"/>
              <a:gd name="connsiteY58" fmla="*/ 213038 h 2233993"/>
              <a:gd name="connsiteX59" fmla="*/ 668291 w 2233993"/>
              <a:gd name="connsiteY59" fmla="*/ 86261 h 2233993"/>
              <a:gd name="connsiteX60" fmla="*/ 826295 w 2233993"/>
              <a:gd name="connsiteY60" fmla="*/ 261137 h 2233993"/>
              <a:gd name="connsiteX61" fmla="*/ 928835 w 2233993"/>
              <a:gd name="connsiteY61" fmla="*/ 232475 h 2233993"/>
              <a:gd name="connsiteX62" fmla="*/ 940779 w 2233993"/>
              <a:gd name="connsiteY62" fmla="*/ 230653 h 2233993"/>
              <a:gd name="connsiteX63" fmla="*/ 990219 w 2233993"/>
              <a:gd name="connsiteY63" fmla="*/ 0 h 2233993"/>
              <a:gd name="connsiteX64" fmla="*/ 1116996 w 2233993"/>
              <a:gd name="connsiteY64" fmla="*/ 474199 h 2233993"/>
              <a:gd name="connsiteX65" fmla="*/ 474199 w 2233993"/>
              <a:gd name="connsiteY65" fmla="*/ 1116996 h 2233993"/>
              <a:gd name="connsiteX66" fmla="*/ 1116996 w 2233993"/>
              <a:gd name="connsiteY66" fmla="*/ 1759793 h 2233993"/>
              <a:gd name="connsiteX67" fmla="*/ 1759793 w 2233993"/>
              <a:gd name="connsiteY67" fmla="*/ 1116996 h 2233993"/>
              <a:gd name="connsiteX68" fmla="*/ 1116996 w 2233993"/>
              <a:gd name="connsiteY68" fmla="*/ 474199 h 2233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233993" h="2233993">
                <a:moveTo>
                  <a:pt x="990219" y="0"/>
                </a:moveTo>
                <a:lnTo>
                  <a:pt x="1243776" y="0"/>
                </a:lnTo>
                <a:lnTo>
                  <a:pt x="1293215" y="230653"/>
                </a:lnTo>
                <a:lnTo>
                  <a:pt x="1305159" y="232475"/>
                </a:lnTo>
                <a:lnTo>
                  <a:pt x="1406421" y="262552"/>
                </a:lnTo>
                <a:lnTo>
                  <a:pt x="1565703" y="86261"/>
                </a:lnTo>
                <a:lnTo>
                  <a:pt x="1785289" y="213038"/>
                </a:lnTo>
                <a:lnTo>
                  <a:pt x="1714720" y="431498"/>
                </a:lnTo>
                <a:lnTo>
                  <a:pt x="1727998" y="441179"/>
                </a:lnTo>
                <a:cubicBezTo>
                  <a:pt x="1752702" y="462579"/>
                  <a:pt x="1776271" y="485253"/>
                  <a:pt x="1798603" y="509101"/>
                </a:cubicBezTo>
                <a:lnTo>
                  <a:pt x="1806178" y="518084"/>
                </a:lnTo>
                <a:lnTo>
                  <a:pt x="2020956" y="448707"/>
                </a:lnTo>
                <a:lnTo>
                  <a:pt x="2147735" y="668293"/>
                </a:lnTo>
                <a:lnTo>
                  <a:pt x="1987717" y="812871"/>
                </a:lnTo>
                <a:lnTo>
                  <a:pt x="2000665" y="844997"/>
                </a:lnTo>
                <a:lnTo>
                  <a:pt x="2026102" y="945657"/>
                </a:lnTo>
                <a:lnTo>
                  <a:pt x="2233993" y="990220"/>
                </a:lnTo>
                <a:lnTo>
                  <a:pt x="2233993" y="1243775"/>
                </a:lnTo>
                <a:lnTo>
                  <a:pt x="2039275" y="1285513"/>
                </a:lnTo>
                <a:lnTo>
                  <a:pt x="2031673" y="1335315"/>
                </a:lnTo>
                <a:cubicBezTo>
                  <a:pt x="2026234" y="1361905"/>
                  <a:pt x="2019661" y="1388085"/>
                  <a:pt x="2012012" y="1413800"/>
                </a:cubicBezTo>
                <a:lnTo>
                  <a:pt x="2004307" y="1436116"/>
                </a:lnTo>
                <a:lnTo>
                  <a:pt x="2147735" y="1565704"/>
                </a:lnTo>
                <a:lnTo>
                  <a:pt x="2020956" y="1785288"/>
                </a:lnTo>
                <a:lnTo>
                  <a:pt x="1844700" y="1728353"/>
                </a:lnTo>
                <a:lnTo>
                  <a:pt x="1822969" y="1758154"/>
                </a:lnTo>
                <a:cubicBezTo>
                  <a:pt x="1801571" y="1782859"/>
                  <a:pt x="1778898" y="1806427"/>
                  <a:pt x="1755051" y="1828759"/>
                </a:cubicBezTo>
                <a:lnTo>
                  <a:pt x="1730019" y="1849858"/>
                </a:lnTo>
                <a:lnTo>
                  <a:pt x="1785289" y="2020955"/>
                </a:lnTo>
                <a:lnTo>
                  <a:pt x="1565703" y="2147733"/>
                </a:lnTo>
                <a:lnTo>
                  <a:pt x="1449147" y="2018732"/>
                </a:lnTo>
                <a:lnTo>
                  <a:pt x="1419153" y="2030823"/>
                </a:lnTo>
                <a:lnTo>
                  <a:pt x="1279775" y="2066043"/>
                </a:lnTo>
                <a:lnTo>
                  <a:pt x="1243776" y="2233993"/>
                </a:lnTo>
                <a:lnTo>
                  <a:pt x="990219" y="2233993"/>
                </a:lnTo>
                <a:lnTo>
                  <a:pt x="954144" y="2065692"/>
                </a:lnTo>
                <a:lnTo>
                  <a:pt x="928835" y="2061830"/>
                </a:lnTo>
                <a:lnTo>
                  <a:pt x="784610" y="2018995"/>
                </a:lnTo>
                <a:lnTo>
                  <a:pt x="668291" y="2147733"/>
                </a:lnTo>
                <a:lnTo>
                  <a:pt x="448707" y="2020955"/>
                </a:lnTo>
                <a:lnTo>
                  <a:pt x="503683" y="1850759"/>
                </a:lnTo>
                <a:lnTo>
                  <a:pt x="396551" y="1741037"/>
                </a:lnTo>
                <a:lnTo>
                  <a:pt x="388042" y="1728757"/>
                </a:lnTo>
                <a:lnTo>
                  <a:pt x="213040" y="1785288"/>
                </a:lnTo>
                <a:lnTo>
                  <a:pt x="86261" y="1565704"/>
                </a:lnTo>
                <a:lnTo>
                  <a:pt x="229791" y="1436022"/>
                </a:lnTo>
                <a:lnTo>
                  <a:pt x="215692" y="1391646"/>
                </a:lnTo>
                <a:lnTo>
                  <a:pt x="194334" y="1285430"/>
                </a:lnTo>
                <a:lnTo>
                  <a:pt x="0" y="1243775"/>
                </a:lnTo>
                <a:lnTo>
                  <a:pt x="0" y="990220"/>
                </a:lnTo>
                <a:lnTo>
                  <a:pt x="205961" y="946071"/>
                </a:lnTo>
                <a:lnTo>
                  <a:pt x="215692" y="902660"/>
                </a:lnTo>
                <a:lnTo>
                  <a:pt x="246754" y="813300"/>
                </a:lnTo>
                <a:lnTo>
                  <a:pt x="86261" y="668293"/>
                </a:lnTo>
                <a:lnTo>
                  <a:pt x="213040" y="448707"/>
                </a:lnTo>
                <a:lnTo>
                  <a:pt x="429491" y="518624"/>
                </a:lnTo>
                <a:lnTo>
                  <a:pt x="476904" y="467464"/>
                </a:lnTo>
                <a:lnTo>
                  <a:pt x="519570" y="432416"/>
                </a:lnTo>
                <a:lnTo>
                  <a:pt x="448707" y="213038"/>
                </a:lnTo>
                <a:lnTo>
                  <a:pt x="668291" y="86261"/>
                </a:lnTo>
                <a:lnTo>
                  <a:pt x="826295" y="261137"/>
                </a:lnTo>
                <a:lnTo>
                  <a:pt x="928835" y="232475"/>
                </a:lnTo>
                <a:lnTo>
                  <a:pt x="940779" y="230653"/>
                </a:lnTo>
                <a:lnTo>
                  <a:pt x="990219" y="0"/>
                </a:lnTo>
                <a:close/>
                <a:moveTo>
                  <a:pt x="1116996" y="474199"/>
                </a:moveTo>
                <a:cubicBezTo>
                  <a:pt x="761989" y="474199"/>
                  <a:pt x="474199" y="761989"/>
                  <a:pt x="474199" y="1116996"/>
                </a:cubicBezTo>
                <a:cubicBezTo>
                  <a:pt x="474199" y="1472003"/>
                  <a:pt x="761989" y="1759793"/>
                  <a:pt x="1116996" y="1759793"/>
                </a:cubicBezTo>
                <a:cubicBezTo>
                  <a:pt x="1472003" y="1759793"/>
                  <a:pt x="1759793" y="1472003"/>
                  <a:pt x="1759793" y="1116996"/>
                </a:cubicBezTo>
                <a:cubicBezTo>
                  <a:pt x="1759793" y="761989"/>
                  <a:pt x="1472003" y="474199"/>
                  <a:pt x="1116996" y="474199"/>
                </a:cubicBezTo>
                <a:close/>
              </a:path>
            </a:pathLst>
          </a:custGeom>
          <a:solidFill>
            <a:srgbClr val="D00000"/>
          </a:solidFill>
          <a:ln w="22225">
            <a:gradFill flip="none" rotWithShape="1">
              <a:gsLst>
                <a:gs pos="0">
                  <a:srgbClr val="CDCDCD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88900" dist="381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6396684" y="1965870"/>
            <a:ext cx="1915590" cy="1915590"/>
          </a:xfrm>
          <a:prstGeom prst="ellipse">
            <a:avLst/>
          </a:pr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6504648" y="2073834"/>
            <a:ext cx="1699662" cy="1699662"/>
          </a:xfrm>
          <a:custGeom>
            <a:avLst/>
            <a:gdLst>
              <a:gd name="connsiteX0" fmla="*/ 990219 w 2233993"/>
              <a:gd name="connsiteY0" fmla="*/ 0 h 2233993"/>
              <a:gd name="connsiteX1" fmla="*/ 1243776 w 2233993"/>
              <a:gd name="connsiteY1" fmla="*/ 0 h 2233993"/>
              <a:gd name="connsiteX2" fmla="*/ 1293215 w 2233993"/>
              <a:gd name="connsiteY2" fmla="*/ 230653 h 2233993"/>
              <a:gd name="connsiteX3" fmla="*/ 1305159 w 2233993"/>
              <a:gd name="connsiteY3" fmla="*/ 232475 h 2233993"/>
              <a:gd name="connsiteX4" fmla="*/ 1406421 w 2233993"/>
              <a:gd name="connsiteY4" fmla="*/ 262552 h 2233993"/>
              <a:gd name="connsiteX5" fmla="*/ 1565703 w 2233993"/>
              <a:gd name="connsiteY5" fmla="*/ 86261 h 2233993"/>
              <a:gd name="connsiteX6" fmla="*/ 1785289 w 2233993"/>
              <a:gd name="connsiteY6" fmla="*/ 213038 h 2233993"/>
              <a:gd name="connsiteX7" fmla="*/ 1714720 w 2233993"/>
              <a:gd name="connsiteY7" fmla="*/ 431498 h 2233993"/>
              <a:gd name="connsiteX8" fmla="*/ 1727998 w 2233993"/>
              <a:gd name="connsiteY8" fmla="*/ 441179 h 2233993"/>
              <a:gd name="connsiteX9" fmla="*/ 1798603 w 2233993"/>
              <a:gd name="connsiteY9" fmla="*/ 509101 h 2233993"/>
              <a:gd name="connsiteX10" fmla="*/ 1806178 w 2233993"/>
              <a:gd name="connsiteY10" fmla="*/ 518084 h 2233993"/>
              <a:gd name="connsiteX11" fmla="*/ 2020956 w 2233993"/>
              <a:gd name="connsiteY11" fmla="*/ 448707 h 2233993"/>
              <a:gd name="connsiteX12" fmla="*/ 2147735 w 2233993"/>
              <a:gd name="connsiteY12" fmla="*/ 668293 h 2233993"/>
              <a:gd name="connsiteX13" fmla="*/ 1987717 w 2233993"/>
              <a:gd name="connsiteY13" fmla="*/ 812871 h 2233993"/>
              <a:gd name="connsiteX14" fmla="*/ 2000665 w 2233993"/>
              <a:gd name="connsiteY14" fmla="*/ 844997 h 2233993"/>
              <a:gd name="connsiteX15" fmla="*/ 2026102 w 2233993"/>
              <a:gd name="connsiteY15" fmla="*/ 945657 h 2233993"/>
              <a:gd name="connsiteX16" fmla="*/ 2233993 w 2233993"/>
              <a:gd name="connsiteY16" fmla="*/ 990220 h 2233993"/>
              <a:gd name="connsiteX17" fmla="*/ 2233993 w 2233993"/>
              <a:gd name="connsiteY17" fmla="*/ 1243775 h 2233993"/>
              <a:gd name="connsiteX18" fmla="*/ 2039275 w 2233993"/>
              <a:gd name="connsiteY18" fmla="*/ 1285513 h 2233993"/>
              <a:gd name="connsiteX19" fmla="*/ 2031673 w 2233993"/>
              <a:gd name="connsiteY19" fmla="*/ 1335315 h 2233993"/>
              <a:gd name="connsiteX20" fmla="*/ 2012012 w 2233993"/>
              <a:gd name="connsiteY20" fmla="*/ 1413800 h 2233993"/>
              <a:gd name="connsiteX21" fmla="*/ 2004307 w 2233993"/>
              <a:gd name="connsiteY21" fmla="*/ 1436116 h 2233993"/>
              <a:gd name="connsiteX22" fmla="*/ 2147735 w 2233993"/>
              <a:gd name="connsiteY22" fmla="*/ 1565704 h 2233993"/>
              <a:gd name="connsiteX23" fmla="*/ 2020956 w 2233993"/>
              <a:gd name="connsiteY23" fmla="*/ 1785288 h 2233993"/>
              <a:gd name="connsiteX24" fmla="*/ 1844700 w 2233993"/>
              <a:gd name="connsiteY24" fmla="*/ 1728353 h 2233993"/>
              <a:gd name="connsiteX25" fmla="*/ 1822969 w 2233993"/>
              <a:gd name="connsiteY25" fmla="*/ 1758154 h 2233993"/>
              <a:gd name="connsiteX26" fmla="*/ 1755051 w 2233993"/>
              <a:gd name="connsiteY26" fmla="*/ 1828759 h 2233993"/>
              <a:gd name="connsiteX27" fmla="*/ 1730019 w 2233993"/>
              <a:gd name="connsiteY27" fmla="*/ 1849858 h 2233993"/>
              <a:gd name="connsiteX28" fmla="*/ 1785289 w 2233993"/>
              <a:gd name="connsiteY28" fmla="*/ 2020955 h 2233993"/>
              <a:gd name="connsiteX29" fmla="*/ 1565703 w 2233993"/>
              <a:gd name="connsiteY29" fmla="*/ 2147733 h 2233993"/>
              <a:gd name="connsiteX30" fmla="*/ 1449147 w 2233993"/>
              <a:gd name="connsiteY30" fmla="*/ 2018732 h 2233993"/>
              <a:gd name="connsiteX31" fmla="*/ 1419153 w 2233993"/>
              <a:gd name="connsiteY31" fmla="*/ 2030823 h 2233993"/>
              <a:gd name="connsiteX32" fmla="*/ 1279775 w 2233993"/>
              <a:gd name="connsiteY32" fmla="*/ 2066043 h 2233993"/>
              <a:gd name="connsiteX33" fmla="*/ 1243776 w 2233993"/>
              <a:gd name="connsiteY33" fmla="*/ 2233993 h 2233993"/>
              <a:gd name="connsiteX34" fmla="*/ 990219 w 2233993"/>
              <a:gd name="connsiteY34" fmla="*/ 2233993 h 2233993"/>
              <a:gd name="connsiteX35" fmla="*/ 954144 w 2233993"/>
              <a:gd name="connsiteY35" fmla="*/ 2065692 h 2233993"/>
              <a:gd name="connsiteX36" fmla="*/ 928835 w 2233993"/>
              <a:gd name="connsiteY36" fmla="*/ 2061830 h 2233993"/>
              <a:gd name="connsiteX37" fmla="*/ 784610 w 2233993"/>
              <a:gd name="connsiteY37" fmla="*/ 2018995 h 2233993"/>
              <a:gd name="connsiteX38" fmla="*/ 668291 w 2233993"/>
              <a:gd name="connsiteY38" fmla="*/ 2147733 h 2233993"/>
              <a:gd name="connsiteX39" fmla="*/ 448707 w 2233993"/>
              <a:gd name="connsiteY39" fmla="*/ 2020955 h 2233993"/>
              <a:gd name="connsiteX40" fmla="*/ 503683 w 2233993"/>
              <a:gd name="connsiteY40" fmla="*/ 1850759 h 2233993"/>
              <a:gd name="connsiteX41" fmla="*/ 396551 w 2233993"/>
              <a:gd name="connsiteY41" fmla="*/ 1741037 h 2233993"/>
              <a:gd name="connsiteX42" fmla="*/ 388042 w 2233993"/>
              <a:gd name="connsiteY42" fmla="*/ 1728757 h 2233993"/>
              <a:gd name="connsiteX43" fmla="*/ 213040 w 2233993"/>
              <a:gd name="connsiteY43" fmla="*/ 1785288 h 2233993"/>
              <a:gd name="connsiteX44" fmla="*/ 86261 w 2233993"/>
              <a:gd name="connsiteY44" fmla="*/ 1565704 h 2233993"/>
              <a:gd name="connsiteX45" fmla="*/ 229791 w 2233993"/>
              <a:gd name="connsiteY45" fmla="*/ 1436022 h 2233993"/>
              <a:gd name="connsiteX46" fmla="*/ 215692 w 2233993"/>
              <a:gd name="connsiteY46" fmla="*/ 1391646 h 2233993"/>
              <a:gd name="connsiteX47" fmla="*/ 194334 w 2233993"/>
              <a:gd name="connsiteY47" fmla="*/ 1285430 h 2233993"/>
              <a:gd name="connsiteX48" fmla="*/ 0 w 2233993"/>
              <a:gd name="connsiteY48" fmla="*/ 1243775 h 2233993"/>
              <a:gd name="connsiteX49" fmla="*/ 0 w 2233993"/>
              <a:gd name="connsiteY49" fmla="*/ 990220 h 2233993"/>
              <a:gd name="connsiteX50" fmla="*/ 205961 w 2233993"/>
              <a:gd name="connsiteY50" fmla="*/ 946071 h 2233993"/>
              <a:gd name="connsiteX51" fmla="*/ 215692 w 2233993"/>
              <a:gd name="connsiteY51" fmla="*/ 902660 h 2233993"/>
              <a:gd name="connsiteX52" fmla="*/ 246754 w 2233993"/>
              <a:gd name="connsiteY52" fmla="*/ 813300 h 2233993"/>
              <a:gd name="connsiteX53" fmla="*/ 86261 w 2233993"/>
              <a:gd name="connsiteY53" fmla="*/ 668293 h 2233993"/>
              <a:gd name="connsiteX54" fmla="*/ 213040 w 2233993"/>
              <a:gd name="connsiteY54" fmla="*/ 448707 h 2233993"/>
              <a:gd name="connsiteX55" fmla="*/ 429491 w 2233993"/>
              <a:gd name="connsiteY55" fmla="*/ 518624 h 2233993"/>
              <a:gd name="connsiteX56" fmla="*/ 476904 w 2233993"/>
              <a:gd name="connsiteY56" fmla="*/ 467464 h 2233993"/>
              <a:gd name="connsiteX57" fmla="*/ 519570 w 2233993"/>
              <a:gd name="connsiteY57" fmla="*/ 432416 h 2233993"/>
              <a:gd name="connsiteX58" fmla="*/ 448707 w 2233993"/>
              <a:gd name="connsiteY58" fmla="*/ 213038 h 2233993"/>
              <a:gd name="connsiteX59" fmla="*/ 668291 w 2233993"/>
              <a:gd name="connsiteY59" fmla="*/ 86261 h 2233993"/>
              <a:gd name="connsiteX60" fmla="*/ 826295 w 2233993"/>
              <a:gd name="connsiteY60" fmla="*/ 261137 h 2233993"/>
              <a:gd name="connsiteX61" fmla="*/ 928835 w 2233993"/>
              <a:gd name="connsiteY61" fmla="*/ 232475 h 2233993"/>
              <a:gd name="connsiteX62" fmla="*/ 940779 w 2233993"/>
              <a:gd name="connsiteY62" fmla="*/ 230653 h 2233993"/>
              <a:gd name="connsiteX63" fmla="*/ 990219 w 2233993"/>
              <a:gd name="connsiteY63" fmla="*/ 0 h 2233993"/>
              <a:gd name="connsiteX64" fmla="*/ 1116996 w 2233993"/>
              <a:gd name="connsiteY64" fmla="*/ 474199 h 2233993"/>
              <a:gd name="connsiteX65" fmla="*/ 474199 w 2233993"/>
              <a:gd name="connsiteY65" fmla="*/ 1116996 h 2233993"/>
              <a:gd name="connsiteX66" fmla="*/ 1116996 w 2233993"/>
              <a:gd name="connsiteY66" fmla="*/ 1759793 h 2233993"/>
              <a:gd name="connsiteX67" fmla="*/ 1759793 w 2233993"/>
              <a:gd name="connsiteY67" fmla="*/ 1116996 h 2233993"/>
              <a:gd name="connsiteX68" fmla="*/ 1116996 w 2233993"/>
              <a:gd name="connsiteY68" fmla="*/ 474199 h 2233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233993" h="2233993">
                <a:moveTo>
                  <a:pt x="990219" y="0"/>
                </a:moveTo>
                <a:lnTo>
                  <a:pt x="1243776" y="0"/>
                </a:lnTo>
                <a:lnTo>
                  <a:pt x="1293215" y="230653"/>
                </a:lnTo>
                <a:lnTo>
                  <a:pt x="1305159" y="232475"/>
                </a:lnTo>
                <a:lnTo>
                  <a:pt x="1406421" y="262552"/>
                </a:lnTo>
                <a:lnTo>
                  <a:pt x="1565703" y="86261"/>
                </a:lnTo>
                <a:lnTo>
                  <a:pt x="1785289" y="213038"/>
                </a:lnTo>
                <a:lnTo>
                  <a:pt x="1714720" y="431498"/>
                </a:lnTo>
                <a:lnTo>
                  <a:pt x="1727998" y="441179"/>
                </a:lnTo>
                <a:cubicBezTo>
                  <a:pt x="1752702" y="462579"/>
                  <a:pt x="1776271" y="485253"/>
                  <a:pt x="1798603" y="509101"/>
                </a:cubicBezTo>
                <a:lnTo>
                  <a:pt x="1806178" y="518084"/>
                </a:lnTo>
                <a:lnTo>
                  <a:pt x="2020956" y="448707"/>
                </a:lnTo>
                <a:lnTo>
                  <a:pt x="2147735" y="668293"/>
                </a:lnTo>
                <a:lnTo>
                  <a:pt x="1987717" y="812871"/>
                </a:lnTo>
                <a:lnTo>
                  <a:pt x="2000665" y="844997"/>
                </a:lnTo>
                <a:lnTo>
                  <a:pt x="2026102" y="945657"/>
                </a:lnTo>
                <a:lnTo>
                  <a:pt x="2233993" y="990220"/>
                </a:lnTo>
                <a:lnTo>
                  <a:pt x="2233993" y="1243775"/>
                </a:lnTo>
                <a:lnTo>
                  <a:pt x="2039275" y="1285513"/>
                </a:lnTo>
                <a:lnTo>
                  <a:pt x="2031673" y="1335315"/>
                </a:lnTo>
                <a:cubicBezTo>
                  <a:pt x="2026234" y="1361905"/>
                  <a:pt x="2019661" y="1388085"/>
                  <a:pt x="2012012" y="1413800"/>
                </a:cubicBezTo>
                <a:lnTo>
                  <a:pt x="2004307" y="1436116"/>
                </a:lnTo>
                <a:lnTo>
                  <a:pt x="2147735" y="1565704"/>
                </a:lnTo>
                <a:lnTo>
                  <a:pt x="2020956" y="1785288"/>
                </a:lnTo>
                <a:lnTo>
                  <a:pt x="1844700" y="1728353"/>
                </a:lnTo>
                <a:lnTo>
                  <a:pt x="1822969" y="1758154"/>
                </a:lnTo>
                <a:cubicBezTo>
                  <a:pt x="1801571" y="1782859"/>
                  <a:pt x="1778898" y="1806427"/>
                  <a:pt x="1755051" y="1828759"/>
                </a:cubicBezTo>
                <a:lnTo>
                  <a:pt x="1730019" y="1849858"/>
                </a:lnTo>
                <a:lnTo>
                  <a:pt x="1785289" y="2020955"/>
                </a:lnTo>
                <a:lnTo>
                  <a:pt x="1565703" y="2147733"/>
                </a:lnTo>
                <a:lnTo>
                  <a:pt x="1449147" y="2018732"/>
                </a:lnTo>
                <a:lnTo>
                  <a:pt x="1419153" y="2030823"/>
                </a:lnTo>
                <a:lnTo>
                  <a:pt x="1279775" y="2066043"/>
                </a:lnTo>
                <a:lnTo>
                  <a:pt x="1243776" y="2233993"/>
                </a:lnTo>
                <a:lnTo>
                  <a:pt x="990219" y="2233993"/>
                </a:lnTo>
                <a:lnTo>
                  <a:pt x="954144" y="2065692"/>
                </a:lnTo>
                <a:lnTo>
                  <a:pt x="928835" y="2061830"/>
                </a:lnTo>
                <a:lnTo>
                  <a:pt x="784610" y="2018995"/>
                </a:lnTo>
                <a:lnTo>
                  <a:pt x="668291" y="2147733"/>
                </a:lnTo>
                <a:lnTo>
                  <a:pt x="448707" y="2020955"/>
                </a:lnTo>
                <a:lnTo>
                  <a:pt x="503683" y="1850759"/>
                </a:lnTo>
                <a:lnTo>
                  <a:pt x="396551" y="1741037"/>
                </a:lnTo>
                <a:lnTo>
                  <a:pt x="388042" y="1728757"/>
                </a:lnTo>
                <a:lnTo>
                  <a:pt x="213040" y="1785288"/>
                </a:lnTo>
                <a:lnTo>
                  <a:pt x="86261" y="1565704"/>
                </a:lnTo>
                <a:lnTo>
                  <a:pt x="229791" y="1436022"/>
                </a:lnTo>
                <a:lnTo>
                  <a:pt x="215692" y="1391646"/>
                </a:lnTo>
                <a:lnTo>
                  <a:pt x="194334" y="1285430"/>
                </a:lnTo>
                <a:lnTo>
                  <a:pt x="0" y="1243775"/>
                </a:lnTo>
                <a:lnTo>
                  <a:pt x="0" y="990220"/>
                </a:lnTo>
                <a:lnTo>
                  <a:pt x="205961" y="946071"/>
                </a:lnTo>
                <a:lnTo>
                  <a:pt x="215692" y="902660"/>
                </a:lnTo>
                <a:lnTo>
                  <a:pt x="246754" y="813300"/>
                </a:lnTo>
                <a:lnTo>
                  <a:pt x="86261" y="668293"/>
                </a:lnTo>
                <a:lnTo>
                  <a:pt x="213040" y="448707"/>
                </a:lnTo>
                <a:lnTo>
                  <a:pt x="429491" y="518624"/>
                </a:lnTo>
                <a:lnTo>
                  <a:pt x="476904" y="467464"/>
                </a:lnTo>
                <a:lnTo>
                  <a:pt x="519570" y="432416"/>
                </a:lnTo>
                <a:lnTo>
                  <a:pt x="448707" y="213038"/>
                </a:lnTo>
                <a:lnTo>
                  <a:pt x="668291" y="86261"/>
                </a:lnTo>
                <a:lnTo>
                  <a:pt x="826295" y="261137"/>
                </a:lnTo>
                <a:lnTo>
                  <a:pt x="928835" y="232475"/>
                </a:lnTo>
                <a:lnTo>
                  <a:pt x="940779" y="230653"/>
                </a:lnTo>
                <a:lnTo>
                  <a:pt x="990219" y="0"/>
                </a:lnTo>
                <a:close/>
                <a:moveTo>
                  <a:pt x="1116996" y="474199"/>
                </a:moveTo>
                <a:cubicBezTo>
                  <a:pt x="761989" y="474199"/>
                  <a:pt x="474199" y="761989"/>
                  <a:pt x="474199" y="1116996"/>
                </a:cubicBezTo>
                <a:cubicBezTo>
                  <a:pt x="474199" y="1472003"/>
                  <a:pt x="761989" y="1759793"/>
                  <a:pt x="1116996" y="1759793"/>
                </a:cubicBezTo>
                <a:cubicBezTo>
                  <a:pt x="1472003" y="1759793"/>
                  <a:pt x="1759793" y="1472003"/>
                  <a:pt x="1759793" y="1116996"/>
                </a:cubicBezTo>
                <a:cubicBezTo>
                  <a:pt x="1759793" y="761989"/>
                  <a:pt x="1472003" y="474199"/>
                  <a:pt x="1116996" y="474199"/>
                </a:cubicBezTo>
                <a:close/>
              </a:path>
            </a:pathLst>
          </a:custGeom>
          <a:solidFill>
            <a:srgbClr val="263031"/>
          </a:solidFill>
          <a:ln w="22225">
            <a:gradFill flip="none" rotWithShape="1">
              <a:gsLst>
                <a:gs pos="0">
                  <a:srgbClr val="CDCDCD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88900" dist="381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879720" y="4425036"/>
            <a:ext cx="1915590" cy="1915590"/>
          </a:xfrm>
          <a:prstGeom prst="ellipse">
            <a:avLst/>
          </a:pr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8" name="任意多边形 27"/>
          <p:cNvSpPr/>
          <p:nvPr/>
        </p:nvSpPr>
        <p:spPr>
          <a:xfrm>
            <a:off x="3987684" y="4533000"/>
            <a:ext cx="1699662" cy="1699662"/>
          </a:xfrm>
          <a:custGeom>
            <a:avLst/>
            <a:gdLst>
              <a:gd name="connsiteX0" fmla="*/ 990219 w 2233993"/>
              <a:gd name="connsiteY0" fmla="*/ 0 h 2233993"/>
              <a:gd name="connsiteX1" fmla="*/ 1243776 w 2233993"/>
              <a:gd name="connsiteY1" fmla="*/ 0 h 2233993"/>
              <a:gd name="connsiteX2" fmla="*/ 1293215 w 2233993"/>
              <a:gd name="connsiteY2" fmla="*/ 230653 h 2233993"/>
              <a:gd name="connsiteX3" fmla="*/ 1305159 w 2233993"/>
              <a:gd name="connsiteY3" fmla="*/ 232475 h 2233993"/>
              <a:gd name="connsiteX4" fmla="*/ 1406421 w 2233993"/>
              <a:gd name="connsiteY4" fmla="*/ 262552 h 2233993"/>
              <a:gd name="connsiteX5" fmla="*/ 1565703 w 2233993"/>
              <a:gd name="connsiteY5" fmla="*/ 86261 h 2233993"/>
              <a:gd name="connsiteX6" fmla="*/ 1785289 w 2233993"/>
              <a:gd name="connsiteY6" fmla="*/ 213038 h 2233993"/>
              <a:gd name="connsiteX7" fmla="*/ 1714720 w 2233993"/>
              <a:gd name="connsiteY7" fmla="*/ 431498 h 2233993"/>
              <a:gd name="connsiteX8" fmla="*/ 1727998 w 2233993"/>
              <a:gd name="connsiteY8" fmla="*/ 441179 h 2233993"/>
              <a:gd name="connsiteX9" fmla="*/ 1798603 w 2233993"/>
              <a:gd name="connsiteY9" fmla="*/ 509101 h 2233993"/>
              <a:gd name="connsiteX10" fmla="*/ 1806178 w 2233993"/>
              <a:gd name="connsiteY10" fmla="*/ 518084 h 2233993"/>
              <a:gd name="connsiteX11" fmla="*/ 2020956 w 2233993"/>
              <a:gd name="connsiteY11" fmla="*/ 448707 h 2233993"/>
              <a:gd name="connsiteX12" fmla="*/ 2147735 w 2233993"/>
              <a:gd name="connsiteY12" fmla="*/ 668293 h 2233993"/>
              <a:gd name="connsiteX13" fmla="*/ 1987717 w 2233993"/>
              <a:gd name="connsiteY13" fmla="*/ 812871 h 2233993"/>
              <a:gd name="connsiteX14" fmla="*/ 2000665 w 2233993"/>
              <a:gd name="connsiteY14" fmla="*/ 844997 h 2233993"/>
              <a:gd name="connsiteX15" fmla="*/ 2026102 w 2233993"/>
              <a:gd name="connsiteY15" fmla="*/ 945657 h 2233993"/>
              <a:gd name="connsiteX16" fmla="*/ 2233993 w 2233993"/>
              <a:gd name="connsiteY16" fmla="*/ 990220 h 2233993"/>
              <a:gd name="connsiteX17" fmla="*/ 2233993 w 2233993"/>
              <a:gd name="connsiteY17" fmla="*/ 1243775 h 2233993"/>
              <a:gd name="connsiteX18" fmla="*/ 2039275 w 2233993"/>
              <a:gd name="connsiteY18" fmla="*/ 1285513 h 2233993"/>
              <a:gd name="connsiteX19" fmla="*/ 2031673 w 2233993"/>
              <a:gd name="connsiteY19" fmla="*/ 1335315 h 2233993"/>
              <a:gd name="connsiteX20" fmla="*/ 2012012 w 2233993"/>
              <a:gd name="connsiteY20" fmla="*/ 1413800 h 2233993"/>
              <a:gd name="connsiteX21" fmla="*/ 2004307 w 2233993"/>
              <a:gd name="connsiteY21" fmla="*/ 1436116 h 2233993"/>
              <a:gd name="connsiteX22" fmla="*/ 2147735 w 2233993"/>
              <a:gd name="connsiteY22" fmla="*/ 1565704 h 2233993"/>
              <a:gd name="connsiteX23" fmla="*/ 2020956 w 2233993"/>
              <a:gd name="connsiteY23" fmla="*/ 1785288 h 2233993"/>
              <a:gd name="connsiteX24" fmla="*/ 1844700 w 2233993"/>
              <a:gd name="connsiteY24" fmla="*/ 1728353 h 2233993"/>
              <a:gd name="connsiteX25" fmla="*/ 1822969 w 2233993"/>
              <a:gd name="connsiteY25" fmla="*/ 1758154 h 2233993"/>
              <a:gd name="connsiteX26" fmla="*/ 1755051 w 2233993"/>
              <a:gd name="connsiteY26" fmla="*/ 1828759 h 2233993"/>
              <a:gd name="connsiteX27" fmla="*/ 1730019 w 2233993"/>
              <a:gd name="connsiteY27" fmla="*/ 1849858 h 2233993"/>
              <a:gd name="connsiteX28" fmla="*/ 1785289 w 2233993"/>
              <a:gd name="connsiteY28" fmla="*/ 2020955 h 2233993"/>
              <a:gd name="connsiteX29" fmla="*/ 1565703 w 2233993"/>
              <a:gd name="connsiteY29" fmla="*/ 2147733 h 2233993"/>
              <a:gd name="connsiteX30" fmla="*/ 1449147 w 2233993"/>
              <a:gd name="connsiteY30" fmla="*/ 2018732 h 2233993"/>
              <a:gd name="connsiteX31" fmla="*/ 1419153 w 2233993"/>
              <a:gd name="connsiteY31" fmla="*/ 2030823 h 2233993"/>
              <a:gd name="connsiteX32" fmla="*/ 1279775 w 2233993"/>
              <a:gd name="connsiteY32" fmla="*/ 2066043 h 2233993"/>
              <a:gd name="connsiteX33" fmla="*/ 1243776 w 2233993"/>
              <a:gd name="connsiteY33" fmla="*/ 2233993 h 2233993"/>
              <a:gd name="connsiteX34" fmla="*/ 990219 w 2233993"/>
              <a:gd name="connsiteY34" fmla="*/ 2233993 h 2233993"/>
              <a:gd name="connsiteX35" fmla="*/ 954144 w 2233993"/>
              <a:gd name="connsiteY35" fmla="*/ 2065692 h 2233993"/>
              <a:gd name="connsiteX36" fmla="*/ 928835 w 2233993"/>
              <a:gd name="connsiteY36" fmla="*/ 2061830 h 2233993"/>
              <a:gd name="connsiteX37" fmla="*/ 784610 w 2233993"/>
              <a:gd name="connsiteY37" fmla="*/ 2018995 h 2233993"/>
              <a:gd name="connsiteX38" fmla="*/ 668291 w 2233993"/>
              <a:gd name="connsiteY38" fmla="*/ 2147733 h 2233993"/>
              <a:gd name="connsiteX39" fmla="*/ 448707 w 2233993"/>
              <a:gd name="connsiteY39" fmla="*/ 2020955 h 2233993"/>
              <a:gd name="connsiteX40" fmla="*/ 503683 w 2233993"/>
              <a:gd name="connsiteY40" fmla="*/ 1850759 h 2233993"/>
              <a:gd name="connsiteX41" fmla="*/ 396551 w 2233993"/>
              <a:gd name="connsiteY41" fmla="*/ 1741037 h 2233993"/>
              <a:gd name="connsiteX42" fmla="*/ 388042 w 2233993"/>
              <a:gd name="connsiteY42" fmla="*/ 1728757 h 2233993"/>
              <a:gd name="connsiteX43" fmla="*/ 213040 w 2233993"/>
              <a:gd name="connsiteY43" fmla="*/ 1785288 h 2233993"/>
              <a:gd name="connsiteX44" fmla="*/ 86261 w 2233993"/>
              <a:gd name="connsiteY44" fmla="*/ 1565704 h 2233993"/>
              <a:gd name="connsiteX45" fmla="*/ 229791 w 2233993"/>
              <a:gd name="connsiteY45" fmla="*/ 1436022 h 2233993"/>
              <a:gd name="connsiteX46" fmla="*/ 215692 w 2233993"/>
              <a:gd name="connsiteY46" fmla="*/ 1391646 h 2233993"/>
              <a:gd name="connsiteX47" fmla="*/ 194334 w 2233993"/>
              <a:gd name="connsiteY47" fmla="*/ 1285430 h 2233993"/>
              <a:gd name="connsiteX48" fmla="*/ 0 w 2233993"/>
              <a:gd name="connsiteY48" fmla="*/ 1243775 h 2233993"/>
              <a:gd name="connsiteX49" fmla="*/ 0 w 2233993"/>
              <a:gd name="connsiteY49" fmla="*/ 990220 h 2233993"/>
              <a:gd name="connsiteX50" fmla="*/ 205961 w 2233993"/>
              <a:gd name="connsiteY50" fmla="*/ 946071 h 2233993"/>
              <a:gd name="connsiteX51" fmla="*/ 215692 w 2233993"/>
              <a:gd name="connsiteY51" fmla="*/ 902660 h 2233993"/>
              <a:gd name="connsiteX52" fmla="*/ 246754 w 2233993"/>
              <a:gd name="connsiteY52" fmla="*/ 813300 h 2233993"/>
              <a:gd name="connsiteX53" fmla="*/ 86261 w 2233993"/>
              <a:gd name="connsiteY53" fmla="*/ 668293 h 2233993"/>
              <a:gd name="connsiteX54" fmla="*/ 213040 w 2233993"/>
              <a:gd name="connsiteY54" fmla="*/ 448707 h 2233993"/>
              <a:gd name="connsiteX55" fmla="*/ 429491 w 2233993"/>
              <a:gd name="connsiteY55" fmla="*/ 518624 h 2233993"/>
              <a:gd name="connsiteX56" fmla="*/ 476904 w 2233993"/>
              <a:gd name="connsiteY56" fmla="*/ 467464 h 2233993"/>
              <a:gd name="connsiteX57" fmla="*/ 519570 w 2233993"/>
              <a:gd name="connsiteY57" fmla="*/ 432416 h 2233993"/>
              <a:gd name="connsiteX58" fmla="*/ 448707 w 2233993"/>
              <a:gd name="connsiteY58" fmla="*/ 213038 h 2233993"/>
              <a:gd name="connsiteX59" fmla="*/ 668291 w 2233993"/>
              <a:gd name="connsiteY59" fmla="*/ 86261 h 2233993"/>
              <a:gd name="connsiteX60" fmla="*/ 826295 w 2233993"/>
              <a:gd name="connsiteY60" fmla="*/ 261137 h 2233993"/>
              <a:gd name="connsiteX61" fmla="*/ 928835 w 2233993"/>
              <a:gd name="connsiteY61" fmla="*/ 232475 h 2233993"/>
              <a:gd name="connsiteX62" fmla="*/ 940779 w 2233993"/>
              <a:gd name="connsiteY62" fmla="*/ 230653 h 2233993"/>
              <a:gd name="connsiteX63" fmla="*/ 990219 w 2233993"/>
              <a:gd name="connsiteY63" fmla="*/ 0 h 2233993"/>
              <a:gd name="connsiteX64" fmla="*/ 1116996 w 2233993"/>
              <a:gd name="connsiteY64" fmla="*/ 474199 h 2233993"/>
              <a:gd name="connsiteX65" fmla="*/ 474199 w 2233993"/>
              <a:gd name="connsiteY65" fmla="*/ 1116996 h 2233993"/>
              <a:gd name="connsiteX66" fmla="*/ 1116996 w 2233993"/>
              <a:gd name="connsiteY66" fmla="*/ 1759793 h 2233993"/>
              <a:gd name="connsiteX67" fmla="*/ 1759793 w 2233993"/>
              <a:gd name="connsiteY67" fmla="*/ 1116996 h 2233993"/>
              <a:gd name="connsiteX68" fmla="*/ 1116996 w 2233993"/>
              <a:gd name="connsiteY68" fmla="*/ 474199 h 2233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233993" h="2233993">
                <a:moveTo>
                  <a:pt x="990219" y="0"/>
                </a:moveTo>
                <a:lnTo>
                  <a:pt x="1243776" y="0"/>
                </a:lnTo>
                <a:lnTo>
                  <a:pt x="1293215" y="230653"/>
                </a:lnTo>
                <a:lnTo>
                  <a:pt x="1305159" y="232475"/>
                </a:lnTo>
                <a:lnTo>
                  <a:pt x="1406421" y="262552"/>
                </a:lnTo>
                <a:lnTo>
                  <a:pt x="1565703" y="86261"/>
                </a:lnTo>
                <a:lnTo>
                  <a:pt x="1785289" y="213038"/>
                </a:lnTo>
                <a:lnTo>
                  <a:pt x="1714720" y="431498"/>
                </a:lnTo>
                <a:lnTo>
                  <a:pt x="1727998" y="441179"/>
                </a:lnTo>
                <a:cubicBezTo>
                  <a:pt x="1752702" y="462579"/>
                  <a:pt x="1776271" y="485253"/>
                  <a:pt x="1798603" y="509101"/>
                </a:cubicBezTo>
                <a:lnTo>
                  <a:pt x="1806178" y="518084"/>
                </a:lnTo>
                <a:lnTo>
                  <a:pt x="2020956" y="448707"/>
                </a:lnTo>
                <a:lnTo>
                  <a:pt x="2147735" y="668293"/>
                </a:lnTo>
                <a:lnTo>
                  <a:pt x="1987717" y="812871"/>
                </a:lnTo>
                <a:lnTo>
                  <a:pt x="2000665" y="844997"/>
                </a:lnTo>
                <a:lnTo>
                  <a:pt x="2026102" y="945657"/>
                </a:lnTo>
                <a:lnTo>
                  <a:pt x="2233993" y="990220"/>
                </a:lnTo>
                <a:lnTo>
                  <a:pt x="2233993" y="1243775"/>
                </a:lnTo>
                <a:lnTo>
                  <a:pt x="2039275" y="1285513"/>
                </a:lnTo>
                <a:lnTo>
                  <a:pt x="2031673" y="1335315"/>
                </a:lnTo>
                <a:cubicBezTo>
                  <a:pt x="2026234" y="1361905"/>
                  <a:pt x="2019661" y="1388085"/>
                  <a:pt x="2012012" y="1413800"/>
                </a:cubicBezTo>
                <a:lnTo>
                  <a:pt x="2004307" y="1436116"/>
                </a:lnTo>
                <a:lnTo>
                  <a:pt x="2147735" y="1565704"/>
                </a:lnTo>
                <a:lnTo>
                  <a:pt x="2020956" y="1785288"/>
                </a:lnTo>
                <a:lnTo>
                  <a:pt x="1844700" y="1728353"/>
                </a:lnTo>
                <a:lnTo>
                  <a:pt x="1822969" y="1758154"/>
                </a:lnTo>
                <a:cubicBezTo>
                  <a:pt x="1801571" y="1782859"/>
                  <a:pt x="1778898" y="1806427"/>
                  <a:pt x="1755051" y="1828759"/>
                </a:cubicBezTo>
                <a:lnTo>
                  <a:pt x="1730019" y="1849858"/>
                </a:lnTo>
                <a:lnTo>
                  <a:pt x="1785289" y="2020955"/>
                </a:lnTo>
                <a:lnTo>
                  <a:pt x="1565703" y="2147733"/>
                </a:lnTo>
                <a:lnTo>
                  <a:pt x="1449147" y="2018732"/>
                </a:lnTo>
                <a:lnTo>
                  <a:pt x="1419153" y="2030823"/>
                </a:lnTo>
                <a:lnTo>
                  <a:pt x="1279775" y="2066043"/>
                </a:lnTo>
                <a:lnTo>
                  <a:pt x="1243776" y="2233993"/>
                </a:lnTo>
                <a:lnTo>
                  <a:pt x="990219" y="2233993"/>
                </a:lnTo>
                <a:lnTo>
                  <a:pt x="954144" y="2065692"/>
                </a:lnTo>
                <a:lnTo>
                  <a:pt x="928835" y="2061830"/>
                </a:lnTo>
                <a:lnTo>
                  <a:pt x="784610" y="2018995"/>
                </a:lnTo>
                <a:lnTo>
                  <a:pt x="668291" y="2147733"/>
                </a:lnTo>
                <a:lnTo>
                  <a:pt x="448707" y="2020955"/>
                </a:lnTo>
                <a:lnTo>
                  <a:pt x="503683" y="1850759"/>
                </a:lnTo>
                <a:lnTo>
                  <a:pt x="396551" y="1741037"/>
                </a:lnTo>
                <a:lnTo>
                  <a:pt x="388042" y="1728757"/>
                </a:lnTo>
                <a:lnTo>
                  <a:pt x="213040" y="1785288"/>
                </a:lnTo>
                <a:lnTo>
                  <a:pt x="86261" y="1565704"/>
                </a:lnTo>
                <a:lnTo>
                  <a:pt x="229791" y="1436022"/>
                </a:lnTo>
                <a:lnTo>
                  <a:pt x="215692" y="1391646"/>
                </a:lnTo>
                <a:lnTo>
                  <a:pt x="194334" y="1285430"/>
                </a:lnTo>
                <a:lnTo>
                  <a:pt x="0" y="1243775"/>
                </a:lnTo>
                <a:lnTo>
                  <a:pt x="0" y="990220"/>
                </a:lnTo>
                <a:lnTo>
                  <a:pt x="205961" y="946071"/>
                </a:lnTo>
                <a:lnTo>
                  <a:pt x="215692" y="902660"/>
                </a:lnTo>
                <a:lnTo>
                  <a:pt x="246754" y="813300"/>
                </a:lnTo>
                <a:lnTo>
                  <a:pt x="86261" y="668293"/>
                </a:lnTo>
                <a:lnTo>
                  <a:pt x="213040" y="448707"/>
                </a:lnTo>
                <a:lnTo>
                  <a:pt x="429491" y="518624"/>
                </a:lnTo>
                <a:lnTo>
                  <a:pt x="476904" y="467464"/>
                </a:lnTo>
                <a:lnTo>
                  <a:pt x="519570" y="432416"/>
                </a:lnTo>
                <a:lnTo>
                  <a:pt x="448707" y="213038"/>
                </a:lnTo>
                <a:lnTo>
                  <a:pt x="668291" y="86261"/>
                </a:lnTo>
                <a:lnTo>
                  <a:pt x="826295" y="261137"/>
                </a:lnTo>
                <a:lnTo>
                  <a:pt x="928835" y="232475"/>
                </a:lnTo>
                <a:lnTo>
                  <a:pt x="940779" y="230653"/>
                </a:lnTo>
                <a:lnTo>
                  <a:pt x="990219" y="0"/>
                </a:lnTo>
                <a:close/>
                <a:moveTo>
                  <a:pt x="1116996" y="474199"/>
                </a:moveTo>
                <a:cubicBezTo>
                  <a:pt x="761989" y="474199"/>
                  <a:pt x="474199" y="761989"/>
                  <a:pt x="474199" y="1116996"/>
                </a:cubicBezTo>
                <a:cubicBezTo>
                  <a:pt x="474199" y="1472003"/>
                  <a:pt x="761989" y="1759793"/>
                  <a:pt x="1116996" y="1759793"/>
                </a:cubicBezTo>
                <a:cubicBezTo>
                  <a:pt x="1472003" y="1759793"/>
                  <a:pt x="1759793" y="1472003"/>
                  <a:pt x="1759793" y="1116996"/>
                </a:cubicBezTo>
                <a:cubicBezTo>
                  <a:pt x="1759793" y="761989"/>
                  <a:pt x="1472003" y="474199"/>
                  <a:pt x="1116996" y="474199"/>
                </a:cubicBezTo>
                <a:close/>
              </a:path>
            </a:pathLst>
          </a:custGeom>
          <a:solidFill>
            <a:srgbClr val="263031"/>
          </a:solidFill>
          <a:ln w="22225">
            <a:gradFill flip="none" rotWithShape="1">
              <a:gsLst>
                <a:gs pos="0">
                  <a:srgbClr val="CDCDCD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88900" dist="381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6396684" y="4425036"/>
            <a:ext cx="1915590" cy="1915590"/>
          </a:xfrm>
          <a:prstGeom prst="ellipse">
            <a:avLst/>
          </a:prstGeom>
          <a:gradFill>
            <a:gsLst>
              <a:gs pos="100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101600" dir="2700000" algn="tl" rotWithShape="0">
              <a:prstClr val="black">
                <a:alpha val="30000"/>
              </a:prstClr>
            </a:outerShdw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6504648" y="4533000"/>
            <a:ext cx="1699662" cy="1699662"/>
          </a:xfrm>
          <a:custGeom>
            <a:avLst/>
            <a:gdLst>
              <a:gd name="connsiteX0" fmla="*/ 990219 w 2233993"/>
              <a:gd name="connsiteY0" fmla="*/ 0 h 2233993"/>
              <a:gd name="connsiteX1" fmla="*/ 1243776 w 2233993"/>
              <a:gd name="connsiteY1" fmla="*/ 0 h 2233993"/>
              <a:gd name="connsiteX2" fmla="*/ 1293215 w 2233993"/>
              <a:gd name="connsiteY2" fmla="*/ 230653 h 2233993"/>
              <a:gd name="connsiteX3" fmla="*/ 1305159 w 2233993"/>
              <a:gd name="connsiteY3" fmla="*/ 232475 h 2233993"/>
              <a:gd name="connsiteX4" fmla="*/ 1406421 w 2233993"/>
              <a:gd name="connsiteY4" fmla="*/ 262552 h 2233993"/>
              <a:gd name="connsiteX5" fmla="*/ 1565703 w 2233993"/>
              <a:gd name="connsiteY5" fmla="*/ 86261 h 2233993"/>
              <a:gd name="connsiteX6" fmla="*/ 1785289 w 2233993"/>
              <a:gd name="connsiteY6" fmla="*/ 213038 h 2233993"/>
              <a:gd name="connsiteX7" fmla="*/ 1714720 w 2233993"/>
              <a:gd name="connsiteY7" fmla="*/ 431498 h 2233993"/>
              <a:gd name="connsiteX8" fmla="*/ 1727998 w 2233993"/>
              <a:gd name="connsiteY8" fmla="*/ 441179 h 2233993"/>
              <a:gd name="connsiteX9" fmla="*/ 1798603 w 2233993"/>
              <a:gd name="connsiteY9" fmla="*/ 509101 h 2233993"/>
              <a:gd name="connsiteX10" fmla="*/ 1806178 w 2233993"/>
              <a:gd name="connsiteY10" fmla="*/ 518084 h 2233993"/>
              <a:gd name="connsiteX11" fmla="*/ 2020956 w 2233993"/>
              <a:gd name="connsiteY11" fmla="*/ 448707 h 2233993"/>
              <a:gd name="connsiteX12" fmla="*/ 2147735 w 2233993"/>
              <a:gd name="connsiteY12" fmla="*/ 668293 h 2233993"/>
              <a:gd name="connsiteX13" fmla="*/ 1987717 w 2233993"/>
              <a:gd name="connsiteY13" fmla="*/ 812871 h 2233993"/>
              <a:gd name="connsiteX14" fmla="*/ 2000665 w 2233993"/>
              <a:gd name="connsiteY14" fmla="*/ 844997 h 2233993"/>
              <a:gd name="connsiteX15" fmla="*/ 2026102 w 2233993"/>
              <a:gd name="connsiteY15" fmla="*/ 945657 h 2233993"/>
              <a:gd name="connsiteX16" fmla="*/ 2233993 w 2233993"/>
              <a:gd name="connsiteY16" fmla="*/ 990220 h 2233993"/>
              <a:gd name="connsiteX17" fmla="*/ 2233993 w 2233993"/>
              <a:gd name="connsiteY17" fmla="*/ 1243775 h 2233993"/>
              <a:gd name="connsiteX18" fmla="*/ 2039275 w 2233993"/>
              <a:gd name="connsiteY18" fmla="*/ 1285513 h 2233993"/>
              <a:gd name="connsiteX19" fmla="*/ 2031673 w 2233993"/>
              <a:gd name="connsiteY19" fmla="*/ 1335315 h 2233993"/>
              <a:gd name="connsiteX20" fmla="*/ 2012012 w 2233993"/>
              <a:gd name="connsiteY20" fmla="*/ 1413800 h 2233993"/>
              <a:gd name="connsiteX21" fmla="*/ 2004307 w 2233993"/>
              <a:gd name="connsiteY21" fmla="*/ 1436116 h 2233993"/>
              <a:gd name="connsiteX22" fmla="*/ 2147735 w 2233993"/>
              <a:gd name="connsiteY22" fmla="*/ 1565704 h 2233993"/>
              <a:gd name="connsiteX23" fmla="*/ 2020956 w 2233993"/>
              <a:gd name="connsiteY23" fmla="*/ 1785288 h 2233993"/>
              <a:gd name="connsiteX24" fmla="*/ 1844700 w 2233993"/>
              <a:gd name="connsiteY24" fmla="*/ 1728353 h 2233993"/>
              <a:gd name="connsiteX25" fmla="*/ 1822969 w 2233993"/>
              <a:gd name="connsiteY25" fmla="*/ 1758154 h 2233993"/>
              <a:gd name="connsiteX26" fmla="*/ 1755051 w 2233993"/>
              <a:gd name="connsiteY26" fmla="*/ 1828759 h 2233993"/>
              <a:gd name="connsiteX27" fmla="*/ 1730019 w 2233993"/>
              <a:gd name="connsiteY27" fmla="*/ 1849858 h 2233993"/>
              <a:gd name="connsiteX28" fmla="*/ 1785289 w 2233993"/>
              <a:gd name="connsiteY28" fmla="*/ 2020955 h 2233993"/>
              <a:gd name="connsiteX29" fmla="*/ 1565703 w 2233993"/>
              <a:gd name="connsiteY29" fmla="*/ 2147733 h 2233993"/>
              <a:gd name="connsiteX30" fmla="*/ 1449147 w 2233993"/>
              <a:gd name="connsiteY30" fmla="*/ 2018732 h 2233993"/>
              <a:gd name="connsiteX31" fmla="*/ 1419153 w 2233993"/>
              <a:gd name="connsiteY31" fmla="*/ 2030823 h 2233993"/>
              <a:gd name="connsiteX32" fmla="*/ 1279775 w 2233993"/>
              <a:gd name="connsiteY32" fmla="*/ 2066043 h 2233993"/>
              <a:gd name="connsiteX33" fmla="*/ 1243776 w 2233993"/>
              <a:gd name="connsiteY33" fmla="*/ 2233993 h 2233993"/>
              <a:gd name="connsiteX34" fmla="*/ 990219 w 2233993"/>
              <a:gd name="connsiteY34" fmla="*/ 2233993 h 2233993"/>
              <a:gd name="connsiteX35" fmla="*/ 954144 w 2233993"/>
              <a:gd name="connsiteY35" fmla="*/ 2065692 h 2233993"/>
              <a:gd name="connsiteX36" fmla="*/ 928835 w 2233993"/>
              <a:gd name="connsiteY36" fmla="*/ 2061830 h 2233993"/>
              <a:gd name="connsiteX37" fmla="*/ 784610 w 2233993"/>
              <a:gd name="connsiteY37" fmla="*/ 2018995 h 2233993"/>
              <a:gd name="connsiteX38" fmla="*/ 668291 w 2233993"/>
              <a:gd name="connsiteY38" fmla="*/ 2147733 h 2233993"/>
              <a:gd name="connsiteX39" fmla="*/ 448707 w 2233993"/>
              <a:gd name="connsiteY39" fmla="*/ 2020955 h 2233993"/>
              <a:gd name="connsiteX40" fmla="*/ 503683 w 2233993"/>
              <a:gd name="connsiteY40" fmla="*/ 1850759 h 2233993"/>
              <a:gd name="connsiteX41" fmla="*/ 396551 w 2233993"/>
              <a:gd name="connsiteY41" fmla="*/ 1741037 h 2233993"/>
              <a:gd name="connsiteX42" fmla="*/ 388042 w 2233993"/>
              <a:gd name="connsiteY42" fmla="*/ 1728757 h 2233993"/>
              <a:gd name="connsiteX43" fmla="*/ 213040 w 2233993"/>
              <a:gd name="connsiteY43" fmla="*/ 1785288 h 2233993"/>
              <a:gd name="connsiteX44" fmla="*/ 86261 w 2233993"/>
              <a:gd name="connsiteY44" fmla="*/ 1565704 h 2233993"/>
              <a:gd name="connsiteX45" fmla="*/ 229791 w 2233993"/>
              <a:gd name="connsiteY45" fmla="*/ 1436022 h 2233993"/>
              <a:gd name="connsiteX46" fmla="*/ 215692 w 2233993"/>
              <a:gd name="connsiteY46" fmla="*/ 1391646 h 2233993"/>
              <a:gd name="connsiteX47" fmla="*/ 194334 w 2233993"/>
              <a:gd name="connsiteY47" fmla="*/ 1285430 h 2233993"/>
              <a:gd name="connsiteX48" fmla="*/ 0 w 2233993"/>
              <a:gd name="connsiteY48" fmla="*/ 1243775 h 2233993"/>
              <a:gd name="connsiteX49" fmla="*/ 0 w 2233993"/>
              <a:gd name="connsiteY49" fmla="*/ 990220 h 2233993"/>
              <a:gd name="connsiteX50" fmla="*/ 205961 w 2233993"/>
              <a:gd name="connsiteY50" fmla="*/ 946071 h 2233993"/>
              <a:gd name="connsiteX51" fmla="*/ 215692 w 2233993"/>
              <a:gd name="connsiteY51" fmla="*/ 902660 h 2233993"/>
              <a:gd name="connsiteX52" fmla="*/ 246754 w 2233993"/>
              <a:gd name="connsiteY52" fmla="*/ 813300 h 2233993"/>
              <a:gd name="connsiteX53" fmla="*/ 86261 w 2233993"/>
              <a:gd name="connsiteY53" fmla="*/ 668293 h 2233993"/>
              <a:gd name="connsiteX54" fmla="*/ 213040 w 2233993"/>
              <a:gd name="connsiteY54" fmla="*/ 448707 h 2233993"/>
              <a:gd name="connsiteX55" fmla="*/ 429491 w 2233993"/>
              <a:gd name="connsiteY55" fmla="*/ 518624 h 2233993"/>
              <a:gd name="connsiteX56" fmla="*/ 476904 w 2233993"/>
              <a:gd name="connsiteY56" fmla="*/ 467464 h 2233993"/>
              <a:gd name="connsiteX57" fmla="*/ 519570 w 2233993"/>
              <a:gd name="connsiteY57" fmla="*/ 432416 h 2233993"/>
              <a:gd name="connsiteX58" fmla="*/ 448707 w 2233993"/>
              <a:gd name="connsiteY58" fmla="*/ 213038 h 2233993"/>
              <a:gd name="connsiteX59" fmla="*/ 668291 w 2233993"/>
              <a:gd name="connsiteY59" fmla="*/ 86261 h 2233993"/>
              <a:gd name="connsiteX60" fmla="*/ 826295 w 2233993"/>
              <a:gd name="connsiteY60" fmla="*/ 261137 h 2233993"/>
              <a:gd name="connsiteX61" fmla="*/ 928835 w 2233993"/>
              <a:gd name="connsiteY61" fmla="*/ 232475 h 2233993"/>
              <a:gd name="connsiteX62" fmla="*/ 940779 w 2233993"/>
              <a:gd name="connsiteY62" fmla="*/ 230653 h 2233993"/>
              <a:gd name="connsiteX63" fmla="*/ 990219 w 2233993"/>
              <a:gd name="connsiteY63" fmla="*/ 0 h 2233993"/>
              <a:gd name="connsiteX64" fmla="*/ 1116996 w 2233993"/>
              <a:gd name="connsiteY64" fmla="*/ 474199 h 2233993"/>
              <a:gd name="connsiteX65" fmla="*/ 474199 w 2233993"/>
              <a:gd name="connsiteY65" fmla="*/ 1116996 h 2233993"/>
              <a:gd name="connsiteX66" fmla="*/ 1116996 w 2233993"/>
              <a:gd name="connsiteY66" fmla="*/ 1759793 h 2233993"/>
              <a:gd name="connsiteX67" fmla="*/ 1759793 w 2233993"/>
              <a:gd name="connsiteY67" fmla="*/ 1116996 h 2233993"/>
              <a:gd name="connsiteX68" fmla="*/ 1116996 w 2233993"/>
              <a:gd name="connsiteY68" fmla="*/ 474199 h 2233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233993" h="2233993">
                <a:moveTo>
                  <a:pt x="990219" y="0"/>
                </a:moveTo>
                <a:lnTo>
                  <a:pt x="1243776" y="0"/>
                </a:lnTo>
                <a:lnTo>
                  <a:pt x="1293215" y="230653"/>
                </a:lnTo>
                <a:lnTo>
                  <a:pt x="1305159" y="232475"/>
                </a:lnTo>
                <a:lnTo>
                  <a:pt x="1406421" y="262552"/>
                </a:lnTo>
                <a:lnTo>
                  <a:pt x="1565703" y="86261"/>
                </a:lnTo>
                <a:lnTo>
                  <a:pt x="1785289" y="213038"/>
                </a:lnTo>
                <a:lnTo>
                  <a:pt x="1714720" y="431498"/>
                </a:lnTo>
                <a:lnTo>
                  <a:pt x="1727998" y="441179"/>
                </a:lnTo>
                <a:cubicBezTo>
                  <a:pt x="1752702" y="462579"/>
                  <a:pt x="1776271" y="485253"/>
                  <a:pt x="1798603" y="509101"/>
                </a:cubicBezTo>
                <a:lnTo>
                  <a:pt x="1806178" y="518084"/>
                </a:lnTo>
                <a:lnTo>
                  <a:pt x="2020956" y="448707"/>
                </a:lnTo>
                <a:lnTo>
                  <a:pt x="2147735" y="668293"/>
                </a:lnTo>
                <a:lnTo>
                  <a:pt x="1987717" y="812871"/>
                </a:lnTo>
                <a:lnTo>
                  <a:pt x="2000665" y="844997"/>
                </a:lnTo>
                <a:lnTo>
                  <a:pt x="2026102" y="945657"/>
                </a:lnTo>
                <a:lnTo>
                  <a:pt x="2233993" y="990220"/>
                </a:lnTo>
                <a:lnTo>
                  <a:pt x="2233993" y="1243775"/>
                </a:lnTo>
                <a:lnTo>
                  <a:pt x="2039275" y="1285513"/>
                </a:lnTo>
                <a:lnTo>
                  <a:pt x="2031673" y="1335315"/>
                </a:lnTo>
                <a:cubicBezTo>
                  <a:pt x="2026234" y="1361905"/>
                  <a:pt x="2019661" y="1388085"/>
                  <a:pt x="2012012" y="1413800"/>
                </a:cubicBezTo>
                <a:lnTo>
                  <a:pt x="2004307" y="1436116"/>
                </a:lnTo>
                <a:lnTo>
                  <a:pt x="2147735" y="1565704"/>
                </a:lnTo>
                <a:lnTo>
                  <a:pt x="2020956" y="1785288"/>
                </a:lnTo>
                <a:lnTo>
                  <a:pt x="1844700" y="1728353"/>
                </a:lnTo>
                <a:lnTo>
                  <a:pt x="1822969" y="1758154"/>
                </a:lnTo>
                <a:cubicBezTo>
                  <a:pt x="1801571" y="1782859"/>
                  <a:pt x="1778898" y="1806427"/>
                  <a:pt x="1755051" y="1828759"/>
                </a:cubicBezTo>
                <a:lnTo>
                  <a:pt x="1730019" y="1849858"/>
                </a:lnTo>
                <a:lnTo>
                  <a:pt x="1785289" y="2020955"/>
                </a:lnTo>
                <a:lnTo>
                  <a:pt x="1565703" y="2147733"/>
                </a:lnTo>
                <a:lnTo>
                  <a:pt x="1449147" y="2018732"/>
                </a:lnTo>
                <a:lnTo>
                  <a:pt x="1419153" y="2030823"/>
                </a:lnTo>
                <a:lnTo>
                  <a:pt x="1279775" y="2066043"/>
                </a:lnTo>
                <a:lnTo>
                  <a:pt x="1243776" y="2233993"/>
                </a:lnTo>
                <a:lnTo>
                  <a:pt x="990219" y="2233993"/>
                </a:lnTo>
                <a:lnTo>
                  <a:pt x="954144" y="2065692"/>
                </a:lnTo>
                <a:lnTo>
                  <a:pt x="928835" y="2061830"/>
                </a:lnTo>
                <a:lnTo>
                  <a:pt x="784610" y="2018995"/>
                </a:lnTo>
                <a:lnTo>
                  <a:pt x="668291" y="2147733"/>
                </a:lnTo>
                <a:lnTo>
                  <a:pt x="448707" y="2020955"/>
                </a:lnTo>
                <a:lnTo>
                  <a:pt x="503683" y="1850759"/>
                </a:lnTo>
                <a:lnTo>
                  <a:pt x="396551" y="1741037"/>
                </a:lnTo>
                <a:lnTo>
                  <a:pt x="388042" y="1728757"/>
                </a:lnTo>
                <a:lnTo>
                  <a:pt x="213040" y="1785288"/>
                </a:lnTo>
                <a:lnTo>
                  <a:pt x="86261" y="1565704"/>
                </a:lnTo>
                <a:lnTo>
                  <a:pt x="229791" y="1436022"/>
                </a:lnTo>
                <a:lnTo>
                  <a:pt x="215692" y="1391646"/>
                </a:lnTo>
                <a:lnTo>
                  <a:pt x="194334" y="1285430"/>
                </a:lnTo>
                <a:lnTo>
                  <a:pt x="0" y="1243775"/>
                </a:lnTo>
                <a:lnTo>
                  <a:pt x="0" y="990220"/>
                </a:lnTo>
                <a:lnTo>
                  <a:pt x="205961" y="946071"/>
                </a:lnTo>
                <a:lnTo>
                  <a:pt x="215692" y="902660"/>
                </a:lnTo>
                <a:lnTo>
                  <a:pt x="246754" y="813300"/>
                </a:lnTo>
                <a:lnTo>
                  <a:pt x="86261" y="668293"/>
                </a:lnTo>
                <a:lnTo>
                  <a:pt x="213040" y="448707"/>
                </a:lnTo>
                <a:lnTo>
                  <a:pt x="429491" y="518624"/>
                </a:lnTo>
                <a:lnTo>
                  <a:pt x="476904" y="467464"/>
                </a:lnTo>
                <a:lnTo>
                  <a:pt x="519570" y="432416"/>
                </a:lnTo>
                <a:lnTo>
                  <a:pt x="448707" y="213038"/>
                </a:lnTo>
                <a:lnTo>
                  <a:pt x="668291" y="86261"/>
                </a:lnTo>
                <a:lnTo>
                  <a:pt x="826295" y="261137"/>
                </a:lnTo>
                <a:lnTo>
                  <a:pt x="928835" y="232475"/>
                </a:lnTo>
                <a:lnTo>
                  <a:pt x="940779" y="230653"/>
                </a:lnTo>
                <a:lnTo>
                  <a:pt x="990219" y="0"/>
                </a:lnTo>
                <a:close/>
                <a:moveTo>
                  <a:pt x="1116996" y="474199"/>
                </a:moveTo>
                <a:cubicBezTo>
                  <a:pt x="761989" y="474199"/>
                  <a:pt x="474199" y="761989"/>
                  <a:pt x="474199" y="1116996"/>
                </a:cubicBezTo>
                <a:cubicBezTo>
                  <a:pt x="474199" y="1472003"/>
                  <a:pt x="761989" y="1759793"/>
                  <a:pt x="1116996" y="1759793"/>
                </a:cubicBezTo>
                <a:cubicBezTo>
                  <a:pt x="1472003" y="1759793"/>
                  <a:pt x="1759793" y="1472003"/>
                  <a:pt x="1759793" y="1116996"/>
                </a:cubicBezTo>
                <a:cubicBezTo>
                  <a:pt x="1759793" y="761989"/>
                  <a:pt x="1472003" y="474199"/>
                  <a:pt x="1116996" y="474199"/>
                </a:cubicBezTo>
                <a:close/>
              </a:path>
            </a:pathLst>
          </a:custGeom>
          <a:solidFill>
            <a:srgbClr val="D00000"/>
          </a:solidFill>
          <a:ln w="22225">
            <a:gradFill flip="none" rotWithShape="1">
              <a:gsLst>
                <a:gs pos="0">
                  <a:srgbClr val="CDCDCD"/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88900" dist="38100" dir="135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320565" y="2667831"/>
            <a:ext cx="10339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01</a:t>
            </a:r>
            <a:endParaRPr lang="zh-CN" altLang="en-US" sz="2800" b="1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833001" y="2668397"/>
            <a:ext cx="10339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02</a:t>
            </a:r>
            <a:endParaRPr lang="zh-CN" altLang="en-US" sz="2800" b="1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833001" y="5127498"/>
            <a:ext cx="10339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04</a:t>
            </a:r>
            <a:endParaRPr lang="zh-CN" altLang="en-US" sz="2800" b="1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320565" y="5127498"/>
            <a:ext cx="10339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03</a:t>
            </a:r>
            <a:endParaRPr lang="zh-CN" altLang="en-US" sz="2800" b="1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81977" y="248762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981977" y="529754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877127" y="249825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877127" y="528784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259267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0" grpId="1" animBg="1"/>
      <p:bldP spid="21" grpId="0" animBg="1"/>
      <p:bldP spid="24" grpId="0" animBg="1"/>
      <p:bldP spid="24" grpId="1" animBg="1"/>
      <p:bldP spid="27" grpId="0" animBg="1"/>
      <p:bldP spid="28" grpId="0" animBg="1"/>
      <p:bldP spid="28" grpId="1" animBg="1"/>
      <p:bldP spid="29" grpId="0" animBg="1"/>
      <p:bldP spid="30" grpId="0" animBg="1"/>
      <p:bldP spid="30" grpId="1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310186" y="1695385"/>
            <a:ext cx="3162301" cy="731578"/>
            <a:chOff x="1310186" y="1424457"/>
            <a:chExt cx="3162301" cy="731578"/>
          </a:xfrm>
        </p:grpSpPr>
        <p:sp>
          <p:nvSpPr>
            <p:cNvPr id="9" name="五边形 8"/>
            <p:cNvSpPr/>
            <p:nvPr/>
          </p:nvSpPr>
          <p:spPr>
            <a:xfrm>
              <a:off x="1310186" y="1424457"/>
              <a:ext cx="3162301" cy="731578"/>
            </a:xfrm>
            <a:prstGeom prst="homePlate">
              <a:avLst>
                <a:gd name="adj" fmla="val 31481"/>
              </a:avLst>
            </a:prstGeom>
            <a:solidFill>
              <a:srgbClr val="D00000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3316773" y="1554808"/>
              <a:ext cx="113365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prstClr val="white"/>
                  </a:solidFill>
                  <a:cs typeface="+mn-ea"/>
                  <a:sym typeface="+mn-lt"/>
                </a:rPr>
                <a:t>01</a:t>
              </a:r>
              <a:endParaRPr lang="zh-CN" altLang="en-US" sz="28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310186" y="3022428"/>
            <a:ext cx="4038600" cy="731578"/>
            <a:chOff x="1310186" y="2751500"/>
            <a:chExt cx="4038600" cy="731578"/>
          </a:xfrm>
        </p:grpSpPr>
        <p:sp>
          <p:nvSpPr>
            <p:cNvPr id="13" name="五边形 12"/>
            <p:cNvSpPr/>
            <p:nvPr/>
          </p:nvSpPr>
          <p:spPr>
            <a:xfrm>
              <a:off x="1310186" y="2751500"/>
              <a:ext cx="4038600" cy="731578"/>
            </a:xfrm>
            <a:prstGeom prst="homePlate">
              <a:avLst>
                <a:gd name="adj" fmla="val 31481"/>
              </a:avLst>
            </a:prstGeom>
            <a:solidFill>
              <a:srgbClr val="263031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4080389" y="2858619"/>
              <a:ext cx="113365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prstClr val="white"/>
                  </a:solidFill>
                  <a:cs typeface="+mn-ea"/>
                  <a:sym typeface="+mn-lt"/>
                </a:rPr>
                <a:t>02</a:t>
              </a:r>
              <a:endParaRPr lang="zh-CN" altLang="en-US" sz="28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310186" y="4349471"/>
            <a:ext cx="5146824" cy="731578"/>
            <a:chOff x="1310186" y="4078543"/>
            <a:chExt cx="5146824" cy="731578"/>
          </a:xfrm>
        </p:grpSpPr>
        <p:sp>
          <p:nvSpPr>
            <p:cNvPr id="21" name="五边形 20"/>
            <p:cNvSpPr/>
            <p:nvPr/>
          </p:nvSpPr>
          <p:spPr>
            <a:xfrm>
              <a:off x="1310186" y="4078543"/>
              <a:ext cx="5146824" cy="731578"/>
            </a:xfrm>
            <a:prstGeom prst="homePlate">
              <a:avLst>
                <a:gd name="adj" fmla="val 31481"/>
              </a:avLst>
            </a:prstGeom>
            <a:solidFill>
              <a:srgbClr val="D00000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5214039" y="4195569"/>
              <a:ext cx="113365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prstClr val="white"/>
                  </a:solidFill>
                  <a:cs typeface="+mn-ea"/>
                  <a:sym typeface="+mn-lt"/>
                </a:rPr>
                <a:t>03</a:t>
              </a:r>
              <a:endParaRPr lang="zh-CN" altLang="en-US" sz="28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310186" y="5676513"/>
            <a:ext cx="6057899" cy="731578"/>
            <a:chOff x="1310186" y="5405585"/>
            <a:chExt cx="6057899" cy="731578"/>
          </a:xfrm>
        </p:grpSpPr>
        <p:sp>
          <p:nvSpPr>
            <p:cNvPr id="24" name="五边形 23"/>
            <p:cNvSpPr/>
            <p:nvPr/>
          </p:nvSpPr>
          <p:spPr>
            <a:xfrm>
              <a:off x="1310186" y="5405585"/>
              <a:ext cx="6057899" cy="731578"/>
            </a:xfrm>
            <a:prstGeom prst="homePlate">
              <a:avLst>
                <a:gd name="adj" fmla="val 31481"/>
              </a:avLst>
            </a:prstGeom>
            <a:solidFill>
              <a:srgbClr val="263031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173531" y="5509763"/>
              <a:ext cx="113365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prstClr val="white"/>
                  </a:solidFill>
                  <a:cs typeface="+mn-ea"/>
                  <a:sym typeface="+mn-lt"/>
                </a:rPr>
                <a:t>04</a:t>
              </a:r>
              <a:endParaRPr lang="zh-CN" altLang="en-US" sz="28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310186" y="1695385"/>
            <a:ext cx="1320800" cy="731578"/>
            <a:chOff x="1310186" y="1424457"/>
            <a:chExt cx="1320800" cy="731578"/>
          </a:xfrm>
        </p:grpSpPr>
        <p:sp>
          <p:nvSpPr>
            <p:cNvPr id="27" name="五边形 26"/>
            <p:cNvSpPr/>
            <p:nvPr/>
          </p:nvSpPr>
          <p:spPr>
            <a:xfrm>
              <a:off x="1310186" y="1424457"/>
              <a:ext cx="1320800" cy="731578"/>
            </a:xfrm>
            <a:prstGeom prst="homePlate">
              <a:avLst>
                <a:gd name="adj" fmla="val 35185"/>
              </a:avLst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9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" name="Freeform 45"/>
            <p:cNvSpPr>
              <a:spLocks noEditPoints="1"/>
            </p:cNvSpPr>
            <p:nvPr/>
          </p:nvSpPr>
          <p:spPr bwMode="auto">
            <a:xfrm>
              <a:off x="1760850" y="1515394"/>
              <a:ext cx="379950" cy="489588"/>
            </a:xfrm>
            <a:custGeom>
              <a:avLst/>
              <a:gdLst>
                <a:gd name="T0" fmla="*/ 2 w 491"/>
                <a:gd name="T1" fmla="*/ 492 h 631"/>
                <a:gd name="T2" fmla="*/ 121 w 491"/>
                <a:gd name="T3" fmla="*/ 631 h 631"/>
                <a:gd name="T4" fmla="*/ 122 w 491"/>
                <a:gd name="T5" fmla="*/ 631 h 631"/>
                <a:gd name="T6" fmla="*/ 131 w 491"/>
                <a:gd name="T7" fmla="*/ 631 h 631"/>
                <a:gd name="T8" fmla="*/ 244 w 491"/>
                <a:gd name="T9" fmla="*/ 595 h 631"/>
                <a:gd name="T10" fmla="*/ 247 w 491"/>
                <a:gd name="T11" fmla="*/ 556 h 631"/>
                <a:gd name="T12" fmla="*/ 184 w 491"/>
                <a:gd name="T13" fmla="*/ 498 h 631"/>
                <a:gd name="T14" fmla="*/ 202 w 491"/>
                <a:gd name="T15" fmla="*/ 457 h 631"/>
                <a:gd name="T16" fmla="*/ 162 w 491"/>
                <a:gd name="T17" fmla="*/ 401 h 631"/>
                <a:gd name="T18" fmla="*/ 170 w 491"/>
                <a:gd name="T19" fmla="*/ 372 h 631"/>
                <a:gd name="T20" fmla="*/ 213 w 491"/>
                <a:gd name="T21" fmla="*/ 344 h 631"/>
                <a:gd name="T22" fmla="*/ 198 w 491"/>
                <a:gd name="T23" fmla="*/ 305 h 631"/>
                <a:gd name="T24" fmla="*/ 256 w 491"/>
                <a:gd name="T25" fmla="*/ 246 h 631"/>
                <a:gd name="T26" fmla="*/ 307 w 491"/>
                <a:gd name="T27" fmla="*/ 83 h 631"/>
                <a:gd name="T28" fmla="*/ 2 w 491"/>
                <a:gd name="T29" fmla="*/ 273 h 631"/>
                <a:gd name="T30" fmla="*/ 2 w 491"/>
                <a:gd name="T31" fmla="*/ 492 h 631"/>
                <a:gd name="T32" fmla="*/ 221 w 491"/>
                <a:gd name="T33" fmla="*/ 305 h 631"/>
                <a:gd name="T34" fmla="*/ 256 w 491"/>
                <a:gd name="T35" fmla="*/ 340 h 631"/>
                <a:gd name="T36" fmla="*/ 436 w 491"/>
                <a:gd name="T37" fmla="*/ 340 h 631"/>
                <a:gd name="T38" fmla="*/ 436 w 491"/>
                <a:gd name="T39" fmla="*/ 270 h 631"/>
                <a:gd name="T40" fmla="*/ 265 w 491"/>
                <a:gd name="T41" fmla="*/ 270 h 631"/>
                <a:gd name="T42" fmla="*/ 349 w 491"/>
                <a:gd name="T43" fmla="*/ 366 h 631"/>
                <a:gd name="T44" fmla="*/ 192 w 491"/>
                <a:gd name="T45" fmla="*/ 381 h 631"/>
                <a:gd name="T46" fmla="*/ 221 w 491"/>
                <a:gd name="T47" fmla="*/ 436 h 631"/>
                <a:gd name="T48" fmla="*/ 349 w 491"/>
                <a:gd name="T49" fmla="*/ 436 h 631"/>
                <a:gd name="T50" fmla="*/ 491 w 491"/>
                <a:gd name="T51" fmla="*/ 401 h 631"/>
                <a:gd name="T52" fmla="*/ 349 w 491"/>
                <a:gd name="T53" fmla="*/ 366 h 631"/>
                <a:gd name="T54" fmla="*/ 484 w 491"/>
                <a:gd name="T55" fmla="*/ 498 h 631"/>
                <a:gd name="T56" fmla="*/ 349 w 491"/>
                <a:gd name="T57" fmla="*/ 463 h 631"/>
                <a:gd name="T58" fmla="*/ 256 w 491"/>
                <a:gd name="T59" fmla="*/ 463 h 631"/>
                <a:gd name="T60" fmla="*/ 208 w 491"/>
                <a:gd name="T61" fmla="*/ 492 h 631"/>
                <a:gd name="T62" fmla="*/ 243 w 491"/>
                <a:gd name="T63" fmla="*/ 533 h 631"/>
                <a:gd name="T64" fmla="*/ 315 w 491"/>
                <a:gd name="T65" fmla="*/ 533 h 631"/>
                <a:gd name="T66" fmla="*/ 303 w 491"/>
                <a:gd name="T67" fmla="*/ 629 h 631"/>
                <a:gd name="T68" fmla="*/ 409 w 491"/>
                <a:gd name="T69" fmla="*/ 629 h 631"/>
                <a:gd name="T70" fmla="*/ 409 w 491"/>
                <a:gd name="T71" fmla="*/ 560 h 631"/>
                <a:gd name="T72" fmla="*/ 303 w 491"/>
                <a:gd name="T73" fmla="*/ 560 h 631"/>
                <a:gd name="T74" fmla="*/ 303 w 491"/>
                <a:gd name="T75" fmla="*/ 629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91" h="631">
                  <a:moveTo>
                    <a:pt x="2" y="492"/>
                  </a:moveTo>
                  <a:lnTo>
                    <a:pt x="2" y="492"/>
                  </a:lnTo>
                  <a:cubicBezTo>
                    <a:pt x="2" y="494"/>
                    <a:pt x="2" y="496"/>
                    <a:pt x="2" y="498"/>
                  </a:cubicBezTo>
                  <a:cubicBezTo>
                    <a:pt x="2" y="570"/>
                    <a:pt x="51" y="628"/>
                    <a:pt x="121" y="631"/>
                  </a:cubicBezTo>
                  <a:lnTo>
                    <a:pt x="121" y="631"/>
                  </a:lnTo>
                  <a:lnTo>
                    <a:pt x="122" y="631"/>
                  </a:lnTo>
                  <a:cubicBezTo>
                    <a:pt x="124" y="631"/>
                    <a:pt x="125" y="631"/>
                    <a:pt x="127" y="631"/>
                  </a:cubicBezTo>
                  <a:cubicBezTo>
                    <a:pt x="128" y="631"/>
                    <a:pt x="130" y="631"/>
                    <a:pt x="131" y="631"/>
                  </a:cubicBezTo>
                  <a:lnTo>
                    <a:pt x="257" y="631"/>
                  </a:lnTo>
                  <a:cubicBezTo>
                    <a:pt x="249" y="621"/>
                    <a:pt x="244" y="608"/>
                    <a:pt x="244" y="595"/>
                  </a:cubicBezTo>
                  <a:cubicBezTo>
                    <a:pt x="244" y="580"/>
                    <a:pt x="250" y="567"/>
                    <a:pt x="259" y="556"/>
                  </a:cubicBezTo>
                  <a:lnTo>
                    <a:pt x="247" y="556"/>
                  </a:lnTo>
                  <a:lnTo>
                    <a:pt x="243" y="556"/>
                  </a:lnTo>
                  <a:cubicBezTo>
                    <a:pt x="211" y="556"/>
                    <a:pt x="184" y="530"/>
                    <a:pt x="184" y="498"/>
                  </a:cubicBezTo>
                  <a:cubicBezTo>
                    <a:pt x="184" y="496"/>
                    <a:pt x="184" y="494"/>
                    <a:pt x="185" y="492"/>
                  </a:cubicBezTo>
                  <a:cubicBezTo>
                    <a:pt x="186" y="478"/>
                    <a:pt x="192" y="466"/>
                    <a:pt x="202" y="457"/>
                  </a:cubicBezTo>
                  <a:cubicBezTo>
                    <a:pt x="197" y="455"/>
                    <a:pt x="192" y="453"/>
                    <a:pt x="188" y="450"/>
                  </a:cubicBezTo>
                  <a:cubicBezTo>
                    <a:pt x="172" y="439"/>
                    <a:pt x="162" y="421"/>
                    <a:pt x="162" y="401"/>
                  </a:cubicBezTo>
                  <a:cubicBezTo>
                    <a:pt x="162" y="391"/>
                    <a:pt x="165" y="381"/>
                    <a:pt x="170" y="373"/>
                  </a:cubicBezTo>
                  <a:cubicBezTo>
                    <a:pt x="170" y="372"/>
                    <a:pt x="170" y="372"/>
                    <a:pt x="170" y="372"/>
                  </a:cubicBezTo>
                  <a:cubicBezTo>
                    <a:pt x="178" y="358"/>
                    <a:pt x="192" y="348"/>
                    <a:pt x="207" y="345"/>
                  </a:cubicBezTo>
                  <a:cubicBezTo>
                    <a:pt x="209" y="344"/>
                    <a:pt x="211" y="344"/>
                    <a:pt x="213" y="344"/>
                  </a:cubicBezTo>
                  <a:cubicBezTo>
                    <a:pt x="212" y="343"/>
                    <a:pt x="211" y="342"/>
                    <a:pt x="211" y="342"/>
                  </a:cubicBezTo>
                  <a:cubicBezTo>
                    <a:pt x="203" y="331"/>
                    <a:pt x="198" y="319"/>
                    <a:pt x="198" y="305"/>
                  </a:cubicBezTo>
                  <a:cubicBezTo>
                    <a:pt x="198" y="288"/>
                    <a:pt x="205" y="272"/>
                    <a:pt x="217" y="261"/>
                  </a:cubicBezTo>
                  <a:cubicBezTo>
                    <a:pt x="227" y="252"/>
                    <a:pt x="241" y="246"/>
                    <a:pt x="256" y="246"/>
                  </a:cubicBezTo>
                  <a:lnTo>
                    <a:pt x="278" y="246"/>
                  </a:lnTo>
                  <a:cubicBezTo>
                    <a:pt x="306" y="185"/>
                    <a:pt x="316" y="120"/>
                    <a:pt x="307" y="83"/>
                  </a:cubicBezTo>
                  <a:cubicBezTo>
                    <a:pt x="286" y="0"/>
                    <a:pt x="217" y="20"/>
                    <a:pt x="212" y="67"/>
                  </a:cubicBezTo>
                  <a:cubicBezTo>
                    <a:pt x="195" y="209"/>
                    <a:pt x="7" y="231"/>
                    <a:pt x="2" y="273"/>
                  </a:cubicBezTo>
                  <a:cubicBezTo>
                    <a:pt x="2" y="273"/>
                    <a:pt x="0" y="289"/>
                    <a:pt x="2" y="309"/>
                  </a:cubicBezTo>
                  <a:lnTo>
                    <a:pt x="2" y="492"/>
                  </a:lnTo>
                  <a:close/>
                  <a:moveTo>
                    <a:pt x="256" y="270"/>
                  </a:moveTo>
                  <a:cubicBezTo>
                    <a:pt x="237" y="270"/>
                    <a:pt x="221" y="285"/>
                    <a:pt x="221" y="305"/>
                  </a:cubicBezTo>
                  <a:cubicBezTo>
                    <a:pt x="221" y="312"/>
                    <a:pt x="223" y="319"/>
                    <a:pt x="227" y="324"/>
                  </a:cubicBezTo>
                  <a:cubicBezTo>
                    <a:pt x="233" y="334"/>
                    <a:pt x="244" y="340"/>
                    <a:pt x="256" y="340"/>
                  </a:cubicBezTo>
                  <a:lnTo>
                    <a:pt x="349" y="340"/>
                  </a:lnTo>
                  <a:lnTo>
                    <a:pt x="436" y="340"/>
                  </a:lnTo>
                  <a:cubicBezTo>
                    <a:pt x="455" y="340"/>
                    <a:pt x="471" y="324"/>
                    <a:pt x="471" y="305"/>
                  </a:cubicBezTo>
                  <a:cubicBezTo>
                    <a:pt x="471" y="285"/>
                    <a:pt x="455" y="270"/>
                    <a:pt x="436" y="270"/>
                  </a:cubicBezTo>
                  <a:lnTo>
                    <a:pt x="349" y="270"/>
                  </a:lnTo>
                  <a:lnTo>
                    <a:pt x="265" y="270"/>
                  </a:lnTo>
                  <a:lnTo>
                    <a:pt x="256" y="270"/>
                  </a:lnTo>
                  <a:close/>
                  <a:moveTo>
                    <a:pt x="349" y="366"/>
                  </a:moveTo>
                  <a:lnTo>
                    <a:pt x="221" y="366"/>
                  </a:lnTo>
                  <a:cubicBezTo>
                    <a:pt x="209" y="366"/>
                    <a:pt x="198" y="372"/>
                    <a:pt x="192" y="381"/>
                  </a:cubicBezTo>
                  <a:cubicBezTo>
                    <a:pt x="188" y="387"/>
                    <a:pt x="186" y="394"/>
                    <a:pt x="186" y="401"/>
                  </a:cubicBezTo>
                  <a:cubicBezTo>
                    <a:pt x="186" y="421"/>
                    <a:pt x="201" y="436"/>
                    <a:pt x="221" y="436"/>
                  </a:cubicBezTo>
                  <a:lnTo>
                    <a:pt x="245" y="436"/>
                  </a:lnTo>
                  <a:lnTo>
                    <a:pt x="349" y="436"/>
                  </a:lnTo>
                  <a:lnTo>
                    <a:pt x="456" y="436"/>
                  </a:lnTo>
                  <a:cubicBezTo>
                    <a:pt x="475" y="436"/>
                    <a:pt x="491" y="421"/>
                    <a:pt x="491" y="401"/>
                  </a:cubicBezTo>
                  <a:cubicBezTo>
                    <a:pt x="491" y="382"/>
                    <a:pt x="475" y="366"/>
                    <a:pt x="456" y="366"/>
                  </a:cubicBezTo>
                  <a:lnTo>
                    <a:pt x="349" y="366"/>
                  </a:lnTo>
                  <a:close/>
                  <a:moveTo>
                    <a:pt x="449" y="533"/>
                  </a:moveTo>
                  <a:cubicBezTo>
                    <a:pt x="469" y="533"/>
                    <a:pt x="484" y="517"/>
                    <a:pt x="484" y="498"/>
                  </a:cubicBezTo>
                  <a:cubicBezTo>
                    <a:pt x="484" y="479"/>
                    <a:pt x="469" y="463"/>
                    <a:pt x="449" y="463"/>
                  </a:cubicBezTo>
                  <a:lnTo>
                    <a:pt x="349" y="463"/>
                  </a:lnTo>
                  <a:lnTo>
                    <a:pt x="315" y="463"/>
                  </a:lnTo>
                  <a:lnTo>
                    <a:pt x="256" y="463"/>
                  </a:lnTo>
                  <a:lnTo>
                    <a:pt x="243" y="463"/>
                  </a:lnTo>
                  <a:cubicBezTo>
                    <a:pt x="225" y="463"/>
                    <a:pt x="211" y="476"/>
                    <a:pt x="208" y="492"/>
                  </a:cubicBezTo>
                  <a:cubicBezTo>
                    <a:pt x="208" y="494"/>
                    <a:pt x="208" y="496"/>
                    <a:pt x="208" y="498"/>
                  </a:cubicBezTo>
                  <a:cubicBezTo>
                    <a:pt x="208" y="517"/>
                    <a:pt x="223" y="533"/>
                    <a:pt x="243" y="533"/>
                  </a:cubicBezTo>
                  <a:lnTo>
                    <a:pt x="256" y="533"/>
                  </a:lnTo>
                  <a:lnTo>
                    <a:pt x="315" y="533"/>
                  </a:lnTo>
                  <a:lnTo>
                    <a:pt x="449" y="533"/>
                  </a:lnTo>
                  <a:close/>
                  <a:moveTo>
                    <a:pt x="303" y="629"/>
                  </a:moveTo>
                  <a:lnTo>
                    <a:pt x="315" y="629"/>
                  </a:lnTo>
                  <a:lnTo>
                    <a:pt x="409" y="629"/>
                  </a:lnTo>
                  <a:cubicBezTo>
                    <a:pt x="429" y="629"/>
                    <a:pt x="444" y="614"/>
                    <a:pt x="444" y="595"/>
                  </a:cubicBezTo>
                  <a:cubicBezTo>
                    <a:pt x="444" y="575"/>
                    <a:pt x="429" y="560"/>
                    <a:pt x="409" y="560"/>
                  </a:cubicBezTo>
                  <a:lnTo>
                    <a:pt x="315" y="560"/>
                  </a:lnTo>
                  <a:lnTo>
                    <a:pt x="303" y="560"/>
                  </a:lnTo>
                  <a:cubicBezTo>
                    <a:pt x="283" y="560"/>
                    <a:pt x="268" y="575"/>
                    <a:pt x="268" y="595"/>
                  </a:cubicBezTo>
                  <a:cubicBezTo>
                    <a:pt x="268" y="614"/>
                    <a:pt x="283" y="629"/>
                    <a:pt x="303" y="629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310186" y="4349471"/>
            <a:ext cx="1320800" cy="731578"/>
            <a:chOff x="1310186" y="4078543"/>
            <a:chExt cx="1320800" cy="731578"/>
          </a:xfrm>
        </p:grpSpPr>
        <p:sp>
          <p:nvSpPr>
            <p:cNvPr id="30" name="五边形 29"/>
            <p:cNvSpPr/>
            <p:nvPr/>
          </p:nvSpPr>
          <p:spPr>
            <a:xfrm>
              <a:off x="1310186" y="4078543"/>
              <a:ext cx="1320800" cy="731578"/>
            </a:xfrm>
            <a:prstGeom prst="homePlate">
              <a:avLst>
                <a:gd name="adj" fmla="val 35185"/>
              </a:avLst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9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22"/>
            <p:cNvSpPr>
              <a:spLocks noEditPoints="1"/>
            </p:cNvSpPr>
            <p:nvPr/>
          </p:nvSpPr>
          <p:spPr bwMode="auto">
            <a:xfrm>
              <a:off x="1684670" y="4217259"/>
              <a:ext cx="408603" cy="479840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310186" y="5676513"/>
            <a:ext cx="1320800" cy="731578"/>
            <a:chOff x="1310186" y="5405585"/>
            <a:chExt cx="1320800" cy="731578"/>
          </a:xfrm>
        </p:grpSpPr>
        <p:sp>
          <p:nvSpPr>
            <p:cNvPr id="33" name="五边形 32"/>
            <p:cNvSpPr/>
            <p:nvPr/>
          </p:nvSpPr>
          <p:spPr>
            <a:xfrm>
              <a:off x="1310186" y="5405585"/>
              <a:ext cx="1320800" cy="731578"/>
            </a:xfrm>
            <a:prstGeom prst="homePlate">
              <a:avLst>
                <a:gd name="adj" fmla="val 35185"/>
              </a:avLst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9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223"/>
            <p:cNvSpPr>
              <a:spLocks noChangeAspect="1"/>
            </p:cNvSpPr>
            <p:nvPr/>
          </p:nvSpPr>
          <p:spPr bwMode="auto">
            <a:xfrm>
              <a:off x="1665253" y="5558615"/>
              <a:ext cx="524666" cy="425516"/>
            </a:xfrm>
            <a:custGeom>
              <a:avLst/>
              <a:gdLst>
                <a:gd name="T0" fmla="*/ 107 w 107"/>
                <a:gd name="T1" fmla="*/ 10 h 87"/>
                <a:gd name="T2" fmla="*/ 95 w 107"/>
                <a:gd name="T3" fmla="*/ 13 h 87"/>
                <a:gd name="T4" fmla="*/ 104 w 107"/>
                <a:gd name="T5" fmla="*/ 1 h 87"/>
                <a:gd name="T6" fmla="*/ 90 w 107"/>
                <a:gd name="T7" fmla="*/ 7 h 87"/>
                <a:gd name="T8" fmla="*/ 74 w 107"/>
                <a:gd name="T9" fmla="*/ 0 h 87"/>
                <a:gd name="T10" fmla="*/ 52 w 107"/>
                <a:gd name="T11" fmla="*/ 22 h 87"/>
                <a:gd name="T12" fmla="*/ 53 w 107"/>
                <a:gd name="T13" fmla="*/ 27 h 87"/>
                <a:gd name="T14" fmla="*/ 7 w 107"/>
                <a:gd name="T15" fmla="*/ 4 h 87"/>
                <a:gd name="T16" fmla="*/ 4 w 107"/>
                <a:gd name="T17" fmla="*/ 15 h 87"/>
                <a:gd name="T18" fmla="*/ 14 w 107"/>
                <a:gd name="T19" fmla="*/ 33 h 87"/>
                <a:gd name="T20" fmla="*/ 4 w 107"/>
                <a:gd name="T21" fmla="*/ 30 h 87"/>
                <a:gd name="T22" fmla="*/ 4 w 107"/>
                <a:gd name="T23" fmla="*/ 31 h 87"/>
                <a:gd name="T24" fmla="*/ 22 w 107"/>
                <a:gd name="T25" fmla="*/ 52 h 87"/>
                <a:gd name="T26" fmla="*/ 16 w 107"/>
                <a:gd name="T27" fmla="*/ 53 h 87"/>
                <a:gd name="T28" fmla="*/ 12 w 107"/>
                <a:gd name="T29" fmla="*/ 53 h 87"/>
                <a:gd name="T30" fmla="*/ 32 w 107"/>
                <a:gd name="T31" fmla="*/ 68 h 87"/>
                <a:gd name="T32" fmla="*/ 5 w 107"/>
                <a:gd name="T33" fmla="*/ 77 h 87"/>
                <a:gd name="T34" fmla="*/ 0 w 107"/>
                <a:gd name="T35" fmla="*/ 77 h 87"/>
                <a:gd name="T36" fmla="*/ 33 w 107"/>
                <a:gd name="T37" fmla="*/ 87 h 87"/>
                <a:gd name="T38" fmla="*/ 96 w 107"/>
                <a:gd name="T39" fmla="*/ 24 h 87"/>
                <a:gd name="T40" fmla="*/ 96 w 107"/>
                <a:gd name="T41" fmla="*/ 21 h 87"/>
                <a:gd name="T42" fmla="*/ 107 w 107"/>
                <a:gd name="T43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310186" y="3022428"/>
            <a:ext cx="1320800" cy="731578"/>
            <a:chOff x="1310186" y="2751500"/>
            <a:chExt cx="1320800" cy="731578"/>
          </a:xfrm>
        </p:grpSpPr>
        <p:sp>
          <p:nvSpPr>
            <p:cNvPr id="36" name="五边形 35"/>
            <p:cNvSpPr/>
            <p:nvPr/>
          </p:nvSpPr>
          <p:spPr>
            <a:xfrm>
              <a:off x="1310186" y="2751500"/>
              <a:ext cx="1320800" cy="731578"/>
            </a:xfrm>
            <a:prstGeom prst="homePlate">
              <a:avLst>
                <a:gd name="adj" fmla="val 35185"/>
              </a:avLst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9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" name="Freeform 16"/>
            <p:cNvSpPr>
              <a:spLocks noEditPoints="1"/>
            </p:cNvSpPr>
            <p:nvPr/>
          </p:nvSpPr>
          <p:spPr bwMode="auto">
            <a:xfrm>
              <a:off x="1637145" y="2934412"/>
              <a:ext cx="503655" cy="401650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4819065" y="1776232"/>
            <a:ext cx="3057247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4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7818938" y="5751137"/>
            <a:ext cx="3057247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778557" y="3097053"/>
            <a:ext cx="3057247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4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841398" y="4424095"/>
            <a:ext cx="3057247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4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3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4273945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"/>
                            </p:stCondLst>
                            <p:childTnLst>
                              <p:par>
                                <p:cTn id="4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cxnSp>
        <p:nvCxnSpPr>
          <p:cNvPr id="8" name="肘形连接符 7"/>
          <p:cNvCxnSpPr/>
          <p:nvPr/>
        </p:nvCxnSpPr>
        <p:spPr>
          <a:xfrm>
            <a:off x="5981558" y="2161034"/>
            <a:ext cx="1656184" cy="1246795"/>
          </a:xfrm>
          <a:prstGeom prst="bentConnector3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3901058" y="2155515"/>
            <a:ext cx="108012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椭圆 9"/>
          <p:cNvSpPr/>
          <p:nvPr/>
        </p:nvSpPr>
        <p:spPr>
          <a:xfrm>
            <a:off x="5032879" y="1573560"/>
            <a:ext cx="1197446" cy="1197446"/>
          </a:xfrm>
          <a:prstGeom prst="ellipse">
            <a:avLst/>
          </a:prstGeom>
          <a:solidFill>
            <a:srgbClr val="D00000"/>
          </a:solidFill>
          <a:ln>
            <a:noFill/>
          </a:ln>
          <a:effectLst>
            <a:outerShdw blurRad="393700" dist="215900" dir="2700000" sx="108000" sy="108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2002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7400246" y="2786236"/>
            <a:ext cx="1197446" cy="1197446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25000"/>
                  <a:tint val="66000"/>
                  <a:satMod val="160000"/>
                </a:schemeClr>
              </a:gs>
              <a:gs pos="35000">
                <a:schemeClr val="bg2">
                  <a:lumMod val="25000"/>
                  <a:tint val="44500"/>
                  <a:satMod val="160000"/>
                </a:schemeClr>
              </a:gs>
              <a:gs pos="75000">
                <a:schemeClr val="bg1"/>
              </a:gs>
            </a:gsLst>
            <a:lin ang="1800000" scaled="0"/>
            <a:tileRect/>
          </a:gradFill>
          <a:ln>
            <a:solidFill>
              <a:schemeClr val="bg1">
                <a:lumMod val="95000"/>
              </a:schemeClr>
            </a:solidFill>
          </a:ln>
          <a:effectLst>
            <a:outerShdw blurRad="393700" dist="215900" dir="2700000" sx="108000" sy="108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2009</a:t>
            </a:r>
            <a:endParaRPr lang="zh-CN" altLang="en-US" sz="2000" dirty="0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9767614" y="2771006"/>
            <a:ext cx="1197446" cy="1197446"/>
          </a:xfrm>
          <a:prstGeom prst="ellipse">
            <a:avLst/>
          </a:prstGeom>
          <a:solidFill>
            <a:srgbClr val="263031"/>
          </a:solidFill>
          <a:ln>
            <a:noFill/>
          </a:ln>
          <a:effectLst>
            <a:outerShdw blurRad="393700" dist="215900" dir="2700000" sx="108000" sy="108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2012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8759502" y="4653136"/>
            <a:ext cx="1197446" cy="1197446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25000"/>
                  <a:tint val="66000"/>
                  <a:satMod val="160000"/>
                </a:schemeClr>
              </a:gs>
              <a:gs pos="35000">
                <a:schemeClr val="bg2">
                  <a:lumMod val="25000"/>
                  <a:tint val="44500"/>
                  <a:satMod val="160000"/>
                </a:schemeClr>
              </a:gs>
              <a:gs pos="75000">
                <a:schemeClr val="bg1"/>
              </a:gs>
            </a:gsLst>
            <a:lin ang="1800000" scaled="0"/>
            <a:tileRect/>
          </a:gradFill>
          <a:ln>
            <a:solidFill>
              <a:schemeClr val="bg1">
                <a:lumMod val="95000"/>
              </a:schemeClr>
            </a:solidFill>
          </a:ln>
          <a:effectLst>
            <a:outerShdw blurRad="393700" dist="215900" dir="2700000" sx="108000" sy="108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2014</a:t>
            </a:r>
            <a:endParaRPr lang="zh-CN" altLang="en-US" sz="2000" dirty="0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4981178" y="3692106"/>
            <a:ext cx="1197446" cy="1197446"/>
          </a:xfrm>
          <a:prstGeom prst="ellipse">
            <a:avLst/>
          </a:prstGeom>
          <a:solidFill>
            <a:srgbClr val="D00000"/>
          </a:solidFill>
          <a:ln>
            <a:noFill/>
          </a:ln>
          <a:effectLst>
            <a:outerShdw blurRad="393700" dist="215900" dir="2700000" sx="108000" sy="108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cs typeface="+mn-ea"/>
                <a:sym typeface="+mn-lt"/>
              </a:rPr>
              <a:t>2019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8687494" y="3384959"/>
            <a:ext cx="108012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9956948" y="3384959"/>
            <a:ext cx="1693405" cy="1844241"/>
            <a:chOff x="9956948" y="3384959"/>
            <a:chExt cx="1693405" cy="1844241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11110293" y="3384959"/>
              <a:ext cx="540060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11650353" y="3384959"/>
              <a:ext cx="0" cy="1844241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9956948" y="5229200"/>
              <a:ext cx="169340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6" name="肘形连接符 25"/>
          <p:cNvCxnSpPr/>
          <p:nvPr/>
        </p:nvCxnSpPr>
        <p:spPr>
          <a:xfrm>
            <a:off x="6219237" y="4288612"/>
            <a:ext cx="2468257" cy="940588"/>
          </a:xfrm>
          <a:prstGeom prst="bentConnector3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/>
          <p:cNvGrpSpPr/>
          <p:nvPr/>
        </p:nvGrpSpPr>
        <p:grpSpPr>
          <a:xfrm>
            <a:off x="3862958" y="4288612"/>
            <a:ext cx="1080120" cy="2569388"/>
            <a:chOff x="3862958" y="4288612"/>
            <a:chExt cx="1080120" cy="2569388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3862958" y="4307079"/>
              <a:ext cx="1080120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3882008" y="4288612"/>
              <a:ext cx="0" cy="256938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文本框 3"/>
          <p:cNvSpPr txBox="1"/>
          <p:nvPr/>
        </p:nvSpPr>
        <p:spPr>
          <a:xfrm>
            <a:off x="807197" y="3492051"/>
            <a:ext cx="1870311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公司发展历程</a:t>
            </a:r>
            <a:endParaRPr lang="zh-CN" altLang="en-US" sz="2000" b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22598" y="3890196"/>
            <a:ext cx="223951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在这里输入您的内容，或通过右键选择“只保留文本”来复制粘贴您的内容。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在这里输入您的内容，或通过右键选择“只保留文本”来复制粘贴您的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内容。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在这里输入您的内容，或通过右键选择“只保留文本”来复制粘贴您的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内容。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TextBox 13"/>
          <p:cNvSpPr txBox="1">
            <a:spLocks noChangeArrowheads="1"/>
          </p:cNvSpPr>
          <p:nvPr/>
        </p:nvSpPr>
        <p:spPr bwMode="auto">
          <a:xfrm>
            <a:off x="2785616" y="3036800"/>
            <a:ext cx="13653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公司成立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3" name="TextBox 13"/>
          <p:cNvSpPr txBox="1">
            <a:spLocks noChangeArrowheads="1"/>
          </p:cNvSpPr>
          <p:nvPr/>
        </p:nvSpPr>
        <p:spPr bwMode="auto">
          <a:xfrm>
            <a:off x="5032879" y="3049215"/>
            <a:ext cx="13653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子公司成立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4" name="TextBox 13"/>
          <p:cNvSpPr txBox="1">
            <a:spLocks noChangeArrowheads="1"/>
          </p:cNvSpPr>
          <p:nvPr/>
        </p:nvSpPr>
        <p:spPr bwMode="auto">
          <a:xfrm>
            <a:off x="7394128" y="2205544"/>
            <a:ext cx="13653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子公司成立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5" name="TextBox 13"/>
          <p:cNvSpPr txBox="1">
            <a:spLocks noChangeArrowheads="1"/>
          </p:cNvSpPr>
          <p:nvPr/>
        </p:nvSpPr>
        <p:spPr bwMode="auto">
          <a:xfrm>
            <a:off x="9832528" y="2224594"/>
            <a:ext cx="13653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子公司成立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6" name="TextBox 13"/>
          <p:cNvSpPr txBox="1">
            <a:spLocks noChangeArrowheads="1"/>
          </p:cNvSpPr>
          <p:nvPr/>
        </p:nvSpPr>
        <p:spPr bwMode="auto">
          <a:xfrm>
            <a:off x="8759502" y="6001543"/>
            <a:ext cx="13653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子公司成立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TextBox 13"/>
          <p:cNvSpPr txBox="1">
            <a:spLocks noChangeArrowheads="1"/>
          </p:cNvSpPr>
          <p:nvPr/>
        </p:nvSpPr>
        <p:spPr bwMode="auto">
          <a:xfrm>
            <a:off x="4957092" y="5099758"/>
            <a:ext cx="136537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子公司成立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2665512" y="1556792"/>
            <a:ext cx="1197446" cy="1197446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25000"/>
                  <a:tint val="66000"/>
                  <a:satMod val="160000"/>
                </a:schemeClr>
              </a:gs>
              <a:gs pos="35000">
                <a:schemeClr val="bg2">
                  <a:lumMod val="25000"/>
                  <a:tint val="44500"/>
                  <a:satMod val="160000"/>
                </a:schemeClr>
              </a:gs>
              <a:gs pos="75000">
                <a:schemeClr val="bg1"/>
              </a:gs>
            </a:gsLst>
            <a:lin ang="1800000" scaled="0"/>
            <a:tileRect/>
          </a:gradFill>
          <a:ln>
            <a:solidFill>
              <a:schemeClr val="bg1">
                <a:lumMod val="95000"/>
              </a:schemeClr>
            </a:solidFill>
          </a:ln>
          <a:effectLst>
            <a:outerShdw blurRad="393700" dist="215900" dir="2700000" sx="108000" sy="108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1998</a:t>
            </a:r>
            <a:endParaRPr lang="zh-CN" altLang="en-US" sz="2000" dirty="0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0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27820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750"/>
                            </p:stCondLst>
                            <p:childTnLst>
                              <p:par>
                                <p:cTn id="4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2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750"/>
                            </p:stCondLst>
                            <p:childTnLst>
                              <p:par>
                                <p:cTn id="5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250"/>
                            </p:stCondLst>
                            <p:childTnLst>
                              <p:par>
                                <p:cTn id="5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75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250"/>
                            </p:stCondLst>
                            <p:childTnLst>
                              <p:par>
                                <p:cTn id="67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75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250"/>
                            </p:stCondLst>
                            <p:childTnLst>
                              <p:par>
                                <p:cTn id="7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750"/>
                            </p:stCondLst>
                            <p:childTnLst>
                              <p:par>
                                <p:cTn id="8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250"/>
                            </p:stCondLst>
                            <p:childTnLst>
                              <p:par>
                                <p:cTn id="8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750"/>
                            </p:stCondLst>
                            <p:childTnLst>
                              <p:par>
                                <p:cTn id="8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250"/>
                            </p:stCondLst>
                            <p:childTnLst>
                              <p:par>
                                <p:cTn id="9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9" grpId="0" animBg="1"/>
      <p:bldP spid="20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 animBg="1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56917" y="5677165"/>
            <a:ext cx="888584" cy="829324"/>
            <a:chOff x="1009314" y="5541701"/>
            <a:chExt cx="888584" cy="829324"/>
          </a:xfrm>
        </p:grpSpPr>
        <p:sp>
          <p:nvSpPr>
            <p:cNvPr id="13" name="五边形 12"/>
            <p:cNvSpPr/>
            <p:nvPr/>
          </p:nvSpPr>
          <p:spPr>
            <a:xfrm rot="5400000">
              <a:off x="1038944" y="5512071"/>
              <a:ext cx="829324" cy="888584"/>
            </a:xfrm>
            <a:prstGeom prst="homePlate">
              <a:avLst>
                <a:gd name="adj" fmla="val 35969"/>
              </a:avLst>
            </a:prstGeom>
            <a:solidFill>
              <a:srgbClr val="D00000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1050329" y="5644606"/>
              <a:ext cx="74449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cs typeface="+mn-ea"/>
                  <a:sym typeface="+mn-lt"/>
                </a:rPr>
                <a:t>01</a:t>
              </a:r>
              <a:endParaRPr lang="zh-CN" altLang="en-US" sz="28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198755" y="5677165"/>
            <a:ext cx="1039393" cy="829324"/>
            <a:chOff x="3351152" y="5541701"/>
            <a:chExt cx="1039393" cy="829324"/>
          </a:xfrm>
        </p:grpSpPr>
        <p:sp>
          <p:nvSpPr>
            <p:cNvPr id="21" name="五边形 20"/>
            <p:cNvSpPr/>
            <p:nvPr/>
          </p:nvSpPr>
          <p:spPr>
            <a:xfrm rot="5400000">
              <a:off x="3432849" y="5512071"/>
              <a:ext cx="829324" cy="888584"/>
            </a:xfrm>
            <a:prstGeom prst="homePlate">
              <a:avLst>
                <a:gd name="adj" fmla="val 35969"/>
              </a:avLst>
            </a:prstGeom>
            <a:solidFill>
              <a:srgbClr val="263031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351152" y="5634819"/>
              <a:ext cx="103939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cs typeface="+mn-ea"/>
                  <a:sym typeface="+mn-lt"/>
                </a:rPr>
                <a:t>02</a:t>
              </a:r>
              <a:endParaRPr lang="zh-CN" altLang="en-US" sz="28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549078" y="5677165"/>
            <a:ext cx="1039393" cy="829324"/>
            <a:chOff x="5701475" y="5541701"/>
            <a:chExt cx="1039393" cy="829324"/>
          </a:xfrm>
        </p:grpSpPr>
        <p:sp>
          <p:nvSpPr>
            <p:cNvPr id="24" name="五边形 23"/>
            <p:cNvSpPr/>
            <p:nvPr/>
          </p:nvSpPr>
          <p:spPr>
            <a:xfrm rot="5400000">
              <a:off x="5826754" y="5512071"/>
              <a:ext cx="829324" cy="888584"/>
            </a:xfrm>
            <a:prstGeom prst="homePlate">
              <a:avLst>
                <a:gd name="adj" fmla="val 35969"/>
              </a:avLst>
            </a:prstGeom>
            <a:solidFill>
              <a:srgbClr val="D00000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701475" y="5609900"/>
              <a:ext cx="103939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cs typeface="+mn-ea"/>
                  <a:sym typeface="+mn-lt"/>
                </a:rPr>
                <a:t>03</a:t>
              </a:r>
              <a:endParaRPr lang="zh-CN" altLang="en-US" sz="28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995050" y="5677165"/>
            <a:ext cx="1039393" cy="829324"/>
            <a:chOff x="8147447" y="5541701"/>
            <a:chExt cx="1039393" cy="829324"/>
          </a:xfrm>
        </p:grpSpPr>
        <p:sp>
          <p:nvSpPr>
            <p:cNvPr id="27" name="五边形 26"/>
            <p:cNvSpPr/>
            <p:nvPr/>
          </p:nvSpPr>
          <p:spPr>
            <a:xfrm rot="5400000">
              <a:off x="8220659" y="5512071"/>
              <a:ext cx="829324" cy="888584"/>
            </a:xfrm>
            <a:prstGeom prst="homePlate">
              <a:avLst>
                <a:gd name="adj" fmla="val 35969"/>
              </a:avLst>
            </a:prstGeom>
            <a:solidFill>
              <a:srgbClr val="263031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147447" y="5630096"/>
              <a:ext cx="103939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cs typeface="+mn-ea"/>
                  <a:sym typeface="+mn-lt"/>
                </a:rPr>
                <a:t>04</a:t>
              </a:r>
              <a:endParaRPr lang="zh-CN" altLang="en-US" sz="28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0432537" y="5677165"/>
            <a:ext cx="888584" cy="829324"/>
            <a:chOff x="10584934" y="5541701"/>
            <a:chExt cx="888584" cy="829324"/>
          </a:xfrm>
        </p:grpSpPr>
        <p:sp>
          <p:nvSpPr>
            <p:cNvPr id="30" name="五边形 29"/>
            <p:cNvSpPr/>
            <p:nvPr/>
          </p:nvSpPr>
          <p:spPr>
            <a:xfrm rot="5400000">
              <a:off x="10614564" y="5512071"/>
              <a:ext cx="829324" cy="888584"/>
            </a:xfrm>
            <a:prstGeom prst="homePlate">
              <a:avLst>
                <a:gd name="adj" fmla="val 35969"/>
              </a:avLst>
            </a:prstGeom>
            <a:solidFill>
              <a:srgbClr val="D00000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0648579" y="5624411"/>
              <a:ext cx="74449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white"/>
                  </a:solidFill>
                  <a:cs typeface="+mn-ea"/>
                  <a:sym typeface="+mn-lt"/>
                </a:rPr>
                <a:t>05</a:t>
              </a:r>
              <a:endParaRPr lang="zh-CN" altLang="en-US" sz="28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807521" y="1685757"/>
            <a:ext cx="1350806" cy="1439510"/>
            <a:chOff x="7959918" y="1550293"/>
            <a:chExt cx="1350806" cy="1439510"/>
          </a:xfrm>
        </p:grpSpPr>
        <p:sp>
          <p:nvSpPr>
            <p:cNvPr id="33" name="任意多边形 32"/>
            <p:cNvSpPr/>
            <p:nvPr/>
          </p:nvSpPr>
          <p:spPr>
            <a:xfrm>
              <a:off x="7959918" y="1550293"/>
              <a:ext cx="1350806" cy="1439510"/>
            </a:xfrm>
            <a:custGeom>
              <a:avLst/>
              <a:gdLst>
                <a:gd name="connsiteX0" fmla="*/ 675403 w 1350806"/>
                <a:gd name="connsiteY0" fmla="*/ 0 h 1439510"/>
                <a:gd name="connsiteX1" fmla="*/ 1350806 w 1350806"/>
                <a:gd name="connsiteY1" fmla="*/ 675403 h 1439510"/>
                <a:gd name="connsiteX2" fmla="*/ 1152985 w 1350806"/>
                <a:gd name="connsiteY2" fmla="*/ 1152985 h 1439510"/>
                <a:gd name="connsiteX3" fmla="*/ 1119695 w 1350806"/>
                <a:gd name="connsiteY3" fmla="*/ 1180452 h 1439510"/>
                <a:gd name="connsiteX4" fmla="*/ 1119695 w 1350806"/>
                <a:gd name="connsiteY4" fmla="*/ 1439510 h 1439510"/>
                <a:gd name="connsiteX5" fmla="*/ 231111 w 1350806"/>
                <a:gd name="connsiteY5" fmla="*/ 1439510 h 1439510"/>
                <a:gd name="connsiteX6" fmla="*/ 231111 w 1350806"/>
                <a:gd name="connsiteY6" fmla="*/ 1180452 h 1439510"/>
                <a:gd name="connsiteX7" fmla="*/ 197821 w 1350806"/>
                <a:gd name="connsiteY7" fmla="*/ 1152985 h 1439510"/>
                <a:gd name="connsiteX8" fmla="*/ 0 w 1350806"/>
                <a:gd name="connsiteY8" fmla="*/ 675403 h 1439510"/>
                <a:gd name="connsiteX9" fmla="*/ 675403 w 1350806"/>
                <a:gd name="connsiteY9" fmla="*/ 0 h 1439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50806" h="1439510">
                  <a:moveTo>
                    <a:pt x="675403" y="0"/>
                  </a:moveTo>
                  <a:cubicBezTo>
                    <a:pt x="1048418" y="0"/>
                    <a:pt x="1350806" y="302388"/>
                    <a:pt x="1350806" y="675403"/>
                  </a:cubicBezTo>
                  <a:cubicBezTo>
                    <a:pt x="1350806" y="861911"/>
                    <a:pt x="1275209" y="1030761"/>
                    <a:pt x="1152985" y="1152985"/>
                  </a:cubicBezTo>
                  <a:lnTo>
                    <a:pt x="1119695" y="1180452"/>
                  </a:lnTo>
                  <a:lnTo>
                    <a:pt x="1119695" y="1439510"/>
                  </a:lnTo>
                  <a:lnTo>
                    <a:pt x="231111" y="1439510"/>
                  </a:lnTo>
                  <a:lnTo>
                    <a:pt x="231111" y="1180452"/>
                  </a:lnTo>
                  <a:lnTo>
                    <a:pt x="197821" y="1152985"/>
                  </a:lnTo>
                  <a:cubicBezTo>
                    <a:pt x="75597" y="1030761"/>
                    <a:pt x="0" y="861911"/>
                    <a:pt x="0" y="675403"/>
                  </a:cubicBezTo>
                  <a:cubicBezTo>
                    <a:pt x="0" y="302388"/>
                    <a:pt x="302388" y="0"/>
                    <a:pt x="675403" y="0"/>
                  </a:cubicBezTo>
                  <a:close/>
                </a:path>
              </a:pathLst>
            </a:custGeom>
            <a:solidFill>
              <a:srgbClr val="263031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223"/>
            <p:cNvSpPr>
              <a:spLocks/>
            </p:cNvSpPr>
            <p:nvPr/>
          </p:nvSpPr>
          <p:spPr bwMode="auto">
            <a:xfrm>
              <a:off x="8429475" y="2039988"/>
              <a:ext cx="541700" cy="439330"/>
            </a:xfrm>
            <a:custGeom>
              <a:avLst/>
              <a:gdLst>
                <a:gd name="T0" fmla="*/ 107 w 107"/>
                <a:gd name="T1" fmla="*/ 10 h 87"/>
                <a:gd name="T2" fmla="*/ 95 w 107"/>
                <a:gd name="T3" fmla="*/ 13 h 87"/>
                <a:gd name="T4" fmla="*/ 104 w 107"/>
                <a:gd name="T5" fmla="*/ 1 h 87"/>
                <a:gd name="T6" fmla="*/ 90 w 107"/>
                <a:gd name="T7" fmla="*/ 7 h 87"/>
                <a:gd name="T8" fmla="*/ 74 w 107"/>
                <a:gd name="T9" fmla="*/ 0 h 87"/>
                <a:gd name="T10" fmla="*/ 52 w 107"/>
                <a:gd name="T11" fmla="*/ 22 h 87"/>
                <a:gd name="T12" fmla="*/ 53 w 107"/>
                <a:gd name="T13" fmla="*/ 27 h 87"/>
                <a:gd name="T14" fmla="*/ 7 w 107"/>
                <a:gd name="T15" fmla="*/ 4 h 87"/>
                <a:gd name="T16" fmla="*/ 4 w 107"/>
                <a:gd name="T17" fmla="*/ 15 h 87"/>
                <a:gd name="T18" fmla="*/ 14 w 107"/>
                <a:gd name="T19" fmla="*/ 33 h 87"/>
                <a:gd name="T20" fmla="*/ 4 w 107"/>
                <a:gd name="T21" fmla="*/ 30 h 87"/>
                <a:gd name="T22" fmla="*/ 4 w 107"/>
                <a:gd name="T23" fmla="*/ 31 h 87"/>
                <a:gd name="T24" fmla="*/ 22 w 107"/>
                <a:gd name="T25" fmla="*/ 52 h 87"/>
                <a:gd name="T26" fmla="*/ 16 w 107"/>
                <a:gd name="T27" fmla="*/ 53 h 87"/>
                <a:gd name="T28" fmla="*/ 12 w 107"/>
                <a:gd name="T29" fmla="*/ 53 h 87"/>
                <a:gd name="T30" fmla="*/ 32 w 107"/>
                <a:gd name="T31" fmla="*/ 68 h 87"/>
                <a:gd name="T32" fmla="*/ 5 w 107"/>
                <a:gd name="T33" fmla="*/ 77 h 87"/>
                <a:gd name="T34" fmla="*/ 0 w 107"/>
                <a:gd name="T35" fmla="*/ 77 h 87"/>
                <a:gd name="T36" fmla="*/ 33 w 107"/>
                <a:gd name="T37" fmla="*/ 87 h 87"/>
                <a:gd name="T38" fmla="*/ 96 w 107"/>
                <a:gd name="T39" fmla="*/ 24 h 87"/>
                <a:gd name="T40" fmla="*/ 96 w 107"/>
                <a:gd name="T41" fmla="*/ 21 h 87"/>
                <a:gd name="T42" fmla="*/ 107 w 107"/>
                <a:gd name="T43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019711" y="1685757"/>
            <a:ext cx="1350806" cy="1439510"/>
            <a:chOff x="3172108" y="1550293"/>
            <a:chExt cx="1350806" cy="1439510"/>
          </a:xfrm>
        </p:grpSpPr>
        <p:sp>
          <p:nvSpPr>
            <p:cNvPr id="36" name="任意多边形 35"/>
            <p:cNvSpPr/>
            <p:nvPr/>
          </p:nvSpPr>
          <p:spPr>
            <a:xfrm>
              <a:off x="3172108" y="1550293"/>
              <a:ext cx="1350806" cy="1439510"/>
            </a:xfrm>
            <a:custGeom>
              <a:avLst/>
              <a:gdLst>
                <a:gd name="connsiteX0" fmla="*/ 675403 w 1350806"/>
                <a:gd name="connsiteY0" fmla="*/ 0 h 1439510"/>
                <a:gd name="connsiteX1" fmla="*/ 1350806 w 1350806"/>
                <a:gd name="connsiteY1" fmla="*/ 675403 h 1439510"/>
                <a:gd name="connsiteX2" fmla="*/ 1152985 w 1350806"/>
                <a:gd name="connsiteY2" fmla="*/ 1152985 h 1439510"/>
                <a:gd name="connsiteX3" fmla="*/ 1119695 w 1350806"/>
                <a:gd name="connsiteY3" fmla="*/ 1180452 h 1439510"/>
                <a:gd name="connsiteX4" fmla="*/ 1119695 w 1350806"/>
                <a:gd name="connsiteY4" fmla="*/ 1439510 h 1439510"/>
                <a:gd name="connsiteX5" fmla="*/ 231111 w 1350806"/>
                <a:gd name="connsiteY5" fmla="*/ 1439510 h 1439510"/>
                <a:gd name="connsiteX6" fmla="*/ 231111 w 1350806"/>
                <a:gd name="connsiteY6" fmla="*/ 1180452 h 1439510"/>
                <a:gd name="connsiteX7" fmla="*/ 197821 w 1350806"/>
                <a:gd name="connsiteY7" fmla="*/ 1152985 h 1439510"/>
                <a:gd name="connsiteX8" fmla="*/ 0 w 1350806"/>
                <a:gd name="connsiteY8" fmla="*/ 675403 h 1439510"/>
                <a:gd name="connsiteX9" fmla="*/ 675403 w 1350806"/>
                <a:gd name="connsiteY9" fmla="*/ 0 h 1439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50806" h="1439510">
                  <a:moveTo>
                    <a:pt x="675403" y="0"/>
                  </a:moveTo>
                  <a:cubicBezTo>
                    <a:pt x="1048418" y="0"/>
                    <a:pt x="1350806" y="302388"/>
                    <a:pt x="1350806" y="675403"/>
                  </a:cubicBezTo>
                  <a:cubicBezTo>
                    <a:pt x="1350806" y="861911"/>
                    <a:pt x="1275209" y="1030761"/>
                    <a:pt x="1152985" y="1152985"/>
                  </a:cubicBezTo>
                  <a:lnTo>
                    <a:pt x="1119695" y="1180452"/>
                  </a:lnTo>
                  <a:lnTo>
                    <a:pt x="1119695" y="1439510"/>
                  </a:lnTo>
                  <a:lnTo>
                    <a:pt x="231111" y="1439510"/>
                  </a:lnTo>
                  <a:lnTo>
                    <a:pt x="231111" y="1180452"/>
                  </a:lnTo>
                  <a:lnTo>
                    <a:pt x="197821" y="1152985"/>
                  </a:lnTo>
                  <a:cubicBezTo>
                    <a:pt x="75597" y="1030761"/>
                    <a:pt x="0" y="861911"/>
                    <a:pt x="0" y="675403"/>
                  </a:cubicBezTo>
                  <a:cubicBezTo>
                    <a:pt x="0" y="302388"/>
                    <a:pt x="302388" y="0"/>
                    <a:pt x="675403" y="0"/>
                  </a:cubicBezTo>
                  <a:close/>
                </a:path>
              </a:pathLst>
            </a:custGeom>
            <a:solidFill>
              <a:srgbClr val="263031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7" name="Freeform 45"/>
            <p:cNvSpPr>
              <a:spLocks noEditPoints="1"/>
            </p:cNvSpPr>
            <p:nvPr/>
          </p:nvSpPr>
          <p:spPr bwMode="auto">
            <a:xfrm>
              <a:off x="3674205" y="1919131"/>
              <a:ext cx="446563" cy="575422"/>
            </a:xfrm>
            <a:custGeom>
              <a:avLst/>
              <a:gdLst>
                <a:gd name="T0" fmla="*/ 2 w 491"/>
                <a:gd name="T1" fmla="*/ 492 h 631"/>
                <a:gd name="T2" fmla="*/ 121 w 491"/>
                <a:gd name="T3" fmla="*/ 631 h 631"/>
                <a:gd name="T4" fmla="*/ 122 w 491"/>
                <a:gd name="T5" fmla="*/ 631 h 631"/>
                <a:gd name="T6" fmla="*/ 131 w 491"/>
                <a:gd name="T7" fmla="*/ 631 h 631"/>
                <a:gd name="T8" fmla="*/ 244 w 491"/>
                <a:gd name="T9" fmla="*/ 595 h 631"/>
                <a:gd name="T10" fmla="*/ 247 w 491"/>
                <a:gd name="T11" fmla="*/ 556 h 631"/>
                <a:gd name="T12" fmla="*/ 184 w 491"/>
                <a:gd name="T13" fmla="*/ 498 h 631"/>
                <a:gd name="T14" fmla="*/ 202 w 491"/>
                <a:gd name="T15" fmla="*/ 457 h 631"/>
                <a:gd name="T16" fmla="*/ 162 w 491"/>
                <a:gd name="T17" fmla="*/ 401 h 631"/>
                <a:gd name="T18" fmla="*/ 170 w 491"/>
                <a:gd name="T19" fmla="*/ 372 h 631"/>
                <a:gd name="T20" fmla="*/ 213 w 491"/>
                <a:gd name="T21" fmla="*/ 344 h 631"/>
                <a:gd name="T22" fmla="*/ 198 w 491"/>
                <a:gd name="T23" fmla="*/ 305 h 631"/>
                <a:gd name="T24" fmla="*/ 256 w 491"/>
                <a:gd name="T25" fmla="*/ 246 h 631"/>
                <a:gd name="T26" fmla="*/ 307 w 491"/>
                <a:gd name="T27" fmla="*/ 83 h 631"/>
                <a:gd name="T28" fmla="*/ 2 w 491"/>
                <a:gd name="T29" fmla="*/ 273 h 631"/>
                <a:gd name="T30" fmla="*/ 2 w 491"/>
                <a:gd name="T31" fmla="*/ 492 h 631"/>
                <a:gd name="T32" fmla="*/ 221 w 491"/>
                <a:gd name="T33" fmla="*/ 305 h 631"/>
                <a:gd name="T34" fmla="*/ 256 w 491"/>
                <a:gd name="T35" fmla="*/ 340 h 631"/>
                <a:gd name="T36" fmla="*/ 436 w 491"/>
                <a:gd name="T37" fmla="*/ 340 h 631"/>
                <a:gd name="T38" fmla="*/ 436 w 491"/>
                <a:gd name="T39" fmla="*/ 270 h 631"/>
                <a:gd name="T40" fmla="*/ 265 w 491"/>
                <a:gd name="T41" fmla="*/ 270 h 631"/>
                <a:gd name="T42" fmla="*/ 349 w 491"/>
                <a:gd name="T43" fmla="*/ 366 h 631"/>
                <a:gd name="T44" fmla="*/ 192 w 491"/>
                <a:gd name="T45" fmla="*/ 381 h 631"/>
                <a:gd name="T46" fmla="*/ 221 w 491"/>
                <a:gd name="T47" fmla="*/ 436 h 631"/>
                <a:gd name="T48" fmla="*/ 349 w 491"/>
                <a:gd name="T49" fmla="*/ 436 h 631"/>
                <a:gd name="T50" fmla="*/ 491 w 491"/>
                <a:gd name="T51" fmla="*/ 401 h 631"/>
                <a:gd name="T52" fmla="*/ 349 w 491"/>
                <a:gd name="T53" fmla="*/ 366 h 631"/>
                <a:gd name="T54" fmla="*/ 484 w 491"/>
                <a:gd name="T55" fmla="*/ 498 h 631"/>
                <a:gd name="T56" fmla="*/ 349 w 491"/>
                <a:gd name="T57" fmla="*/ 463 h 631"/>
                <a:gd name="T58" fmla="*/ 256 w 491"/>
                <a:gd name="T59" fmla="*/ 463 h 631"/>
                <a:gd name="T60" fmla="*/ 208 w 491"/>
                <a:gd name="T61" fmla="*/ 492 h 631"/>
                <a:gd name="T62" fmla="*/ 243 w 491"/>
                <a:gd name="T63" fmla="*/ 533 h 631"/>
                <a:gd name="T64" fmla="*/ 315 w 491"/>
                <a:gd name="T65" fmla="*/ 533 h 631"/>
                <a:gd name="T66" fmla="*/ 303 w 491"/>
                <a:gd name="T67" fmla="*/ 629 h 631"/>
                <a:gd name="T68" fmla="*/ 409 w 491"/>
                <a:gd name="T69" fmla="*/ 629 h 631"/>
                <a:gd name="T70" fmla="*/ 409 w 491"/>
                <a:gd name="T71" fmla="*/ 560 h 631"/>
                <a:gd name="T72" fmla="*/ 303 w 491"/>
                <a:gd name="T73" fmla="*/ 560 h 631"/>
                <a:gd name="T74" fmla="*/ 303 w 491"/>
                <a:gd name="T75" fmla="*/ 629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91" h="631">
                  <a:moveTo>
                    <a:pt x="2" y="492"/>
                  </a:moveTo>
                  <a:lnTo>
                    <a:pt x="2" y="492"/>
                  </a:lnTo>
                  <a:cubicBezTo>
                    <a:pt x="2" y="494"/>
                    <a:pt x="2" y="496"/>
                    <a:pt x="2" y="498"/>
                  </a:cubicBezTo>
                  <a:cubicBezTo>
                    <a:pt x="2" y="570"/>
                    <a:pt x="51" y="628"/>
                    <a:pt x="121" y="631"/>
                  </a:cubicBezTo>
                  <a:lnTo>
                    <a:pt x="121" y="631"/>
                  </a:lnTo>
                  <a:lnTo>
                    <a:pt x="122" y="631"/>
                  </a:lnTo>
                  <a:cubicBezTo>
                    <a:pt x="124" y="631"/>
                    <a:pt x="125" y="631"/>
                    <a:pt x="127" y="631"/>
                  </a:cubicBezTo>
                  <a:cubicBezTo>
                    <a:pt x="128" y="631"/>
                    <a:pt x="130" y="631"/>
                    <a:pt x="131" y="631"/>
                  </a:cubicBezTo>
                  <a:lnTo>
                    <a:pt x="257" y="631"/>
                  </a:lnTo>
                  <a:cubicBezTo>
                    <a:pt x="249" y="621"/>
                    <a:pt x="244" y="608"/>
                    <a:pt x="244" y="595"/>
                  </a:cubicBezTo>
                  <a:cubicBezTo>
                    <a:pt x="244" y="580"/>
                    <a:pt x="250" y="567"/>
                    <a:pt x="259" y="556"/>
                  </a:cubicBezTo>
                  <a:lnTo>
                    <a:pt x="247" y="556"/>
                  </a:lnTo>
                  <a:lnTo>
                    <a:pt x="243" y="556"/>
                  </a:lnTo>
                  <a:cubicBezTo>
                    <a:pt x="211" y="556"/>
                    <a:pt x="184" y="530"/>
                    <a:pt x="184" y="498"/>
                  </a:cubicBezTo>
                  <a:cubicBezTo>
                    <a:pt x="184" y="496"/>
                    <a:pt x="184" y="494"/>
                    <a:pt x="185" y="492"/>
                  </a:cubicBezTo>
                  <a:cubicBezTo>
                    <a:pt x="186" y="478"/>
                    <a:pt x="192" y="466"/>
                    <a:pt x="202" y="457"/>
                  </a:cubicBezTo>
                  <a:cubicBezTo>
                    <a:pt x="197" y="455"/>
                    <a:pt x="192" y="453"/>
                    <a:pt x="188" y="450"/>
                  </a:cubicBezTo>
                  <a:cubicBezTo>
                    <a:pt x="172" y="439"/>
                    <a:pt x="162" y="421"/>
                    <a:pt x="162" y="401"/>
                  </a:cubicBezTo>
                  <a:cubicBezTo>
                    <a:pt x="162" y="391"/>
                    <a:pt x="165" y="381"/>
                    <a:pt x="170" y="373"/>
                  </a:cubicBezTo>
                  <a:cubicBezTo>
                    <a:pt x="170" y="372"/>
                    <a:pt x="170" y="372"/>
                    <a:pt x="170" y="372"/>
                  </a:cubicBezTo>
                  <a:cubicBezTo>
                    <a:pt x="178" y="358"/>
                    <a:pt x="192" y="348"/>
                    <a:pt x="207" y="345"/>
                  </a:cubicBezTo>
                  <a:cubicBezTo>
                    <a:pt x="209" y="344"/>
                    <a:pt x="211" y="344"/>
                    <a:pt x="213" y="344"/>
                  </a:cubicBezTo>
                  <a:cubicBezTo>
                    <a:pt x="212" y="343"/>
                    <a:pt x="211" y="342"/>
                    <a:pt x="211" y="342"/>
                  </a:cubicBezTo>
                  <a:cubicBezTo>
                    <a:pt x="203" y="331"/>
                    <a:pt x="198" y="319"/>
                    <a:pt x="198" y="305"/>
                  </a:cubicBezTo>
                  <a:cubicBezTo>
                    <a:pt x="198" y="288"/>
                    <a:pt x="205" y="272"/>
                    <a:pt x="217" y="261"/>
                  </a:cubicBezTo>
                  <a:cubicBezTo>
                    <a:pt x="227" y="252"/>
                    <a:pt x="241" y="246"/>
                    <a:pt x="256" y="246"/>
                  </a:cubicBezTo>
                  <a:lnTo>
                    <a:pt x="278" y="246"/>
                  </a:lnTo>
                  <a:cubicBezTo>
                    <a:pt x="306" y="185"/>
                    <a:pt x="316" y="120"/>
                    <a:pt x="307" y="83"/>
                  </a:cubicBezTo>
                  <a:cubicBezTo>
                    <a:pt x="286" y="0"/>
                    <a:pt x="217" y="20"/>
                    <a:pt x="212" y="67"/>
                  </a:cubicBezTo>
                  <a:cubicBezTo>
                    <a:pt x="195" y="209"/>
                    <a:pt x="7" y="231"/>
                    <a:pt x="2" y="273"/>
                  </a:cubicBezTo>
                  <a:cubicBezTo>
                    <a:pt x="2" y="273"/>
                    <a:pt x="0" y="289"/>
                    <a:pt x="2" y="309"/>
                  </a:cubicBezTo>
                  <a:lnTo>
                    <a:pt x="2" y="492"/>
                  </a:lnTo>
                  <a:close/>
                  <a:moveTo>
                    <a:pt x="256" y="270"/>
                  </a:moveTo>
                  <a:cubicBezTo>
                    <a:pt x="237" y="270"/>
                    <a:pt x="221" y="285"/>
                    <a:pt x="221" y="305"/>
                  </a:cubicBezTo>
                  <a:cubicBezTo>
                    <a:pt x="221" y="312"/>
                    <a:pt x="223" y="319"/>
                    <a:pt x="227" y="324"/>
                  </a:cubicBezTo>
                  <a:cubicBezTo>
                    <a:pt x="233" y="334"/>
                    <a:pt x="244" y="340"/>
                    <a:pt x="256" y="340"/>
                  </a:cubicBezTo>
                  <a:lnTo>
                    <a:pt x="349" y="340"/>
                  </a:lnTo>
                  <a:lnTo>
                    <a:pt x="436" y="340"/>
                  </a:lnTo>
                  <a:cubicBezTo>
                    <a:pt x="455" y="340"/>
                    <a:pt x="471" y="324"/>
                    <a:pt x="471" y="305"/>
                  </a:cubicBezTo>
                  <a:cubicBezTo>
                    <a:pt x="471" y="285"/>
                    <a:pt x="455" y="270"/>
                    <a:pt x="436" y="270"/>
                  </a:cubicBezTo>
                  <a:lnTo>
                    <a:pt x="349" y="270"/>
                  </a:lnTo>
                  <a:lnTo>
                    <a:pt x="265" y="270"/>
                  </a:lnTo>
                  <a:lnTo>
                    <a:pt x="256" y="270"/>
                  </a:lnTo>
                  <a:close/>
                  <a:moveTo>
                    <a:pt x="349" y="366"/>
                  </a:moveTo>
                  <a:lnTo>
                    <a:pt x="221" y="366"/>
                  </a:lnTo>
                  <a:cubicBezTo>
                    <a:pt x="209" y="366"/>
                    <a:pt x="198" y="372"/>
                    <a:pt x="192" y="381"/>
                  </a:cubicBezTo>
                  <a:cubicBezTo>
                    <a:pt x="188" y="387"/>
                    <a:pt x="186" y="394"/>
                    <a:pt x="186" y="401"/>
                  </a:cubicBezTo>
                  <a:cubicBezTo>
                    <a:pt x="186" y="421"/>
                    <a:pt x="201" y="436"/>
                    <a:pt x="221" y="436"/>
                  </a:cubicBezTo>
                  <a:lnTo>
                    <a:pt x="245" y="436"/>
                  </a:lnTo>
                  <a:lnTo>
                    <a:pt x="349" y="436"/>
                  </a:lnTo>
                  <a:lnTo>
                    <a:pt x="456" y="436"/>
                  </a:lnTo>
                  <a:cubicBezTo>
                    <a:pt x="475" y="436"/>
                    <a:pt x="491" y="421"/>
                    <a:pt x="491" y="401"/>
                  </a:cubicBezTo>
                  <a:cubicBezTo>
                    <a:pt x="491" y="382"/>
                    <a:pt x="475" y="366"/>
                    <a:pt x="456" y="366"/>
                  </a:cubicBezTo>
                  <a:lnTo>
                    <a:pt x="349" y="366"/>
                  </a:lnTo>
                  <a:close/>
                  <a:moveTo>
                    <a:pt x="449" y="533"/>
                  </a:moveTo>
                  <a:cubicBezTo>
                    <a:pt x="469" y="533"/>
                    <a:pt x="484" y="517"/>
                    <a:pt x="484" y="498"/>
                  </a:cubicBezTo>
                  <a:cubicBezTo>
                    <a:pt x="484" y="479"/>
                    <a:pt x="469" y="463"/>
                    <a:pt x="449" y="463"/>
                  </a:cubicBezTo>
                  <a:lnTo>
                    <a:pt x="349" y="463"/>
                  </a:lnTo>
                  <a:lnTo>
                    <a:pt x="315" y="463"/>
                  </a:lnTo>
                  <a:lnTo>
                    <a:pt x="256" y="463"/>
                  </a:lnTo>
                  <a:lnTo>
                    <a:pt x="243" y="463"/>
                  </a:lnTo>
                  <a:cubicBezTo>
                    <a:pt x="225" y="463"/>
                    <a:pt x="211" y="476"/>
                    <a:pt x="208" y="492"/>
                  </a:cubicBezTo>
                  <a:cubicBezTo>
                    <a:pt x="208" y="494"/>
                    <a:pt x="208" y="496"/>
                    <a:pt x="208" y="498"/>
                  </a:cubicBezTo>
                  <a:cubicBezTo>
                    <a:pt x="208" y="517"/>
                    <a:pt x="223" y="533"/>
                    <a:pt x="243" y="533"/>
                  </a:cubicBezTo>
                  <a:lnTo>
                    <a:pt x="256" y="533"/>
                  </a:lnTo>
                  <a:lnTo>
                    <a:pt x="315" y="533"/>
                  </a:lnTo>
                  <a:lnTo>
                    <a:pt x="449" y="533"/>
                  </a:lnTo>
                  <a:close/>
                  <a:moveTo>
                    <a:pt x="303" y="629"/>
                  </a:moveTo>
                  <a:lnTo>
                    <a:pt x="315" y="629"/>
                  </a:lnTo>
                  <a:lnTo>
                    <a:pt x="409" y="629"/>
                  </a:lnTo>
                  <a:cubicBezTo>
                    <a:pt x="429" y="629"/>
                    <a:pt x="444" y="614"/>
                    <a:pt x="444" y="595"/>
                  </a:cubicBezTo>
                  <a:cubicBezTo>
                    <a:pt x="444" y="575"/>
                    <a:pt x="429" y="560"/>
                    <a:pt x="409" y="560"/>
                  </a:cubicBezTo>
                  <a:lnTo>
                    <a:pt x="315" y="560"/>
                  </a:lnTo>
                  <a:lnTo>
                    <a:pt x="303" y="560"/>
                  </a:lnTo>
                  <a:cubicBezTo>
                    <a:pt x="283" y="560"/>
                    <a:pt x="268" y="575"/>
                    <a:pt x="268" y="595"/>
                  </a:cubicBezTo>
                  <a:cubicBezTo>
                    <a:pt x="268" y="614"/>
                    <a:pt x="283" y="629"/>
                    <a:pt x="303" y="6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25806" y="1685757"/>
            <a:ext cx="1350806" cy="1439510"/>
            <a:chOff x="778203" y="1550293"/>
            <a:chExt cx="1350806" cy="1439510"/>
          </a:xfrm>
        </p:grpSpPr>
        <p:sp>
          <p:nvSpPr>
            <p:cNvPr id="39" name="任意多边形 38"/>
            <p:cNvSpPr/>
            <p:nvPr/>
          </p:nvSpPr>
          <p:spPr>
            <a:xfrm>
              <a:off x="778203" y="1550293"/>
              <a:ext cx="1350806" cy="1439510"/>
            </a:xfrm>
            <a:custGeom>
              <a:avLst/>
              <a:gdLst>
                <a:gd name="connsiteX0" fmla="*/ 675403 w 1350806"/>
                <a:gd name="connsiteY0" fmla="*/ 0 h 1439510"/>
                <a:gd name="connsiteX1" fmla="*/ 1350806 w 1350806"/>
                <a:gd name="connsiteY1" fmla="*/ 675403 h 1439510"/>
                <a:gd name="connsiteX2" fmla="*/ 1152985 w 1350806"/>
                <a:gd name="connsiteY2" fmla="*/ 1152985 h 1439510"/>
                <a:gd name="connsiteX3" fmla="*/ 1119695 w 1350806"/>
                <a:gd name="connsiteY3" fmla="*/ 1180452 h 1439510"/>
                <a:gd name="connsiteX4" fmla="*/ 1119695 w 1350806"/>
                <a:gd name="connsiteY4" fmla="*/ 1439510 h 1439510"/>
                <a:gd name="connsiteX5" fmla="*/ 231111 w 1350806"/>
                <a:gd name="connsiteY5" fmla="*/ 1439510 h 1439510"/>
                <a:gd name="connsiteX6" fmla="*/ 231111 w 1350806"/>
                <a:gd name="connsiteY6" fmla="*/ 1180452 h 1439510"/>
                <a:gd name="connsiteX7" fmla="*/ 197821 w 1350806"/>
                <a:gd name="connsiteY7" fmla="*/ 1152985 h 1439510"/>
                <a:gd name="connsiteX8" fmla="*/ 0 w 1350806"/>
                <a:gd name="connsiteY8" fmla="*/ 675403 h 1439510"/>
                <a:gd name="connsiteX9" fmla="*/ 675403 w 1350806"/>
                <a:gd name="connsiteY9" fmla="*/ 0 h 1439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50806" h="1439510">
                  <a:moveTo>
                    <a:pt x="675403" y="0"/>
                  </a:moveTo>
                  <a:cubicBezTo>
                    <a:pt x="1048418" y="0"/>
                    <a:pt x="1350806" y="302388"/>
                    <a:pt x="1350806" y="675403"/>
                  </a:cubicBezTo>
                  <a:cubicBezTo>
                    <a:pt x="1350806" y="861911"/>
                    <a:pt x="1275209" y="1030761"/>
                    <a:pt x="1152985" y="1152985"/>
                  </a:cubicBezTo>
                  <a:lnTo>
                    <a:pt x="1119695" y="1180452"/>
                  </a:lnTo>
                  <a:lnTo>
                    <a:pt x="1119695" y="1439510"/>
                  </a:lnTo>
                  <a:lnTo>
                    <a:pt x="231111" y="1439510"/>
                  </a:lnTo>
                  <a:lnTo>
                    <a:pt x="231111" y="1180452"/>
                  </a:lnTo>
                  <a:lnTo>
                    <a:pt x="197821" y="1152985"/>
                  </a:lnTo>
                  <a:cubicBezTo>
                    <a:pt x="75597" y="1030761"/>
                    <a:pt x="0" y="861911"/>
                    <a:pt x="0" y="675403"/>
                  </a:cubicBezTo>
                  <a:cubicBezTo>
                    <a:pt x="0" y="302388"/>
                    <a:pt x="302388" y="0"/>
                    <a:pt x="675403" y="0"/>
                  </a:cubicBezTo>
                  <a:close/>
                </a:path>
              </a:pathLst>
            </a:custGeom>
            <a:solidFill>
              <a:srgbClr val="D00000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0" name="Freeform 22"/>
            <p:cNvSpPr>
              <a:spLocks noEditPoints="1"/>
            </p:cNvSpPr>
            <p:nvPr/>
          </p:nvSpPr>
          <p:spPr bwMode="auto">
            <a:xfrm>
              <a:off x="1213486" y="1907727"/>
              <a:ext cx="480239" cy="563965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413616" y="1685757"/>
            <a:ext cx="1350806" cy="1439510"/>
            <a:chOff x="5566013" y="1550293"/>
            <a:chExt cx="1350806" cy="1439510"/>
          </a:xfrm>
        </p:grpSpPr>
        <p:sp>
          <p:nvSpPr>
            <p:cNvPr id="42" name="任意多边形 41"/>
            <p:cNvSpPr/>
            <p:nvPr/>
          </p:nvSpPr>
          <p:spPr>
            <a:xfrm>
              <a:off x="5566013" y="1550293"/>
              <a:ext cx="1350806" cy="1439510"/>
            </a:xfrm>
            <a:custGeom>
              <a:avLst/>
              <a:gdLst>
                <a:gd name="connsiteX0" fmla="*/ 675403 w 1350806"/>
                <a:gd name="connsiteY0" fmla="*/ 0 h 1439510"/>
                <a:gd name="connsiteX1" fmla="*/ 1350806 w 1350806"/>
                <a:gd name="connsiteY1" fmla="*/ 675403 h 1439510"/>
                <a:gd name="connsiteX2" fmla="*/ 1152985 w 1350806"/>
                <a:gd name="connsiteY2" fmla="*/ 1152985 h 1439510"/>
                <a:gd name="connsiteX3" fmla="*/ 1119695 w 1350806"/>
                <a:gd name="connsiteY3" fmla="*/ 1180452 h 1439510"/>
                <a:gd name="connsiteX4" fmla="*/ 1119695 w 1350806"/>
                <a:gd name="connsiteY4" fmla="*/ 1439510 h 1439510"/>
                <a:gd name="connsiteX5" fmla="*/ 231111 w 1350806"/>
                <a:gd name="connsiteY5" fmla="*/ 1439510 h 1439510"/>
                <a:gd name="connsiteX6" fmla="*/ 231111 w 1350806"/>
                <a:gd name="connsiteY6" fmla="*/ 1180452 h 1439510"/>
                <a:gd name="connsiteX7" fmla="*/ 197821 w 1350806"/>
                <a:gd name="connsiteY7" fmla="*/ 1152985 h 1439510"/>
                <a:gd name="connsiteX8" fmla="*/ 0 w 1350806"/>
                <a:gd name="connsiteY8" fmla="*/ 675403 h 1439510"/>
                <a:gd name="connsiteX9" fmla="*/ 675403 w 1350806"/>
                <a:gd name="connsiteY9" fmla="*/ 0 h 1439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50806" h="1439510">
                  <a:moveTo>
                    <a:pt x="675403" y="0"/>
                  </a:moveTo>
                  <a:cubicBezTo>
                    <a:pt x="1048418" y="0"/>
                    <a:pt x="1350806" y="302388"/>
                    <a:pt x="1350806" y="675403"/>
                  </a:cubicBezTo>
                  <a:cubicBezTo>
                    <a:pt x="1350806" y="861911"/>
                    <a:pt x="1275209" y="1030761"/>
                    <a:pt x="1152985" y="1152985"/>
                  </a:cubicBezTo>
                  <a:lnTo>
                    <a:pt x="1119695" y="1180452"/>
                  </a:lnTo>
                  <a:lnTo>
                    <a:pt x="1119695" y="1439510"/>
                  </a:lnTo>
                  <a:lnTo>
                    <a:pt x="231111" y="1439510"/>
                  </a:lnTo>
                  <a:lnTo>
                    <a:pt x="231111" y="1180452"/>
                  </a:lnTo>
                  <a:lnTo>
                    <a:pt x="197821" y="1152985"/>
                  </a:lnTo>
                  <a:cubicBezTo>
                    <a:pt x="75597" y="1030761"/>
                    <a:pt x="0" y="861911"/>
                    <a:pt x="0" y="675403"/>
                  </a:cubicBezTo>
                  <a:cubicBezTo>
                    <a:pt x="0" y="302388"/>
                    <a:pt x="302388" y="0"/>
                    <a:pt x="675403" y="0"/>
                  </a:cubicBezTo>
                  <a:close/>
                </a:path>
              </a:pathLst>
            </a:custGeom>
            <a:solidFill>
              <a:srgbClr val="D00000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3" name="Freeform 16"/>
            <p:cNvSpPr>
              <a:spLocks noEditPoints="1"/>
            </p:cNvSpPr>
            <p:nvPr/>
          </p:nvSpPr>
          <p:spPr bwMode="auto">
            <a:xfrm>
              <a:off x="5961245" y="2007252"/>
              <a:ext cx="591955" cy="472066"/>
            </a:xfrm>
            <a:custGeom>
              <a:avLst/>
              <a:gdLst>
                <a:gd name="T0" fmla="*/ 1238 w 1238"/>
                <a:gd name="T1" fmla="*/ 579 h 986"/>
                <a:gd name="T2" fmla="*/ 424 w 1238"/>
                <a:gd name="T3" fmla="*/ 579 h 986"/>
                <a:gd name="T4" fmla="*/ 443 w 1238"/>
                <a:gd name="T5" fmla="*/ 209 h 986"/>
                <a:gd name="T6" fmla="*/ 357 w 1238"/>
                <a:gd name="T7" fmla="*/ 223 h 986"/>
                <a:gd name="T8" fmla="*/ 329 w 1238"/>
                <a:gd name="T9" fmla="*/ 254 h 986"/>
                <a:gd name="T10" fmla="*/ 441 w 1238"/>
                <a:gd name="T11" fmla="*/ 316 h 986"/>
                <a:gd name="T12" fmla="*/ 311 w 1238"/>
                <a:gd name="T13" fmla="*/ 0 h 986"/>
                <a:gd name="T14" fmla="*/ 311 w 1238"/>
                <a:gd name="T15" fmla="*/ 620 h 986"/>
                <a:gd name="T16" fmla="*/ 367 w 1238"/>
                <a:gd name="T17" fmla="*/ 550 h 986"/>
                <a:gd name="T18" fmla="*/ 329 w 1238"/>
                <a:gd name="T19" fmla="*/ 473 h 986"/>
                <a:gd name="T20" fmla="*/ 295 w 1238"/>
                <a:gd name="T21" fmla="*/ 516 h 986"/>
                <a:gd name="T22" fmla="*/ 168 w 1238"/>
                <a:gd name="T23" fmla="*/ 370 h 986"/>
                <a:gd name="T24" fmla="*/ 295 w 1238"/>
                <a:gd name="T25" fmla="*/ 410 h 986"/>
                <a:gd name="T26" fmla="*/ 229 w 1238"/>
                <a:gd name="T27" fmla="*/ 307 h 986"/>
                <a:gd name="T28" fmla="*/ 295 w 1238"/>
                <a:gd name="T29" fmla="*/ 127 h 986"/>
                <a:gd name="T30" fmla="*/ 329 w 1238"/>
                <a:gd name="T31" fmla="*/ 104 h 986"/>
                <a:gd name="T32" fmla="*/ 443 w 1238"/>
                <a:gd name="T33" fmla="*/ 209 h 986"/>
                <a:gd name="T34" fmla="*/ 295 w 1238"/>
                <a:gd name="T35" fmla="*/ 186 h 986"/>
                <a:gd name="T36" fmla="*/ 295 w 1238"/>
                <a:gd name="T37" fmla="*/ 245 h 986"/>
                <a:gd name="T38" fmla="*/ 329 w 1238"/>
                <a:gd name="T39" fmla="*/ 413 h 986"/>
                <a:gd name="T40" fmla="*/ 357 w 1238"/>
                <a:gd name="T41" fmla="*/ 398 h 986"/>
                <a:gd name="T42" fmla="*/ 359 w 1238"/>
                <a:gd name="T43" fmla="*/ 356 h 986"/>
                <a:gd name="T44" fmla="*/ 329 w 1238"/>
                <a:gd name="T45" fmla="*/ 413 h 986"/>
                <a:gd name="T46" fmla="*/ 854 w 1238"/>
                <a:gd name="T47" fmla="*/ 713 h 986"/>
                <a:gd name="T48" fmla="*/ 904 w 1238"/>
                <a:gd name="T49" fmla="*/ 665 h 986"/>
                <a:gd name="T50" fmla="*/ 854 w 1238"/>
                <a:gd name="T51" fmla="*/ 617 h 986"/>
                <a:gd name="T52" fmla="*/ 810 w 1238"/>
                <a:gd name="T53" fmla="*/ 416 h 986"/>
                <a:gd name="T54" fmla="*/ 784 w 1238"/>
                <a:gd name="T55" fmla="*/ 477 h 986"/>
                <a:gd name="T56" fmla="*/ 810 w 1238"/>
                <a:gd name="T57" fmla="*/ 416 h 986"/>
                <a:gd name="T58" fmla="*/ 1004 w 1238"/>
                <a:gd name="T59" fmla="*/ 447 h 986"/>
                <a:gd name="T60" fmla="*/ 854 w 1238"/>
                <a:gd name="T61" fmla="*/ 418 h 986"/>
                <a:gd name="T62" fmla="*/ 977 w 1238"/>
                <a:gd name="T63" fmla="*/ 557 h 986"/>
                <a:gd name="T64" fmla="*/ 854 w 1238"/>
                <a:gd name="T65" fmla="*/ 792 h 986"/>
                <a:gd name="T66" fmla="*/ 810 w 1238"/>
                <a:gd name="T67" fmla="*/ 849 h 986"/>
                <a:gd name="T68" fmla="*/ 643 w 1238"/>
                <a:gd name="T69" fmla="*/ 658 h 986"/>
                <a:gd name="T70" fmla="*/ 810 w 1238"/>
                <a:gd name="T71" fmla="*/ 710 h 986"/>
                <a:gd name="T72" fmla="*/ 724 w 1238"/>
                <a:gd name="T73" fmla="*/ 575 h 986"/>
                <a:gd name="T74" fmla="*/ 810 w 1238"/>
                <a:gd name="T75" fmla="*/ 339 h 986"/>
                <a:gd name="T76" fmla="*/ 854 w 1238"/>
                <a:gd name="T77" fmla="*/ 309 h 986"/>
                <a:gd name="T78" fmla="*/ 1004 w 1238"/>
                <a:gd name="T79" fmla="*/ 447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38" h="986">
                  <a:moveTo>
                    <a:pt x="831" y="172"/>
                  </a:moveTo>
                  <a:cubicBezTo>
                    <a:pt x="1055" y="172"/>
                    <a:pt x="1238" y="354"/>
                    <a:pt x="1238" y="579"/>
                  </a:cubicBezTo>
                  <a:cubicBezTo>
                    <a:pt x="1238" y="804"/>
                    <a:pt x="1055" y="986"/>
                    <a:pt x="831" y="986"/>
                  </a:cubicBezTo>
                  <a:cubicBezTo>
                    <a:pt x="606" y="986"/>
                    <a:pt x="424" y="804"/>
                    <a:pt x="424" y="579"/>
                  </a:cubicBezTo>
                  <a:cubicBezTo>
                    <a:pt x="424" y="354"/>
                    <a:pt x="606" y="172"/>
                    <a:pt x="831" y="172"/>
                  </a:cubicBezTo>
                  <a:close/>
                  <a:moveTo>
                    <a:pt x="443" y="209"/>
                  </a:moveTo>
                  <a:lnTo>
                    <a:pt x="443" y="209"/>
                  </a:lnTo>
                  <a:lnTo>
                    <a:pt x="357" y="223"/>
                  </a:lnTo>
                  <a:cubicBezTo>
                    <a:pt x="350" y="204"/>
                    <a:pt x="346" y="197"/>
                    <a:pt x="329" y="187"/>
                  </a:cubicBezTo>
                  <a:lnTo>
                    <a:pt x="329" y="254"/>
                  </a:lnTo>
                  <a:cubicBezTo>
                    <a:pt x="375" y="266"/>
                    <a:pt x="406" y="279"/>
                    <a:pt x="422" y="293"/>
                  </a:cubicBezTo>
                  <a:cubicBezTo>
                    <a:pt x="430" y="300"/>
                    <a:pt x="436" y="308"/>
                    <a:pt x="441" y="316"/>
                  </a:cubicBezTo>
                  <a:cubicBezTo>
                    <a:pt x="480" y="260"/>
                    <a:pt x="533" y="215"/>
                    <a:pt x="594" y="185"/>
                  </a:cubicBezTo>
                  <a:cubicBezTo>
                    <a:pt x="546" y="76"/>
                    <a:pt x="437" y="0"/>
                    <a:pt x="311" y="0"/>
                  </a:cubicBezTo>
                  <a:cubicBezTo>
                    <a:pt x="139" y="0"/>
                    <a:pt x="0" y="139"/>
                    <a:pt x="0" y="310"/>
                  </a:cubicBezTo>
                  <a:cubicBezTo>
                    <a:pt x="0" y="481"/>
                    <a:pt x="139" y="620"/>
                    <a:pt x="311" y="620"/>
                  </a:cubicBezTo>
                  <a:cubicBezTo>
                    <a:pt x="331" y="620"/>
                    <a:pt x="352" y="618"/>
                    <a:pt x="372" y="614"/>
                  </a:cubicBezTo>
                  <a:cubicBezTo>
                    <a:pt x="368" y="593"/>
                    <a:pt x="367" y="572"/>
                    <a:pt x="367" y="550"/>
                  </a:cubicBezTo>
                  <a:cubicBezTo>
                    <a:pt x="367" y="521"/>
                    <a:pt x="370" y="493"/>
                    <a:pt x="376" y="465"/>
                  </a:cubicBezTo>
                  <a:cubicBezTo>
                    <a:pt x="361" y="470"/>
                    <a:pt x="345" y="472"/>
                    <a:pt x="329" y="473"/>
                  </a:cubicBezTo>
                  <a:lnTo>
                    <a:pt x="329" y="516"/>
                  </a:lnTo>
                  <a:lnTo>
                    <a:pt x="295" y="516"/>
                  </a:lnTo>
                  <a:lnTo>
                    <a:pt x="295" y="473"/>
                  </a:lnTo>
                  <a:cubicBezTo>
                    <a:pt x="226" y="467"/>
                    <a:pt x="180" y="440"/>
                    <a:pt x="168" y="370"/>
                  </a:cubicBezTo>
                  <a:lnTo>
                    <a:pt x="261" y="359"/>
                  </a:lnTo>
                  <a:cubicBezTo>
                    <a:pt x="265" y="385"/>
                    <a:pt x="271" y="398"/>
                    <a:pt x="295" y="410"/>
                  </a:cubicBezTo>
                  <a:lnTo>
                    <a:pt x="295" y="329"/>
                  </a:lnTo>
                  <a:cubicBezTo>
                    <a:pt x="264" y="320"/>
                    <a:pt x="242" y="313"/>
                    <a:pt x="229" y="307"/>
                  </a:cubicBezTo>
                  <a:cubicBezTo>
                    <a:pt x="173" y="279"/>
                    <a:pt x="166" y="200"/>
                    <a:pt x="210" y="157"/>
                  </a:cubicBezTo>
                  <a:cubicBezTo>
                    <a:pt x="229" y="139"/>
                    <a:pt x="257" y="129"/>
                    <a:pt x="295" y="127"/>
                  </a:cubicBezTo>
                  <a:lnTo>
                    <a:pt x="295" y="104"/>
                  </a:lnTo>
                  <a:lnTo>
                    <a:pt x="329" y="104"/>
                  </a:lnTo>
                  <a:lnTo>
                    <a:pt x="329" y="127"/>
                  </a:lnTo>
                  <a:cubicBezTo>
                    <a:pt x="384" y="130"/>
                    <a:pt x="430" y="151"/>
                    <a:pt x="443" y="209"/>
                  </a:cubicBezTo>
                  <a:close/>
                  <a:moveTo>
                    <a:pt x="295" y="186"/>
                  </a:moveTo>
                  <a:lnTo>
                    <a:pt x="295" y="186"/>
                  </a:lnTo>
                  <a:cubicBezTo>
                    <a:pt x="274" y="193"/>
                    <a:pt x="259" y="212"/>
                    <a:pt x="275" y="233"/>
                  </a:cubicBezTo>
                  <a:cubicBezTo>
                    <a:pt x="279" y="238"/>
                    <a:pt x="285" y="242"/>
                    <a:pt x="295" y="245"/>
                  </a:cubicBezTo>
                  <a:lnTo>
                    <a:pt x="295" y="186"/>
                  </a:lnTo>
                  <a:close/>
                  <a:moveTo>
                    <a:pt x="329" y="413"/>
                  </a:moveTo>
                  <a:lnTo>
                    <a:pt x="329" y="413"/>
                  </a:lnTo>
                  <a:cubicBezTo>
                    <a:pt x="342" y="410"/>
                    <a:pt x="351" y="405"/>
                    <a:pt x="357" y="398"/>
                  </a:cubicBezTo>
                  <a:cubicBezTo>
                    <a:pt x="363" y="392"/>
                    <a:pt x="366" y="384"/>
                    <a:pt x="366" y="376"/>
                  </a:cubicBezTo>
                  <a:cubicBezTo>
                    <a:pt x="366" y="368"/>
                    <a:pt x="364" y="362"/>
                    <a:pt x="359" y="356"/>
                  </a:cubicBezTo>
                  <a:cubicBezTo>
                    <a:pt x="354" y="350"/>
                    <a:pt x="344" y="344"/>
                    <a:pt x="329" y="339"/>
                  </a:cubicBezTo>
                  <a:lnTo>
                    <a:pt x="329" y="413"/>
                  </a:lnTo>
                  <a:close/>
                  <a:moveTo>
                    <a:pt x="854" y="713"/>
                  </a:moveTo>
                  <a:lnTo>
                    <a:pt x="854" y="713"/>
                  </a:lnTo>
                  <a:cubicBezTo>
                    <a:pt x="871" y="710"/>
                    <a:pt x="884" y="703"/>
                    <a:pt x="892" y="695"/>
                  </a:cubicBezTo>
                  <a:cubicBezTo>
                    <a:pt x="900" y="686"/>
                    <a:pt x="904" y="676"/>
                    <a:pt x="904" y="665"/>
                  </a:cubicBezTo>
                  <a:cubicBezTo>
                    <a:pt x="904" y="656"/>
                    <a:pt x="901" y="647"/>
                    <a:pt x="894" y="639"/>
                  </a:cubicBezTo>
                  <a:cubicBezTo>
                    <a:pt x="887" y="631"/>
                    <a:pt x="874" y="624"/>
                    <a:pt x="854" y="617"/>
                  </a:cubicBezTo>
                  <a:lnTo>
                    <a:pt x="854" y="713"/>
                  </a:lnTo>
                  <a:close/>
                  <a:moveTo>
                    <a:pt x="810" y="416"/>
                  </a:moveTo>
                  <a:lnTo>
                    <a:pt x="810" y="416"/>
                  </a:lnTo>
                  <a:cubicBezTo>
                    <a:pt x="783" y="426"/>
                    <a:pt x="763" y="451"/>
                    <a:pt x="784" y="477"/>
                  </a:cubicBezTo>
                  <a:cubicBezTo>
                    <a:pt x="789" y="484"/>
                    <a:pt x="798" y="489"/>
                    <a:pt x="810" y="494"/>
                  </a:cubicBezTo>
                  <a:lnTo>
                    <a:pt x="810" y="416"/>
                  </a:lnTo>
                  <a:close/>
                  <a:moveTo>
                    <a:pt x="1004" y="447"/>
                  </a:moveTo>
                  <a:lnTo>
                    <a:pt x="1004" y="447"/>
                  </a:lnTo>
                  <a:lnTo>
                    <a:pt x="892" y="464"/>
                  </a:lnTo>
                  <a:cubicBezTo>
                    <a:pt x="883" y="440"/>
                    <a:pt x="877" y="430"/>
                    <a:pt x="854" y="418"/>
                  </a:cubicBezTo>
                  <a:lnTo>
                    <a:pt x="854" y="505"/>
                  </a:lnTo>
                  <a:cubicBezTo>
                    <a:pt x="916" y="521"/>
                    <a:pt x="956" y="539"/>
                    <a:pt x="977" y="557"/>
                  </a:cubicBezTo>
                  <a:cubicBezTo>
                    <a:pt x="1043" y="616"/>
                    <a:pt x="1024" y="719"/>
                    <a:pt x="953" y="765"/>
                  </a:cubicBezTo>
                  <a:cubicBezTo>
                    <a:pt x="925" y="783"/>
                    <a:pt x="892" y="791"/>
                    <a:pt x="854" y="792"/>
                  </a:cubicBezTo>
                  <a:lnTo>
                    <a:pt x="854" y="849"/>
                  </a:lnTo>
                  <a:lnTo>
                    <a:pt x="810" y="849"/>
                  </a:lnTo>
                  <a:lnTo>
                    <a:pt x="810" y="792"/>
                  </a:lnTo>
                  <a:cubicBezTo>
                    <a:pt x="720" y="784"/>
                    <a:pt x="660" y="750"/>
                    <a:pt x="643" y="658"/>
                  </a:cubicBezTo>
                  <a:lnTo>
                    <a:pt x="765" y="644"/>
                  </a:lnTo>
                  <a:cubicBezTo>
                    <a:pt x="772" y="677"/>
                    <a:pt x="779" y="695"/>
                    <a:pt x="810" y="710"/>
                  </a:cubicBezTo>
                  <a:lnTo>
                    <a:pt x="810" y="604"/>
                  </a:lnTo>
                  <a:cubicBezTo>
                    <a:pt x="770" y="593"/>
                    <a:pt x="741" y="583"/>
                    <a:pt x="724" y="575"/>
                  </a:cubicBezTo>
                  <a:cubicBezTo>
                    <a:pt x="650" y="539"/>
                    <a:pt x="641" y="434"/>
                    <a:pt x="699" y="379"/>
                  </a:cubicBezTo>
                  <a:cubicBezTo>
                    <a:pt x="724" y="355"/>
                    <a:pt x="761" y="341"/>
                    <a:pt x="810" y="339"/>
                  </a:cubicBezTo>
                  <a:lnTo>
                    <a:pt x="810" y="309"/>
                  </a:lnTo>
                  <a:lnTo>
                    <a:pt x="854" y="309"/>
                  </a:lnTo>
                  <a:lnTo>
                    <a:pt x="854" y="339"/>
                  </a:lnTo>
                  <a:cubicBezTo>
                    <a:pt x="927" y="343"/>
                    <a:pt x="987" y="370"/>
                    <a:pt x="1004" y="447"/>
                  </a:cubicBezTo>
                  <a:close/>
                </a:path>
              </a:pathLst>
            </a:custGeom>
            <a:solidFill>
              <a:srgbClr val="F6F6F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0201426" y="1685757"/>
            <a:ext cx="1350806" cy="1439510"/>
            <a:chOff x="10353823" y="1550293"/>
            <a:chExt cx="1350806" cy="1439510"/>
          </a:xfrm>
        </p:grpSpPr>
        <p:sp>
          <p:nvSpPr>
            <p:cNvPr id="45" name="任意多边形 44"/>
            <p:cNvSpPr/>
            <p:nvPr/>
          </p:nvSpPr>
          <p:spPr>
            <a:xfrm>
              <a:off x="10353823" y="1550293"/>
              <a:ext cx="1350806" cy="1439510"/>
            </a:xfrm>
            <a:custGeom>
              <a:avLst/>
              <a:gdLst>
                <a:gd name="connsiteX0" fmla="*/ 675403 w 1350806"/>
                <a:gd name="connsiteY0" fmla="*/ 0 h 1439510"/>
                <a:gd name="connsiteX1" fmla="*/ 1350806 w 1350806"/>
                <a:gd name="connsiteY1" fmla="*/ 675403 h 1439510"/>
                <a:gd name="connsiteX2" fmla="*/ 1152985 w 1350806"/>
                <a:gd name="connsiteY2" fmla="*/ 1152985 h 1439510"/>
                <a:gd name="connsiteX3" fmla="*/ 1119695 w 1350806"/>
                <a:gd name="connsiteY3" fmla="*/ 1180452 h 1439510"/>
                <a:gd name="connsiteX4" fmla="*/ 1119695 w 1350806"/>
                <a:gd name="connsiteY4" fmla="*/ 1439510 h 1439510"/>
                <a:gd name="connsiteX5" fmla="*/ 231111 w 1350806"/>
                <a:gd name="connsiteY5" fmla="*/ 1439510 h 1439510"/>
                <a:gd name="connsiteX6" fmla="*/ 231111 w 1350806"/>
                <a:gd name="connsiteY6" fmla="*/ 1180452 h 1439510"/>
                <a:gd name="connsiteX7" fmla="*/ 197821 w 1350806"/>
                <a:gd name="connsiteY7" fmla="*/ 1152985 h 1439510"/>
                <a:gd name="connsiteX8" fmla="*/ 0 w 1350806"/>
                <a:gd name="connsiteY8" fmla="*/ 675403 h 1439510"/>
                <a:gd name="connsiteX9" fmla="*/ 675403 w 1350806"/>
                <a:gd name="connsiteY9" fmla="*/ 0 h 1439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50806" h="1439510">
                  <a:moveTo>
                    <a:pt x="675403" y="0"/>
                  </a:moveTo>
                  <a:cubicBezTo>
                    <a:pt x="1048418" y="0"/>
                    <a:pt x="1350806" y="302388"/>
                    <a:pt x="1350806" y="675403"/>
                  </a:cubicBezTo>
                  <a:cubicBezTo>
                    <a:pt x="1350806" y="861911"/>
                    <a:pt x="1275209" y="1030761"/>
                    <a:pt x="1152985" y="1152985"/>
                  </a:cubicBezTo>
                  <a:lnTo>
                    <a:pt x="1119695" y="1180452"/>
                  </a:lnTo>
                  <a:lnTo>
                    <a:pt x="1119695" y="1439510"/>
                  </a:lnTo>
                  <a:lnTo>
                    <a:pt x="231111" y="1439510"/>
                  </a:lnTo>
                  <a:lnTo>
                    <a:pt x="231111" y="1180452"/>
                  </a:lnTo>
                  <a:lnTo>
                    <a:pt x="197821" y="1152985"/>
                  </a:lnTo>
                  <a:cubicBezTo>
                    <a:pt x="75597" y="1030761"/>
                    <a:pt x="0" y="861911"/>
                    <a:pt x="0" y="675403"/>
                  </a:cubicBezTo>
                  <a:cubicBezTo>
                    <a:pt x="0" y="302388"/>
                    <a:pt x="302388" y="0"/>
                    <a:pt x="675403" y="0"/>
                  </a:cubicBezTo>
                  <a:close/>
                </a:path>
              </a:pathLst>
            </a:custGeom>
            <a:solidFill>
              <a:srgbClr val="D00000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6" name="Freeform 14"/>
            <p:cNvSpPr>
              <a:spLocks noChangeAspect="1" noEditPoints="1"/>
            </p:cNvSpPr>
            <p:nvPr/>
          </p:nvSpPr>
          <p:spPr bwMode="auto">
            <a:xfrm>
              <a:off x="10793315" y="1989649"/>
              <a:ext cx="467641" cy="465759"/>
            </a:xfrm>
            <a:custGeom>
              <a:avLst/>
              <a:gdLst>
                <a:gd name="T0" fmla="*/ 359 w 605"/>
                <a:gd name="T1" fmla="*/ 39 h 602"/>
                <a:gd name="T2" fmla="*/ 462 w 605"/>
                <a:gd name="T3" fmla="*/ 85 h 602"/>
                <a:gd name="T4" fmla="*/ 537 w 605"/>
                <a:gd name="T5" fmla="*/ 168 h 602"/>
                <a:gd name="T6" fmla="*/ 572 w 605"/>
                <a:gd name="T7" fmla="*/ 275 h 602"/>
                <a:gd name="T8" fmla="*/ 560 w 605"/>
                <a:gd name="T9" fmla="*/ 387 h 602"/>
                <a:gd name="T10" fmla="*/ 504 w 605"/>
                <a:gd name="T11" fmla="*/ 484 h 602"/>
                <a:gd name="T12" fmla="*/ 413 w 605"/>
                <a:gd name="T13" fmla="*/ 551 h 602"/>
                <a:gd name="T14" fmla="*/ 303 w 605"/>
                <a:gd name="T15" fmla="*/ 574 h 602"/>
                <a:gd name="T16" fmla="*/ 193 w 605"/>
                <a:gd name="T17" fmla="*/ 551 h 602"/>
                <a:gd name="T18" fmla="*/ 102 w 605"/>
                <a:gd name="T19" fmla="*/ 484 h 602"/>
                <a:gd name="T20" fmla="*/ 46 w 605"/>
                <a:gd name="T21" fmla="*/ 387 h 602"/>
                <a:gd name="T22" fmla="*/ 34 w 605"/>
                <a:gd name="T23" fmla="*/ 275 h 602"/>
                <a:gd name="T24" fmla="*/ 69 w 605"/>
                <a:gd name="T25" fmla="*/ 168 h 602"/>
                <a:gd name="T26" fmla="*/ 144 w 605"/>
                <a:gd name="T27" fmla="*/ 85 h 602"/>
                <a:gd name="T28" fmla="*/ 247 w 605"/>
                <a:gd name="T29" fmla="*/ 39 h 602"/>
                <a:gd name="T30" fmla="*/ 359 w 605"/>
                <a:gd name="T31" fmla="*/ 39 h 602"/>
                <a:gd name="T32" fmla="*/ 376 w 605"/>
                <a:gd name="T33" fmla="*/ 379 h 602"/>
                <a:gd name="T34" fmla="*/ 376 w 605"/>
                <a:gd name="T35" fmla="*/ 379 h 602"/>
                <a:gd name="T36" fmla="*/ 412 w 605"/>
                <a:gd name="T37" fmla="*/ 419 h 602"/>
                <a:gd name="T38" fmla="*/ 397 w 605"/>
                <a:gd name="T39" fmla="*/ 332 h 602"/>
                <a:gd name="T40" fmla="*/ 376 w 605"/>
                <a:gd name="T41" fmla="*/ 379 h 602"/>
                <a:gd name="T42" fmla="*/ 186 w 605"/>
                <a:gd name="T43" fmla="*/ 222 h 602"/>
                <a:gd name="T44" fmla="*/ 186 w 605"/>
                <a:gd name="T45" fmla="*/ 222 h 602"/>
                <a:gd name="T46" fmla="*/ 221 w 605"/>
                <a:gd name="T47" fmla="*/ 261 h 602"/>
                <a:gd name="T48" fmla="*/ 207 w 605"/>
                <a:gd name="T49" fmla="*/ 175 h 602"/>
                <a:gd name="T50" fmla="*/ 186 w 605"/>
                <a:gd name="T51" fmla="*/ 222 h 602"/>
                <a:gd name="T52" fmla="*/ 141 w 605"/>
                <a:gd name="T53" fmla="*/ 222 h 602"/>
                <a:gd name="T54" fmla="*/ 141 w 605"/>
                <a:gd name="T55" fmla="*/ 222 h 602"/>
                <a:gd name="T56" fmla="*/ 256 w 605"/>
                <a:gd name="T57" fmla="*/ 162 h 602"/>
                <a:gd name="T58" fmla="*/ 208 w 605"/>
                <a:gd name="T59" fmla="*/ 301 h 602"/>
                <a:gd name="T60" fmla="*/ 141 w 605"/>
                <a:gd name="T61" fmla="*/ 222 h 602"/>
                <a:gd name="T62" fmla="*/ 244 w 605"/>
                <a:gd name="T63" fmla="*/ 460 h 602"/>
                <a:gd name="T64" fmla="*/ 244 w 605"/>
                <a:gd name="T65" fmla="*/ 460 h 602"/>
                <a:gd name="T66" fmla="*/ 201 w 605"/>
                <a:gd name="T67" fmla="*/ 460 h 602"/>
                <a:gd name="T68" fmla="*/ 362 w 605"/>
                <a:gd name="T69" fmla="*/ 141 h 602"/>
                <a:gd name="T70" fmla="*/ 404 w 605"/>
                <a:gd name="T71" fmla="*/ 141 h 602"/>
                <a:gd name="T72" fmla="*/ 244 w 605"/>
                <a:gd name="T73" fmla="*/ 460 h 602"/>
                <a:gd name="T74" fmla="*/ 331 w 605"/>
                <a:gd name="T75" fmla="*/ 379 h 602"/>
                <a:gd name="T76" fmla="*/ 331 w 605"/>
                <a:gd name="T77" fmla="*/ 379 h 602"/>
                <a:gd name="T78" fmla="*/ 446 w 605"/>
                <a:gd name="T79" fmla="*/ 319 h 602"/>
                <a:gd name="T80" fmla="*/ 398 w 605"/>
                <a:gd name="T81" fmla="*/ 459 h 602"/>
                <a:gd name="T82" fmla="*/ 331 w 605"/>
                <a:gd name="T83" fmla="*/ 379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5" h="602">
                  <a:moveTo>
                    <a:pt x="359" y="39"/>
                  </a:moveTo>
                  <a:cubicBezTo>
                    <a:pt x="435" y="31"/>
                    <a:pt x="417" y="22"/>
                    <a:pt x="462" y="85"/>
                  </a:cubicBezTo>
                  <a:cubicBezTo>
                    <a:pt x="535" y="108"/>
                    <a:pt x="521" y="93"/>
                    <a:pt x="537" y="168"/>
                  </a:cubicBezTo>
                  <a:cubicBezTo>
                    <a:pt x="594" y="219"/>
                    <a:pt x="588" y="200"/>
                    <a:pt x="572" y="275"/>
                  </a:cubicBezTo>
                  <a:cubicBezTo>
                    <a:pt x="603" y="345"/>
                    <a:pt x="605" y="325"/>
                    <a:pt x="560" y="387"/>
                  </a:cubicBezTo>
                  <a:cubicBezTo>
                    <a:pt x="560" y="464"/>
                    <a:pt x="570" y="446"/>
                    <a:pt x="504" y="484"/>
                  </a:cubicBezTo>
                  <a:cubicBezTo>
                    <a:pt x="473" y="555"/>
                    <a:pt x="489" y="543"/>
                    <a:pt x="413" y="551"/>
                  </a:cubicBezTo>
                  <a:cubicBezTo>
                    <a:pt x="356" y="602"/>
                    <a:pt x="376" y="598"/>
                    <a:pt x="303" y="574"/>
                  </a:cubicBezTo>
                  <a:cubicBezTo>
                    <a:pt x="230" y="598"/>
                    <a:pt x="250" y="602"/>
                    <a:pt x="193" y="551"/>
                  </a:cubicBezTo>
                  <a:cubicBezTo>
                    <a:pt x="116" y="543"/>
                    <a:pt x="133" y="555"/>
                    <a:pt x="102" y="484"/>
                  </a:cubicBezTo>
                  <a:cubicBezTo>
                    <a:pt x="35" y="446"/>
                    <a:pt x="45" y="464"/>
                    <a:pt x="46" y="387"/>
                  </a:cubicBezTo>
                  <a:cubicBezTo>
                    <a:pt x="0" y="325"/>
                    <a:pt x="2" y="345"/>
                    <a:pt x="34" y="275"/>
                  </a:cubicBezTo>
                  <a:cubicBezTo>
                    <a:pt x="18" y="200"/>
                    <a:pt x="11" y="219"/>
                    <a:pt x="69" y="168"/>
                  </a:cubicBezTo>
                  <a:cubicBezTo>
                    <a:pt x="84" y="93"/>
                    <a:pt x="71" y="108"/>
                    <a:pt x="144" y="85"/>
                  </a:cubicBezTo>
                  <a:cubicBezTo>
                    <a:pt x="189" y="22"/>
                    <a:pt x="170" y="31"/>
                    <a:pt x="247" y="39"/>
                  </a:cubicBezTo>
                  <a:cubicBezTo>
                    <a:pt x="313" y="0"/>
                    <a:pt x="293" y="0"/>
                    <a:pt x="359" y="39"/>
                  </a:cubicBezTo>
                  <a:close/>
                  <a:moveTo>
                    <a:pt x="376" y="379"/>
                  </a:moveTo>
                  <a:lnTo>
                    <a:pt x="376" y="379"/>
                  </a:lnTo>
                  <a:cubicBezTo>
                    <a:pt x="376" y="443"/>
                    <a:pt x="406" y="427"/>
                    <a:pt x="412" y="419"/>
                  </a:cubicBezTo>
                  <a:cubicBezTo>
                    <a:pt x="418" y="409"/>
                    <a:pt x="429" y="332"/>
                    <a:pt x="397" y="332"/>
                  </a:cubicBezTo>
                  <a:cubicBezTo>
                    <a:pt x="378" y="332"/>
                    <a:pt x="376" y="356"/>
                    <a:pt x="376" y="379"/>
                  </a:cubicBezTo>
                  <a:close/>
                  <a:moveTo>
                    <a:pt x="186" y="222"/>
                  </a:moveTo>
                  <a:lnTo>
                    <a:pt x="186" y="222"/>
                  </a:lnTo>
                  <a:cubicBezTo>
                    <a:pt x="186" y="286"/>
                    <a:pt x="217" y="268"/>
                    <a:pt x="221" y="261"/>
                  </a:cubicBezTo>
                  <a:cubicBezTo>
                    <a:pt x="228" y="251"/>
                    <a:pt x="238" y="175"/>
                    <a:pt x="207" y="175"/>
                  </a:cubicBezTo>
                  <a:cubicBezTo>
                    <a:pt x="188" y="175"/>
                    <a:pt x="186" y="199"/>
                    <a:pt x="186" y="222"/>
                  </a:cubicBezTo>
                  <a:close/>
                  <a:moveTo>
                    <a:pt x="141" y="222"/>
                  </a:moveTo>
                  <a:lnTo>
                    <a:pt x="141" y="222"/>
                  </a:lnTo>
                  <a:cubicBezTo>
                    <a:pt x="141" y="124"/>
                    <a:pt x="229" y="132"/>
                    <a:pt x="256" y="162"/>
                  </a:cubicBezTo>
                  <a:cubicBezTo>
                    <a:pt x="282" y="190"/>
                    <a:pt x="291" y="301"/>
                    <a:pt x="208" y="301"/>
                  </a:cubicBezTo>
                  <a:cubicBezTo>
                    <a:pt x="160" y="301"/>
                    <a:pt x="141" y="269"/>
                    <a:pt x="141" y="222"/>
                  </a:cubicBezTo>
                  <a:close/>
                  <a:moveTo>
                    <a:pt x="244" y="460"/>
                  </a:moveTo>
                  <a:lnTo>
                    <a:pt x="244" y="460"/>
                  </a:lnTo>
                  <a:cubicBezTo>
                    <a:pt x="230" y="460"/>
                    <a:pt x="216" y="460"/>
                    <a:pt x="201" y="460"/>
                  </a:cubicBezTo>
                  <a:cubicBezTo>
                    <a:pt x="255" y="354"/>
                    <a:pt x="309" y="247"/>
                    <a:pt x="362" y="141"/>
                  </a:cubicBezTo>
                  <a:cubicBezTo>
                    <a:pt x="376" y="141"/>
                    <a:pt x="390" y="141"/>
                    <a:pt x="404" y="141"/>
                  </a:cubicBezTo>
                  <a:cubicBezTo>
                    <a:pt x="351" y="247"/>
                    <a:pt x="298" y="354"/>
                    <a:pt x="244" y="460"/>
                  </a:cubicBezTo>
                  <a:close/>
                  <a:moveTo>
                    <a:pt x="331" y="379"/>
                  </a:moveTo>
                  <a:lnTo>
                    <a:pt x="331" y="379"/>
                  </a:lnTo>
                  <a:cubicBezTo>
                    <a:pt x="331" y="282"/>
                    <a:pt x="419" y="289"/>
                    <a:pt x="446" y="319"/>
                  </a:cubicBezTo>
                  <a:cubicBezTo>
                    <a:pt x="473" y="348"/>
                    <a:pt x="481" y="459"/>
                    <a:pt x="398" y="459"/>
                  </a:cubicBezTo>
                  <a:cubicBezTo>
                    <a:pt x="351" y="459"/>
                    <a:pt x="331" y="427"/>
                    <a:pt x="331" y="3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608762" y="3607101"/>
            <a:ext cx="1489218" cy="224676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956315" y="3585521"/>
            <a:ext cx="1524272" cy="218521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5413616" y="3628681"/>
            <a:ext cx="1489218" cy="224676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7761169" y="3607101"/>
            <a:ext cx="1524272" cy="218521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10183416" y="3574132"/>
            <a:ext cx="1524272" cy="218521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-68974" y="3011300"/>
            <a:ext cx="12260972" cy="2763085"/>
            <a:chOff x="768387" y="2875836"/>
            <a:chExt cx="10586250" cy="2763085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V="1">
              <a:off x="768387" y="2875836"/>
              <a:ext cx="10586250" cy="9722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 flipV="1">
              <a:off x="768387" y="5541701"/>
              <a:ext cx="10586250" cy="97220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52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3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334341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571573" y="1791469"/>
            <a:ext cx="2694784" cy="1439696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pic>
        <p:nvPicPr>
          <p:cNvPr id="9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151480" y="1790173"/>
            <a:ext cx="2267545" cy="3193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8684217" y="1790173"/>
            <a:ext cx="2466407" cy="3193902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404932" y="1791468"/>
            <a:ext cx="2129268" cy="319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直接连接符 12"/>
          <p:cNvCxnSpPr/>
          <p:nvPr/>
        </p:nvCxnSpPr>
        <p:spPr bwMode="auto">
          <a:xfrm>
            <a:off x="1010492" y="5197202"/>
            <a:ext cx="10701338" cy="0"/>
          </a:xfrm>
          <a:prstGeom prst="line">
            <a:avLst/>
          </a:prstGeom>
          <a:ln w="25400" cmpd="sng">
            <a:solidFill>
              <a:schemeClr val="bg1">
                <a:lumMod val="6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3"/>
          <p:cNvSpPr txBox="1"/>
          <p:nvPr/>
        </p:nvSpPr>
        <p:spPr>
          <a:xfrm>
            <a:off x="3790950" y="2268085"/>
            <a:ext cx="1870311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b="1" dirty="0" smtClean="0">
                <a:solidFill>
                  <a:schemeClr val="bg1"/>
                </a:solidFill>
                <a:cs typeface="+mn-ea"/>
                <a:sym typeface="+mn-lt"/>
              </a:rPr>
              <a:t>业务名称</a:t>
            </a:r>
            <a:endParaRPr lang="zh-CN" altLang="en-US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092537" y="2511468"/>
            <a:ext cx="1710324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右键点击图片，选择“更改图片”即可更换成您的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图片，右键点击图片，选择“更换图片”即可更换成您的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图片。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  <a:p>
            <a:pPr>
              <a:lnSpc>
                <a:spcPct val="120000"/>
              </a:lnSpc>
            </a:pP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21" name="图片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571573" y="3231165"/>
            <a:ext cx="2694784" cy="1754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组合 21"/>
          <p:cNvGrpSpPr/>
          <p:nvPr/>
        </p:nvGrpSpPr>
        <p:grpSpPr>
          <a:xfrm>
            <a:off x="1696267" y="5411788"/>
            <a:ext cx="9505056" cy="947952"/>
            <a:chOff x="1696267" y="5411788"/>
            <a:chExt cx="9505056" cy="947952"/>
          </a:xfrm>
        </p:grpSpPr>
        <p:sp>
          <p:nvSpPr>
            <p:cNvPr id="23" name="TextBox 18"/>
            <p:cNvSpPr>
              <a:spLocks noChangeArrowheads="1"/>
            </p:cNvSpPr>
            <p:nvPr/>
          </p:nvSpPr>
          <p:spPr bwMode="auto">
            <a:xfrm>
              <a:off x="1696267" y="5750342"/>
              <a:ext cx="9505056" cy="60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  <a:buFont typeface="Arial" pitchFamily="34" charset="0"/>
                <a:buNone/>
              </a:pPr>
              <a:r>
                <a:rPr lang="zh-CN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在此处添加您的文本内容，语言尽可能精炼，可根据实际情况调整文本框大小，或者字体的</a:t>
              </a: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大小。在此处添加您的文本内容，语言尽可能</a:t>
              </a:r>
              <a:r>
                <a:rPr lang="zh-CN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精炼，</a:t>
              </a: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可根据实际情况调整文本框大小，或者字体的大小。 </a:t>
              </a:r>
              <a:r>
                <a:rPr lang="zh-CN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。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5353286" y="5411788"/>
              <a:ext cx="182614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cs typeface="+mn-ea"/>
                  <a:sym typeface="+mn-lt"/>
                </a:rPr>
                <a:t>单击此处添加标题</a:t>
              </a:r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25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85197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250"/>
                            </p:stCondLst>
                            <p:childTnLst>
                              <p:par>
                                <p:cTn id="4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9" grpId="0"/>
      <p:bldP spid="20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V="1">
            <a:off x="713951" y="2988208"/>
            <a:ext cx="5939175" cy="913719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7" name="直角三角形 6"/>
          <p:cNvSpPr/>
          <p:nvPr/>
        </p:nvSpPr>
        <p:spPr>
          <a:xfrm flipH="1" flipV="1">
            <a:off x="3226680" y="4685830"/>
            <a:ext cx="913719" cy="426403"/>
          </a:xfrm>
          <a:prstGeom prst="rtTriangl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直角三角形 7"/>
          <p:cNvSpPr/>
          <p:nvPr/>
        </p:nvSpPr>
        <p:spPr>
          <a:xfrm flipH="1" flipV="1">
            <a:off x="3226685" y="2685181"/>
            <a:ext cx="913719" cy="426403"/>
          </a:xfrm>
          <a:prstGeom prst="rtTriangl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3238838" y="1802197"/>
            <a:ext cx="4070693" cy="882982"/>
          </a:xfrm>
          <a:custGeom>
            <a:avLst/>
            <a:gdLst>
              <a:gd name="connsiteX0" fmla="*/ 0 w 7652827"/>
              <a:gd name="connsiteY0" fmla="*/ 0 h 1659990"/>
              <a:gd name="connsiteX1" fmla="*/ 6822832 w 7652827"/>
              <a:gd name="connsiteY1" fmla="*/ 0 h 1659990"/>
              <a:gd name="connsiteX2" fmla="*/ 7652827 w 7652827"/>
              <a:gd name="connsiteY2" fmla="*/ 829995 h 1659990"/>
              <a:gd name="connsiteX3" fmla="*/ 7652826 w 7652827"/>
              <a:gd name="connsiteY3" fmla="*/ 829995 h 1659990"/>
              <a:gd name="connsiteX4" fmla="*/ 6822831 w 7652827"/>
              <a:gd name="connsiteY4" fmla="*/ 1659990 h 1659990"/>
              <a:gd name="connsiteX5" fmla="*/ 0 w 7652827"/>
              <a:gd name="connsiteY5" fmla="*/ 1659989 h 1659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52827" h="1659990">
                <a:moveTo>
                  <a:pt x="0" y="0"/>
                </a:moveTo>
                <a:lnTo>
                  <a:pt x="6822832" y="0"/>
                </a:lnTo>
                <a:cubicBezTo>
                  <a:pt x="7281226" y="0"/>
                  <a:pt x="7652827" y="371601"/>
                  <a:pt x="7652827" y="829995"/>
                </a:cubicBezTo>
                <a:lnTo>
                  <a:pt x="7652826" y="829995"/>
                </a:lnTo>
                <a:cubicBezTo>
                  <a:pt x="7652826" y="1288389"/>
                  <a:pt x="7281225" y="1659990"/>
                  <a:pt x="6822831" y="1659990"/>
                </a:cubicBezTo>
                <a:lnTo>
                  <a:pt x="0" y="1659989"/>
                </a:lnTo>
                <a:close/>
              </a:path>
            </a:pathLst>
          </a:custGeom>
          <a:solidFill>
            <a:srgbClr val="263031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cs typeface="+mn-ea"/>
              <a:sym typeface="+mn-lt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3226673" y="3129047"/>
            <a:ext cx="5748515" cy="1570763"/>
          </a:xfrm>
          <a:custGeom>
            <a:avLst/>
            <a:gdLst>
              <a:gd name="connsiteX0" fmla="*/ 0 w 5229817"/>
              <a:gd name="connsiteY0" fmla="*/ 0 h 1429030"/>
              <a:gd name="connsiteX1" fmla="*/ 4515302 w 5229817"/>
              <a:gd name="connsiteY1" fmla="*/ 0 h 1429030"/>
              <a:gd name="connsiteX2" fmla="*/ 5229817 w 5229817"/>
              <a:gd name="connsiteY2" fmla="*/ 714515 h 1429030"/>
              <a:gd name="connsiteX3" fmla="*/ 5229816 w 5229817"/>
              <a:gd name="connsiteY3" fmla="*/ 714515 h 1429030"/>
              <a:gd name="connsiteX4" fmla="*/ 4515301 w 5229817"/>
              <a:gd name="connsiteY4" fmla="*/ 1429030 h 1429030"/>
              <a:gd name="connsiteX5" fmla="*/ 0 w 5229817"/>
              <a:gd name="connsiteY5" fmla="*/ 1429029 h 14290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29817" h="1429030">
                <a:moveTo>
                  <a:pt x="0" y="0"/>
                </a:moveTo>
                <a:lnTo>
                  <a:pt x="4515302" y="0"/>
                </a:lnTo>
                <a:cubicBezTo>
                  <a:pt x="4909918" y="0"/>
                  <a:pt x="5229817" y="319899"/>
                  <a:pt x="5229817" y="714515"/>
                </a:cubicBezTo>
                <a:lnTo>
                  <a:pt x="5229816" y="714515"/>
                </a:lnTo>
                <a:cubicBezTo>
                  <a:pt x="5229816" y="1109131"/>
                  <a:pt x="4909917" y="1429030"/>
                  <a:pt x="4515301" y="1429030"/>
                </a:cubicBezTo>
                <a:lnTo>
                  <a:pt x="0" y="1429029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463302" y="3354391"/>
            <a:ext cx="3275256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6000" b="1" dirty="0" smtClean="0">
                <a:solidFill>
                  <a:srgbClr val="FFFFFF"/>
                </a:solidFill>
                <a:cs typeface="+mn-ea"/>
                <a:sym typeface="+mn-lt"/>
              </a:rPr>
              <a:t>项目计划</a:t>
            </a:r>
            <a:endParaRPr lang="zh-CN" altLang="en-US" sz="60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834648" y="1829578"/>
            <a:ext cx="29678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cs typeface="+mn-ea"/>
                <a:sym typeface="+mn-lt"/>
              </a:rPr>
              <a:t>PART      02</a:t>
            </a:r>
            <a:endParaRPr lang="zh-CN" altLang="en-US" sz="4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3535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2" grpId="0" animBg="1"/>
      <p:bldP spid="23" grpId="0" animBg="1"/>
      <p:bldP spid="25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等腰三角形 7"/>
          <p:cNvSpPr/>
          <p:nvPr/>
        </p:nvSpPr>
        <p:spPr>
          <a:xfrm rot="10800000">
            <a:off x="5732069" y="6005740"/>
            <a:ext cx="716520" cy="726756"/>
          </a:xfrm>
          <a:prstGeom prst="triangle">
            <a:avLst/>
          </a:prstGeom>
          <a:gradFill>
            <a:gsLst>
              <a:gs pos="0">
                <a:srgbClr val="E2DDE1"/>
              </a:gs>
              <a:gs pos="76000">
                <a:schemeClr val="bg1">
                  <a:lumMod val="95000"/>
                </a:schemeClr>
              </a:gs>
            </a:gsLst>
            <a:lin ang="7800000" scaled="0"/>
          </a:gradFill>
          <a:ln w="158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8600000" scaled="0"/>
            </a:gradFill>
          </a:ln>
          <a:effectLst>
            <a:outerShdw blurRad="76200" dist="38100" dir="8100000" algn="tr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057094" y="1573005"/>
            <a:ext cx="1023944" cy="4544243"/>
            <a:chOff x="5057094" y="1573005"/>
            <a:chExt cx="1023944" cy="4544243"/>
          </a:xfrm>
        </p:grpSpPr>
        <p:sp>
          <p:nvSpPr>
            <p:cNvPr id="10" name="圆角矩形 9"/>
            <p:cNvSpPr/>
            <p:nvPr/>
          </p:nvSpPr>
          <p:spPr>
            <a:xfrm>
              <a:off x="5179746" y="1573005"/>
              <a:ext cx="808643" cy="982657"/>
            </a:xfrm>
            <a:prstGeom prst="roundRect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5057094" y="2137076"/>
              <a:ext cx="1023944" cy="3980172"/>
            </a:xfrm>
            <a:custGeom>
              <a:avLst/>
              <a:gdLst>
                <a:gd name="connsiteX0" fmla="*/ 0 w 952820"/>
                <a:gd name="connsiteY0" fmla="*/ 0 h 3703704"/>
                <a:gd name="connsiteX1" fmla="*/ 157501 w 952820"/>
                <a:gd name="connsiteY1" fmla="*/ 0 h 3703704"/>
                <a:gd name="connsiteX2" fmla="*/ 154105 w 952820"/>
                <a:gd name="connsiteY2" fmla="*/ 33682 h 3703704"/>
                <a:gd name="connsiteX3" fmla="*/ 476410 w 952820"/>
                <a:gd name="connsiteY3" fmla="*/ 355987 h 3703704"/>
                <a:gd name="connsiteX4" fmla="*/ 798715 w 952820"/>
                <a:gd name="connsiteY4" fmla="*/ 33682 h 3703704"/>
                <a:gd name="connsiteX5" fmla="*/ 795320 w 952820"/>
                <a:gd name="connsiteY5" fmla="*/ 0 h 3703704"/>
                <a:gd name="connsiteX6" fmla="*/ 945136 w 952820"/>
                <a:gd name="connsiteY6" fmla="*/ 0 h 3703704"/>
                <a:gd name="connsiteX7" fmla="*/ 952820 w 952820"/>
                <a:gd name="connsiteY7" fmla="*/ 3588443 h 3703704"/>
                <a:gd name="connsiteX8" fmla="*/ 822192 w 952820"/>
                <a:gd name="connsiteY8" fmla="*/ 3703704 h 3703704"/>
                <a:gd name="connsiteX9" fmla="*/ 729983 w 952820"/>
                <a:gd name="connsiteY9" fmla="*/ 3603811 h 3703704"/>
                <a:gd name="connsiteX10" fmla="*/ 729983 w 952820"/>
                <a:gd name="connsiteY10" fmla="*/ 2881512 h 3703704"/>
                <a:gd name="connsiteX11" fmla="*/ 591671 w 952820"/>
                <a:gd name="connsiteY11" fmla="*/ 2681727 h 3703704"/>
                <a:gd name="connsiteX12" fmla="*/ 0 w 952820"/>
                <a:gd name="connsiteY12" fmla="*/ 2120793 h 3703704"/>
                <a:gd name="connsiteX13" fmla="*/ 0 w 952820"/>
                <a:gd name="connsiteY13" fmla="*/ 0 h 370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52820" h="3703704">
                  <a:moveTo>
                    <a:pt x="0" y="0"/>
                  </a:moveTo>
                  <a:lnTo>
                    <a:pt x="157501" y="0"/>
                  </a:lnTo>
                  <a:lnTo>
                    <a:pt x="154105" y="33682"/>
                  </a:lnTo>
                  <a:cubicBezTo>
                    <a:pt x="154105" y="211686"/>
                    <a:pt x="298406" y="355987"/>
                    <a:pt x="476410" y="355987"/>
                  </a:cubicBezTo>
                  <a:cubicBezTo>
                    <a:pt x="654414" y="355987"/>
                    <a:pt x="798715" y="211686"/>
                    <a:pt x="798715" y="33682"/>
                  </a:cubicBezTo>
                  <a:lnTo>
                    <a:pt x="795320" y="0"/>
                  </a:lnTo>
                  <a:lnTo>
                    <a:pt x="945136" y="0"/>
                  </a:lnTo>
                  <a:cubicBezTo>
                    <a:pt x="947697" y="1196148"/>
                    <a:pt x="950259" y="2392295"/>
                    <a:pt x="952820" y="3588443"/>
                  </a:cubicBezTo>
                  <a:lnTo>
                    <a:pt x="822192" y="3703704"/>
                  </a:lnTo>
                  <a:lnTo>
                    <a:pt x="729983" y="3603811"/>
                  </a:lnTo>
                  <a:lnTo>
                    <a:pt x="729983" y="2881512"/>
                  </a:lnTo>
                  <a:cubicBezTo>
                    <a:pt x="728483" y="2805996"/>
                    <a:pt x="655617" y="2739401"/>
                    <a:pt x="591671" y="2681727"/>
                  </a:cubicBezTo>
                  <a:cubicBezTo>
                    <a:pt x="367684" y="2530433"/>
                    <a:pt x="9884" y="2338994"/>
                    <a:pt x="0" y="21207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63031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5124738" y="1656603"/>
              <a:ext cx="89051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02</a:t>
              </a:r>
              <a:endParaRPr lang="zh-CN" alt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2"/>
            <p:cNvSpPr>
              <a:spLocks noChangeAspect="1" noEditPoints="1"/>
            </p:cNvSpPr>
            <p:nvPr/>
          </p:nvSpPr>
          <p:spPr bwMode="auto">
            <a:xfrm>
              <a:off x="5374832" y="3282573"/>
              <a:ext cx="381167" cy="447622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010242" y="1573005"/>
            <a:ext cx="1833304" cy="4519470"/>
            <a:chOff x="4010242" y="1573005"/>
            <a:chExt cx="1833304" cy="4519470"/>
          </a:xfrm>
        </p:grpSpPr>
        <p:sp>
          <p:nvSpPr>
            <p:cNvPr id="21" name="圆角矩形 20"/>
            <p:cNvSpPr/>
            <p:nvPr/>
          </p:nvSpPr>
          <p:spPr>
            <a:xfrm>
              <a:off x="4135252" y="1573005"/>
              <a:ext cx="808643" cy="982657"/>
            </a:xfrm>
            <a:prstGeom prst="roundRect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4010242" y="2137076"/>
              <a:ext cx="1833304" cy="3955399"/>
            </a:xfrm>
            <a:custGeom>
              <a:avLst/>
              <a:gdLst>
                <a:gd name="connsiteX0" fmla="*/ 105 w 1705960"/>
                <a:gd name="connsiteY0" fmla="*/ 0 h 3680652"/>
                <a:gd name="connsiteX1" fmla="*/ 144711 w 1705960"/>
                <a:gd name="connsiteY1" fmla="*/ 0 h 3680652"/>
                <a:gd name="connsiteX2" fmla="*/ 141315 w 1705960"/>
                <a:gd name="connsiteY2" fmla="*/ 33682 h 3680652"/>
                <a:gd name="connsiteX3" fmla="*/ 463620 w 1705960"/>
                <a:gd name="connsiteY3" fmla="*/ 355987 h 3680652"/>
                <a:gd name="connsiteX4" fmla="*/ 785925 w 1705960"/>
                <a:gd name="connsiteY4" fmla="*/ 33682 h 3680652"/>
                <a:gd name="connsiteX5" fmla="*/ 782530 w 1705960"/>
                <a:gd name="connsiteY5" fmla="*/ 0 h 3680652"/>
                <a:gd name="connsiteX6" fmla="*/ 975977 w 1705960"/>
                <a:gd name="connsiteY6" fmla="*/ 0 h 3680652"/>
                <a:gd name="connsiteX7" fmla="*/ 981500 w 1705960"/>
                <a:gd name="connsiteY7" fmla="*/ 2065164 h 3680652"/>
                <a:gd name="connsiteX8" fmla="*/ 1071868 w 1705960"/>
                <a:gd name="connsiteY8" fmla="*/ 2312894 h 3680652"/>
                <a:gd name="connsiteX9" fmla="*/ 1567648 w 1705960"/>
                <a:gd name="connsiteY9" fmla="*/ 2681727 h 3680652"/>
                <a:gd name="connsiteX10" fmla="*/ 1705960 w 1705960"/>
                <a:gd name="connsiteY10" fmla="*/ 2881512 h 3680652"/>
                <a:gd name="connsiteX11" fmla="*/ 1705960 w 1705960"/>
                <a:gd name="connsiteY11" fmla="*/ 3588443 h 3680652"/>
                <a:gd name="connsiteX12" fmla="*/ 1636804 w 1705960"/>
                <a:gd name="connsiteY12" fmla="*/ 3680652 h 3680652"/>
                <a:gd name="connsiteX13" fmla="*/ 1590700 w 1705960"/>
                <a:gd name="connsiteY13" fmla="*/ 3596127 h 3680652"/>
                <a:gd name="connsiteX14" fmla="*/ 1590700 w 1705960"/>
                <a:gd name="connsiteY14" fmla="*/ 2919932 h 3680652"/>
                <a:gd name="connsiteX15" fmla="*/ 1444703 w 1705960"/>
                <a:gd name="connsiteY15" fmla="*/ 2743200 h 3680652"/>
                <a:gd name="connsiteX16" fmla="*/ 176838 w 1705960"/>
                <a:gd name="connsiteY16" fmla="*/ 2320578 h 3680652"/>
                <a:gd name="connsiteX17" fmla="*/ 105 w 1705960"/>
                <a:gd name="connsiteY17" fmla="*/ 2043952 h 3680652"/>
                <a:gd name="connsiteX18" fmla="*/ 105 w 1705960"/>
                <a:gd name="connsiteY18" fmla="*/ 0 h 3680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705960" h="3680652">
                  <a:moveTo>
                    <a:pt x="105" y="0"/>
                  </a:moveTo>
                  <a:lnTo>
                    <a:pt x="144711" y="0"/>
                  </a:lnTo>
                  <a:lnTo>
                    <a:pt x="141315" y="33682"/>
                  </a:lnTo>
                  <a:cubicBezTo>
                    <a:pt x="141315" y="211686"/>
                    <a:pt x="285616" y="355987"/>
                    <a:pt x="463620" y="355987"/>
                  </a:cubicBezTo>
                  <a:cubicBezTo>
                    <a:pt x="641624" y="355987"/>
                    <a:pt x="785925" y="211686"/>
                    <a:pt x="785925" y="33682"/>
                  </a:cubicBezTo>
                  <a:lnTo>
                    <a:pt x="782530" y="0"/>
                  </a:lnTo>
                  <a:lnTo>
                    <a:pt x="975977" y="0"/>
                  </a:lnTo>
                  <a:lnTo>
                    <a:pt x="981500" y="2065164"/>
                  </a:lnTo>
                  <a:cubicBezTo>
                    <a:pt x="984062" y="2190670"/>
                    <a:pt x="1007834" y="2256544"/>
                    <a:pt x="1071868" y="2312894"/>
                  </a:cubicBezTo>
                  <a:lnTo>
                    <a:pt x="1567648" y="2681727"/>
                  </a:lnTo>
                  <a:cubicBezTo>
                    <a:pt x="1636055" y="2734941"/>
                    <a:pt x="1700000" y="2801535"/>
                    <a:pt x="1705960" y="2881512"/>
                  </a:cubicBezTo>
                  <a:lnTo>
                    <a:pt x="1705960" y="3588443"/>
                  </a:lnTo>
                  <a:lnTo>
                    <a:pt x="1636804" y="3680652"/>
                  </a:lnTo>
                  <a:lnTo>
                    <a:pt x="1590700" y="3596127"/>
                  </a:lnTo>
                  <a:lnTo>
                    <a:pt x="1590700" y="2919932"/>
                  </a:lnTo>
                  <a:cubicBezTo>
                    <a:pt x="1582178" y="2847640"/>
                    <a:pt x="1524592" y="2775348"/>
                    <a:pt x="1444703" y="2743200"/>
                  </a:cubicBezTo>
                  <a:lnTo>
                    <a:pt x="176838" y="2320578"/>
                  </a:lnTo>
                  <a:cubicBezTo>
                    <a:pt x="41086" y="2251421"/>
                    <a:pt x="-2456" y="2205317"/>
                    <a:pt x="105" y="2043952"/>
                  </a:cubicBezTo>
                  <a:lnTo>
                    <a:pt x="105" y="0"/>
                  </a:lnTo>
                  <a:close/>
                </a:path>
              </a:pathLst>
            </a:custGeom>
            <a:solidFill>
              <a:srgbClr val="D00000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4077886" y="1656603"/>
              <a:ext cx="89051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01</a:t>
              </a:r>
              <a:endParaRPr lang="zh-CN" alt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26"/>
            <p:cNvSpPr>
              <a:spLocks noEditPoints="1"/>
            </p:cNvSpPr>
            <p:nvPr/>
          </p:nvSpPr>
          <p:spPr bwMode="auto">
            <a:xfrm>
              <a:off x="4324666" y="3379389"/>
              <a:ext cx="354981" cy="372954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306652" y="1573005"/>
            <a:ext cx="1833304" cy="4519470"/>
            <a:chOff x="6306652" y="1573005"/>
            <a:chExt cx="1833304" cy="4519470"/>
          </a:xfrm>
        </p:grpSpPr>
        <p:sp>
          <p:nvSpPr>
            <p:cNvPr id="26" name="圆角矩形 25"/>
            <p:cNvSpPr/>
            <p:nvPr/>
          </p:nvSpPr>
          <p:spPr>
            <a:xfrm>
              <a:off x="7228230" y="1573005"/>
              <a:ext cx="808643" cy="982657"/>
            </a:xfrm>
            <a:prstGeom prst="roundRect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6306652" y="2137076"/>
              <a:ext cx="1833304" cy="3955399"/>
            </a:xfrm>
            <a:custGeom>
              <a:avLst/>
              <a:gdLst>
                <a:gd name="connsiteX0" fmla="*/ 729983 w 1705960"/>
                <a:gd name="connsiteY0" fmla="*/ 0 h 3680652"/>
                <a:gd name="connsiteX1" fmla="*/ 939633 w 1705960"/>
                <a:gd name="connsiteY1" fmla="*/ 0 h 3680652"/>
                <a:gd name="connsiteX2" fmla="*/ 936237 w 1705960"/>
                <a:gd name="connsiteY2" fmla="*/ 33682 h 3680652"/>
                <a:gd name="connsiteX3" fmla="*/ 1258542 w 1705960"/>
                <a:gd name="connsiteY3" fmla="*/ 355987 h 3680652"/>
                <a:gd name="connsiteX4" fmla="*/ 1580847 w 1705960"/>
                <a:gd name="connsiteY4" fmla="*/ 33682 h 3680652"/>
                <a:gd name="connsiteX5" fmla="*/ 1577452 w 1705960"/>
                <a:gd name="connsiteY5" fmla="*/ 0 h 3680652"/>
                <a:gd name="connsiteX6" fmla="*/ 1705855 w 1705960"/>
                <a:gd name="connsiteY6" fmla="*/ 0 h 3680652"/>
                <a:gd name="connsiteX7" fmla="*/ 1705855 w 1705960"/>
                <a:gd name="connsiteY7" fmla="*/ 2043952 h 3680652"/>
                <a:gd name="connsiteX8" fmla="*/ 1529122 w 1705960"/>
                <a:gd name="connsiteY8" fmla="*/ 2320578 h 3680652"/>
                <a:gd name="connsiteX9" fmla="*/ 261257 w 1705960"/>
                <a:gd name="connsiteY9" fmla="*/ 2743200 h 3680652"/>
                <a:gd name="connsiteX10" fmla="*/ 115260 w 1705960"/>
                <a:gd name="connsiteY10" fmla="*/ 2919932 h 3680652"/>
                <a:gd name="connsiteX11" fmla="*/ 115260 w 1705960"/>
                <a:gd name="connsiteY11" fmla="*/ 3596127 h 3680652"/>
                <a:gd name="connsiteX12" fmla="*/ 69156 w 1705960"/>
                <a:gd name="connsiteY12" fmla="*/ 3680652 h 3680652"/>
                <a:gd name="connsiteX13" fmla="*/ 0 w 1705960"/>
                <a:gd name="connsiteY13" fmla="*/ 3588443 h 3680652"/>
                <a:gd name="connsiteX14" fmla="*/ 0 w 1705960"/>
                <a:gd name="connsiteY14" fmla="*/ 2881512 h 3680652"/>
                <a:gd name="connsiteX15" fmla="*/ 138312 w 1705960"/>
                <a:gd name="connsiteY15" fmla="*/ 2681727 h 3680652"/>
                <a:gd name="connsiteX16" fmla="*/ 634092 w 1705960"/>
                <a:gd name="connsiteY16" fmla="*/ 2312894 h 3680652"/>
                <a:gd name="connsiteX17" fmla="*/ 724460 w 1705960"/>
                <a:gd name="connsiteY17" fmla="*/ 2065164 h 3680652"/>
                <a:gd name="connsiteX18" fmla="*/ 729983 w 1705960"/>
                <a:gd name="connsiteY18" fmla="*/ 0 h 3680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705960" h="3680652">
                  <a:moveTo>
                    <a:pt x="729983" y="0"/>
                  </a:moveTo>
                  <a:lnTo>
                    <a:pt x="939633" y="0"/>
                  </a:lnTo>
                  <a:lnTo>
                    <a:pt x="936237" y="33682"/>
                  </a:lnTo>
                  <a:cubicBezTo>
                    <a:pt x="936237" y="211686"/>
                    <a:pt x="1080538" y="355987"/>
                    <a:pt x="1258542" y="355987"/>
                  </a:cubicBezTo>
                  <a:cubicBezTo>
                    <a:pt x="1436546" y="355987"/>
                    <a:pt x="1580847" y="211686"/>
                    <a:pt x="1580847" y="33682"/>
                  </a:cubicBezTo>
                  <a:lnTo>
                    <a:pt x="1577452" y="0"/>
                  </a:lnTo>
                  <a:lnTo>
                    <a:pt x="1705855" y="0"/>
                  </a:lnTo>
                  <a:lnTo>
                    <a:pt x="1705855" y="2043952"/>
                  </a:lnTo>
                  <a:cubicBezTo>
                    <a:pt x="1708416" y="2205317"/>
                    <a:pt x="1664874" y="2251421"/>
                    <a:pt x="1529122" y="2320578"/>
                  </a:cubicBezTo>
                  <a:lnTo>
                    <a:pt x="261257" y="2743200"/>
                  </a:lnTo>
                  <a:cubicBezTo>
                    <a:pt x="181368" y="2775348"/>
                    <a:pt x="123782" y="2847640"/>
                    <a:pt x="115260" y="2919932"/>
                  </a:cubicBezTo>
                  <a:lnTo>
                    <a:pt x="115260" y="3596127"/>
                  </a:lnTo>
                  <a:lnTo>
                    <a:pt x="69156" y="3680652"/>
                  </a:lnTo>
                  <a:lnTo>
                    <a:pt x="0" y="3588443"/>
                  </a:lnTo>
                  <a:lnTo>
                    <a:pt x="0" y="2881512"/>
                  </a:lnTo>
                  <a:cubicBezTo>
                    <a:pt x="5960" y="2801535"/>
                    <a:pt x="69905" y="2734941"/>
                    <a:pt x="138312" y="2681727"/>
                  </a:cubicBezTo>
                  <a:lnTo>
                    <a:pt x="634092" y="2312894"/>
                  </a:lnTo>
                  <a:cubicBezTo>
                    <a:pt x="698126" y="2256544"/>
                    <a:pt x="721898" y="2190670"/>
                    <a:pt x="724460" y="2065164"/>
                  </a:cubicBezTo>
                  <a:lnTo>
                    <a:pt x="729983" y="0"/>
                  </a:lnTo>
                  <a:close/>
                </a:path>
              </a:pathLst>
            </a:custGeom>
            <a:solidFill>
              <a:srgbClr val="263031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7193673" y="1651821"/>
              <a:ext cx="89051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04</a:t>
              </a:r>
              <a:endParaRPr lang="zh-CN" alt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9" name="Freeform 33"/>
            <p:cNvSpPr>
              <a:spLocks noEditPoints="1"/>
            </p:cNvSpPr>
            <p:nvPr/>
          </p:nvSpPr>
          <p:spPr bwMode="auto">
            <a:xfrm>
              <a:off x="7470551" y="3282573"/>
              <a:ext cx="415363" cy="390096"/>
            </a:xfrm>
            <a:custGeom>
              <a:avLst/>
              <a:gdLst>
                <a:gd name="T0" fmla="*/ 21 w 643"/>
                <a:gd name="T1" fmla="*/ 477 h 603"/>
                <a:gd name="T2" fmla="*/ 459 w 643"/>
                <a:gd name="T3" fmla="*/ 359 h 603"/>
                <a:gd name="T4" fmla="*/ 420 w 643"/>
                <a:gd name="T5" fmla="*/ 494 h 603"/>
                <a:gd name="T6" fmla="*/ 407 w 643"/>
                <a:gd name="T7" fmla="*/ 377 h 603"/>
                <a:gd name="T8" fmla="*/ 408 w 643"/>
                <a:gd name="T9" fmla="*/ 272 h 603"/>
                <a:gd name="T10" fmla="*/ 397 w 643"/>
                <a:gd name="T11" fmla="*/ 276 h 603"/>
                <a:gd name="T12" fmla="*/ 405 w 643"/>
                <a:gd name="T13" fmla="*/ 292 h 603"/>
                <a:gd name="T14" fmla="*/ 415 w 643"/>
                <a:gd name="T15" fmla="*/ 288 h 603"/>
                <a:gd name="T16" fmla="*/ 356 w 643"/>
                <a:gd name="T17" fmla="*/ 302 h 603"/>
                <a:gd name="T18" fmla="*/ 360 w 643"/>
                <a:gd name="T19" fmla="*/ 322 h 603"/>
                <a:gd name="T20" fmla="*/ 368 w 643"/>
                <a:gd name="T21" fmla="*/ 315 h 603"/>
                <a:gd name="T22" fmla="*/ 324 w 643"/>
                <a:gd name="T23" fmla="*/ 341 h 603"/>
                <a:gd name="T24" fmla="*/ 319 w 643"/>
                <a:gd name="T25" fmla="*/ 351 h 603"/>
                <a:gd name="T26" fmla="*/ 335 w 643"/>
                <a:gd name="T27" fmla="*/ 359 h 603"/>
                <a:gd name="T28" fmla="*/ 340 w 643"/>
                <a:gd name="T29" fmla="*/ 349 h 603"/>
                <a:gd name="T30" fmla="*/ 305 w 643"/>
                <a:gd name="T31" fmla="*/ 399 h 603"/>
                <a:gd name="T32" fmla="*/ 322 w 643"/>
                <a:gd name="T33" fmla="*/ 411 h 603"/>
                <a:gd name="T34" fmla="*/ 323 w 643"/>
                <a:gd name="T35" fmla="*/ 400 h 603"/>
                <a:gd name="T36" fmla="*/ 308 w 643"/>
                <a:gd name="T37" fmla="*/ 450 h 603"/>
                <a:gd name="T38" fmla="*/ 311 w 643"/>
                <a:gd name="T39" fmla="*/ 461 h 603"/>
                <a:gd name="T40" fmla="*/ 327 w 643"/>
                <a:gd name="T41" fmla="*/ 455 h 603"/>
                <a:gd name="T42" fmla="*/ 324 w 643"/>
                <a:gd name="T43" fmla="*/ 444 h 603"/>
                <a:gd name="T44" fmla="*/ 332 w 643"/>
                <a:gd name="T45" fmla="*/ 505 h 603"/>
                <a:gd name="T46" fmla="*/ 353 w 643"/>
                <a:gd name="T47" fmla="*/ 503 h 603"/>
                <a:gd name="T48" fmla="*/ 346 w 643"/>
                <a:gd name="T49" fmla="*/ 495 h 603"/>
                <a:gd name="T50" fmla="*/ 367 w 643"/>
                <a:gd name="T51" fmla="*/ 541 h 603"/>
                <a:gd name="T52" fmla="*/ 377 w 643"/>
                <a:gd name="T53" fmla="*/ 547 h 603"/>
                <a:gd name="T54" fmla="*/ 386 w 643"/>
                <a:gd name="T55" fmla="*/ 532 h 603"/>
                <a:gd name="T56" fmla="*/ 377 w 643"/>
                <a:gd name="T57" fmla="*/ 526 h 603"/>
                <a:gd name="T58" fmla="*/ 423 w 643"/>
                <a:gd name="T59" fmla="*/ 566 h 603"/>
                <a:gd name="T60" fmla="*/ 434 w 643"/>
                <a:gd name="T61" fmla="*/ 568 h 603"/>
                <a:gd name="T62" fmla="*/ 427 w 643"/>
                <a:gd name="T63" fmla="*/ 549 h 603"/>
                <a:gd name="T64" fmla="*/ 472 w 643"/>
                <a:gd name="T65" fmla="*/ 569 h 603"/>
                <a:gd name="T66" fmla="*/ 484 w 643"/>
                <a:gd name="T67" fmla="*/ 568 h 603"/>
                <a:gd name="T68" fmla="*/ 483 w 643"/>
                <a:gd name="T69" fmla="*/ 550 h 603"/>
                <a:gd name="T70" fmla="*/ 472 w 643"/>
                <a:gd name="T71" fmla="*/ 552 h 603"/>
                <a:gd name="T72" fmla="*/ 530 w 643"/>
                <a:gd name="T73" fmla="*/ 551 h 603"/>
                <a:gd name="T74" fmla="*/ 540 w 643"/>
                <a:gd name="T75" fmla="*/ 545 h 603"/>
                <a:gd name="T76" fmla="*/ 524 w 643"/>
                <a:gd name="T77" fmla="*/ 535 h 603"/>
                <a:gd name="T78" fmla="*/ 570 w 643"/>
                <a:gd name="T79" fmla="*/ 521 h 603"/>
                <a:gd name="T80" fmla="*/ 577 w 643"/>
                <a:gd name="T81" fmla="*/ 512 h 603"/>
                <a:gd name="T82" fmla="*/ 565 w 643"/>
                <a:gd name="T83" fmla="*/ 499 h 603"/>
                <a:gd name="T84" fmla="*/ 559 w 643"/>
                <a:gd name="T85" fmla="*/ 507 h 603"/>
                <a:gd name="T86" fmla="*/ 601 w 643"/>
                <a:gd name="T87" fmla="*/ 469 h 603"/>
                <a:gd name="T88" fmla="*/ 605 w 643"/>
                <a:gd name="T89" fmla="*/ 457 h 603"/>
                <a:gd name="T90" fmla="*/ 586 w 643"/>
                <a:gd name="T91" fmla="*/ 459 h 603"/>
                <a:gd name="T92" fmla="*/ 610 w 643"/>
                <a:gd name="T93" fmla="*/ 419 h 603"/>
                <a:gd name="T94" fmla="*/ 610 w 643"/>
                <a:gd name="T95" fmla="*/ 408 h 603"/>
                <a:gd name="T96" fmla="*/ 592 w 643"/>
                <a:gd name="T97" fmla="*/ 406 h 603"/>
                <a:gd name="T98" fmla="*/ 593 w 643"/>
                <a:gd name="T99" fmla="*/ 417 h 603"/>
                <a:gd name="T100" fmla="*/ 599 w 643"/>
                <a:gd name="T101" fmla="*/ 358 h 603"/>
                <a:gd name="T102" fmla="*/ 594 w 643"/>
                <a:gd name="T103" fmla="*/ 347 h 603"/>
                <a:gd name="T104" fmla="*/ 581 w 643"/>
                <a:gd name="T105" fmla="*/ 363 h 603"/>
                <a:gd name="T106" fmla="*/ 573 w 643"/>
                <a:gd name="T107" fmla="*/ 316 h 603"/>
                <a:gd name="T108" fmla="*/ 565 w 643"/>
                <a:gd name="T109" fmla="*/ 308 h 603"/>
                <a:gd name="T110" fmla="*/ 550 w 643"/>
                <a:gd name="T111" fmla="*/ 318 h 603"/>
                <a:gd name="T112" fmla="*/ 557 w 643"/>
                <a:gd name="T113" fmla="*/ 326 h 603"/>
                <a:gd name="T114" fmla="*/ 524 w 643"/>
                <a:gd name="T115" fmla="*/ 279 h 603"/>
                <a:gd name="T116" fmla="*/ 513 w 643"/>
                <a:gd name="T117" fmla="*/ 274 h 603"/>
                <a:gd name="T118" fmla="*/ 513 w 643"/>
                <a:gd name="T119" fmla="*/ 293 h 603"/>
                <a:gd name="T120" fmla="*/ 457 w 643"/>
                <a:gd name="T121" fmla="*/ 231 h 603"/>
                <a:gd name="T122" fmla="*/ 358 w 643"/>
                <a:gd name="T123" fmla="*/ 9 h 603"/>
                <a:gd name="T124" fmla="*/ 30 w 643"/>
                <a:gd name="T125" fmla="*/ 15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43" h="603">
                  <a:moveTo>
                    <a:pt x="51" y="448"/>
                  </a:moveTo>
                  <a:cubicBezTo>
                    <a:pt x="83" y="445"/>
                    <a:pt x="115" y="443"/>
                    <a:pt x="147" y="442"/>
                  </a:cubicBezTo>
                  <a:cubicBezTo>
                    <a:pt x="127" y="440"/>
                    <a:pt x="108" y="439"/>
                    <a:pt x="88" y="436"/>
                  </a:cubicBezTo>
                  <a:cubicBezTo>
                    <a:pt x="72" y="435"/>
                    <a:pt x="59" y="423"/>
                    <a:pt x="59" y="407"/>
                  </a:cubicBezTo>
                  <a:cubicBezTo>
                    <a:pt x="59" y="383"/>
                    <a:pt x="59" y="359"/>
                    <a:pt x="59" y="335"/>
                  </a:cubicBezTo>
                  <a:cubicBezTo>
                    <a:pt x="59" y="318"/>
                    <a:pt x="72" y="306"/>
                    <a:pt x="88" y="305"/>
                  </a:cubicBezTo>
                  <a:cubicBezTo>
                    <a:pt x="148" y="299"/>
                    <a:pt x="207" y="297"/>
                    <a:pt x="267" y="298"/>
                  </a:cubicBezTo>
                  <a:cubicBezTo>
                    <a:pt x="245" y="333"/>
                    <a:pt x="233" y="373"/>
                    <a:pt x="233" y="417"/>
                  </a:cubicBezTo>
                  <a:cubicBezTo>
                    <a:pt x="233" y="479"/>
                    <a:pt x="258" y="535"/>
                    <a:pt x="299" y="575"/>
                  </a:cubicBezTo>
                  <a:cubicBezTo>
                    <a:pt x="301" y="578"/>
                    <a:pt x="304" y="581"/>
                    <a:pt x="306" y="583"/>
                  </a:cubicBezTo>
                  <a:cubicBezTo>
                    <a:pt x="221" y="590"/>
                    <a:pt x="136" y="588"/>
                    <a:pt x="51" y="579"/>
                  </a:cubicBezTo>
                  <a:cubicBezTo>
                    <a:pt x="35" y="578"/>
                    <a:pt x="21" y="566"/>
                    <a:pt x="21" y="549"/>
                  </a:cubicBezTo>
                  <a:cubicBezTo>
                    <a:pt x="21" y="526"/>
                    <a:pt x="21" y="501"/>
                    <a:pt x="21" y="477"/>
                  </a:cubicBezTo>
                  <a:cubicBezTo>
                    <a:pt x="21" y="461"/>
                    <a:pt x="35" y="449"/>
                    <a:pt x="51" y="448"/>
                  </a:cubicBezTo>
                  <a:close/>
                  <a:moveTo>
                    <a:pt x="442" y="265"/>
                  </a:moveTo>
                  <a:lnTo>
                    <a:pt x="442" y="265"/>
                  </a:lnTo>
                  <a:cubicBezTo>
                    <a:pt x="454" y="263"/>
                    <a:pt x="467" y="262"/>
                    <a:pt x="479" y="265"/>
                  </a:cubicBezTo>
                  <a:cubicBezTo>
                    <a:pt x="478" y="271"/>
                    <a:pt x="478" y="278"/>
                    <a:pt x="477" y="284"/>
                  </a:cubicBezTo>
                  <a:cubicBezTo>
                    <a:pt x="466" y="283"/>
                    <a:pt x="455" y="283"/>
                    <a:pt x="444" y="284"/>
                  </a:cubicBezTo>
                  <a:cubicBezTo>
                    <a:pt x="443" y="278"/>
                    <a:pt x="443" y="271"/>
                    <a:pt x="442" y="265"/>
                  </a:cubicBezTo>
                  <a:close/>
                  <a:moveTo>
                    <a:pt x="510" y="384"/>
                  </a:moveTo>
                  <a:lnTo>
                    <a:pt x="510" y="384"/>
                  </a:lnTo>
                  <a:lnTo>
                    <a:pt x="467" y="384"/>
                  </a:lnTo>
                  <a:lnTo>
                    <a:pt x="467" y="377"/>
                  </a:lnTo>
                  <a:cubicBezTo>
                    <a:pt x="467" y="369"/>
                    <a:pt x="466" y="364"/>
                    <a:pt x="465" y="362"/>
                  </a:cubicBezTo>
                  <a:cubicBezTo>
                    <a:pt x="464" y="360"/>
                    <a:pt x="462" y="359"/>
                    <a:pt x="459" y="359"/>
                  </a:cubicBezTo>
                  <a:cubicBezTo>
                    <a:pt x="456" y="359"/>
                    <a:pt x="454" y="359"/>
                    <a:pt x="453" y="362"/>
                  </a:cubicBezTo>
                  <a:cubicBezTo>
                    <a:pt x="452" y="364"/>
                    <a:pt x="451" y="367"/>
                    <a:pt x="451" y="371"/>
                  </a:cubicBezTo>
                  <a:cubicBezTo>
                    <a:pt x="451" y="377"/>
                    <a:pt x="452" y="382"/>
                    <a:pt x="455" y="385"/>
                  </a:cubicBezTo>
                  <a:cubicBezTo>
                    <a:pt x="458" y="388"/>
                    <a:pt x="466" y="393"/>
                    <a:pt x="478" y="401"/>
                  </a:cubicBezTo>
                  <a:cubicBezTo>
                    <a:pt x="489" y="407"/>
                    <a:pt x="497" y="413"/>
                    <a:pt x="501" y="416"/>
                  </a:cubicBezTo>
                  <a:cubicBezTo>
                    <a:pt x="505" y="420"/>
                    <a:pt x="508" y="425"/>
                    <a:pt x="511" y="431"/>
                  </a:cubicBezTo>
                  <a:cubicBezTo>
                    <a:pt x="514" y="437"/>
                    <a:pt x="515" y="445"/>
                    <a:pt x="515" y="455"/>
                  </a:cubicBezTo>
                  <a:cubicBezTo>
                    <a:pt x="515" y="471"/>
                    <a:pt x="512" y="483"/>
                    <a:pt x="504" y="491"/>
                  </a:cubicBezTo>
                  <a:cubicBezTo>
                    <a:pt x="497" y="500"/>
                    <a:pt x="485" y="506"/>
                    <a:pt x="471" y="508"/>
                  </a:cubicBezTo>
                  <a:lnTo>
                    <a:pt x="471" y="524"/>
                  </a:lnTo>
                  <a:lnTo>
                    <a:pt x="451" y="524"/>
                  </a:lnTo>
                  <a:lnTo>
                    <a:pt x="451" y="507"/>
                  </a:lnTo>
                  <a:cubicBezTo>
                    <a:pt x="439" y="506"/>
                    <a:pt x="429" y="502"/>
                    <a:pt x="420" y="494"/>
                  </a:cubicBezTo>
                  <a:cubicBezTo>
                    <a:pt x="412" y="486"/>
                    <a:pt x="407" y="473"/>
                    <a:pt x="407" y="453"/>
                  </a:cubicBezTo>
                  <a:lnTo>
                    <a:pt x="407" y="445"/>
                  </a:lnTo>
                  <a:lnTo>
                    <a:pt x="451" y="445"/>
                  </a:lnTo>
                  <a:lnTo>
                    <a:pt x="451" y="456"/>
                  </a:lnTo>
                  <a:cubicBezTo>
                    <a:pt x="451" y="467"/>
                    <a:pt x="451" y="474"/>
                    <a:pt x="452" y="477"/>
                  </a:cubicBezTo>
                  <a:cubicBezTo>
                    <a:pt x="453" y="480"/>
                    <a:pt x="455" y="481"/>
                    <a:pt x="458" y="481"/>
                  </a:cubicBezTo>
                  <a:cubicBezTo>
                    <a:pt x="461" y="481"/>
                    <a:pt x="464" y="480"/>
                    <a:pt x="465" y="478"/>
                  </a:cubicBezTo>
                  <a:cubicBezTo>
                    <a:pt x="466" y="476"/>
                    <a:pt x="467" y="473"/>
                    <a:pt x="467" y="470"/>
                  </a:cubicBezTo>
                  <a:cubicBezTo>
                    <a:pt x="467" y="460"/>
                    <a:pt x="466" y="453"/>
                    <a:pt x="465" y="449"/>
                  </a:cubicBezTo>
                  <a:cubicBezTo>
                    <a:pt x="464" y="445"/>
                    <a:pt x="459" y="440"/>
                    <a:pt x="451" y="435"/>
                  </a:cubicBezTo>
                  <a:cubicBezTo>
                    <a:pt x="438" y="427"/>
                    <a:pt x="429" y="421"/>
                    <a:pt x="424" y="417"/>
                  </a:cubicBezTo>
                  <a:cubicBezTo>
                    <a:pt x="420" y="413"/>
                    <a:pt x="415" y="408"/>
                    <a:pt x="412" y="401"/>
                  </a:cubicBezTo>
                  <a:cubicBezTo>
                    <a:pt x="408" y="393"/>
                    <a:pt x="407" y="385"/>
                    <a:pt x="407" y="377"/>
                  </a:cubicBezTo>
                  <a:cubicBezTo>
                    <a:pt x="407" y="364"/>
                    <a:pt x="410" y="354"/>
                    <a:pt x="418" y="346"/>
                  </a:cubicBezTo>
                  <a:cubicBezTo>
                    <a:pt x="425" y="339"/>
                    <a:pt x="436" y="334"/>
                    <a:pt x="451" y="333"/>
                  </a:cubicBezTo>
                  <a:lnTo>
                    <a:pt x="451" y="319"/>
                  </a:lnTo>
                  <a:lnTo>
                    <a:pt x="471" y="319"/>
                  </a:lnTo>
                  <a:lnTo>
                    <a:pt x="471" y="333"/>
                  </a:lnTo>
                  <a:cubicBezTo>
                    <a:pt x="484" y="334"/>
                    <a:pt x="494" y="339"/>
                    <a:pt x="501" y="346"/>
                  </a:cubicBezTo>
                  <a:cubicBezTo>
                    <a:pt x="507" y="353"/>
                    <a:pt x="511" y="363"/>
                    <a:pt x="511" y="376"/>
                  </a:cubicBezTo>
                  <a:cubicBezTo>
                    <a:pt x="511" y="378"/>
                    <a:pt x="510" y="381"/>
                    <a:pt x="510" y="384"/>
                  </a:cubicBezTo>
                  <a:close/>
                  <a:moveTo>
                    <a:pt x="411" y="271"/>
                  </a:moveTo>
                  <a:lnTo>
                    <a:pt x="411" y="271"/>
                  </a:lnTo>
                  <a:lnTo>
                    <a:pt x="410" y="271"/>
                  </a:lnTo>
                  <a:lnTo>
                    <a:pt x="409" y="271"/>
                  </a:lnTo>
                  <a:lnTo>
                    <a:pt x="408" y="272"/>
                  </a:lnTo>
                  <a:lnTo>
                    <a:pt x="407" y="272"/>
                  </a:lnTo>
                  <a:lnTo>
                    <a:pt x="406" y="272"/>
                  </a:lnTo>
                  <a:lnTo>
                    <a:pt x="405" y="273"/>
                  </a:lnTo>
                  <a:lnTo>
                    <a:pt x="405" y="273"/>
                  </a:lnTo>
                  <a:lnTo>
                    <a:pt x="404" y="273"/>
                  </a:lnTo>
                  <a:lnTo>
                    <a:pt x="403" y="274"/>
                  </a:lnTo>
                  <a:lnTo>
                    <a:pt x="402" y="274"/>
                  </a:lnTo>
                  <a:lnTo>
                    <a:pt x="401" y="274"/>
                  </a:lnTo>
                  <a:lnTo>
                    <a:pt x="400" y="275"/>
                  </a:lnTo>
                  <a:lnTo>
                    <a:pt x="399" y="275"/>
                  </a:lnTo>
                  <a:lnTo>
                    <a:pt x="398" y="275"/>
                  </a:lnTo>
                  <a:lnTo>
                    <a:pt x="398" y="276"/>
                  </a:lnTo>
                  <a:lnTo>
                    <a:pt x="397" y="276"/>
                  </a:lnTo>
                  <a:lnTo>
                    <a:pt x="396" y="277"/>
                  </a:lnTo>
                  <a:lnTo>
                    <a:pt x="395" y="277"/>
                  </a:lnTo>
                  <a:lnTo>
                    <a:pt x="394" y="277"/>
                  </a:lnTo>
                  <a:lnTo>
                    <a:pt x="393" y="278"/>
                  </a:lnTo>
                  <a:lnTo>
                    <a:pt x="393" y="278"/>
                  </a:lnTo>
                  <a:lnTo>
                    <a:pt x="401" y="294"/>
                  </a:lnTo>
                  <a:lnTo>
                    <a:pt x="401" y="294"/>
                  </a:lnTo>
                  <a:lnTo>
                    <a:pt x="401" y="293"/>
                  </a:lnTo>
                  <a:lnTo>
                    <a:pt x="402" y="293"/>
                  </a:lnTo>
                  <a:lnTo>
                    <a:pt x="403" y="293"/>
                  </a:lnTo>
                  <a:lnTo>
                    <a:pt x="404" y="292"/>
                  </a:lnTo>
                  <a:lnTo>
                    <a:pt x="404" y="292"/>
                  </a:lnTo>
                  <a:lnTo>
                    <a:pt x="405" y="292"/>
                  </a:lnTo>
                  <a:lnTo>
                    <a:pt x="406" y="291"/>
                  </a:lnTo>
                  <a:lnTo>
                    <a:pt x="407" y="291"/>
                  </a:lnTo>
                  <a:lnTo>
                    <a:pt x="407" y="291"/>
                  </a:lnTo>
                  <a:lnTo>
                    <a:pt x="408" y="290"/>
                  </a:lnTo>
                  <a:lnTo>
                    <a:pt x="409" y="290"/>
                  </a:lnTo>
                  <a:lnTo>
                    <a:pt x="410" y="290"/>
                  </a:lnTo>
                  <a:lnTo>
                    <a:pt x="411" y="290"/>
                  </a:lnTo>
                  <a:lnTo>
                    <a:pt x="411" y="289"/>
                  </a:lnTo>
                  <a:lnTo>
                    <a:pt x="412" y="289"/>
                  </a:lnTo>
                  <a:lnTo>
                    <a:pt x="413" y="289"/>
                  </a:lnTo>
                  <a:lnTo>
                    <a:pt x="414" y="288"/>
                  </a:lnTo>
                  <a:lnTo>
                    <a:pt x="414" y="288"/>
                  </a:lnTo>
                  <a:lnTo>
                    <a:pt x="415" y="288"/>
                  </a:lnTo>
                  <a:lnTo>
                    <a:pt x="416" y="288"/>
                  </a:lnTo>
                  <a:lnTo>
                    <a:pt x="411" y="271"/>
                  </a:lnTo>
                  <a:close/>
                  <a:moveTo>
                    <a:pt x="361" y="297"/>
                  </a:moveTo>
                  <a:lnTo>
                    <a:pt x="361" y="297"/>
                  </a:lnTo>
                  <a:lnTo>
                    <a:pt x="361" y="297"/>
                  </a:lnTo>
                  <a:lnTo>
                    <a:pt x="360" y="298"/>
                  </a:lnTo>
                  <a:lnTo>
                    <a:pt x="360" y="299"/>
                  </a:lnTo>
                  <a:lnTo>
                    <a:pt x="359" y="299"/>
                  </a:lnTo>
                  <a:lnTo>
                    <a:pt x="358" y="300"/>
                  </a:lnTo>
                  <a:lnTo>
                    <a:pt x="358" y="300"/>
                  </a:lnTo>
                  <a:lnTo>
                    <a:pt x="357" y="301"/>
                  </a:lnTo>
                  <a:lnTo>
                    <a:pt x="356" y="302"/>
                  </a:lnTo>
                  <a:lnTo>
                    <a:pt x="356" y="302"/>
                  </a:lnTo>
                  <a:lnTo>
                    <a:pt x="355" y="303"/>
                  </a:lnTo>
                  <a:lnTo>
                    <a:pt x="354" y="304"/>
                  </a:lnTo>
                  <a:lnTo>
                    <a:pt x="354" y="304"/>
                  </a:lnTo>
                  <a:lnTo>
                    <a:pt x="353" y="305"/>
                  </a:lnTo>
                  <a:lnTo>
                    <a:pt x="352" y="305"/>
                  </a:lnTo>
                  <a:lnTo>
                    <a:pt x="352" y="306"/>
                  </a:lnTo>
                  <a:lnTo>
                    <a:pt x="351" y="307"/>
                  </a:lnTo>
                  <a:lnTo>
                    <a:pt x="350" y="307"/>
                  </a:lnTo>
                  <a:lnTo>
                    <a:pt x="350" y="308"/>
                  </a:lnTo>
                  <a:lnTo>
                    <a:pt x="349" y="309"/>
                  </a:lnTo>
                  <a:lnTo>
                    <a:pt x="348" y="309"/>
                  </a:lnTo>
                  <a:lnTo>
                    <a:pt x="348" y="310"/>
                  </a:lnTo>
                  <a:lnTo>
                    <a:pt x="360" y="322"/>
                  </a:lnTo>
                  <a:lnTo>
                    <a:pt x="361" y="322"/>
                  </a:lnTo>
                  <a:lnTo>
                    <a:pt x="361" y="321"/>
                  </a:lnTo>
                  <a:lnTo>
                    <a:pt x="362" y="320"/>
                  </a:lnTo>
                  <a:lnTo>
                    <a:pt x="363" y="320"/>
                  </a:lnTo>
                  <a:lnTo>
                    <a:pt x="363" y="319"/>
                  </a:lnTo>
                  <a:lnTo>
                    <a:pt x="364" y="319"/>
                  </a:lnTo>
                  <a:lnTo>
                    <a:pt x="364" y="318"/>
                  </a:lnTo>
                  <a:lnTo>
                    <a:pt x="365" y="318"/>
                  </a:lnTo>
                  <a:lnTo>
                    <a:pt x="365" y="317"/>
                  </a:lnTo>
                  <a:lnTo>
                    <a:pt x="366" y="317"/>
                  </a:lnTo>
                  <a:lnTo>
                    <a:pt x="367" y="316"/>
                  </a:lnTo>
                  <a:lnTo>
                    <a:pt x="367" y="315"/>
                  </a:lnTo>
                  <a:lnTo>
                    <a:pt x="368" y="315"/>
                  </a:lnTo>
                  <a:lnTo>
                    <a:pt x="368" y="314"/>
                  </a:lnTo>
                  <a:lnTo>
                    <a:pt x="369" y="314"/>
                  </a:lnTo>
                  <a:lnTo>
                    <a:pt x="370" y="313"/>
                  </a:lnTo>
                  <a:lnTo>
                    <a:pt x="370" y="313"/>
                  </a:lnTo>
                  <a:lnTo>
                    <a:pt x="371" y="312"/>
                  </a:lnTo>
                  <a:lnTo>
                    <a:pt x="372" y="312"/>
                  </a:lnTo>
                  <a:lnTo>
                    <a:pt x="372" y="311"/>
                  </a:lnTo>
                  <a:lnTo>
                    <a:pt x="373" y="311"/>
                  </a:lnTo>
                  <a:lnTo>
                    <a:pt x="361" y="297"/>
                  </a:lnTo>
                  <a:close/>
                  <a:moveTo>
                    <a:pt x="325" y="339"/>
                  </a:moveTo>
                  <a:lnTo>
                    <a:pt x="325" y="339"/>
                  </a:lnTo>
                  <a:lnTo>
                    <a:pt x="325" y="340"/>
                  </a:lnTo>
                  <a:lnTo>
                    <a:pt x="324" y="341"/>
                  </a:lnTo>
                  <a:lnTo>
                    <a:pt x="324" y="341"/>
                  </a:lnTo>
                  <a:lnTo>
                    <a:pt x="323" y="342"/>
                  </a:lnTo>
                  <a:lnTo>
                    <a:pt x="323" y="343"/>
                  </a:lnTo>
                  <a:lnTo>
                    <a:pt x="323" y="344"/>
                  </a:lnTo>
                  <a:lnTo>
                    <a:pt x="322" y="345"/>
                  </a:lnTo>
                  <a:lnTo>
                    <a:pt x="322" y="345"/>
                  </a:lnTo>
                  <a:lnTo>
                    <a:pt x="321" y="346"/>
                  </a:lnTo>
                  <a:lnTo>
                    <a:pt x="321" y="347"/>
                  </a:lnTo>
                  <a:lnTo>
                    <a:pt x="320" y="348"/>
                  </a:lnTo>
                  <a:lnTo>
                    <a:pt x="320" y="349"/>
                  </a:lnTo>
                  <a:lnTo>
                    <a:pt x="320" y="350"/>
                  </a:lnTo>
                  <a:lnTo>
                    <a:pt x="319" y="350"/>
                  </a:lnTo>
                  <a:lnTo>
                    <a:pt x="319" y="351"/>
                  </a:lnTo>
                  <a:lnTo>
                    <a:pt x="318" y="352"/>
                  </a:lnTo>
                  <a:lnTo>
                    <a:pt x="318" y="353"/>
                  </a:lnTo>
                  <a:lnTo>
                    <a:pt x="318" y="354"/>
                  </a:lnTo>
                  <a:lnTo>
                    <a:pt x="317" y="355"/>
                  </a:lnTo>
                  <a:lnTo>
                    <a:pt x="317" y="356"/>
                  </a:lnTo>
                  <a:lnTo>
                    <a:pt x="317" y="356"/>
                  </a:lnTo>
                  <a:lnTo>
                    <a:pt x="333" y="363"/>
                  </a:lnTo>
                  <a:lnTo>
                    <a:pt x="333" y="363"/>
                  </a:lnTo>
                  <a:lnTo>
                    <a:pt x="333" y="362"/>
                  </a:lnTo>
                  <a:lnTo>
                    <a:pt x="334" y="361"/>
                  </a:lnTo>
                  <a:lnTo>
                    <a:pt x="334" y="360"/>
                  </a:lnTo>
                  <a:lnTo>
                    <a:pt x="334" y="360"/>
                  </a:lnTo>
                  <a:lnTo>
                    <a:pt x="335" y="359"/>
                  </a:lnTo>
                  <a:lnTo>
                    <a:pt x="335" y="358"/>
                  </a:lnTo>
                  <a:lnTo>
                    <a:pt x="335" y="357"/>
                  </a:lnTo>
                  <a:lnTo>
                    <a:pt x="336" y="357"/>
                  </a:lnTo>
                  <a:lnTo>
                    <a:pt x="336" y="356"/>
                  </a:lnTo>
                  <a:lnTo>
                    <a:pt x="336" y="355"/>
                  </a:lnTo>
                  <a:lnTo>
                    <a:pt x="337" y="354"/>
                  </a:lnTo>
                  <a:lnTo>
                    <a:pt x="337" y="354"/>
                  </a:lnTo>
                  <a:lnTo>
                    <a:pt x="338" y="353"/>
                  </a:lnTo>
                  <a:lnTo>
                    <a:pt x="338" y="352"/>
                  </a:lnTo>
                  <a:lnTo>
                    <a:pt x="338" y="351"/>
                  </a:lnTo>
                  <a:lnTo>
                    <a:pt x="339" y="351"/>
                  </a:lnTo>
                  <a:lnTo>
                    <a:pt x="339" y="350"/>
                  </a:lnTo>
                  <a:lnTo>
                    <a:pt x="340" y="349"/>
                  </a:lnTo>
                  <a:lnTo>
                    <a:pt x="340" y="349"/>
                  </a:lnTo>
                  <a:lnTo>
                    <a:pt x="340" y="348"/>
                  </a:lnTo>
                  <a:lnTo>
                    <a:pt x="325" y="339"/>
                  </a:lnTo>
                  <a:close/>
                  <a:moveTo>
                    <a:pt x="306" y="392"/>
                  </a:moveTo>
                  <a:lnTo>
                    <a:pt x="306" y="392"/>
                  </a:lnTo>
                  <a:lnTo>
                    <a:pt x="306" y="393"/>
                  </a:lnTo>
                  <a:lnTo>
                    <a:pt x="306" y="394"/>
                  </a:lnTo>
                  <a:lnTo>
                    <a:pt x="306" y="394"/>
                  </a:lnTo>
                  <a:lnTo>
                    <a:pt x="306" y="395"/>
                  </a:lnTo>
                  <a:lnTo>
                    <a:pt x="305" y="396"/>
                  </a:lnTo>
                  <a:lnTo>
                    <a:pt x="305" y="397"/>
                  </a:lnTo>
                  <a:lnTo>
                    <a:pt x="305" y="398"/>
                  </a:lnTo>
                  <a:lnTo>
                    <a:pt x="305" y="399"/>
                  </a:lnTo>
                  <a:lnTo>
                    <a:pt x="305" y="400"/>
                  </a:lnTo>
                  <a:lnTo>
                    <a:pt x="305" y="401"/>
                  </a:lnTo>
                  <a:lnTo>
                    <a:pt x="305" y="402"/>
                  </a:lnTo>
                  <a:lnTo>
                    <a:pt x="305" y="403"/>
                  </a:lnTo>
                  <a:lnTo>
                    <a:pt x="305" y="404"/>
                  </a:lnTo>
                  <a:lnTo>
                    <a:pt x="304" y="405"/>
                  </a:lnTo>
                  <a:lnTo>
                    <a:pt x="304" y="406"/>
                  </a:lnTo>
                  <a:lnTo>
                    <a:pt x="304" y="407"/>
                  </a:lnTo>
                  <a:lnTo>
                    <a:pt x="304" y="408"/>
                  </a:lnTo>
                  <a:lnTo>
                    <a:pt x="304" y="409"/>
                  </a:lnTo>
                  <a:lnTo>
                    <a:pt x="304" y="410"/>
                  </a:lnTo>
                  <a:lnTo>
                    <a:pt x="304" y="410"/>
                  </a:lnTo>
                  <a:lnTo>
                    <a:pt x="322" y="411"/>
                  </a:lnTo>
                  <a:lnTo>
                    <a:pt x="322" y="411"/>
                  </a:lnTo>
                  <a:lnTo>
                    <a:pt x="322" y="410"/>
                  </a:lnTo>
                  <a:lnTo>
                    <a:pt x="322" y="409"/>
                  </a:lnTo>
                  <a:lnTo>
                    <a:pt x="322" y="408"/>
                  </a:lnTo>
                  <a:lnTo>
                    <a:pt x="322" y="407"/>
                  </a:lnTo>
                  <a:lnTo>
                    <a:pt x="322" y="406"/>
                  </a:lnTo>
                  <a:lnTo>
                    <a:pt x="322" y="406"/>
                  </a:lnTo>
                  <a:lnTo>
                    <a:pt x="322" y="405"/>
                  </a:lnTo>
                  <a:lnTo>
                    <a:pt x="322" y="404"/>
                  </a:lnTo>
                  <a:lnTo>
                    <a:pt x="322" y="403"/>
                  </a:lnTo>
                  <a:lnTo>
                    <a:pt x="322" y="402"/>
                  </a:lnTo>
                  <a:lnTo>
                    <a:pt x="323" y="401"/>
                  </a:lnTo>
                  <a:lnTo>
                    <a:pt x="323" y="400"/>
                  </a:lnTo>
                  <a:lnTo>
                    <a:pt x="323" y="400"/>
                  </a:lnTo>
                  <a:lnTo>
                    <a:pt x="323" y="399"/>
                  </a:lnTo>
                  <a:lnTo>
                    <a:pt x="323" y="398"/>
                  </a:lnTo>
                  <a:lnTo>
                    <a:pt x="323" y="397"/>
                  </a:lnTo>
                  <a:lnTo>
                    <a:pt x="323" y="396"/>
                  </a:lnTo>
                  <a:lnTo>
                    <a:pt x="323" y="395"/>
                  </a:lnTo>
                  <a:lnTo>
                    <a:pt x="323" y="395"/>
                  </a:lnTo>
                  <a:lnTo>
                    <a:pt x="306" y="392"/>
                  </a:lnTo>
                  <a:close/>
                  <a:moveTo>
                    <a:pt x="307" y="447"/>
                  </a:moveTo>
                  <a:lnTo>
                    <a:pt x="307" y="447"/>
                  </a:lnTo>
                  <a:lnTo>
                    <a:pt x="307" y="448"/>
                  </a:lnTo>
                  <a:lnTo>
                    <a:pt x="307" y="449"/>
                  </a:lnTo>
                  <a:lnTo>
                    <a:pt x="308" y="450"/>
                  </a:lnTo>
                  <a:lnTo>
                    <a:pt x="308" y="450"/>
                  </a:lnTo>
                  <a:lnTo>
                    <a:pt x="308" y="451"/>
                  </a:lnTo>
                  <a:lnTo>
                    <a:pt x="308" y="452"/>
                  </a:lnTo>
                  <a:lnTo>
                    <a:pt x="308" y="453"/>
                  </a:lnTo>
                  <a:lnTo>
                    <a:pt x="309" y="454"/>
                  </a:lnTo>
                  <a:lnTo>
                    <a:pt x="309" y="455"/>
                  </a:lnTo>
                  <a:lnTo>
                    <a:pt x="309" y="456"/>
                  </a:lnTo>
                  <a:lnTo>
                    <a:pt x="309" y="457"/>
                  </a:lnTo>
                  <a:lnTo>
                    <a:pt x="310" y="458"/>
                  </a:lnTo>
                  <a:lnTo>
                    <a:pt x="310" y="459"/>
                  </a:lnTo>
                  <a:lnTo>
                    <a:pt x="310" y="460"/>
                  </a:lnTo>
                  <a:lnTo>
                    <a:pt x="310" y="461"/>
                  </a:lnTo>
                  <a:lnTo>
                    <a:pt x="311" y="461"/>
                  </a:lnTo>
                  <a:lnTo>
                    <a:pt x="311" y="462"/>
                  </a:lnTo>
                  <a:lnTo>
                    <a:pt x="311" y="463"/>
                  </a:lnTo>
                  <a:lnTo>
                    <a:pt x="312" y="464"/>
                  </a:lnTo>
                  <a:lnTo>
                    <a:pt x="312" y="465"/>
                  </a:lnTo>
                  <a:lnTo>
                    <a:pt x="312" y="465"/>
                  </a:lnTo>
                  <a:lnTo>
                    <a:pt x="329" y="460"/>
                  </a:lnTo>
                  <a:lnTo>
                    <a:pt x="328" y="459"/>
                  </a:lnTo>
                  <a:lnTo>
                    <a:pt x="328" y="459"/>
                  </a:lnTo>
                  <a:lnTo>
                    <a:pt x="328" y="458"/>
                  </a:lnTo>
                  <a:lnTo>
                    <a:pt x="328" y="457"/>
                  </a:lnTo>
                  <a:lnTo>
                    <a:pt x="328" y="456"/>
                  </a:lnTo>
                  <a:lnTo>
                    <a:pt x="327" y="456"/>
                  </a:lnTo>
                  <a:lnTo>
                    <a:pt x="327" y="455"/>
                  </a:lnTo>
                  <a:lnTo>
                    <a:pt x="327" y="454"/>
                  </a:lnTo>
                  <a:lnTo>
                    <a:pt x="327" y="453"/>
                  </a:lnTo>
                  <a:lnTo>
                    <a:pt x="326" y="452"/>
                  </a:lnTo>
                  <a:lnTo>
                    <a:pt x="326" y="452"/>
                  </a:lnTo>
                  <a:lnTo>
                    <a:pt x="326" y="451"/>
                  </a:lnTo>
                  <a:lnTo>
                    <a:pt x="326" y="450"/>
                  </a:lnTo>
                  <a:lnTo>
                    <a:pt x="325" y="449"/>
                  </a:lnTo>
                  <a:lnTo>
                    <a:pt x="325" y="448"/>
                  </a:lnTo>
                  <a:lnTo>
                    <a:pt x="325" y="447"/>
                  </a:lnTo>
                  <a:lnTo>
                    <a:pt x="325" y="447"/>
                  </a:lnTo>
                  <a:lnTo>
                    <a:pt x="325" y="446"/>
                  </a:lnTo>
                  <a:lnTo>
                    <a:pt x="325" y="445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07" y="447"/>
                  </a:lnTo>
                  <a:close/>
                  <a:moveTo>
                    <a:pt x="328" y="499"/>
                  </a:moveTo>
                  <a:lnTo>
                    <a:pt x="328" y="499"/>
                  </a:lnTo>
                  <a:lnTo>
                    <a:pt x="328" y="499"/>
                  </a:lnTo>
                  <a:lnTo>
                    <a:pt x="329" y="500"/>
                  </a:lnTo>
                  <a:lnTo>
                    <a:pt x="329" y="501"/>
                  </a:lnTo>
                  <a:lnTo>
                    <a:pt x="330" y="502"/>
                  </a:lnTo>
                  <a:lnTo>
                    <a:pt x="330" y="502"/>
                  </a:lnTo>
                  <a:lnTo>
                    <a:pt x="331" y="503"/>
                  </a:lnTo>
                  <a:lnTo>
                    <a:pt x="331" y="504"/>
                  </a:lnTo>
                  <a:lnTo>
                    <a:pt x="332" y="505"/>
                  </a:lnTo>
                  <a:lnTo>
                    <a:pt x="332" y="505"/>
                  </a:lnTo>
                  <a:lnTo>
                    <a:pt x="333" y="506"/>
                  </a:lnTo>
                  <a:lnTo>
                    <a:pt x="333" y="507"/>
                  </a:lnTo>
                  <a:lnTo>
                    <a:pt x="334" y="508"/>
                  </a:lnTo>
                  <a:lnTo>
                    <a:pt x="334" y="508"/>
                  </a:lnTo>
                  <a:lnTo>
                    <a:pt x="335" y="509"/>
                  </a:lnTo>
                  <a:lnTo>
                    <a:pt x="336" y="510"/>
                  </a:lnTo>
                  <a:lnTo>
                    <a:pt x="336" y="511"/>
                  </a:lnTo>
                  <a:lnTo>
                    <a:pt x="337" y="511"/>
                  </a:lnTo>
                  <a:lnTo>
                    <a:pt x="337" y="512"/>
                  </a:lnTo>
                  <a:lnTo>
                    <a:pt x="338" y="513"/>
                  </a:lnTo>
                  <a:lnTo>
                    <a:pt x="338" y="514"/>
                  </a:lnTo>
                  <a:lnTo>
                    <a:pt x="339" y="514"/>
                  </a:lnTo>
                  <a:lnTo>
                    <a:pt x="353" y="503"/>
                  </a:lnTo>
                  <a:lnTo>
                    <a:pt x="352" y="502"/>
                  </a:lnTo>
                  <a:lnTo>
                    <a:pt x="352" y="502"/>
                  </a:lnTo>
                  <a:lnTo>
                    <a:pt x="351" y="501"/>
                  </a:lnTo>
                  <a:lnTo>
                    <a:pt x="351" y="500"/>
                  </a:lnTo>
                  <a:lnTo>
                    <a:pt x="350" y="500"/>
                  </a:lnTo>
                  <a:lnTo>
                    <a:pt x="350" y="499"/>
                  </a:lnTo>
                  <a:lnTo>
                    <a:pt x="349" y="499"/>
                  </a:lnTo>
                  <a:lnTo>
                    <a:pt x="349" y="498"/>
                  </a:lnTo>
                  <a:lnTo>
                    <a:pt x="348" y="497"/>
                  </a:lnTo>
                  <a:lnTo>
                    <a:pt x="348" y="497"/>
                  </a:lnTo>
                  <a:lnTo>
                    <a:pt x="347" y="496"/>
                  </a:lnTo>
                  <a:lnTo>
                    <a:pt x="347" y="495"/>
                  </a:lnTo>
                  <a:lnTo>
                    <a:pt x="346" y="495"/>
                  </a:lnTo>
                  <a:lnTo>
                    <a:pt x="346" y="494"/>
                  </a:lnTo>
                  <a:lnTo>
                    <a:pt x="345" y="493"/>
                  </a:lnTo>
                  <a:lnTo>
                    <a:pt x="345" y="493"/>
                  </a:lnTo>
                  <a:lnTo>
                    <a:pt x="344" y="492"/>
                  </a:lnTo>
                  <a:lnTo>
                    <a:pt x="344" y="491"/>
                  </a:lnTo>
                  <a:lnTo>
                    <a:pt x="343" y="491"/>
                  </a:lnTo>
                  <a:lnTo>
                    <a:pt x="343" y="490"/>
                  </a:lnTo>
                  <a:lnTo>
                    <a:pt x="343" y="490"/>
                  </a:lnTo>
                  <a:lnTo>
                    <a:pt x="328" y="499"/>
                  </a:lnTo>
                  <a:close/>
                  <a:moveTo>
                    <a:pt x="366" y="540"/>
                  </a:moveTo>
                  <a:lnTo>
                    <a:pt x="366" y="540"/>
                  </a:lnTo>
                  <a:lnTo>
                    <a:pt x="366" y="540"/>
                  </a:lnTo>
                  <a:lnTo>
                    <a:pt x="367" y="541"/>
                  </a:lnTo>
                  <a:lnTo>
                    <a:pt x="368" y="541"/>
                  </a:lnTo>
                  <a:lnTo>
                    <a:pt x="369" y="542"/>
                  </a:lnTo>
                  <a:lnTo>
                    <a:pt x="369" y="542"/>
                  </a:lnTo>
                  <a:lnTo>
                    <a:pt x="370" y="543"/>
                  </a:lnTo>
                  <a:lnTo>
                    <a:pt x="371" y="543"/>
                  </a:lnTo>
                  <a:lnTo>
                    <a:pt x="372" y="544"/>
                  </a:lnTo>
                  <a:lnTo>
                    <a:pt x="372" y="544"/>
                  </a:lnTo>
                  <a:lnTo>
                    <a:pt x="373" y="545"/>
                  </a:lnTo>
                  <a:lnTo>
                    <a:pt x="374" y="545"/>
                  </a:lnTo>
                  <a:lnTo>
                    <a:pt x="375" y="546"/>
                  </a:lnTo>
                  <a:lnTo>
                    <a:pt x="375" y="546"/>
                  </a:lnTo>
                  <a:lnTo>
                    <a:pt x="376" y="547"/>
                  </a:lnTo>
                  <a:lnTo>
                    <a:pt x="377" y="547"/>
                  </a:lnTo>
                  <a:lnTo>
                    <a:pt x="378" y="548"/>
                  </a:lnTo>
                  <a:lnTo>
                    <a:pt x="379" y="548"/>
                  </a:lnTo>
                  <a:lnTo>
                    <a:pt x="379" y="549"/>
                  </a:lnTo>
                  <a:lnTo>
                    <a:pt x="380" y="549"/>
                  </a:lnTo>
                  <a:lnTo>
                    <a:pt x="381" y="550"/>
                  </a:lnTo>
                  <a:lnTo>
                    <a:pt x="382" y="550"/>
                  </a:lnTo>
                  <a:lnTo>
                    <a:pt x="390" y="535"/>
                  </a:lnTo>
                  <a:lnTo>
                    <a:pt x="390" y="534"/>
                  </a:lnTo>
                  <a:lnTo>
                    <a:pt x="389" y="534"/>
                  </a:lnTo>
                  <a:lnTo>
                    <a:pt x="388" y="534"/>
                  </a:lnTo>
                  <a:lnTo>
                    <a:pt x="388" y="533"/>
                  </a:lnTo>
                  <a:lnTo>
                    <a:pt x="387" y="533"/>
                  </a:lnTo>
                  <a:lnTo>
                    <a:pt x="386" y="532"/>
                  </a:lnTo>
                  <a:lnTo>
                    <a:pt x="385" y="532"/>
                  </a:lnTo>
                  <a:lnTo>
                    <a:pt x="385" y="531"/>
                  </a:lnTo>
                  <a:lnTo>
                    <a:pt x="384" y="531"/>
                  </a:lnTo>
                  <a:lnTo>
                    <a:pt x="383" y="531"/>
                  </a:lnTo>
                  <a:lnTo>
                    <a:pt x="383" y="530"/>
                  </a:lnTo>
                  <a:lnTo>
                    <a:pt x="382" y="530"/>
                  </a:lnTo>
                  <a:lnTo>
                    <a:pt x="381" y="529"/>
                  </a:lnTo>
                  <a:lnTo>
                    <a:pt x="381" y="529"/>
                  </a:lnTo>
                  <a:lnTo>
                    <a:pt x="380" y="528"/>
                  </a:lnTo>
                  <a:lnTo>
                    <a:pt x="379" y="528"/>
                  </a:lnTo>
                  <a:lnTo>
                    <a:pt x="379" y="527"/>
                  </a:lnTo>
                  <a:lnTo>
                    <a:pt x="378" y="527"/>
                  </a:lnTo>
                  <a:lnTo>
                    <a:pt x="377" y="526"/>
                  </a:lnTo>
                  <a:lnTo>
                    <a:pt x="377" y="526"/>
                  </a:lnTo>
                  <a:lnTo>
                    <a:pt x="376" y="526"/>
                  </a:lnTo>
                  <a:lnTo>
                    <a:pt x="366" y="540"/>
                  </a:lnTo>
                  <a:close/>
                  <a:moveTo>
                    <a:pt x="416" y="564"/>
                  </a:moveTo>
                  <a:lnTo>
                    <a:pt x="416" y="564"/>
                  </a:lnTo>
                  <a:lnTo>
                    <a:pt x="416" y="564"/>
                  </a:lnTo>
                  <a:lnTo>
                    <a:pt x="417" y="565"/>
                  </a:lnTo>
                  <a:lnTo>
                    <a:pt x="418" y="565"/>
                  </a:lnTo>
                  <a:lnTo>
                    <a:pt x="419" y="565"/>
                  </a:lnTo>
                  <a:lnTo>
                    <a:pt x="420" y="565"/>
                  </a:lnTo>
                  <a:lnTo>
                    <a:pt x="421" y="566"/>
                  </a:lnTo>
                  <a:lnTo>
                    <a:pt x="422" y="566"/>
                  </a:lnTo>
                  <a:lnTo>
                    <a:pt x="423" y="566"/>
                  </a:lnTo>
                  <a:lnTo>
                    <a:pt x="424" y="566"/>
                  </a:lnTo>
                  <a:lnTo>
                    <a:pt x="424" y="566"/>
                  </a:lnTo>
                  <a:lnTo>
                    <a:pt x="425" y="567"/>
                  </a:lnTo>
                  <a:lnTo>
                    <a:pt x="426" y="567"/>
                  </a:lnTo>
                  <a:lnTo>
                    <a:pt x="427" y="567"/>
                  </a:lnTo>
                  <a:lnTo>
                    <a:pt x="428" y="567"/>
                  </a:lnTo>
                  <a:lnTo>
                    <a:pt x="429" y="567"/>
                  </a:lnTo>
                  <a:lnTo>
                    <a:pt x="430" y="568"/>
                  </a:lnTo>
                  <a:lnTo>
                    <a:pt x="431" y="568"/>
                  </a:lnTo>
                  <a:lnTo>
                    <a:pt x="432" y="568"/>
                  </a:lnTo>
                  <a:lnTo>
                    <a:pt x="433" y="568"/>
                  </a:lnTo>
                  <a:lnTo>
                    <a:pt x="434" y="568"/>
                  </a:lnTo>
                  <a:lnTo>
                    <a:pt x="434" y="568"/>
                  </a:lnTo>
                  <a:lnTo>
                    <a:pt x="437" y="551"/>
                  </a:lnTo>
                  <a:lnTo>
                    <a:pt x="437" y="551"/>
                  </a:lnTo>
                  <a:lnTo>
                    <a:pt x="436" y="551"/>
                  </a:lnTo>
                  <a:lnTo>
                    <a:pt x="435" y="551"/>
                  </a:lnTo>
                  <a:lnTo>
                    <a:pt x="434" y="550"/>
                  </a:lnTo>
                  <a:lnTo>
                    <a:pt x="433" y="550"/>
                  </a:lnTo>
                  <a:lnTo>
                    <a:pt x="432" y="550"/>
                  </a:lnTo>
                  <a:lnTo>
                    <a:pt x="431" y="550"/>
                  </a:lnTo>
                  <a:lnTo>
                    <a:pt x="431" y="550"/>
                  </a:lnTo>
                  <a:lnTo>
                    <a:pt x="430" y="550"/>
                  </a:lnTo>
                  <a:lnTo>
                    <a:pt x="429" y="549"/>
                  </a:lnTo>
                  <a:lnTo>
                    <a:pt x="428" y="549"/>
                  </a:lnTo>
                  <a:lnTo>
                    <a:pt x="427" y="549"/>
                  </a:lnTo>
                  <a:lnTo>
                    <a:pt x="427" y="549"/>
                  </a:lnTo>
                  <a:lnTo>
                    <a:pt x="426" y="549"/>
                  </a:lnTo>
                  <a:lnTo>
                    <a:pt x="425" y="548"/>
                  </a:lnTo>
                  <a:lnTo>
                    <a:pt x="424" y="548"/>
                  </a:lnTo>
                  <a:lnTo>
                    <a:pt x="423" y="548"/>
                  </a:lnTo>
                  <a:lnTo>
                    <a:pt x="422" y="548"/>
                  </a:lnTo>
                  <a:lnTo>
                    <a:pt x="422" y="548"/>
                  </a:lnTo>
                  <a:lnTo>
                    <a:pt x="421" y="547"/>
                  </a:lnTo>
                  <a:lnTo>
                    <a:pt x="421" y="547"/>
                  </a:lnTo>
                  <a:lnTo>
                    <a:pt x="416" y="564"/>
                  </a:lnTo>
                  <a:close/>
                  <a:moveTo>
                    <a:pt x="471" y="569"/>
                  </a:moveTo>
                  <a:lnTo>
                    <a:pt x="471" y="569"/>
                  </a:lnTo>
                  <a:lnTo>
                    <a:pt x="472" y="569"/>
                  </a:lnTo>
                  <a:lnTo>
                    <a:pt x="473" y="569"/>
                  </a:lnTo>
                  <a:lnTo>
                    <a:pt x="474" y="569"/>
                  </a:lnTo>
                  <a:lnTo>
                    <a:pt x="475" y="569"/>
                  </a:lnTo>
                  <a:lnTo>
                    <a:pt x="476" y="569"/>
                  </a:lnTo>
                  <a:lnTo>
                    <a:pt x="477" y="569"/>
                  </a:lnTo>
                  <a:lnTo>
                    <a:pt x="478" y="569"/>
                  </a:lnTo>
                  <a:lnTo>
                    <a:pt x="479" y="568"/>
                  </a:lnTo>
                  <a:lnTo>
                    <a:pt x="480" y="568"/>
                  </a:lnTo>
                  <a:lnTo>
                    <a:pt x="480" y="568"/>
                  </a:lnTo>
                  <a:lnTo>
                    <a:pt x="481" y="568"/>
                  </a:lnTo>
                  <a:lnTo>
                    <a:pt x="482" y="568"/>
                  </a:lnTo>
                  <a:lnTo>
                    <a:pt x="483" y="568"/>
                  </a:lnTo>
                  <a:lnTo>
                    <a:pt x="484" y="568"/>
                  </a:lnTo>
                  <a:lnTo>
                    <a:pt x="485" y="567"/>
                  </a:lnTo>
                  <a:lnTo>
                    <a:pt x="486" y="567"/>
                  </a:lnTo>
                  <a:lnTo>
                    <a:pt x="487" y="567"/>
                  </a:lnTo>
                  <a:lnTo>
                    <a:pt x="488" y="567"/>
                  </a:lnTo>
                  <a:lnTo>
                    <a:pt x="489" y="567"/>
                  </a:lnTo>
                  <a:lnTo>
                    <a:pt x="490" y="566"/>
                  </a:lnTo>
                  <a:lnTo>
                    <a:pt x="490" y="566"/>
                  </a:lnTo>
                  <a:lnTo>
                    <a:pt x="486" y="549"/>
                  </a:lnTo>
                  <a:lnTo>
                    <a:pt x="486" y="549"/>
                  </a:lnTo>
                  <a:lnTo>
                    <a:pt x="485" y="549"/>
                  </a:lnTo>
                  <a:lnTo>
                    <a:pt x="485" y="550"/>
                  </a:lnTo>
                  <a:lnTo>
                    <a:pt x="484" y="550"/>
                  </a:lnTo>
                  <a:lnTo>
                    <a:pt x="483" y="550"/>
                  </a:lnTo>
                  <a:lnTo>
                    <a:pt x="482" y="550"/>
                  </a:lnTo>
                  <a:lnTo>
                    <a:pt x="481" y="550"/>
                  </a:lnTo>
                  <a:lnTo>
                    <a:pt x="480" y="550"/>
                  </a:lnTo>
                  <a:lnTo>
                    <a:pt x="479" y="551"/>
                  </a:lnTo>
                  <a:lnTo>
                    <a:pt x="479" y="551"/>
                  </a:lnTo>
                  <a:lnTo>
                    <a:pt x="478" y="551"/>
                  </a:lnTo>
                  <a:lnTo>
                    <a:pt x="477" y="551"/>
                  </a:lnTo>
                  <a:lnTo>
                    <a:pt x="476" y="551"/>
                  </a:lnTo>
                  <a:lnTo>
                    <a:pt x="475" y="551"/>
                  </a:lnTo>
                  <a:lnTo>
                    <a:pt x="474" y="551"/>
                  </a:lnTo>
                  <a:lnTo>
                    <a:pt x="474" y="551"/>
                  </a:lnTo>
                  <a:lnTo>
                    <a:pt x="473" y="551"/>
                  </a:lnTo>
                  <a:lnTo>
                    <a:pt x="472" y="552"/>
                  </a:lnTo>
                  <a:lnTo>
                    <a:pt x="471" y="552"/>
                  </a:lnTo>
                  <a:lnTo>
                    <a:pt x="470" y="552"/>
                  </a:lnTo>
                  <a:lnTo>
                    <a:pt x="470" y="552"/>
                  </a:lnTo>
                  <a:lnTo>
                    <a:pt x="471" y="569"/>
                  </a:lnTo>
                  <a:close/>
                  <a:moveTo>
                    <a:pt x="525" y="554"/>
                  </a:moveTo>
                  <a:lnTo>
                    <a:pt x="525" y="554"/>
                  </a:lnTo>
                  <a:lnTo>
                    <a:pt x="525" y="554"/>
                  </a:lnTo>
                  <a:lnTo>
                    <a:pt x="526" y="554"/>
                  </a:lnTo>
                  <a:lnTo>
                    <a:pt x="527" y="553"/>
                  </a:lnTo>
                  <a:lnTo>
                    <a:pt x="528" y="553"/>
                  </a:lnTo>
                  <a:lnTo>
                    <a:pt x="529" y="552"/>
                  </a:lnTo>
                  <a:lnTo>
                    <a:pt x="529" y="552"/>
                  </a:lnTo>
                  <a:lnTo>
                    <a:pt x="530" y="551"/>
                  </a:lnTo>
                  <a:lnTo>
                    <a:pt x="531" y="551"/>
                  </a:lnTo>
                  <a:lnTo>
                    <a:pt x="532" y="551"/>
                  </a:lnTo>
                  <a:lnTo>
                    <a:pt x="533" y="550"/>
                  </a:lnTo>
                  <a:lnTo>
                    <a:pt x="533" y="550"/>
                  </a:lnTo>
                  <a:lnTo>
                    <a:pt x="534" y="549"/>
                  </a:lnTo>
                  <a:lnTo>
                    <a:pt x="535" y="549"/>
                  </a:lnTo>
                  <a:lnTo>
                    <a:pt x="536" y="548"/>
                  </a:lnTo>
                  <a:lnTo>
                    <a:pt x="537" y="548"/>
                  </a:lnTo>
                  <a:lnTo>
                    <a:pt x="537" y="547"/>
                  </a:lnTo>
                  <a:lnTo>
                    <a:pt x="538" y="547"/>
                  </a:lnTo>
                  <a:lnTo>
                    <a:pt x="539" y="546"/>
                  </a:lnTo>
                  <a:lnTo>
                    <a:pt x="540" y="546"/>
                  </a:lnTo>
                  <a:lnTo>
                    <a:pt x="540" y="545"/>
                  </a:lnTo>
                  <a:lnTo>
                    <a:pt x="541" y="545"/>
                  </a:lnTo>
                  <a:lnTo>
                    <a:pt x="532" y="530"/>
                  </a:lnTo>
                  <a:lnTo>
                    <a:pt x="531" y="531"/>
                  </a:lnTo>
                  <a:lnTo>
                    <a:pt x="530" y="531"/>
                  </a:lnTo>
                  <a:lnTo>
                    <a:pt x="530" y="531"/>
                  </a:lnTo>
                  <a:lnTo>
                    <a:pt x="529" y="532"/>
                  </a:lnTo>
                  <a:lnTo>
                    <a:pt x="528" y="532"/>
                  </a:lnTo>
                  <a:lnTo>
                    <a:pt x="527" y="533"/>
                  </a:lnTo>
                  <a:lnTo>
                    <a:pt x="527" y="533"/>
                  </a:lnTo>
                  <a:lnTo>
                    <a:pt x="526" y="534"/>
                  </a:lnTo>
                  <a:lnTo>
                    <a:pt x="525" y="534"/>
                  </a:lnTo>
                  <a:lnTo>
                    <a:pt x="525" y="534"/>
                  </a:lnTo>
                  <a:lnTo>
                    <a:pt x="524" y="535"/>
                  </a:lnTo>
                  <a:lnTo>
                    <a:pt x="523" y="535"/>
                  </a:lnTo>
                  <a:lnTo>
                    <a:pt x="522" y="536"/>
                  </a:lnTo>
                  <a:lnTo>
                    <a:pt x="522" y="536"/>
                  </a:lnTo>
                  <a:lnTo>
                    <a:pt x="521" y="536"/>
                  </a:lnTo>
                  <a:lnTo>
                    <a:pt x="520" y="537"/>
                  </a:lnTo>
                  <a:lnTo>
                    <a:pt x="520" y="537"/>
                  </a:lnTo>
                  <a:lnTo>
                    <a:pt x="519" y="538"/>
                  </a:lnTo>
                  <a:lnTo>
                    <a:pt x="518" y="538"/>
                  </a:lnTo>
                  <a:lnTo>
                    <a:pt x="517" y="538"/>
                  </a:lnTo>
                  <a:lnTo>
                    <a:pt x="517" y="538"/>
                  </a:lnTo>
                  <a:lnTo>
                    <a:pt x="525" y="554"/>
                  </a:lnTo>
                  <a:close/>
                  <a:moveTo>
                    <a:pt x="570" y="521"/>
                  </a:moveTo>
                  <a:lnTo>
                    <a:pt x="570" y="521"/>
                  </a:lnTo>
                  <a:lnTo>
                    <a:pt x="570" y="520"/>
                  </a:lnTo>
                  <a:lnTo>
                    <a:pt x="570" y="520"/>
                  </a:lnTo>
                  <a:lnTo>
                    <a:pt x="571" y="519"/>
                  </a:lnTo>
                  <a:lnTo>
                    <a:pt x="572" y="518"/>
                  </a:lnTo>
                  <a:lnTo>
                    <a:pt x="572" y="518"/>
                  </a:lnTo>
                  <a:lnTo>
                    <a:pt x="573" y="517"/>
                  </a:lnTo>
                  <a:lnTo>
                    <a:pt x="574" y="516"/>
                  </a:lnTo>
                  <a:lnTo>
                    <a:pt x="574" y="516"/>
                  </a:lnTo>
                  <a:lnTo>
                    <a:pt x="575" y="515"/>
                  </a:lnTo>
                  <a:lnTo>
                    <a:pt x="575" y="514"/>
                  </a:lnTo>
                  <a:lnTo>
                    <a:pt x="576" y="514"/>
                  </a:lnTo>
                  <a:lnTo>
                    <a:pt x="576" y="513"/>
                  </a:lnTo>
                  <a:lnTo>
                    <a:pt x="577" y="512"/>
                  </a:lnTo>
                  <a:lnTo>
                    <a:pt x="578" y="511"/>
                  </a:lnTo>
                  <a:lnTo>
                    <a:pt x="578" y="511"/>
                  </a:lnTo>
                  <a:lnTo>
                    <a:pt x="579" y="510"/>
                  </a:lnTo>
                  <a:lnTo>
                    <a:pt x="579" y="509"/>
                  </a:lnTo>
                  <a:lnTo>
                    <a:pt x="580" y="508"/>
                  </a:lnTo>
                  <a:lnTo>
                    <a:pt x="580" y="508"/>
                  </a:lnTo>
                  <a:lnTo>
                    <a:pt x="581" y="507"/>
                  </a:lnTo>
                  <a:lnTo>
                    <a:pt x="581" y="506"/>
                  </a:lnTo>
                  <a:lnTo>
                    <a:pt x="567" y="496"/>
                  </a:lnTo>
                  <a:lnTo>
                    <a:pt x="567" y="497"/>
                  </a:lnTo>
                  <a:lnTo>
                    <a:pt x="566" y="497"/>
                  </a:lnTo>
                  <a:lnTo>
                    <a:pt x="566" y="498"/>
                  </a:lnTo>
                  <a:lnTo>
                    <a:pt x="565" y="499"/>
                  </a:lnTo>
                  <a:lnTo>
                    <a:pt x="565" y="499"/>
                  </a:lnTo>
                  <a:lnTo>
                    <a:pt x="564" y="500"/>
                  </a:lnTo>
                  <a:lnTo>
                    <a:pt x="564" y="500"/>
                  </a:lnTo>
                  <a:lnTo>
                    <a:pt x="563" y="501"/>
                  </a:lnTo>
                  <a:lnTo>
                    <a:pt x="563" y="502"/>
                  </a:lnTo>
                  <a:lnTo>
                    <a:pt x="562" y="502"/>
                  </a:lnTo>
                  <a:lnTo>
                    <a:pt x="562" y="503"/>
                  </a:lnTo>
                  <a:lnTo>
                    <a:pt x="561" y="504"/>
                  </a:lnTo>
                  <a:lnTo>
                    <a:pt x="561" y="504"/>
                  </a:lnTo>
                  <a:lnTo>
                    <a:pt x="560" y="505"/>
                  </a:lnTo>
                  <a:lnTo>
                    <a:pt x="560" y="505"/>
                  </a:lnTo>
                  <a:lnTo>
                    <a:pt x="559" y="506"/>
                  </a:lnTo>
                  <a:lnTo>
                    <a:pt x="559" y="507"/>
                  </a:lnTo>
                  <a:lnTo>
                    <a:pt x="558" y="507"/>
                  </a:lnTo>
                  <a:lnTo>
                    <a:pt x="557" y="508"/>
                  </a:lnTo>
                  <a:lnTo>
                    <a:pt x="557" y="509"/>
                  </a:lnTo>
                  <a:lnTo>
                    <a:pt x="557" y="509"/>
                  </a:lnTo>
                  <a:lnTo>
                    <a:pt x="570" y="521"/>
                  </a:lnTo>
                  <a:close/>
                  <a:moveTo>
                    <a:pt x="599" y="474"/>
                  </a:moveTo>
                  <a:lnTo>
                    <a:pt x="599" y="474"/>
                  </a:lnTo>
                  <a:lnTo>
                    <a:pt x="600" y="473"/>
                  </a:lnTo>
                  <a:lnTo>
                    <a:pt x="600" y="472"/>
                  </a:lnTo>
                  <a:lnTo>
                    <a:pt x="600" y="471"/>
                  </a:lnTo>
                  <a:lnTo>
                    <a:pt x="601" y="470"/>
                  </a:lnTo>
                  <a:lnTo>
                    <a:pt x="601" y="469"/>
                  </a:lnTo>
                  <a:lnTo>
                    <a:pt x="601" y="469"/>
                  </a:lnTo>
                  <a:lnTo>
                    <a:pt x="602" y="468"/>
                  </a:lnTo>
                  <a:lnTo>
                    <a:pt x="602" y="467"/>
                  </a:lnTo>
                  <a:lnTo>
                    <a:pt x="602" y="466"/>
                  </a:lnTo>
                  <a:lnTo>
                    <a:pt x="603" y="465"/>
                  </a:lnTo>
                  <a:lnTo>
                    <a:pt x="603" y="464"/>
                  </a:lnTo>
                  <a:lnTo>
                    <a:pt x="603" y="463"/>
                  </a:lnTo>
                  <a:lnTo>
                    <a:pt x="603" y="462"/>
                  </a:lnTo>
                  <a:lnTo>
                    <a:pt x="604" y="461"/>
                  </a:lnTo>
                  <a:lnTo>
                    <a:pt x="604" y="461"/>
                  </a:lnTo>
                  <a:lnTo>
                    <a:pt x="604" y="460"/>
                  </a:lnTo>
                  <a:lnTo>
                    <a:pt x="604" y="459"/>
                  </a:lnTo>
                  <a:lnTo>
                    <a:pt x="605" y="458"/>
                  </a:lnTo>
                  <a:lnTo>
                    <a:pt x="605" y="457"/>
                  </a:lnTo>
                  <a:lnTo>
                    <a:pt x="605" y="456"/>
                  </a:lnTo>
                  <a:lnTo>
                    <a:pt x="605" y="456"/>
                  </a:lnTo>
                  <a:lnTo>
                    <a:pt x="588" y="451"/>
                  </a:lnTo>
                  <a:lnTo>
                    <a:pt x="588" y="452"/>
                  </a:lnTo>
                  <a:lnTo>
                    <a:pt x="588" y="452"/>
                  </a:lnTo>
                  <a:lnTo>
                    <a:pt x="588" y="453"/>
                  </a:lnTo>
                  <a:lnTo>
                    <a:pt x="588" y="454"/>
                  </a:lnTo>
                  <a:lnTo>
                    <a:pt x="587" y="455"/>
                  </a:lnTo>
                  <a:lnTo>
                    <a:pt x="587" y="456"/>
                  </a:lnTo>
                  <a:lnTo>
                    <a:pt x="587" y="456"/>
                  </a:lnTo>
                  <a:lnTo>
                    <a:pt x="587" y="457"/>
                  </a:lnTo>
                  <a:lnTo>
                    <a:pt x="586" y="458"/>
                  </a:lnTo>
                  <a:lnTo>
                    <a:pt x="586" y="459"/>
                  </a:lnTo>
                  <a:lnTo>
                    <a:pt x="586" y="459"/>
                  </a:lnTo>
                  <a:lnTo>
                    <a:pt x="586" y="460"/>
                  </a:lnTo>
                  <a:lnTo>
                    <a:pt x="585" y="461"/>
                  </a:lnTo>
                  <a:lnTo>
                    <a:pt x="585" y="462"/>
                  </a:lnTo>
                  <a:lnTo>
                    <a:pt x="585" y="463"/>
                  </a:lnTo>
                  <a:lnTo>
                    <a:pt x="584" y="463"/>
                  </a:lnTo>
                  <a:lnTo>
                    <a:pt x="584" y="464"/>
                  </a:lnTo>
                  <a:lnTo>
                    <a:pt x="584" y="465"/>
                  </a:lnTo>
                  <a:lnTo>
                    <a:pt x="584" y="466"/>
                  </a:lnTo>
                  <a:lnTo>
                    <a:pt x="583" y="467"/>
                  </a:lnTo>
                  <a:lnTo>
                    <a:pt x="583" y="467"/>
                  </a:lnTo>
                  <a:lnTo>
                    <a:pt x="599" y="474"/>
                  </a:lnTo>
                  <a:close/>
                  <a:moveTo>
                    <a:pt x="610" y="419"/>
                  </a:moveTo>
                  <a:lnTo>
                    <a:pt x="610" y="419"/>
                  </a:lnTo>
                  <a:lnTo>
                    <a:pt x="610" y="419"/>
                  </a:lnTo>
                  <a:lnTo>
                    <a:pt x="610" y="418"/>
                  </a:lnTo>
                  <a:lnTo>
                    <a:pt x="610" y="417"/>
                  </a:lnTo>
                  <a:lnTo>
                    <a:pt x="610" y="416"/>
                  </a:lnTo>
                  <a:lnTo>
                    <a:pt x="610" y="415"/>
                  </a:lnTo>
                  <a:lnTo>
                    <a:pt x="610" y="414"/>
                  </a:lnTo>
                  <a:lnTo>
                    <a:pt x="610" y="413"/>
                  </a:lnTo>
                  <a:lnTo>
                    <a:pt x="610" y="412"/>
                  </a:lnTo>
                  <a:lnTo>
                    <a:pt x="610" y="411"/>
                  </a:lnTo>
                  <a:lnTo>
                    <a:pt x="610" y="410"/>
                  </a:lnTo>
                  <a:lnTo>
                    <a:pt x="610" y="409"/>
                  </a:lnTo>
                  <a:lnTo>
                    <a:pt x="610" y="408"/>
                  </a:lnTo>
                  <a:lnTo>
                    <a:pt x="610" y="407"/>
                  </a:lnTo>
                  <a:lnTo>
                    <a:pt x="610" y="406"/>
                  </a:lnTo>
                  <a:lnTo>
                    <a:pt x="610" y="405"/>
                  </a:lnTo>
                  <a:lnTo>
                    <a:pt x="610" y="404"/>
                  </a:lnTo>
                  <a:lnTo>
                    <a:pt x="610" y="403"/>
                  </a:lnTo>
                  <a:lnTo>
                    <a:pt x="610" y="402"/>
                  </a:lnTo>
                  <a:lnTo>
                    <a:pt x="609" y="401"/>
                  </a:lnTo>
                  <a:lnTo>
                    <a:pt x="609" y="400"/>
                  </a:lnTo>
                  <a:lnTo>
                    <a:pt x="592" y="402"/>
                  </a:lnTo>
                  <a:lnTo>
                    <a:pt x="592" y="403"/>
                  </a:lnTo>
                  <a:lnTo>
                    <a:pt x="592" y="404"/>
                  </a:lnTo>
                  <a:lnTo>
                    <a:pt x="592" y="405"/>
                  </a:lnTo>
                  <a:lnTo>
                    <a:pt x="592" y="406"/>
                  </a:lnTo>
                  <a:lnTo>
                    <a:pt x="592" y="406"/>
                  </a:lnTo>
                  <a:lnTo>
                    <a:pt x="592" y="407"/>
                  </a:lnTo>
                  <a:lnTo>
                    <a:pt x="592" y="408"/>
                  </a:lnTo>
                  <a:lnTo>
                    <a:pt x="592" y="409"/>
                  </a:lnTo>
                  <a:lnTo>
                    <a:pt x="592" y="410"/>
                  </a:lnTo>
                  <a:lnTo>
                    <a:pt x="593" y="411"/>
                  </a:lnTo>
                  <a:lnTo>
                    <a:pt x="593" y="412"/>
                  </a:lnTo>
                  <a:lnTo>
                    <a:pt x="593" y="412"/>
                  </a:lnTo>
                  <a:lnTo>
                    <a:pt x="593" y="413"/>
                  </a:lnTo>
                  <a:lnTo>
                    <a:pt x="593" y="414"/>
                  </a:lnTo>
                  <a:lnTo>
                    <a:pt x="593" y="415"/>
                  </a:lnTo>
                  <a:lnTo>
                    <a:pt x="593" y="416"/>
                  </a:lnTo>
                  <a:lnTo>
                    <a:pt x="593" y="417"/>
                  </a:lnTo>
                  <a:lnTo>
                    <a:pt x="593" y="418"/>
                  </a:lnTo>
                  <a:lnTo>
                    <a:pt x="593" y="419"/>
                  </a:lnTo>
                  <a:lnTo>
                    <a:pt x="593" y="419"/>
                  </a:lnTo>
                  <a:lnTo>
                    <a:pt x="610" y="419"/>
                  </a:lnTo>
                  <a:close/>
                  <a:moveTo>
                    <a:pt x="601" y="364"/>
                  </a:moveTo>
                  <a:lnTo>
                    <a:pt x="601" y="364"/>
                  </a:lnTo>
                  <a:lnTo>
                    <a:pt x="601" y="363"/>
                  </a:lnTo>
                  <a:lnTo>
                    <a:pt x="600" y="362"/>
                  </a:lnTo>
                  <a:lnTo>
                    <a:pt x="600" y="362"/>
                  </a:lnTo>
                  <a:lnTo>
                    <a:pt x="600" y="361"/>
                  </a:lnTo>
                  <a:lnTo>
                    <a:pt x="599" y="360"/>
                  </a:lnTo>
                  <a:lnTo>
                    <a:pt x="599" y="359"/>
                  </a:lnTo>
                  <a:lnTo>
                    <a:pt x="599" y="358"/>
                  </a:lnTo>
                  <a:lnTo>
                    <a:pt x="598" y="357"/>
                  </a:lnTo>
                  <a:lnTo>
                    <a:pt x="598" y="356"/>
                  </a:lnTo>
                  <a:lnTo>
                    <a:pt x="598" y="356"/>
                  </a:lnTo>
                  <a:lnTo>
                    <a:pt x="597" y="355"/>
                  </a:lnTo>
                  <a:lnTo>
                    <a:pt x="597" y="354"/>
                  </a:lnTo>
                  <a:lnTo>
                    <a:pt x="596" y="353"/>
                  </a:lnTo>
                  <a:lnTo>
                    <a:pt x="596" y="352"/>
                  </a:lnTo>
                  <a:lnTo>
                    <a:pt x="596" y="351"/>
                  </a:lnTo>
                  <a:lnTo>
                    <a:pt x="595" y="350"/>
                  </a:lnTo>
                  <a:lnTo>
                    <a:pt x="595" y="350"/>
                  </a:lnTo>
                  <a:lnTo>
                    <a:pt x="594" y="349"/>
                  </a:lnTo>
                  <a:lnTo>
                    <a:pt x="594" y="348"/>
                  </a:lnTo>
                  <a:lnTo>
                    <a:pt x="594" y="347"/>
                  </a:lnTo>
                  <a:lnTo>
                    <a:pt x="593" y="347"/>
                  </a:lnTo>
                  <a:lnTo>
                    <a:pt x="578" y="355"/>
                  </a:lnTo>
                  <a:lnTo>
                    <a:pt x="578" y="355"/>
                  </a:lnTo>
                  <a:lnTo>
                    <a:pt x="578" y="356"/>
                  </a:lnTo>
                  <a:lnTo>
                    <a:pt x="579" y="357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0"/>
                  </a:lnTo>
                  <a:lnTo>
                    <a:pt x="581" y="361"/>
                  </a:lnTo>
                  <a:lnTo>
                    <a:pt x="581" y="362"/>
                  </a:lnTo>
                  <a:lnTo>
                    <a:pt x="581" y="363"/>
                  </a:lnTo>
                  <a:lnTo>
                    <a:pt x="582" y="363"/>
                  </a:lnTo>
                  <a:lnTo>
                    <a:pt x="582" y="364"/>
                  </a:lnTo>
                  <a:lnTo>
                    <a:pt x="582" y="365"/>
                  </a:lnTo>
                  <a:lnTo>
                    <a:pt x="583" y="366"/>
                  </a:lnTo>
                  <a:lnTo>
                    <a:pt x="583" y="366"/>
                  </a:lnTo>
                  <a:lnTo>
                    <a:pt x="583" y="367"/>
                  </a:lnTo>
                  <a:lnTo>
                    <a:pt x="584" y="368"/>
                  </a:lnTo>
                  <a:lnTo>
                    <a:pt x="584" y="369"/>
                  </a:lnTo>
                  <a:lnTo>
                    <a:pt x="584" y="369"/>
                  </a:lnTo>
                  <a:lnTo>
                    <a:pt x="584" y="370"/>
                  </a:lnTo>
                  <a:lnTo>
                    <a:pt x="601" y="364"/>
                  </a:lnTo>
                  <a:close/>
                  <a:moveTo>
                    <a:pt x="573" y="316"/>
                  </a:moveTo>
                  <a:lnTo>
                    <a:pt x="573" y="316"/>
                  </a:lnTo>
                  <a:lnTo>
                    <a:pt x="572" y="316"/>
                  </a:lnTo>
                  <a:lnTo>
                    <a:pt x="572" y="315"/>
                  </a:lnTo>
                  <a:lnTo>
                    <a:pt x="571" y="315"/>
                  </a:lnTo>
                  <a:lnTo>
                    <a:pt x="570" y="314"/>
                  </a:lnTo>
                  <a:lnTo>
                    <a:pt x="570" y="313"/>
                  </a:lnTo>
                  <a:lnTo>
                    <a:pt x="569" y="313"/>
                  </a:lnTo>
                  <a:lnTo>
                    <a:pt x="569" y="312"/>
                  </a:lnTo>
                  <a:lnTo>
                    <a:pt x="568" y="311"/>
                  </a:lnTo>
                  <a:lnTo>
                    <a:pt x="567" y="311"/>
                  </a:lnTo>
                  <a:lnTo>
                    <a:pt x="567" y="310"/>
                  </a:lnTo>
                  <a:lnTo>
                    <a:pt x="566" y="309"/>
                  </a:lnTo>
                  <a:lnTo>
                    <a:pt x="565" y="309"/>
                  </a:lnTo>
                  <a:lnTo>
                    <a:pt x="565" y="308"/>
                  </a:lnTo>
                  <a:lnTo>
                    <a:pt x="564" y="307"/>
                  </a:lnTo>
                  <a:lnTo>
                    <a:pt x="563" y="307"/>
                  </a:lnTo>
                  <a:lnTo>
                    <a:pt x="563" y="306"/>
                  </a:lnTo>
                  <a:lnTo>
                    <a:pt x="562" y="305"/>
                  </a:lnTo>
                  <a:lnTo>
                    <a:pt x="561" y="305"/>
                  </a:lnTo>
                  <a:lnTo>
                    <a:pt x="561" y="304"/>
                  </a:lnTo>
                  <a:lnTo>
                    <a:pt x="560" y="304"/>
                  </a:lnTo>
                  <a:lnTo>
                    <a:pt x="559" y="303"/>
                  </a:lnTo>
                  <a:lnTo>
                    <a:pt x="548" y="316"/>
                  </a:lnTo>
                  <a:lnTo>
                    <a:pt x="548" y="317"/>
                  </a:lnTo>
                  <a:lnTo>
                    <a:pt x="549" y="317"/>
                  </a:lnTo>
                  <a:lnTo>
                    <a:pt x="549" y="318"/>
                  </a:lnTo>
                  <a:lnTo>
                    <a:pt x="550" y="318"/>
                  </a:lnTo>
                  <a:lnTo>
                    <a:pt x="551" y="319"/>
                  </a:lnTo>
                  <a:lnTo>
                    <a:pt x="551" y="319"/>
                  </a:lnTo>
                  <a:lnTo>
                    <a:pt x="552" y="320"/>
                  </a:lnTo>
                  <a:lnTo>
                    <a:pt x="552" y="320"/>
                  </a:lnTo>
                  <a:lnTo>
                    <a:pt x="553" y="321"/>
                  </a:lnTo>
                  <a:lnTo>
                    <a:pt x="554" y="322"/>
                  </a:lnTo>
                  <a:lnTo>
                    <a:pt x="554" y="322"/>
                  </a:lnTo>
                  <a:lnTo>
                    <a:pt x="555" y="323"/>
                  </a:lnTo>
                  <a:lnTo>
                    <a:pt x="555" y="323"/>
                  </a:lnTo>
                  <a:lnTo>
                    <a:pt x="556" y="324"/>
                  </a:lnTo>
                  <a:lnTo>
                    <a:pt x="556" y="325"/>
                  </a:lnTo>
                  <a:lnTo>
                    <a:pt x="557" y="325"/>
                  </a:lnTo>
                  <a:lnTo>
                    <a:pt x="557" y="326"/>
                  </a:lnTo>
                  <a:lnTo>
                    <a:pt x="558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9" y="328"/>
                  </a:lnTo>
                  <a:lnTo>
                    <a:pt x="573" y="316"/>
                  </a:lnTo>
                  <a:close/>
                  <a:moveTo>
                    <a:pt x="529" y="282"/>
                  </a:moveTo>
                  <a:lnTo>
                    <a:pt x="529" y="282"/>
                  </a:lnTo>
                  <a:lnTo>
                    <a:pt x="529" y="281"/>
                  </a:lnTo>
                  <a:lnTo>
                    <a:pt x="528" y="281"/>
                  </a:lnTo>
                  <a:lnTo>
                    <a:pt x="527" y="280"/>
                  </a:lnTo>
                  <a:lnTo>
                    <a:pt x="526" y="280"/>
                  </a:lnTo>
                  <a:lnTo>
                    <a:pt x="525" y="280"/>
                  </a:lnTo>
                  <a:lnTo>
                    <a:pt x="524" y="279"/>
                  </a:lnTo>
                  <a:lnTo>
                    <a:pt x="524" y="279"/>
                  </a:lnTo>
                  <a:lnTo>
                    <a:pt x="523" y="278"/>
                  </a:lnTo>
                  <a:lnTo>
                    <a:pt x="522" y="278"/>
                  </a:lnTo>
                  <a:lnTo>
                    <a:pt x="521" y="278"/>
                  </a:lnTo>
                  <a:lnTo>
                    <a:pt x="520" y="277"/>
                  </a:lnTo>
                  <a:lnTo>
                    <a:pt x="519" y="277"/>
                  </a:lnTo>
                  <a:lnTo>
                    <a:pt x="518" y="277"/>
                  </a:lnTo>
                  <a:lnTo>
                    <a:pt x="518" y="276"/>
                  </a:lnTo>
                  <a:lnTo>
                    <a:pt x="517" y="276"/>
                  </a:lnTo>
                  <a:lnTo>
                    <a:pt x="516" y="275"/>
                  </a:lnTo>
                  <a:lnTo>
                    <a:pt x="515" y="275"/>
                  </a:lnTo>
                  <a:lnTo>
                    <a:pt x="514" y="275"/>
                  </a:lnTo>
                  <a:lnTo>
                    <a:pt x="513" y="274"/>
                  </a:lnTo>
                  <a:lnTo>
                    <a:pt x="512" y="274"/>
                  </a:lnTo>
                  <a:lnTo>
                    <a:pt x="512" y="274"/>
                  </a:lnTo>
                  <a:lnTo>
                    <a:pt x="506" y="290"/>
                  </a:lnTo>
                  <a:lnTo>
                    <a:pt x="506" y="290"/>
                  </a:lnTo>
                  <a:lnTo>
                    <a:pt x="507" y="291"/>
                  </a:lnTo>
                  <a:lnTo>
                    <a:pt x="508" y="291"/>
                  </a:lnTo>
                  <a:lnTo>
                    <a:pt x="508" y="291"/>
                  </a:lnTo>
                  <a:lnTo>
                    <a:pt x="509" y="292"/>
                  </a:lnTo>
                  <a:lnTo>
                    <a:pt x="510" y="292"/>
                  </a:lnTo>
                  <a:lnTo>
                    <a:pt x="511" y="292"/>
                  </a:lnTo>
                  <a:lnTo>
                    <a:pt x="511" y="293"/>
                  </a:lnTo>
                  <a:lnTo>
                    <a:pt x="512" y="293"/>
                  </a:lnTo>
                  <a:lnTo>
                    <a:pt x="513" y="293"/>
                  </a:lnTo>
                  <a:lnTo>
                    <a:pt x="514" y="294"/>
                  </a:lnTo>
                  <a:lnTo>
                    <a:pt x="514" y="294"/>
                  </a:lnTo>
                  <a:lnTo>
                    <a:pt x="515" y="294"/>
                  </a:lnTo>
                  <a:lnTo>
                    <a:pt x="516" y="295"/>
                  </a:lnTo>
                  <a:lnTo>
                    <a:pt x="517" y="295"/>
                  </a:lnTo>
                  <a:lnTo>
                    <a:pt x="517" y="295"/>
                  </a:lnTo>
                  <a:lnTo>
                    <a:pt x="518" y="296"/>
                  </a:lnTo>
                  <a:lnTo>
                    <a:pt x="519" y="296"/>
                  </a:lnTo>
                  <a:lnTo>
                    <a:pt x="520" y="297"/>
                  </a:lnTo>
                  <a:lnTo>
                    <a:pt x="520" y="297"/>
                  </a:lnTo>
                  <a:lnTo>
                    <a:pt x="521" y="297"/>
                  </a:lnTo>
                  <a:lnTo>
                    <a:pt x="529" y="282"/>
                  </a:lnTo>
                  <a:close/>
                  <a:moveTo>
                    <a:pt x="457" y="231"/>
                  </a:moveTo>
                  <a:lnTo>
                    <a:pt x="457" y="231"/>
                  </a:lnTo>
                  <a:cubicBezTo>
                    <a:pt x="354" y="231"/>
                    <a:pt x="271" y="314"/>
                    <a:pt x="271" y="417"/>
                  </a:cubicBezTo>
                  <a:cubicBezTo>
                    <a:pt x="271" y="520"/>
                    <a:pt x="354" y="603"/>
                    <a:pt x="457" y="603"/>
                  </a:cubicBezTo>
                  <a:cubicBezTo>
                    <a:pt x="560" y="603"/>
                    <a:pt x="643" y="520"/>
                    <a:pt x="643" y="417"/>
                  </a:cubicBezTo>
                  <a:cubicBezTo>
                    <a:pt x="643" y="314"/>
                    <a:pt x="560" y="231"/>
                    <a:pt x="457" y="231"/>
                  </a:cubicBezTo>
                  <a:close/>
                  <a:moveTo>
                    <a:pt x="30" y="153"/>
                  </a:moveTo>
                  <a:lnTo>
                    <a:pt x="30" y="153"/>
                  </a:lnTo>
                  <a:cubicBezTo>
                    <a:pt x="66" y="150"/>
                    <a:pt x="102" y="148"/>
                    <a:pt x="138" y="147"/>
                  </a:cubicBezTo>
                  <a:cubicBezTo>
                    <a:pt x="114" y="146"/>
                    <a:pt x="89" y="144"/>
                    <a:pt x="65" y="141"/>
                  </a:cubicBezTo>
                  <a:cubicBezTo>
                    <a:pt x="49" y="139"/>
                    <a:pt x="35" y="128"/>
                    <a:pt x="35" y="111"/>
                  </a:cubicBezTo>
                  <a:cubicBezTo>
                    <a:pt x="35" y="87"/>
                    <a:pt x="35" y="63"/>
                    <a:pt x="35" y="39"/>
                  </a:cubicBezTo>
                  <a:cubicBezTo>
                    <a:pt x="35" y="23"/>
                    <a:pt x="49" y="11"/>
                    <a:pt x="65" y="9"/>
                  </a:cubicBezTo>
                  <a:cubicBezTo>
                    <a:pt x="163" y="0"/>
                    <a:pt x="260" y="0"/>
                    <a:pt x="358" y="9"/>
                  </a:cubicBezTo>
                  <a:cubicBezTo>
                    <a:pt x="374" y="11"/>
                    <a:pt x="388" y="23"/>
                    <a:pt x="388" y="39"/>
                  </a:cubicBezTo>
                  <a:cubicBezTo>
                    <a:pt x="388" y="63"/>
                    <a:pt x="388" y="87"/>
                    <a:pt x="388" y="111"/>
                  </a:cubicBezTo>
                  <a:cubicBezTo>
                    <a:pt x="388" y="128"/>
                    <a:pt x="374" y="139"/>
                    <a:pt x="358" y="141"/>
                  </a:cubicBezTo>
                  <a:cubicBezTo>
                    <a:pt x="323" y="145"/>
                    <a:pt x="287" y="147"/>
                    <a:pt x="252" y="148"/>
                  </a:cubicBezTo>
                  <a:cubicBezTo>
                    <a:pt x="276" y="150"/>
                    <a:pt x="299" y="151"/>
                    <a:pt x="323" y="153"/>
                  </a:cubicBezTo>
                  <a:cubicBezTo>
                    <a:pt x="339" y="155"/>
                    <a:pt x="353" y="167"/>
                    <a:pt x="353" y="183"/>
                  </a:cubicBezTo>
                  <a:lnTo>
                    <a:pt x="353" y="218"/>
                  </a:lnTo>
                  <a:cubicBezTo>
                    <a:pt x="333" y="229"/>
                    <a:pt x="314" y="242"/>
                    <a:pt x="299" y="258"/>
                  </a:cubicBezTo>
                  <a:cubicBezTo>
                    <a:pt x="289" y="268"/>
                    <a:pt x="280" y="278"/>
                    <a:pt x="272" y="290"/>
                  </a:cubicBezTo>
                  <a:cubicBezTo>
                    <a:pt x="191" y="296"/>
                    <a:pt x="111" y="294"/>
                    <a:pt x="30" y="285"/>
                  </a:cubicBezTo>
                  <a:cubicBezTo>
                    <a:pt x="13" y="283"/>
                    <a:pt x="0" y="272"/>
                    <a:pt x="0" y="255"/>
                  </a:cubicBezTo>
                  <a:cubicBezTo>
                    <a:pt x="0" y="231"/>
                    <a:pt x="0" y="207"/>
                    <a:pt x="0" y="183"/>
                  </a:cubicBezTo>
                  <a:cubicBezTo>
                    <a:pt x="0" y="167"/>
                    <a:pt x="13" y="155"/>
                    <a:pt x="30" y="1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069160" y="1573005"/>
            <a:ext cx="1023944" cy="4544243"/>
            <a:chOff x="6069160" y="1573005"/>
            <a:chExt cx="1023944" cy="4544243"/>
          </a:xfrm>
        </p:grpSpPr>
        <p:sp>
          <p:nvSpPr>
            <p:cNvPr id="31" name="圆角矩形 30"/>
            <p:cNvSpPr/>
            <p:nvPr/>
          </p:nvSpPr>
          <p:spPr>
            <a:xfrm>
              <a:off x="6183737" y="1573005"/>
              <a:ext cx="808643" cy="982657"/>
            </a:xfrm>
            <a:prstGeom prst="roundRect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6069160" y="2137076"/>
              <a:ext cx="1023944" cy="3980172"/>
            </a:xfrm>
            <a:custGeom>
              <a:avLst/>
              <a:gdLst>
                <a:gd name="connsiteX0" fmla="*/ 7684 w 952820"/>
                <a:gd name="connsiteY0" fmla="*/ 0 h 3703704"/>
                <a:gd name="connsiteX1" fmla="*/ 173703 w 952820"/>
                <a:gd name="connsiteY1" fmla="*/ 0 h 3703704"/>
                <a:gd name="connsiteX2" fmla="*/ 170307 w 952820"/>
                <a:gd name="connsiteY2" fmla="*/ 33682 h 3703704"/>
                <a:gd name="connsiteX3" fmla="*/ 492612 w 952820"/>
                <a:gd name="connsiteY3" fmla="*/ 355987 h 3703704"/>
                <a:gd name="connsiteX4" fmla="*/ 814917 w 952820"/>
                <a:gd name="connsiteY4" fmla="*/ 33682 h 3703704"/>
                <a:gd name="connsiteX5" fmla="*/ 811522 w 952820"/>
                <a:gd name="connsiteY5" fmla="*/ 0 h 3703704"/>
                <a:gd name="connsiteX6" fmla="*/ 952820 w 952820"/>
                <a:gd name="connsiteY6" fmla="*/ 0 h 3703704"/>
                <a:gd name="connsiteX7" fmla="*/ 952820 w 952820"/>
                <a:gd name="connsiteY7" fmla="*/ 2120793 h 3703704"/>
                <a:gd name="connsiteX8" fmla="*/ 361149 w 952820"/>
                <a:gd name="connsiteY8" fmla="*/ 2681727 h 3703704"/>
                <a:gd name="connsiteX9" fmla="*/ 222837 w 952820"/>
                <a:gd name="connsiteY9" fmla="*/ 2881512 h 3703704"/>
                <a:gd name="connsiteX10" fmla="*/ 222837 w 952820"/>
                <a:gd name="connsiteY10" fmla="*/ 3603811 h 3703704"/>
                <a:gd name="connsiteX11" fmla="*/ 130628 w 952820"/>
                <a:gd name="connsiteY11" fmla="*/ 3703704 h 3703704"/>
                <a:gd name="connsiteX12" fmla="*/ 0 w 952820"/>
                <a:gd name="connsiteY12" fmla="*/ 3588443 h 3703704"/>
                <a:gd name="connsiteX13" fmla="*/ 7684 w 952820"/>
                <a:gd name="connsiteY13" fmla="*/ 0 h 3703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52820" h="3703704">
                  <a:moveTo>
                    <a:pt x="7684" y="0"/>
                  </a:moveTo>
                  <a:lnTo>
                    <a:pt x="173703" y="0"/>
                  </a:lnTo>
                  <a:lnTo>
                    <a:pt x="170307" y="33682"/>
                  </a:lnTo>
                  <a:cubicBezTo>
                    <a:pt x="170307" y="211686"/>
                    <a:pt x="314608" y="355987"/>
                    <a:pt x="492612" y="355987"/>
                  </a:cubicBezTo>
                  <a:cubicBezTo>
                    <a:pt x="670616" y="355987"/>
                    <a:pt x="814917" y="211686"/>
                    <a:pt x="814917" y="33682"/>
                  </a:cubicBezTo>
                  <a:lnTo>
                    <a:pt x="811522" y="0"/>
                  </a:lnTo>
                  <a:lnTo>
                    <a:pt x="952820" y="0"/>
                  </a:lnTo>
                  <a:lnTo>
                    <a:pt x="952820" y="2120793"/>
                  </a:lnTo>
                  <a:cubicBezTo>
                    <a:pt x="942936" y="2338994"/>
                    <a:pt x="585136" y="2530433"/>
                    <a:pt x="361149" y="2681727"/>
                  </a:cubicBezTo>
                  <a:cubicBezTo>
                    <a:pt x="297203" y="2739401"/>
                    <a:pt x="224337" y="2805996"/>
                    <a:pt x="222837" y="2881512"/>
                  </a:cubicBezTo>
                  <a:lnTo>
                    <a:pt x="222837" y="3603811"/>
                  </a:lnTo>
                  <a:lnTo>
                    <a:pt x="130628" y="3703704"/>
                  </a:lnTo>
                  <a:lnTo>
                    <a:pt x="0" y="3588443"/>
                  </a:lnTo>
                  <a:cubicBezTo>
                    <a:pt x="2561" y="2392295"/>
                    <a:pt x="5123" y="1196148"/>
                    <a:pt x="7684" y="0"/>
                  </a:cubicBezTo>
                  <a:close/>
                </a:path>
              </a:pathLst>
            </a:custGeom>
            <a:solidFill>
              <a:srgbClr val="D00000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6122691" y="1656603"/>
              <a:ext cx="89051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03</a:t>
              </a:r>
              <a:endParaRPr lang="zh-CN" alt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14"/>
            <p:cNvSpPr>
              <a:spLocks noChangeAspect="1" noEditPoints="1"/>
            </p:cNvSpPr>
            <p:nvPr/>
          </p:nvSpPr>
          <p:spPr bwMode="auto">
            <a:xfrm>
              <a:off x="6378416" y="3334748"/>
              <a:ext cx="419283" cy="417595"/>
            </a:xfrm>
            <a:custGeom>
              <a:avLst/>
              <a:gdLst>
                <a:gd name="T0" fmla="*/ 359 w 605"/>
                <a:gd name="T1" fmla="*/ 39 h 602"/>
                <a:gd name="T2" fmla="*/ 462 w 605"/>
                <a:gd name="T3" fmla="*/ 85 h 602"/>
                <a:gd name="T4" fmla="*/ 537 w 605"/>
                <a:gd name="T5" fmla="*/ 168 h 602"/>
                <a:gd name="T6" fmla="*/ 572 w 605"/>
                <a:gd name="T7" fmla="*/ 275 h 602"/>
                <a:gd name="T8" fmla="*/ 560 w 605"/>
                <a:gd name="T9" fmla="*/ 387 h 602"/>
                <a:gd name="T10" fmla="*/ 504 w 605"/>
                <a:gd name="T11" fmla="*/ 484 h 602"/>
                <a:gd name="T12" fmla="*/ 413 w 605"/>
                <a:gd name="T13" fmla="*/ 551 h 602"/>
                <a:gd name="T14" fmla="*/ 303 w 605"/>
                <a:gd name="T15" fmla="*/ 574 h 602"/>
                <a:gd name="T16" fmla="*/ 193 w 605"/>
                <a:gd name="T17" fmla="*/ 551 h 602"/>
                <a:gd name="T18" fmla="*/ 102 w 605"/>
                <a:gd name="T19" fmla="*/ 484 h 602"/>
                <a:gd name="T20" fmla="*/ 46 w 605"/>
                <a:gd name="T21" fmla="*/ 387 h 602"/>
                <a:gd name="T22" fmla="*/ 34 w 605"/>
                <a:gd name="T23" fmla="*/ 275 h 602"/>
                <a:gd name="T24" fmla="*/ 69 w 605"/>
                <a:gd name="T25" fmla="*/ 168 h 602"/>
                <a:gd name="T26" fmla="*/ 144 w 605"/>
                <a:gd name="T27" fmla="*/ 85 h 602"/>
                <a:gd name="T28" fmla="*/ 247 w 605"/>
                <a:gd name="T29" fmla="*/ 39 h 602"/>
                <a:gd name="T30" fmla="*/ 359 w 605"/>
                <a:gd name="T31" fmla="*/ 39 h 602"/>
                <a:gd name="T32" fmla="*/ 376 w 605"/>
                <a:gd name="T33" fmla="*/ 379 h 602"/>
                <a:gd name="T34" fmla="*/ 376 w 605"/>
                <a:gd name="T35" fmla="*/ 379 h 602"/>
                <a:gd name="T36" fmla="*/ 412 w 605"/>
                <a:gd name="T37" fmla="*/ 419 h 602"/>
                <a:gd name="T38" fmla="*/ 397 w 605"/>
                <a:gd name="T39" fmla="*/ 332 h 602"/>
                <a:gd name="T40" fmla="*/ 376 w 605"/>
                <a:gd name="T41" fmla="*/ 379 h 602"/>
                <a:gd name="T42" fmla="*/ 186 w 605"/>
                <a:gd name="T43" fmla="*/ 222 h 602"/>
                <a:gd name="T44" fmla="*/ 186 w 605"/>
                <a:gd name="T45" fmla="*/ 222 h 602"/>
                <a:gd name="T46" fmla="*/ 221 w 605"/>
                <a:gd name="T47" fmla="*/ 261 h 602"/>
                <a:gd name="T48" fmla="*/ 207 w 605"/>
                <a:gd name="T49" fmla="*/ 175 h 602"/>
                <a:gd name="T50" fmla="*/ 186 w 605"/>
                <a:gd name="T51" fmla="*/ 222 h 602"/>
                <a:gd name="T52" fmla="*/ 141 w 605"/>
                <a:gd name="T53" fmla="*/ 222 h 602"/>
                <a:gd name="T54" fmla="*/ 141 w 605"/>
                <a:gd name="T55" fmla="*/ 222 h 602"/>
                <a:gd name="T56" fmla="*/ 256 w 605"/>
                <a:gd name="T57" fmla="*/ 162 h 602"/>
                <a:gd name="T58" fmla="*/ 208 w 605"/>
                <a:gd name="T59" fmla="*/ 301 h 602"/>
                <a:gd name="T60" fmla="*/ 141 w 605"/>
                <a:gd name="T61" fmla="*/ 222 h 602"/>
                <a:gd name="T62" fmla="*/ 244 w 605"/>
                <a:gd name="T63" fmla="*/ 460 h 602"/>
                <a:gd name="T64" fmla="*/ 244 w 605"/>
                <a:gd name="T65" fmla="*/ 460 h 602"/>
                <a:gd name="T66" fmla="*/ 201 w 605"/>
                <a:gd name="T67" fmla="*/ 460 h 602"/>
                <a:gd name="T68" fmla="*/ 362 w 605"/>
                <a:gd name="T69" fmla="*/ 141 h 602"/>
                <a:gd name="T70" fmla="*/ 404 w 605"/>
                <a:gd name="T71" fmla="*/ 141 h 602"/>
                <a:gd name="T72" fmla="*/ 244 w 605"/>
                <a:gd name="T73" fmla="*/ 460 h 602"/>
                <a:gd name="T74" fmla="*/ 331 w 605"/>
                <a:gd name="T75" fmla="*/ 379 h 602"/>
                <a:gd name="T76" fmla="*/ 331 w 605"/>
                <a:gd name="T77" fmla="*/ 379 h 602"/>
                <a:gd name="T78" fmla="*/ 446 w 605"/>
                <a:gd name="T79" fmla="*/ 319 h 602"/>
                <a:gd name="T80" fmla="*/ 398 w 605"/>
                <a:gd name="T81" fmla="*/ 459 h 602"/>
                <a:gd name="T82" fmla="*/ 331 w 605"/>
                <a:gd name="T83" fmla="*/ 379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5" h="602">
                  <a:moveTo>
                    <a:pt x="359" y="39"/>
                  </a:moveTo>
                  <a:cubicBezTo>
                    <a:pt x="435" y="31"/>
                    <a:pt x="417" y="22"/>
                    <a:pt x="462" y="85"/>
                  </a:cubicBezTo>
                  <a:cubicBezTo>
                    <a:pt x="535" y="108"/>
                    <a:pt x="521" y="93"/>
                    <a:pt x="537" y="168"/>
                  </a:cubicBezTo>
                  <a:cubicBezTo>
                    <a:pt x="594" y="219"/>
                    <a:pt x="588" y="200"/>
                    <a:pt x="572" y="275"/>
                  </a:cubicBezTo>
                  <a:cubicBezTo>
                    <a:pt x="603" y="345"/>
                    <a:pt x="605" y="325"/>
                    <a:pt x="560" y="387"/>
                  </a:cubicBezTo>
                  <a:cubicBezTo>
                    <a:pt x="560" y="464"/>
                    <a:pt x="570" y="446"/>
                    <a:pt x="504" y="484"/>
                  </a:cubicBezTo>
                  <a:cubicBezTo>
                    <a:pt x="473" y="555"/>
                    <a:pt x="489" y="543"/>
                    <a:pt x="413" y="551"/>
                  </a:cubicBezTo>
                  <a:cubicBezTo>
                    <a:pt x="356" y="602"/>
                    <a:pt x="376" y="598"/>
                    <a:pt x="303" y="574"/>
                  </a:cubicBezTo>
                  <a:cubicBezTo>
                    <a:pt x="230" y="598"/>
                    <a:pt x="250" y="602"/>
                    <a:pt x="193" y="551"/>
                  </a:cubicBezTo>
                  <a:cubicBezTo>
                    <a:pt x="116" y="543"/>
                    <a:pt x="133" y="555"/>
                    <a:pt x="102" y="484"/>
                  </a:cubicBezTo>
                  <a:cubicBezTo>
                    <a:pt x="35" y="446"/>
                    <a:pt x="45" y="464"/>
                    <a:pt x="46" y="387"/>
                  </a:cubicBezTo>
                  <a:cubicBezTo>
                    <a:pt x="0" y="325"/>
                    <a:pt x="2" y="345"/>
                    <a:pt x="34" y="275"/>
                  </a:cubicBezTo>
                  <a:cubicBezTo>
                    <a:pt x="18" y="200"/>
                    <a:pt x="11" y="219"/>
                    <a:pt x="69" y="168"/>
                  </a:cubicBezTo>
                  <a:cubicBezTo>
                    <a:pt x="84" y="93"/>
                    <a:pt x="71" y="108"/>
                    <a:pt x="144" y="85"/>
                  </a:cubicBezTo>
                  <a:cubicBezTo>
                    <a:pt x="189" y="22"/>
                    <a:pt x="170" y="31"/>
                    <a:pt x="247" y="39"/>
                  </a:cubicBezTo>
                  <a:cubicBezTo>
                    <a:pt x="313" y="0"/>
                    <a:pt x="293" y="0"/>
                    <a:pt x="359" y="39"/>
                  </a:cubicBezTo>
                  <a:close/>
                  <a:moveTo>
                    <a:pt x="376" y="379"/>
                  </a:moveTo>
                  <a:lnTo>
                    <a:pt x="376" y="379"/>
                  </a:lnTo>
                  <a:cubicBezTo>
                    <a:pt x="376" y="443"/>
                    <a:pt x="406" y="427"/>
                    <a:pt x="412" y="419"/>
                  </a:cubicBezTo>
                  <a:cubicBezTo>
                    <a:pt x="418" y="409"/>
                    <a:pt x="429" y="332"/>
                    <a:pt x="397" y="332"/>
                  </a:cubicBezTo>
                  <a:cubicBezTo>
                    <a:pt x="378" y="332"/>
                    <a:pt x="376" y="356"/>
                    <a:pt x="376" y="379"/>
                  </a:cubicBezTo>
                  <a:close/>
                  <a:moveTo>
                    <a:pt x="186" y="222"/>
                  </a:moveTo>
                  <a:lnTo>
                    <a:pt x="186" y="222"/>
                  </a:lnTo>
                  <a:cubicBezTo>
                    <a:pt x="186" y="286"/>
                    <a:pt x="217" y="268"/>
                    <a:pt x="221" y="261"/>
                  </a:cubicBezTo>
                  <a:cubicBezTo>
                    <a:pt x="228" y="251"/>
                    <a:pt x="238" y="175"/>
                    <a:pt x="207" y="175"/>
                  </a:cubicBezTo>
                  <a:cubicBezTo>
                    <a:pt x="188" y="175"/>
                    <a:pt x="186" y="199"/>
                    <a:pt x="186" y="222"/>
                  </a:cubicBezTo>
                  <a:close/>
                  <a:moveTo>
                    <a:pt x="141" y="222"/>
                  </a:moveTo>
                  <a:lnTo>
                    <a:pt x="141" y="222"/>
                  </a:lnTo>
                  <a:cubicBezTo>
                    <a:pt x="141" y="124"/>
                    <a:pt x="229" y="132"/>
                    <a:pt x="256" y="162"/>
                  </a:cubicBezTo>
                  <a:cubicBezTo>
                    <a:pt x="282" y="190"/>
                    <a:pt x="291" y="301"/>
                    <a:pt x="208" y="301"/>
                  </a:cubicBezTo>
                  <a:cubicBezTo>
                    <a:pt x="160" y="301"/>
                    <a:pt x="141" y="269"/>
                    <a:pt x="141" y="222"/>
                  </a:cubicBezTo>
                  <a:close/>
                  <a:moveTo>
                    <a:pt x="244" y="460"/>
                  </a:moveTo>
                  <a:lnTo>
                    <a:pt x="244" y="460"/>
                  </a:lnTo>
                  <a:cubicBezTo>
                    <a:pt x="230" y="460"/>
                    <a:pt x="216" y="460"/>
                    <a:pt x="201" y="460"/>
                  </a:cubicBezTo>
                  <a:cubicBezTo>
                    <a:pt x="255" y="354"/>
                    <a:pt x="309" y="247"/>
                    <a:pt x="362" y="141"/>
                  </a:cubicBezTo>
                  <a:cubicBezTo>
                    <a:pt x="376" y="141"/>
                    <a:pt x="390" y="141"/>
                    <a:pt x="404" y="141"/>
                  </a:cubicBezTo>
                  <a:cubicBezTo>
                    <a:pt x="351" y="247"/>
                    <a:pt x="298" y="354"/>
                    <a:pt x="244" y="460"/>
                  </a:cubicBezTo>
                  <a:close/>
                  <a:moveTo>
                    <a:pt x="331" y="379"/>
                  </a:moveTo>
                  <a:lnTo>
                    <a:pt x="331" y="379"/>
                  </a:lnTo>
                  <a:cubicBezTo>
                    <a:pt x="331" y="282"/>
                    <a:pt x="419" y="289"/>
                    <a:pt x="446" y="319"/>
                  </a:cubicBezTo>
                  <a:cubicBezTo>
                    <a:pt x="473" y="348"/>
                    <a:pt x="481" y="459"/>
                    <a:pt x="398" y="459"/>
                  </a:cubicBezTo>
                  <a:cubicBezTo>
                    <a:pt x="351" y="459"/>
                    <a:pt x="331" y="427"/>
                    <a:pt x="331" y="3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8847607" y="460746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008741" y="223368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002858" y="4607466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847607" y="223695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0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379136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5" grpId="0"/>
      <p:bldP spid="3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912517" y="1459079"/>
            <a:ext cx="4484584" cy="4741399"/>
            <a:chOff x="3912517" y="1459079"/>
            <a:chExt cx="4484584" cy="4741399"/>
          </a:xfrm>
        </p:grpSpPr>
        <p:sp>
          <p:nvSpPr>
            <p:cNvPr id="9" name="椭圆 8"/>
            <p:cNvSpPr/>
            <p:nvPr/>
          </p:nvSpPr>
          <p:spPr>
            <a:xfrm>
              <a:off x="4391921" y="2066233"/>
              <a:ext cx="3531475" cy="3531475"/>
            </a:xfrm>
            <a:prstGeom prst="ellipse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同心圆 9"/>
            <p:cNvSpPr/>
            <p:nvPr/>
          </p:nvSpPr>
          <p:spPr>
            <a:xfrm>
              <a:off x="4783186" y="2465627"/>
              <a:ext cx="2739712" cy="2739712"/>
            </a:xfrm>
            <a:prstGeom prst="donut">
              <a:avLst>
                <a:gd name="adj" fmla="val 8807"/>
              </a:avLst>
            </a:prstGeom>
            <a:solidFill>
              <a:schemeClr val="tx1">
                <a:lumMod val="75000"/>
                <a:lumOff val="25000"/>
                <a:alpha val="2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" name="上箭头 10"/>
            <p:cNvSpPr/>
            <p:nvPr/>
          </p:nvSpPr>
          <p:spPr>
            <a:xfrm rot="3600000">
              <a:off x="6699581" y="2084445"/>
              <a:ext cx="1124607" cy="2270433"/>
            </a:xfrm>
            <a:prstGeom prst="upArrow">
              <a:avLst>
                <a:gd name="adj1" fmla="val 66822"/>
                <a:gd name="adj2" fmla="val 57369"/>
              </a:avLst>
            </a:prstGeom>
            <a:solidFill>
              <a:srgbClr val="263031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上箭头 12"/>
            <p:cNvSpPr/>
            <p:nvPr/>
          </p:nvSpPr>
          <p:spPr>
            <a:xfrm>
              <a:off x="5590740" y="1459079"/>
              <a:ext cx="1124607" cy="2270433"/>
            </a:xfrm>
            <a:prstGeom prst="upArrow">
              <a:avLst>
                <a:gd name="adj1" fmla="val 66822"/>
                <a:gd name="adj2" fmla="val 57369"/>
              </a:avLst>
            </a:prstGeom>
            <a:solidFill>
              <a:srgbClr val="D00000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上箭头 18"/>
            <p:cNvSpPr/>
            <p:nvPr/>
          </p:nvSpPr>
          <p:spPr>
            <a:xfrm rot="7200000">
              <a:off x="6694007" y="3323058"/>
              <a:ext cx="1124607" cy="2270433"/>
            </a:xfrm>
            <a:prstGeom prst="upArrow">
              <a:avLst>
                <a:gd name="adj1" fmla="val 66822"/>
                <a:gd name="adj2" fmla="val 57369"/>
              </a:avLst>
            </a:prstGeom>
            <a:solidFill>
              <a:srgbClr val="D00000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上箭头 19"/>
            <p:cNvSpPr/>
            <p:nvPr/>
          </p:nvSpPr>
          <p:spPr>
            <a:xfrm rot="10800000">
              <a:off x="5590739" y="3930045"/>
              <a:ext cx="1124607" cy="2270433"/>
            </a:xfrm>
            <a:prstGeom prst="upArrow">
              <a:avLst>
                <a:gd name="adj1" fmla="val 66822"/>
                <a:gd name="adj2" fmla="val 57369"/>
              </a:avLst>
            </a:prstGeom>
            <a:solidFill>
              <a:srgbClr val="263031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上箭头 20"/>
            <p:cNvSpPr/>
            <p:nvPr/>
          </p:nvSpPr>
          <p:spPr>
            <a:xfrm rot="14400000">
              <a:off x="4512321" y="3357371"/>
              <a:ext cx="1124607" cy="2270433"/>
            </a:xfrm>
            <a:prstGeom prst="upArrow">
              <a:avLst>
                <a:gd name="adj1" fmla="val 66822"/>
                <a:gd name="adj2" fmla="val 57369"/>
              </a:avLst>
            </a:prstGeom>
            <a:solidFill>
              <a:srgbClr val="D00000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上箭头 21"/>
            <p:cNvSpPr/>
            <p:nvPr/>
          </p:nvSpPr>
          <p:spPr>
            <a:xfrm rot="18000000">
              <a:off x="4485430" y="2091565"/>
              <a:ext cx="1124607" cy="2270433"/>
            </a:xfrm>
            <a:prstGeom prst="upArrow">
              <a:avLst>
                <a:gd name="adj1" fmla="val 66822"/>
                <a:gd name="adj2" fmla="val 57369"/>
              </a:avLst>
            </a:prstGeom>
            <a:solidFill>
              <a:srgbClr val="263031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4910194" y="2592635"/>
              <a:ext cx="2485695" cy="2485695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rgbClr val="E2E2E2"/>
                </a:gs>
              </a:gsLst>
              <a:lin ang="2700000" scaled="1"/>
            </a:gradFill>
            <a:ln>
              <a:noFill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5055911" y="2731546"/>
              <a:ext cx="2210436" cy="2210436"/>
            </a:xfrm>
            <a:prstGeom prst="ellipse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Oval 131"/>
            <p:cNvSpPr>
              <a:spLocks noChangeArrowheads="1"/>
            </p:cNvSpPr>
            <p:nvPr/>
          </p:nvSpPr>
          <p:spPr bwMode="auto">
            <a:xfrm>
              <a:off x="5899481" y="3191875"/>
              <a:ext cx="516966" cy="523579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134"/>
            <p:cNvSpPr>
              <a:spLocks/>
            </p:cNvSpPr>
            <p:nvPr/>
          </p:nvSpPr>
          <p:spPr bwMode="auto">
            <a:xfrm>
              <a:off x="5583558" y="3797111"/>
              <a:ext cx="1148814" cy="499560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4147894" y="2622952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5715871" y="1704283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7223357" y="2634886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7239317" y="4375994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5678169" y="5228378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4182106" y="4350921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cs typeface="+mn-ea"/>
                  <a:sym typeface="+mn-lt"/>
                </a:rPr>
                <a:t>06</a:t>
              </a:r>
              <a:endParaRPr lang="zh-CN" altLang="en-US" sz="32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880841" y="195231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75225" y="353852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74142" y="512465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944596" y="1980675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977260" y="353852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944596" y="509638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0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327160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632845" y="2609103"/>
            <a:ext cx="3086182" cy="3090703"/>
            <a:chOff x="1632845" y="2609103"/>
            <a:chExt cx="3086182" cy="3090703"/>
          </a:xfrm>
        </p:grpSpPr>
        <p:sp>
          <p:nvSpPr>
            <p:cNvPr id="9" name="椭圆 8"/>
            <p:cNvSpPr/>
            <p:nvPr/>
          </p:nvSpPr>
          <p:spPr>
            <a:xfrm>
              <a:off x="1632845" y="2613624"/>
              <a:ext cx="3086182" cy="3086182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9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1770396" y="2609103"/>
              <a:ext cx="2811460" cy="909034"/>
            </a:xfrm>
            <a:custGeom>
              <a:avLst/>
              <a:gdLst>
                <a:gd name="connsiteX0" fmla="*/ 1529949 w 3059898"/>
                <a:gd name="connsiteY0" fmla="*/ 0 h 989362"/>
                <a:gd name="connsiteX1" fmla="*/ 3006697 w 3059898"/>
                <a:gd name="connsiteY1" fmla="*/ 878923 h 989362"/>
                <a:gd name="connsiteX2" fmla="*/ 3059898 w 3059898"/>
                <a:gd name="connsiteY2" fmla="*/ 989362 h 989362"/>
                <a:gd name="connsiteX3" fmla="*/ 0 w 3059898"/>
                <a:gd name="connsiteY3" fmla="*/ 989362 h 989362"/>
                <a:gd name="connsiteX4" fmla="*/ 53201 w 3059898"/>
                <a:gd name="connsiteY4" fmla="*/ 878923 h 989362"/>
                <a:gd name="connsiteX5" fmla="*/ 1529949 w 3059898"/>
                <a:gd name="connsiteY5" fmla="*/ 0 h 989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59898" h="989362">
                  <a:moveTo>
                    <a:pt x="1529949" y="0"/>
                  </a:moveTo>
                  <a:cubicBezTo>
                    <a:pt x="2167629" y="0"/>
                    <a:pt x="2722300" y="355397"/>
                    <a:pt x="3006697" y="878923"/>
                  </a:cubicBezTo>
                  <a:lnTo>
                    <a:pt x="3059898" y="989362"/>
                  </a:lnTo>
                  <a:lnTo>
                    <a:pt x="0" y="989362"/>
                  </a:lnTo>
                  <a:lnTo>
                    <a:pt x="53201" y="878923"/>
                  </a:lnTo>
                  <a:cubicBezTo>
                    <a:pt x="337598" y="355397"/>
                    <a:pt x="892270" y="0"/>
                    <a:pt x="1529949" y="0"/>
                  </a:cubicBezTo>
                  <a:close/>
                </a:path>
              </a:pathLst>
            </a:custGeom>
            <a:solidFill>
              <a:srgbClr val="2630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22"/>
            <p:cNvSpPr>
              <a:spLocks noEditPoints="1"/>
            </p:cNvSpPr>
            <p:nvPr/>
          </p:nvSpPr>
          <p:spPr bwMode="auto">
            <a:xfrm>
              <a:off x="2933786" y="2869948"/>
              <a:ext cx="418690" cy="491686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497151" y="2609103"/>
            <a:ext cx="3086182" cy="3090703"/>
            <a:chOff x="7497151" y="2609103"/>
            <a:chExt cx="3086182" cy="3090703"/>
          </a:xfrm>
        </p:grpSpPr>
        <p:sp>
          <p:nvSpPr>
            <p:cNvPr id="19" name="椭圆 18"/>
            <p:cNvSpPr/>
            <p:nvPr/>
          </p:nvSpPr>
          <p:spPr>
            <a:xfrm>
              <a:off x="7497151" y="2613624"/>
              <a:ext cx="3086182" cy="3086182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9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7634702" y="2609103"/>
              <a:ext cx="2811460" cy="909034"/>
            </a:xfrm>
            <a:custGeom>
              <a:avLst/>
              <a:gdLst>
                <a:gd name="connsiteX0" fmla="*/ 1529949 w 3059898"/>
                <a:gd name="connsiteY0" fmla="*/ 0 h 989362"/>
                <a:gd name="connsiteX1" fmla="*/ 3006697 w 3059898"/>
                <a:gd name="connsiteY1" fmla="*/ 878923 h 989362"/>
                <a:gd name="connsiteX2" fmla="*/ 3059898 w 3059898"/>
                <a:gd name="connsiteY2" fmla="*/ 989362 h 989362"/>
                <a:gd name="connsiteX3" fmla="*/ 0 w 3059898"/>
                <a:gd name="connsiteY3" fmla="*/ 989362 h 989362"/>
                <a:gd name="connsiteX4" fmla="*/ 53201 w 3059898"/>
                <a:gd name="connsiteY4" fmla="*/ 878923 h 989362"/>
                <a:gd name="connsiteX5" fmla="*/ 1529949 w 3059898"/>
                <a:gd name="connsiteY5" fmla="*/ 0 h 989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059898" h="989362">
                  <a:moveTo>
                    <a:pt x="1529949" y="0"/>
                  </a:moveTo>
                  <a:cubicBezTo>
                    <a:pt x="2167629" y="0"/>
                    <a:pt x="2722300" y="355397"/>
                    <a:pt x="3006697" y="878923"/>
                  </a:cubicBezTo>
                  <a:lnTo>
                    <a:pt x="3059898" y="989362"/>
                  </a:lnTo>
                  <a:lnTo>
                    <a:pt x="0" y="989362"/>
                  </a:lnTo>
                  <a:lnTo>
                    <a:pt x="53201" y="878923"/>
                  </a:lnTo>
                  <a:cubicBezTo>
                    <a:pt x="337598" y="355397"/>
                    <a:pt x="892269" y="0"/>
                    <a:pt x="1529949" y="0"/>
                  </a:cubicBezTo>
                  <a:close/>
                </a:path>
              </a:pathLst>
            </a:custGeom>
            <a:solidFill>
              <a:srgbClr val="2630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223"/>
            <p:cNvSpPr>
              <a:spLocks noChangeAspect="1"/>
            </p:cNvSpPr>
            <p:nvPr/>
          </p:nvSpPr>
          <p:spPr bwMode="auto">
            <a:xfrm>
              <a:off x="8813426" y="2925613"/>
              <a:ext cx="537618" cy="436021"/>
            </a:xfrm>
            <a:custGeom>
              <a:avLst/>
              <a:gdLst>
                <a:gd name="T0" fmla="*/ 107 w 107"/>
                <a:gd name="T1" fmla="*/ 10 h 87"/>
                <a:gd name="T2" fmla="*/ 95 w 107"/>
                <a:gd name="T3" fmla="*/ 13 h 87"/>
                <a:gd name="T4" fmla="*/ 104 w 107"/>
                <a:gd name="T5" fmla="*/ 1 h 87"/>
                <a:gd name="T6" fmla="*/ 90 w 107"/>
                <a:gd name="T7" fmla="*/ 7 h 87"/>
                <a:gd name="T8" fmla="*/ 74 w 107"/>
                <a:gd name="T9" fmla="*/ 0 h 87"/>
                <a:gd name="T10" fmla="*/ 52 w 107"/>
                <a:gd name="T11" fmla="*/ 22 h 87"/>
                <a:gd name="T12" fmla="*/ 53 w 107"/>
                <a:gd name="T13" fmla="*/ 27 h 87"/>
                <a:gd name="T14" fmla="*/ 7 w 107"/>
                <a:gd name="T15" fmla="*/ 4 h 87"/>
                <a:gd name="T16" fmla="*/ 4 w 107"/>
                <a:gd name="T17" fmla="*/ 15 h 87"/>
                <a:gd name="T18" fmla="*/ 14 w 107"/>
                <a:gd name="T19" fmla="*/ 33 h 87"/>
                <a:gd name="T20" fmla="*/ 4 w 107"/>
                <a:gd name="T21" fmla="*/ 30 h 87"/>
                <a:gd name="T22" fmla="*/ 4 w 107"/>
                <a:gd name="T23" fmla="*/ 31 h 87"/>
                <a:gd name="T24" fmla="*/ 22 w 107"/>
                <a:gd name="T25" fmla="*/ 52 h 87"/>
                <a:gd name="T26" fmla="*/ 16 w 107"/>
                <a:gd name="T27" fmla="*/ 53 h 87"/>
                <a:gd name="T28" fmla="*/ 12 w 107"/>
                <a:gd name="T29" fmla="*/ 53 h 87"/>
                <a:gd name="T30" fmla="*/ 32 w 107"/>
                <a:gd name="T31" fmla="*/ 68 h 87"/>
                <a:gd name="T32" fmla="*/ 5 w 107"/>
                <a:gd name="T33" fmla="*/ 77 h 87"/>
                <a:gd name="T34" fmla="*/ 0 w 107"/>
                <a:gd name="T35" fmla="*/ 77 h 87"/>
                <a:gd name="T36" fmla="*/ 33 w 107"/>
                <a:gd name="T37" fmla="*/ 87 h 87"/>
                <a:gd name="T38" fmla="*/ 96 w 107"/>
                <a:gd name="T39" fmla="*/ 24 h 87"/>
                <a:gd name="T40" fmla="*/ 96 w 107"/>
                <a:gd name="T41" fmla="*/ 21 h 87"/>
                <a:gd name="T42" fmla="*/ 107 w 107"/>
                <a:gd name="T43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041109" y="2022365"/>
            <a:ext cx="4200792" cy="4205312"/>
            <a:chOff x="4041109" y="2022365"/>
            <a:chExt cx="4200792" cy="4205312"/>
          </a:xfrm>
        </p:grpSpPr>
        <p:sp>
          <p:nvSpPr>
            <p:cNvPr id="23" name="椭圆 22"/>
            <p:cNvSpPr/>
            <p:nvPr/>
          </p:nvSpPr>
          <p:spPr>
            <a:xfrm>
              <a:off x="4041109" y="2026885"/>
              <a:ext cx="4200792" cy="4200792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9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4258551" y="2022365"/>
              <a:ext cx="3766289" cy="1169288"/>
            </a:xfrm>
            <a:custGeom>
              <a:avLst/>
              <a:gdLst>
                <a:gd name="connsiteX0" fmla="*/ 2049550 w 4099101"/>
                <a:gd name="connsiteY0" fmla="*/ 0 h 1272613"/>
                <a:gd name="connsiteX1" fmla="*/ 4097940 w 4099101"/>
                <a:gd name="connsiteY1" fmla="*/ 1270025 h 1272613"/>
                <a:gd name="connsiteX2" fmla="*/ 4099101 w 4099101"/>
                <a:gd name="connsiteY2" fmla="*/ 1272613 h 1272613"/>
                <a:gd name="connsiteX3" fmla="*/ 0 w 4099101"/>
                <a:gd name="connsiteY3" fmla="*/ 1272613 h 1272613"/>
                <a:gd name="connsiteX4" fmla="*/ 1160 w 4099101"/>
                <a:gd name="connsiteY4" fmla="*/ 1270025 h 1272613"/>
                <a:gd name="connsiteX5" fmla="*/ 2049550 w 4099101"/>
                <a:gd name="connsiteY5" fmla="*/ 0 h 1272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99101" h="1272613">
                  <a:moveTo>
                    <a:pt x="2049550" y="0"/>
                  </a:moveTo>
                  <a:cubicBezTo>
                    <a:pt x="2947125" y="0"/>
                    <a:pt x="3723878" y="517298"/>
                    <a:pt x="4097940" y="1270025"/>
                  </a:cubicBezTo>
                  <a:lnTo>
                    <a:pt x="4099101" y="1272613"/>
                  </a:lnTo>
                  <a:lnTo>
                    <a:pt x="0" y="1272613"/>
                  </a:lnTo>
                  <a:lnTo>
                    <a:pt x="1160" y="1270025"/>
                  </a:lnTo>
                  <a:cubicBezTo>
                    <a:pt x="375222" y="517298"/>
                    <a:pt x="1151975" y="0"/>
                    <a:pt x="2049550" y="0"/>
                  </a:cubicBezTo>
                  <a:close/>
                </a:path>
              </a:pathLst>
            </a:custGeom>
            <a:solidFill>
              <a:srgbClr val="D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45"/>
            <p:cNvSpPr>
              <a:spLocks noEditPoints="1"/>
            </p:cNvSpPr>
            <p:nvPr/>
          </p:nvSpPr>
          <p:spPr bwMode="auto">
            <a:xfrm>
              <a:off x="5839425" y="2238428"/>
              <a:ext cx="582349" cy="750390"/>
            </a:xfrm>
            <a:custGeom>
              <a:avLst/>
              <a:gdLst>
                <a:gd name="T0" fmla="*/ 2 w 491"/>
                <a:gd name="T1" fmla="*/ 492 h 631"/>
                <a:gd name="T2" fmla="*/ 121 w 491"/>
                <a:gd name="T3" fmla="*/ 631 h 631"/>
                <a:gd name="T4" fmla="*/ 122 w 491"/>
                <a:gd name="T5" fmla="*/ 631 h 631"/>
                <a:gd name="T6" fmla="*/ 131 w 491"/>
                <a:gd name="T7" fmla="*/ 631 h 631"/>
                <a:gd name="T8" fmla="*/ 244 w 491"/>
                <a:gd name="T9" fmla="*/ 595 h 631"/>
                <a:gd name="T10" fmla="*/ 247 w 491"/>
                <a:gd name="T11" fmla="*/ 556 h 631"/>
                <a:gd name="T12" fmla="*/ 184 w 491"/>
                <a:gd name="T13" fmla="*/ 498 h 631"/>
                <a:gd name="T14" fmla="*/ 202 w 491"/>
                <a:gd name="T15" fmla="*/ 457 h 631"/>
                <a:gd name="T16" fmla="*/ 162 w 491"/>
                <a:gd name="T17" fmla="*/ 401 h 631"/>
                <a:gd name="T18" fmla="*/ 170 w 491"/>
                <a:gd name="T19" fmla="*/ 372 h 631"/>
                <a:gd name="T20" fmla="*/ 213 w 491"/>
                <a:gd name="T21" fmla="*/ 344 h 631"/>
                <a:gd name="T22" fmla="*/ 198 w 491"/>
                <a:gd name="T23" fmla="*/ 305 h 631"/>
                <a:gd name="T24" fmla="*/ 256 w 491"/>
                <a:gd name="T25" fmla="*/ 246 h 631"/>
                <a:gd name="T26" fmla="*/ 307 w 491"/>
                <a:gd name="T27" fmla="*/ 83 h 631"/>
                <a:gd name="T28" fmla="*/ 2 w 491"/>
                <a:gd name="T29" fmla="*/ 273 h 631"/>
                <a:gd name="T30" fmla="*/ 2 w 491"/>
                <a:gd name="T31" fmla="*/ 492 h 631"/>
                <a:gd name="T32" fmla="*/ 221 w 491"/>
                <a:gd name="T33" fmla="*/ 305 h 631"/>
                <a:gd name="T34" fmla="*/ 256 w 491"/>
                <a:gd name="T35" fmla="*/ 340 h 631"/>
                <a:gd name="T36" fmla="*/ 436 w 491"/>
                <a:gd name="T37" fmla="*/ 340 h 631"/>
                <a:gd name="T38" fmla="*/ 436 w 491"/>
                <a:gd name="T39" fmla="*/ 270 h 631"/>
                <a:gd name="T40" fmla="*/ 265 w 491"/>
                <a:gd name="T41" fmla="*/ 270 h 631"/>
                <a:gd name="T42" fmla="*/ 349 w 491"/>
                <a:gd name="T43" fmla="*/ 366 h 631"/>
                <a:gd name="T44" fmla="*/ 192 w 491"/>
                <a:gd name="T45" fmla="*/ 381 h 631"/>
                <a:gd name="T46" fmla="*/ 221 w 491"/>
                <a:gd name="T47" fmla="*/ 436 h 631"/>
                <a:gd name="T48" fmla="*/ 349 w 491"/>
                <a:gd name="T49" fmla="*/ 436 h 631"/>
                <a:gd name="T50" fmla="*/ 491 w 491"/>
                <a:gd name="T51" fmla="*/ 401 h 631"/>
                <a:gd name="T52" fmla="*/ 349 w 491"/>
                <a:gd name="T53" fmla="*/ 366 h 631"/>
                <a:gd name="T54" fmla="*/ 484 w 491"/>
                <a:gd name="T55" fmla="*/ 498 h 631"/>
                <a:gd name="T56" fmla="*/ 349 w 491"/>
                <a:gd name="T57" fmla="*/ 463 h 631"/>
                <a:gd name="T58" fmla="*/ 256 w 491"/>
                <a:gd name="T59" fmla="*/ 463 h 631"/>
                <a:gd name="T60" fmla="*/ 208 w 491"/>
                <a:gd name="T61" fmla="*/ 492 h 631"/>
                <a:gd name="T62" fmla="*/ 243 w 491"/>
                <a:gd name="T63" fmla="*/ 533 h 631"/>
                <a:gd name="T64" fmla="*/ 315 w 491"/>
                <a:gd name="T65" fmla="*/ 533 h 631"/>
                <a:gd name="T66" fmla="*/ 303 w 491"/>
                <a:gd name="T67" fmla="*/ 629 h 631"/>
                <a:gd name="T68" fmla="*/ 409 w 491"/>
                <a:gd name="T69" fmla="*/ 629 h 631"/>
                <a:gd name="T70" fmla="*/ 409 w 491"/>
                <a:gd name="T71" fmla="*/ 560 h 631"/>
                <a:gd name="T72" fmla="*/ 303 w 491"/>
                <a:gd name="T73" fmla="*/ 560 h 631"/>
                <a:gd name="T74" fmla="*/ 303 w 491"/>
                <a:gd name="T75" fmla="*/ 629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91" h="631">
                  <a:moveTo>
                    <a:pt x="2" y="492"/>
                  </a:moveTo>
                  <a:lnTo>
                    <a:pt x="2" y="492"/>
                  </a:lnTo>
                  <a:cubicBezTo>
                    <a:pt x="2" y="494"/>
                    <a:pt x="2" y="496"/>
                    <a:pt x="2" y="498"/>
                  </a:cubicBezTo>
                  <a:cubicBezTo>
                    <a:pt x="2" y="570"/>
                    <a:pt x="51" y="628"/>
                    <a:pt x="121" y="631"/>
                  </a:cubicBezTo>
                  <a:lnTo>
                    <a:pt x="121" y="631"/>
                  </a:lnTo>
                  <a:lnTo>
                    <a:pt x="122" y="631"/>
                  </a:lnTo>
                  <a:cubicBezTo>
                    <a:pt x="124" y="631"/>
                    <a:pt x="125" y="631"/>
                    <a:pt x="127" y="631"/>
                  </a:cubicBezTo>
                  <a:cubicBezTo>
                    <a:pt x="128" y="631"/>
                    <a:pt x="130" y="631"/>
                    <a:pt x="131" y="631"/>
                  </a:cubicBezTo>
                  <a:lnTo>
                    <a:pt x="257" y="631"/>
                  </a:lnTo>
                  <a:cubicBezTo>
                    <a:pt x="249" y="621"/>
                    <a:pt x="244" y="608"/>
                    <a:pt x="244" y="595"/>
                  </a:cubicBezTo>
                  <a:cubicBezTo>
                    <a:pt x="244" y="580"/>
                    <a:pt x="250" y="567"/>
                    <a:pt x="259" y="556"/>
                  </a:cubicBezTo>
                  <a:lnTo>
                    <a:pt x="247" y="556"/>
                  </a:lnTo>
                  <a:lnTo>
                    <a:pt x="243" y="556"/>
                  </a:lnTo>
                  <a:cubicBezTo>
                    <a:pt x="211" y="556"/>
                    <a:pt x="184" y="530"/>
                    <a:pt x="184" y="498"/>
                  </a:cubicBezTo>
                  <a:cubicBezTo>
                    <a:pt x="184" y="496"/>
                    <a:pt x="184" y="494"/>
                    <a:pt x="185" y="492"/>
                  </a:cubicBezTo>
                  <a:cubicBezTo>
                    <a:pt x="186" y="478"/>
                    <a:pt x="192" y="466"/>
                    <a:pt x="202" y="457"/>
                  </a:cubicBezTo>
                  <a:cubicBezTo>
                    <a:pt x="197" y="455"/>
                    <a:pt x="192" y="453"/>
                    <a:pt x="188" y="450"/>
                  </a:cubicBezTo>
                  <a:cubicBezTo>
                    <a:pt x="172" y="439"/>
                    <a:pt x="162" y="421"/>
                    <a:pt x="162" y="401"/>
                  </a:cubicBezTo>
                  <a:cubicBezTo>
                    <a:pt x="162" y="391"/>
                    <a:pt x="165" y="381"/>
                    <a:pt x="170" y="373"/>
                  </a:cubicBezTo>
                  <a:cubicBezTo>
                    <a:pt x="170" y="372"/>
                    <a:pt x="170" y="372"/>
                    <a:pt x="170" y="372"/>
                  </a:cubicBezTo>
                  <a:cubicBezTo>
                    <a:pt x="178" y="358"/>
                    <a:pt x="192" y="348"/>
                    <a:pt x="207" y="345"/>
                  </a:cubicBezTo>
                  <a:cubicBezTo>
                    <a:pt x="209" y="344"/>
                    <a:pt x="211" y="344"/>
                    <a:pt x="213" y="344"/>
                  </a:cubicBezTo>
                  <a:cubicBezTo>
                    <a:pt x="212" y="343"/>
                    <a:pt x="211" y="342"/>
                    <a:pt x="211" y="342"/>
                  </a:cubicBezTo>
                  <a:cubicBezTo>
                    <a:pt x="203" y="331"/>
                    <a:pt x="198" y="319"/>
                    <a:pt x="198" y="305"/>
                  </a:cubicBezTo>
                  <a:cubicBezTo>
                    <a:pt x="198" y="288"/>
                    <a:pt x="205" y="272"/>
                    <a:pt x="217" y="261"/>
                  </a:cubicBezTo>
                  <a:cubicBezTo>
                    <a:pt x="227" y="252"/>
                    <a:pt x="241" y="246"/>
                    <a:pt x="256" y="246"/>
                  </a:cubicBezTo>
                  <a:lnTo>
                    <a:pt x="278" y="246"/>
                  </a:lnTo>
                  <a:cubicBezTo>
                    <a:pt x="306" y="185"/>
                    <a:pt x="316" y="120"/>
                    <a:pt x="307" y="83"/>
                  </a:cubicBezTo>
                  <a:cubicBezTo>
                    <a:pt x="286" y="0"/>
                    <a:pt x="217" y="20"/>
                    <a:pt x="212" y="67"/>
                  </a:cubicBezTo>
                  <a:cubicBezTo>
                    <a:pt x="195" y="209"/>
                    <a:pt x="7" y="231"/>
                    <a:pt x="2" y="273"/>
                  </a:cubicBezTo>
                  <a:cubicBezTo>
                    <a:pt x="2" y="273"/>
                    <a:pt x="0" y="289"/>
                    <a:pt x="2" y="309"/>
                  </a:cubicBezTo>
                  <a:lnTo>
                    <a:pt x="2" y="492"/>
                  </a:lnTo>
                  <a:close/>
                  <a:moveTo>
                    <a:pt x="256" y="270"/>
                  </a:moveTo>
                  <a:cubicBezTo>
                    <a:pt x="237" y="270"/>
                    <a:pt x="221" y="285"/>
                    <a:pt x="221" y="305"/>
                  </a:cubicBezTo>
                  <a:cubicBezTo>
                    <a:pt x="221" y="312"/>
                    <a:pt x="223" y="319"/>
                    <a:pt x="227" y="324"/>
                  </a:cubicBezTo>
                  <a:cubicBezTo>
                    <a:pt x="233" y="334"/>
                    <a:pt x="244" y="340"/>
                    <a:pt x="256" y="340"/>
                  </a:cubicBezTo>
                  <a:lnTo>
                    <a:pt x="349" y="340"/>
                  </a:lnTo>
                  <a:lnTo>
                    <a:pt x="436" y="340"/>
                  </a:lnTo>
                  <a:cubicBezTo>
                    <a:pt x="455" y="340"/>
                    <a:pt x="471" y="324"/>
                    <a:pt x="471" y="305"/>
                  </a:cubicBezTo>
                  <a:cubicBezTo>
                    <a:pt x="471" y="285"/>
                    <a:pt x="455" y="270"/>
                    <a:pt x="436" y="270"/>
                  </a:cubicBezTo>
                  <a:lnTo>
                    <a:pt x="349" y="270"/>
                  </a:lnTo>
                  <a:lnTo>
                    <a:pt x="265" y="270"/>
                  </a:lnTo>
                  <a:lnTo>
                    <a:pt x="256" y="270"/>
                  </a:lnTo>
                  <a:close/>
                  <a:moveTo>
                    <a:pt x="349" y="366"/>
                  </a:moveTo>
                  <a:lnTo>
                    <a:pt x="221" y="366"/>
                  </a:lnTo>
                  <a:cubicBezTo>
                    <a:pt x="209" y="366"/>
                    <a:pt x="198" y="372"/>
                    <a:pt x="192" y="381"/>
                  </a:cubicBezTo>
                  <a:cubicBezTo>
                    <a:pt x="188" y="387"/>
                    <a:pt x="186" y="394"/>
                    <a:pt x="186" y="401"/>
                  </a:cubicBezTo>
                  <a:cubicBezTo>
                    <a:pt x="186" y="421"/>
                    <a:pt x="201" y="436"/>
                    <a:pt x="221" y="436"/>
                  </a:cubicBezTo>
                  <a:lnTo>
                    <a:pt x="245" y="436"/>
                  </a:lnTo>
                  <a:lnTo>
                    <a:pt x="349" y="436"/>
                  </a:lnTo>
                  <a:lnTo>
                    <a:pt x="456" y="436"/>
                  </a:lnTo>
                  <a:cubicBezTo>
                    <a:pt x="475" y="436"/>
                    <a:pt x="491" y="421"/>
                    <a:pt x="491" y="401"/>
                  </a:cubicBezTo>
                  <a:cubicBezTo>
                    <a:pt x="491" y="382"/>
                    <a:pt x="475" y="366"/>
                    <a:pt x="456" y="366"/>
                  </a:cubicBezTo>
                  <a:lnTo>
                    <a:pt x="349" y="366"/>
                  </a:lnTo>
                  <a:close/>
                  <a:moveTo>
                    <a:pt x="449" y="533"/>
                  </a:moveTo>
                  <a:cubicBezTo>
                    <a:pt x="469" y="533"/>
                    <a:pt x="484" y="517"/>
                    <a:pt x="484" y="498"/>
                  </a:cubicBezTo>
                  <a:cubicBezTo>
                    <a:pt x="484" y="479"/>
                    <a:pt x="469" y="463"/>
                    <a:pt x="449" y="463"/>
                  </a:cubicBezTo>
                  <a:lnTo>
                    <a:pt x="349" y="463"/>
                  </a:lnTo>
                  <a:lnTo>
                    <a:pt x="315" y="463"/>
                  </a:lnTo>
                  <a:lnTo>
                    <a:pt x="256" y="463"/>
                  </a:lnTo>
                  <a:lnTo>
                    <a:pt x="243" y="463"/>
                  </a:lnTo>
                  <a:cubicBezTo>
                    <a:pt x="225" y="463"/>
                    <a:pt x="211" y="476"/>
                    <a:pt x="208" y="492"/>
                  </a:cubicBezTo>
                  <a:cubicBezTo>
                    <a:pt x="208" y="494"/>
                    <a:pt x="208" y="496"/>
                    <a:pt x="208" y="498"/>
                  </a:cubicBezTo>
                  <a:cubicBezTo>
                    <a:pt x="208" y="517"/>
                    <a:pt x="223" y="533"/>
                    <a:pt x="243" y="533"/>
                  </a:cubicBezTo>
                  <a:lnTo>
                    <a:pt x="256" y="533"/>
                  </a:lnTo>
                  <a:lnTo>
                    <a:pt x="315" y="533"/>
                  </a:lnTo>
                  <a:lnTo>
                    <a:pt x="449" y="533"/>
                  </a:lnTo>
                  <a:close/>
                  <a:moveTo>
                    <a:pt x="303" y="629"/>
                  </a:moveTo>
                  <a:lnTo>
                    <a:pt x="315" y="629"/>
                  </a:lnTo>
                  <a:lnTo>
                    <a:pt x="409" y="629"/>
                  </a:lnTo>
                  <a:cubicBezTo>
                    <a:pt x="429" y="629"/>
                    <a:pt x="444" y="614"/>
                    <a:pt x="444" y="595"/>
                  </a:cubicBezTo>
                  <a:cubicBezTo>
                    <a:pt x="444" y="575"/>
                    <a:pt x="429" y="560"/>
                    <a:pt x="409" y="560"/>
                  </a:cubicBezTo>
                  <a:lnTo>
                    <a:pt x="315" y="560"/>
                  </a:lnTo>
                  <a:lnTo>
                    <a:pt x="303" y="560"/>
                  </a:lnTo>
                  <a:cubicBezTo>
                    <a:pt x="283" y="560"/>
                    <a:pt x="268" y="575"/>
                    <a:pt x="268" y="595"/>
                  </a:cubicBezTo>
                  <a:cubicBezTo>
                    <a:pt x="268" y="614"/>
                    <a:pt x="283" y="629"/>
                    <a:pt x="303" y="6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2221123" y="3629116"/>
            <a:ext cx="1489218" cy="224676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572669" y="3673623"/>
            <a:ext cx="1489218" cy="224676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462390" y="3801724"/>
            <a:ext cx="3525345" cy="181588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4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28222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96342" y="3786804"/>
            <a:ext cx="5915288" cy="381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在这里输入您的内容，或通复制内容后右键选择保留文本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2416577" y="3714795"/>
            <a:ext cx="1507757" cy="506292"/>
          </a:xfrm>
          <a:prstGeom prst="roundRect">
            <a:avLst/>
          </a:pr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cs typeface="+mn-ea"/>
                <a:sym typeface="+mn-lt"/>
              </a:rPr>
              <a:t>2011</a:t>
            </a:r>
            <a:r>
              <a:rPr lang="zh-CN" altLang="en-US" sz="2400" b="1" dirty="0" smtClean="0">
                <a:cs typeface="+mn-ea"/>
                <a:sym typeface="+mn-lt"/>
              </a:rPr>
              <a:t>年</a:t>
            </a:r>
            <a:endParaRPr lang="zh-CN" altLang="en-US" sz="2400" b="1" dirty="0"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965545" y="4439682"/>
            <a:ext cx="5915288" cy="381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在这里输入您的内容，或通复制内容后右键选择保留文本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2385780" y="4395809"/>
            <a:ext cx="1507757" cy="506292"/>
          </a:xfrm>
          <a:prstGeom prst="roundRect">
            <a:avLst/>
          </a:prstGeom>
          <a:solidFill>
            <a:srgbClr val="263031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cs typeface="+mn-ea"/>
                <a:sym typeface="+mn-lt"/>
              </a:rPr>
              <a:t>2013</a:t>
            </a:r>
            <a:r>
              <a:rPr lang="zh-CN" altLang="en-US" sz="2400" b="1" dirty="0" smtClean="0">
                <a:cs typeface="+mn-ea"/>
                <a:sym typeface="+mn-lt"/>
              </a:rPr>
              <a:t>年</a:t>
            </a:r>
            <a:endParaRPr lang="zh-CN" altLang="en-US" sz="2400" b="1" dirty="0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965544" y="5154957"/>
            <a:ext cx="5915288" cy="381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在这里输入您的内容，或通复制内容后右键选择保留文本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2385779" y="5082948"/>
            <a:ext cx="1507757" cy="506292"/>
          </a:xfrm>
          <a:prstGeom prst="roundRect">
            <a:avLst/>
          </a:pr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cs typeface="+mn-ea"/>
                <a:sym typeface="+mn-lt"/>
              </a:rPr>
              <a:t>2014</a:t>
            </a:r>
            <a:r>
              <a:rPr lang="zh-CN" altLang="en-US" sz="2400" b="1" dirty="0" smtClean="0">
                <a:cs typeface="+mn-ea"/>
                <a:sym typeface="+mn-lt"/>
              </a:rPr>
              <a:t>年</a:t>
            </a:r>
            <a:endParaRPr lang="zh-CN" altLang="en-US" sz="2400" b="1" dirty="0">
              <a:cs typeface="+mn-ea"/>
              <a:sym typeface="+mn-lt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965543" y="5875037"/>
            <a:ext cx="5915288" cy="381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在这里输入您的内容，或通复制内容后右键选择保留文本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2385778" y="5774892"/>
            <a:ext cx="1507757" cy="506292"/>
          </a:xfrm>
          <a:prstGeom prst="roundRect">
            <a:avLst/>
          </a:prstGeom>
          <a:solidFill>
            <a:srgbClr val="263031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cs typeface="+mn-ea"/>
                <a:sym typeface="+mn-lt"/>
              </a:rPr>
              <a:t>2019</a:t>
            </a:r>
            <a:r>
              <a:rPr lang="zh-CN" altLang="en-US" sz="2400" b="1" dirty="0" smtClean="0">
                <a:cs typeface="+mn-ea"/>
                <a:sym typeface="+mn-lt"/>
              </a:rPr>
              <a:t>年</a:t>
            </a:r>
            <a:endParaRPr lang="zh-CN" altLang="en-US" sz="2400" b="1" dirty="0">
              <a:cs typeface="+mn-ea"/>
              <a:sym typeface="+mn-lt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0" y="1772816"/>
            <a:ext cx="12190413" cy="1676668"/>
            <a:chOff x="0" y="1772816"/>
            <a:chExt cx="12190413" cy="1676668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V="1">
              <a:off x="0" y="1772816"/>
              <a:ext cx="6080485" cy="1411084"/>
            </a:xfrm>
            <a:prstGeom prst="rect">
              <a:avLst/>
            </a:prstGeom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 flipV="1">
              <a:off x="6109928" y="2038400"/>
              <a:ext cx="6080485" cy="1411084"/>
            </a:xfrm>
            <a:prstGeom prst="rect">
              <a:avLst/>
            </a:prstGeom>
          </p:spPr>
        </p:pic>
      </p:grpSp>
      <p:pic>
        <p:nvPicPr>
          <p:cNvPr id="25" name="图片 2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9132" y="1193977"/>
            <a:ext cx="1822707" cy="2406400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26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86449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5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750"/>
                            </p:stCondLst>
                            <p:childTnLst>
                              <p:par>
                                <p:cTn id="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75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25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750"/>
                            </p:stCondLst>
                            <p:childTnLst>
                              <p:par>
                                <p:cTn id="5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/>
      <p:bldP spid="11" grpId="0" animBg="1"/>
      <p:bldP spid="13" grpId="0"/>
      <p:bldP spid="19" grpId="0" animBg="1"/>
      <p:bldP spid="20" grpId="0"/>
      <p:bldP spid="21" grpId="0" animBg="1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218459" y="2162131"/>
            <a:ext cx="4372157" cy="846573"/>
            <a:chOff x="4911671" y="1867613"/>
            <a:chExt cx="4372157" cy="846573"/>
          </a:xfrm>
        </p:grpSpPr>
        <p:sp>
          <p:nvSpPr>
            <p:cNvPr id="9" name="左箭头 8"/>
            <p:cNvSpPr/>
            <p:nvPr/>
          </p:nvSpPr>
          <p:spPr>
            <a:xfrm>
              <a:off x="4911671" y="1867613"/>
              <a:ext cx="4372157" cy="846573"/>
            </a:xfrm>
            <a:prstGeom prst="leftArrow">
              <a:avLst>
                <a:gd name="adj1" fmla="val 68250"/>
                <a:gd name="adj2" fmla="val 76072"/>
              </a:avLst>
            </a:prstGeom>
            <a:solidFill>
              <a:srgbClr val="D00000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5306237" y="2020362"/>
              <a:ext cx="89051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534455" y="3155178"/>
            <a:ext cx="4372157" cy="846573"/>
            <a:chOff x="5227667" y="2860660"/>
            <a:chExt cx="4372157" cy="846573"/>
          </a:xfrm>
        </p:grpSpPr>
        <p:sp>
          <p:nvSpPr>
            <p:cNvPr id="13" name="左箭头 12"/>
            <p:cNvSpPr/>
            <p:nvPr/>
          </p:nvSpPr>
          <p:spPr>
            <a:xfrm>
              <a:off x="5227667" y="2860660"/>
              <a:ext cx="4372157" cy="846573"/>
            </a:xfrm>
            <a:prstGeom prst="leftArrow">
              <a:avLst>
                <a:gd name="adj1" fmla="val 68250"/>
                <a:gd name="adj2" fmla="val 76072"/>
              </a:avLst>
            </a:prstGeom>
            <a:solidFill>
              <a:srgbClr val="263031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621418" y="2995161"/>
              <a:ext cx="89051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832792" y="4166993"/>
            <a:ext cx="4372157" cy="846573"/>
            <a:chOff x="5526004" y="3872475"/>
            <a:chExt cx="4372157" cy="846573"/>
          </a:xfrm>
        </p:grpSpPr>
        <p:sp>
          <p:nvSpPr>
            <p:cNvPr id="21" name="左箭头 20"/>
            <p:cNvSpPr/>
            <p:nvPr/>
          </p:nvSpPr>
          <p:spPr>
            <a:xfrm>
              <a:off x="5526004" y="3872475"/>
              <a:ext cx="4372157" cy="846573"/>
            </a:xfrm>
            <a:prstGeom prst="leftArrow">
              <a:avLst>
                <a:gd name="adj1" fmla="val 68250"/>
                <a:gd name="adj2" fmla="val 76072"/>
              </a:avLst>
            </a:prstGeom>
            <a:solidFill>
              <a:srgbClr val="D00000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5892867" y="4006976"/>
              <a:ext cx="89051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148788" y="5160039"/>
            <a:ext cx="4372157" cy="846573"/>
            <a:chOff x="5842000" y="4865521"/>
            <a:chExt cx="4372157" cy="846573"/>
          </a:xfrm>
        </p:grpSpPr>
        <p:sp>
          <p:nvSpPr>
            <p:cNvPr id="24" name="左箭头 23"/>
            <p:cNvSpPr/>
            <p:nvPr/>
          </p:nvSpPr>
          <p:spPr>
            <a:xfrm>
              <a:off x="5842000" y="4865521"/>
              <a:ext cx="4372157" cy="846573"/>
            </a:xfrm>
            <a:prstGeom prst="leftArrow">
              <a:avLst>
                <a:gd name="adj1" fmla="val 68250"/>
                <a:gd name="adj2" fmla="val 76072"/>
              </a:avLst>
            </a:prstGeom>
            <a:solidFill>
              <a:srgbClr val="263031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261796" y="5009268"/>
              <a:ext cx="890516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797707" y="2067524"/>
            <a:ext cx="3123590" cy="3998168"/>
            <a:chOff x="8490919" y="1773006"/>
            <a:chExt cx="3123590" cy="3998168"/>
          </a:xfrm>
        </p:grpSpPr>
        <p:sp>
          <p:nvSpPr>
            <p:cNvPr id="27" name="椭圆 26"/>
            <p:cNvSpPr/>
            <p:nvPr/>
          </p:nvSpPr>
          <p:spPr>
            <a:xfrm rot="19585414">
              <a:off x="8490919" y="1773006"/>
              <a:ext cx="3123590" cy="3998168"/>
            </a:xfrm>
            <a:prstGeom prst="ellipse">
              <a:avLst/>
            </a:prstGeom>
            <a:solidFill>
              <a:srgbClr val="ECEAEC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9585414">
              <a:off x="8947342" y="2067146"/>
              <a:ext cx="2441450" cy="3280174"/>
            </a:xfrm>
            <a:prstGeom prst="ellipse">
              <a:avLst/>
            </a:prstGeom>
            <a:solidFill>
              <a:srgbClr val="263031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 rot="19585414">
              <a:off x="9250626" y="2346858"/>
              <a:ext cx="1960787" cy="2634388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 rot="19585414">
              <a:off x="9515999" y="2607415"/>
              <a:ext cx="1496807" cy="2011014"/>
            </a:xfrm>
            <a:prstGeom prst="ellipse">
              <a:avLst/>
            </a:prstGeom>
            <a:solidFill>
              <a:srgbClr val="263031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 rot="19585414">
              <a:off x="9745510" y="2869637"/>
              <a:ext cx="1057017" cy="1420139"/>
            </a:xfrm>
            <a:prstGeom prst="ellipse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 rot="19585414">
              <a:off x="9976387" y="3137204"/>
              <a:ext cx="633052" cy="850527"/>
            </a:xfrm>
            <a:prstGeom prst="ellipse">
              <a:avLst/>
            </a:prstGeom>
            <a:solidFill>
              <a:srgbClr val="CF0000"/>
            </a:solidFill>
            <a:ln w="15875">
              <a:noFill/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2077603" y="421712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80090" y="214568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2523248" y="5241327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773333" y="317086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299550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V="1">
            <a:off x="713951" y="2988208"/>
            <a:ext cx="5939175" cy="913719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7" name="直角三角形 6"/>
          <p:cNvSpPr/>
          <p:nvPr/>
        </p:nvSpPr>
        <p:spPr>
          <a:xfrm flipH="1" flipV="1">
            <a:off x="3226680" y="4685830"/>
            <a:ext cx="913719" cy="426403"/>
          </a:xfrm>
          <a:prstGeom prst="rtTriangl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直角三角形 7"/>
          <p:cNvSpPr/>
          <p:nvPr/>
        </p:nvSpPr>
        <p:spPr>
          <a:xfrm flipH="1" flipV="1">
            <a:off x="3226685" y="2685181"/>
            <a:ext cx="913719" cy="426403"/>
          </a:xfrm>
          <a:prstGeom prst="rtTriangl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3238838" y="1802197"/>
            <a:ext cx="4070693" cy="882982"/>
          </a:xfrm>
          <a:custGeom>
            <a:avLst/>
            <a:gdLst>
              <a:gd name="connsiteX0" fmla="*/ 0 w 7652827"/>
              <a:gd name="connsiteY0" fmla="*/ 0 h 1659990"/>
              <a:gd name="connsiteX1" fmla="*/ 6822832 w 7652827"/>
              <a:gd name="connsiteY1" fmla="*/ 0 h 1659990"/>
              <a:gd name="connsiteX2" fmla="*/ 7652827 w 7652827"/>
              <a:gd name="connsiteY2" fmla="*/ 829995 h 1659990"/>
              <a:gd name="connsiteX3" fmla="*/ 7652826 w 7652827"/>
              <a:gd name="connsiteY3" fmla="*/ 829995 h 1659990"/>
              <a:gd name="connsiteX4" fmla="*/ 6822831 w 7652827"/>
              <a:gd name="connsiteY4" fmla="*/ 1659990 h 1659990"/>
              <a:gd name="connsiteX5" fmla="*/ 0 w 7652827"/>
              <a:gd name="connsiteY5" fmla="*/ 1659989 h 1659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52827" h="1659990">
                <a:moveTo>
                  <a:pt x="0" y="0"/>
                </a:moveTo>
                <a:lnTo>
                  <a:pt x="6822832" y="0"/>
                </a:lnTo>
                <a:cubicBezTo>
                  <a:pt x="7281226" y="0"/>
                  <a:pt x="7652827" y="371601"/>
                  <a:pt x="7652827" y="829995"/>
                </a:cubicBezTo>
                <a:lnTo>
                  <a:pt x="7652826" y="829995"/>
                </a:lnTo>
                <a:cubicBezTo>
                  <a:pt x="7652826" y="1288389"/>
                  <a:pt x="7281225" y="1659990"/>
                  <a:pt x="6822831" y="1659990"/>
                </a:cubicBezTo>
                <a:lnTo>
                  <a:pt x="0" y="1659989"/>
                </a:lnTo>
                <a:close/>
              </a:path>
            </a:pathLst>
          </a:custGeom>
          <a:solidFill>
            <a:srgbClr val="263031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3226673" y="3129047"/>
            <a:ext cx="5748515" cy="1570763"/>
          </a:xfrm>
          <a:custGeom>
            <a:avLst/>
            <a:gdLst>
              <a:gd name="connsiteX0" fmla="*/ 0 w 5229817"/>
              <a:gd name="connsiteY0" fmla="*/ 0 h 1429030"/>
              <a:gd name="connsiteX1" fmla="*/ 4515302 w 5229817"/>
              <a:gd name="connsiteY1" fmla="*/ 0 h 1429030"/>
              <a:gd name="connsiteX2" fmla="*/ 5229817 w 5229817"/>
              <a:gd name="connsiteY2" fmla="*/ 714515 h 1429030"/>
              <a:gd name="connsiteX3" fmla="*/ 5229816 w 5229817"/>
              <a:gd name="connsiteY3" fmla="*/ 714515 h 1429030"/>
              <a:gd name="connsiteX4" fmla="*/ 4515301 w 5229817"/>
              <a:gd name="connsiteY4" fmla="*/ 1429030 h 1429030"/>
              <a:gd name="connsiteX5" fmla="*/ 0 w 5229817"/>
              <a:gd name="connsiteY5" fmla="*/ 1429029 h 14290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29817" h="1429030">
                <a:moveTo>
                  <a:pt x="0" y="0"/>
                </a:moveTo>
                <a:lnTo>
                  <a:pt x="4515302" y="0"/>
                </a:lnTo>
                <a:cubicBezTo>
                  <a:pt x="4909918" y="0"/>
                  <a:pt x="5229817" y="319899"/>
                  <a:pt x="5229817" y="714515"/>
                </a:cubicBezTo>
                <a:lnTo>
                  <a:pt x="5229816" y="714515"/>
                </a:lnTo>
                <a:cubicBezTo>
                  <a:pt x="5229816" y="1109131"/>
                  <a:pt x="4909917" y="1429030"/>
                  <a:pt x="4515301" y="1429030"/>
                </a:cubicBezTo>
                <a:lnTo>
                  <a:pt x="0" y="1429029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463302" y="3354391"/>
            <a:ext cx="3275256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6000" b="1" dirty="0" smtClean="0">
                <a:solidFill>
                  <a:srgbClr val="FFFFFF"/>
                </a:solidFill>
                <a:cs typeface="+mn-ea"/>
                <a:sym typeface="+mn-lt"/>
              </a:rPr>
              <a:t>产品运营</a:t>
            </a:r>
            <a:endParaRPr lang="zh-CN" altLang="en-US" sz="60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046925" y="1829578"/>
            <a:ext cx="35292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  <a:cs typeface="+mn-ea"/>
                <a:sym typeface="+mn-lt"/>
              </a:rPr>
              <a:t>PART      03</a:t>
            </a:r>
            <a:endParaRPr lang="zh-CN" altLang="en-US" sz="4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5614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2" grpId="0" animBg="1"/>
      <p:bldP spid="23" grpId="0" animBg="1"/>
      <p:bldP spid="25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3"/>
          <p:cNvSpPr/>
          <p:nvPr/>
        </p:nvSpPr>
        <p:spPr>
          <a:xfrm>
            <a:off x="5334967" y="1785996"/>
            <a:ext cx="5728791" cy="1157287"/>
          </a:xfrm>
          <a:custGeom>
            <a:avLst/>
            <a:gdLst/>
            <a:ahLst/>
            <a:cxnLst/>
            <a:rect l="l" t="t" r="r" b="b"/>
            <a:pathLst>
              <a:path w="6025861" h="1158747">
                <a:moveTo>
                  <a:pt x="575194" y="0"/>
                </a:moveTo>
                <a:lnTo>
                  <a:pt x="1992514" y="0"/>
                </a:lnTo>
                <a:lnTo>
                  <a:pt x="4154179" y="0"/>
                </a:lnTo>
                <a:lnTo>
                  <a:pt x="5571499" y="0"/>
                </a:lnTo>
                <a:lnTo>
                  <a:pt x="5571499" y="474"/>
                </a:lnTo>
                <a:lnTo>
                  <a:pt x="5639364" y="474"/>
                </a:lnTo>
                <a:cubicBezTo>
                  <a:pt x="5661410" y="0"/>
                  <a:pt x="5683924" y="5211"/>
                  <a:pt x="5704562" y="17528"/>
                </a:cubicBezTo>
                <a:cubicBezTo>
                  <a:pt x="5723793" y="28424"/>
                  <a:pt x="5739272" y="44057"/>
                  <a:pt x="5749591" y="62533"/>
                </a:cubicBezTo>
                <a:lnTo>
                  <a:pt x="6008038" y="514473"/>
                </a:lnTo>
                <a:cubicBezTo>
                  <a:pt x="6019294" y="533422"/>
                  <a:pt x="6025861" y="555687"/>
                  <a:pt x="6025861" y="579374"/>
                </a:cubicBezTo>
                <a:cubicBezTo>
                  <a:pt x="6025861" y="603534"/>
                  <a:pt x="6019294" y="625799"/>
                  <a:pt x="6007568" y="644749"/>
                </a:cubicBezTo>
                <a:lnTo>
                  <a:pt x="5749591" y="1096688"/>
                </a:lnTo>
                <a:cubicBezTo>
                  <a:pt x="5738803" y="1114690"/>
                  <a:pt x="5723793" y="1130324"/>
                  <a:pt x="5704562" y="1141693"/>
                </a:cubicBezTo>
                <a:cubicBezTo>
                  <a:pt x="5684393" y="1153536"/>
                  <a:pt x="5662348" y="1158747"/>
                  <a:pt x="5640302" y="1158273"/>
                </a:cubicBezTo>
                <a:lnTo>
                  <a:pt x="5571499" y="1158273"/>
                </a:lnTo>
                <a:lnTo>
                  <a:pt x="5571499" y="1158747"/>
                </a:lnTo>
                <a:lnTo>
                  <a:pt x="4154179" y="1158747"/>
                </a:lnTo>
                <a:lnTo>
                  <a:pt x="1992514" y="1158747"/>
                </a:lnTo>
                <a:lnTo>
                  <a:pt x="575194" y="1158747"/>
                </a:lnTo>
                <a:lnTo>
                  <a:pt x="575194" y="1158273"/>
                </a:lnTo>
                <a:lnTo>
                  <a:pt x="382745" y="1158273"/>
                </a:lnTo>
                <a:cubicBezTo>
                  <a:pt x="362107" y="1158273"/>
                  <a:pt x="340530" y="1153062"/>
                  <a:pt x="321299" y="1141693"/>
                </a:cubicBezTo>
                <a:cubicBezTo>
                  <a:pt x="302069" y="1130324"/>
                  <a:pt x="286590" y="1114690"/>
                  <a:pt x="276270" y="1096215"/>
                </a:cubicBezTo>
                <a:lnTo>
                  <a:pt x="16886" y="642380"/>
                </a:lnTo>
                <a:cubicBezTo>
                  <a:pt x="6098" y="623904"/>
                  <a:pt x="0" y="602587"/>
                  <a:pt x="0" y="579374"/>
                </a:cubicBezTo>
                <a:cubicBezTo>
                  <a:pt x="0" y="556161"/>
                  <a:pt x="6098" y="534843"/>
                  <a:pt x="16886" y="515894"/>
                </a:cubicBezTo>
                <a:lnTo>
                  <a:pt x="275332" y="63954"/>
                </a:lnTo>
                <a:cubicBezTo>
                  <a:pt x="286120" y="45478"/>
                  <a:pt x="301599" y="28898"/>
                  <a:pt x="321299" y="17528"/>
                </a:cubicBezTo>
                <a:cubicBezTo>
                  <a:pt x="339592" y="6633"/>
                  <a:pt x="359762" y="948"/>
                  <a:pt x="379930" y="474"/>
                </a:cubicBezTo>
                <a:lnTo>
                  <a:pt x="575194" y="474"/>
                </a:lnTo>
                <a:close/>
              </a:path>
            </a:pathLst>
          </a:custGeom>
          <a:solidFill>
            <a:srgbClr val="D00000"/>
          </a:solidFill>
          <a:ln w="9525">
            <a:noFill/>
          </a:ln>
          <a:effectLst>
            <a:outerShdw blurRad="1905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TextBox 20"/>
          <p:cNvSpPr txBox="1"/>
          <p:nvPr/>
        </p:nvSpPr>
        <p:spPr>
          <a:xfrm>
            <a:off x="6067376" y="2059473"/>
            <a:ext cx="4828778" cy="60785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请在此简要描述您的内容。请简要描述您的内容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请在此简要描述您的内容。请简要描述您的内容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4686" y="1723442"/>
            <a:ext cx="2365603" cy="5134558"/>
          </a:xfrm>
          <a:prstGeom prst="rect">
            <a:avLst/>
          </a:prstGeom>
        </p:spPr>
      </p:pic>
      <p:sp>
        <p:nvSpPr>
          <p:cNvPr id="11" name="Oval 22"/>
          <p:cNvSpPr>
            <a:spLocks noChangeArrowheads="1"/>
          </p:cNvSpPr>
          <p:nvPr/>
        </p:nvSpPr>
        <p:spPr bwMode="auto">
          <a:xfrm>
            <a:off x="3718942" y="1713570"/>
            <a:ext cx="1302980" cy="1302141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25000"/>
                  <a:tint val="66000"/>
                  <a:satMod val="160000"/>
                </a:schemeClr>
              </a:gs>
              <a:gs pos="35000">
                <a:schemeClr val="bg2">
                  <a:lumMod val="25000"/>
                  <a:tint val="44500"/>
                  <a:satMod val="160000"/>
                </a:schemeClr>
              </a:gs>
              <a:gs pos="75000">
                <a:schemeClr val="bg1"/>
              </a:gs>
            </a:gsLst>
            <a:lin ang="1800000" scaled="0"/>
            <a:tileRect/>
          </a:gradFill>
          <a:ln>
            <a:solidFill>
              <a:schemeClr val="bg1">
                <a:lumMod val="95000"/>
              </a:schemeClr>
            </a:solidFill>
          </a:ln>
          <a:effectLst>
            <a:outerShdw blurRad="393700" dist="215900" dir="2700000" sx="108000" sy="108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rgbClr val="D00000"/>
                </a:solidFill>
                <a:cs typeface="+mn-ea"/>
                <a:sym typeface="+mn-lt"/>
              </a:rPr>
              <a:t>标题</a:t>
            </a:r>
            <a:endParaRPr lang="zh-CN" altLang="en-US" sz="2400" b="1" dirty="0">
              <a:solidFill>
                <a:srgbClr val="D00000"/>
              </a:solidFill>
              <a:cs typeface="+mn-ea"/>
              <a:sym typeface="+mn-lt"/>
            </a:endParaRPr>
          </a:p>
        </p:txBody>
      </p:sp>
      <p:sp>
        <p:nvSpPr>
          <p:cNvPr id="13" name="Oval 22"/>
          <p:cNvSpPr>
            <a:spLocks noChangeArrowheads="1"/>
          </p:cNvSpPr>
          <p:nvPr/>
        </p:nvSpPr>
        <p:spPr bwMode="auto">
          <a:xfrm>
            <a:off x="4583038" y="3350995"/>
            <a:ext cx="1302980" cy="1302141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25000"/>
                  <a:tint val="66000"/>
                  <a:satMod val="160000"/>
                </a:schemeClr>
              </a:gs>
              <a:gs pos="35000">
                <a:schemeClr val="bg2">
                  <a:lumMod val="25000"/>
                  <a:tint val="44500"/>
                  <a:satMod val="160000"/>
                </a:schemeClr>
              </a:gs>
              <a:gs pos="75000">
                <a:schemeClr val="bg1"/>
              </a:gs>
            </a:gsLst>
            <a:lin ang="1800000" scaled="0"/>
            <a:tileRect/>
          </a:gradFill>
          <a:ln>
            <a:solidFill>
              <a:schemeClr val="bg1">
                <a:lumMod val="95000"/>
              </a:schemeClr>
            </a:solidFill>
          </a:ln>
          <a:effectLst>
            <a:outerShdw blurRad="393700" dist="215900" dir="2700000" sx="108000" sy="108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rgbClr val="263031"/>
                </a:solidFill>
                <a:cs typeface="+mn-ea"/>
                <a:sym typeface="+mn-lt"/>
              </a:rPr>
              <a:t>标题</a:t>
            </a:r>
            <a:endParaRPr lang="zh-CN" altLang="en-US" sz="2400" b="1" dirty="0">
              <a:solidFill>
                <a:srgbClr val="263031"/>
              </a:solidFill>
              <a:cs typeface="+mn-ea"/>
              <a:sym typeface="+mn-lt"/>
            </a:endParaRPr>
          </a:p>
        </p:txBody>
      </p:sp>
      <p:sp>
        <p:nvSpPr>
          <p:cNvPr id="19" name="Oval 22"/>
          <p:cNvSpPr>
            <a:spLocks noChangeArrowheads="1"/>
          </p:cNvSpPr>
          <p:nvPr/>
        </p:nvSpPr>
        <p:spPr bwMode="auto">
          <a:xfrm>
            <a:off x="3790950" y="4869160"/>
            <a:ext cx="1302980" cy="1302141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25000"/>
                  <a:tint val="66000"/>
                  <a:satMod val="160000"/>
                </a:schemeClr>
              </a:gs>
              <a:gs pos="35000">
                <a:schemeClr val="bg2">
                  <a:lumMod val="25000"/>
                  <a:tint val="44500"/>
                  <a:satMod val="160000"/>
                </a:schemeClr>
              </a:gs>
              <a:gs pos="75000">
                <a:schemeClr val="bg1"/>
              </a:gs>
            </a:gsLst>
            <a:lin ang="1800000" scaled="0"/>
            <a:tileRect/>
          </a:gradFill>
          <a:ln>
            <a:solidFill>
              <a:schemeClr val="bg1">
                <a:lumMod val="95000"/>
              </a:schemeClr>
            </a:solidFill>
          </a:ln>
          <a:effectLst>
            <a:outerShdw blurRad="393700" dist="215900" dir="2700000" sx="108000" sy="108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rgbClr val="D00000"/>
                </a:solidFill>
                <a:cs typeface="+mn-ea"/>
                <a:sym typeface="+mn-lt"/>
              </a:rPr>
              <a:t>标题</a:t>
            </a:r>
            <a:endParaRPr lang="zh-CN" altLang="en-US" sz="2400" b="1" dirty="0">
              <a:solidFill>
                <a:srgbClr val="D00000"/>
              </a:solidFill>
              <a:cs typeface="+mn-ea"/>
              <a:sym typeface="+mn-lt"/>
            </a:endParaRPr>
          </a:p>
        </p:txBody>
      </p:sp>
      <p:sp>
        <p:nvSpPr>
          <p:cNvPr id="20" name="矩形 3"/>
          <p:cNvSpPr/>
          <p:nvPr/>
        </p:nvSpPr>
        <p:spPr>
          <a:xfrm>
            <a:off x="6064176" y="3350995"/>
            <a:ext cx="5728791" cy="1157287"/>
          </a:xfrm>
          <a:custGeom>
            <a:avLst/>
            <a:gdLst/>
            <a:ahLst/>
            <a:cxnLst/>
            <a:rect l="l" t="t" r="r" b="b"/>
            <a:pathLst>
              <a:path w="6025861" h="1158747">
                <a:moveTo>
                  <a:pt x="575194" y="0"/>
                </a:moveTo>
                <a:lnTo>
                  <a:pt x="1992514" y="0"/>
                </a:lnTo>
                <a:lnTo>
                  <a:pt x="4154179" y="0"/>
                </a:lnTo>
                <a:lnTo>
                  <a:pt x="5571499" y="0"/>
                </a:lnTo>
                <a:lnTo>
                  <a:pt x="5571499" y="474"/>
                </a:lnTo>
                <a:lnTo>
                  <a:pt x="5639364" y="474"/>
                </a:lnTo>
                <a:cubicBezTo>
                  <a:pt x="5661410" y="0"/>
                  <a:pt x="5683924" y="5211"/>
                  <a:pt x="5704562" y="17528"/>
                </a:cubicBezTo>
                <a:cubicBezTo>
                  <a:pt x="5723793" y="28424"/>
                  <a:pt x="5739272" y="44057"/>
                  <a:pt x="5749591" y="62533"/>
                </a:cubicBezTo>
                <a:lnTo>
                  <a:pt x="6008038" y="514473"/>
                </a:lnTo>
                <a:cubicBezTo>
                  <a:pt x="6019294" y="533422"/>
                  <a:pt x="6025861" y="555687"/>
                  <a:pt x="6025861" y="579374"/>
                </a:cubicBezTo>
                <a:cubicBezTo>
                  <a:pt x="6025861" y="603534"/>
                  <a:pt x="6019294" y="625799"/>
                  <a:pt x="6007568" y="644749"/>
                </a:cubicBezTo>
                <a:lnTo>
                  <a:pt x="5749591" y="1096688"/>
                </a:lnTo>
                <a:cubicBezTo>
                  <a:pt x="5738803" y="1114690"/>
                  <a:pt x="5723793" y="1130324"/>
                  <a:pt x="5704562" y="1141693"/>
                </a:cubicBezTo>
                <a:cubicBezTo>
                  <a:pt x="5684393" y="1153536"/>
                  <a:pt x="5662348" y="1158747"/>
                  <a:pt x="5640302" y="1158273"/>
                </a:cubicBezTo>
                <a:lnTo>
                  <a:pt x="5571499" y="1158273"/>
                </a:lnTo>
                <a:lnTo>
                  <a:pt x="5571499" y="1158747"/>
                </a:lnTo>
                <a:lnTo>
                  <a:pt x="4154179" y="1158747"/>
                </a:lnTo>
                <a:lnTo>
                  <a:pt x="1992514" y="1158747"/>
                </a:lnTo>
                <a:lnTo>
                  <a:pt x="575194" y="1158747"/>
                </a:lnTo>
                <a:lnTo>
                  <a:pt x="575194" y="1158273"/>
                </a:lnTo>
                <a:lnTo>
                  <a:pt x="382745" y="1158273"/>
                </a:lnTo>
                <a:cubicBezTo>
                  <a:pt x="362107" y="1158273"/>
                  <a:pt x="340530" y="1153062"/>
                  <a:pt x="321299" y="1141693"/>
                </a:cubicBezTo>
                <a:cubicBezTo>
                  <a:pt x="302069" y="1130324"/>
                  <a:pt x="286590" y="1114690"/>
                  <a:pt x="276270" y="1096215"/>
                </a:cubicBezTo>
                <a:lnTo>
                  <a:pt x="16886" y="642380"/>
                </a:lnTo>
                <a:cubicBezTo>
                  <a:pt x="6098" y="623904"/>
                  <a:pt x="0" y="602587"/>
                  <a:pt x="0" y="579374"/>
                </a:cubicBezTo>
                <a:cubicBezTo>
                  <a:pt x="0" y="556161"/>
                  <a:pt x="6098" y="534843"/>
                  <a:pt x="16886" y="515894"/>
                </a:cubicBezTo>
                <a:lnTo>
                  <a:pt x="275332" y="63954"/>
                </a:lnTo>
                <a:cubicBezTo>
                  <a:pt x="286120" y="45478"/>
                  <a:pt x="301599" y="28898"/>
                  <a:pt x="321299" y="17528"/>
                </a:cubicBezTo>
                <a:cubicBezTo>
                  <a:pt x="339592" y="6633"/>
                  <a:pt x="359762" y="948"/>
                  <a:pt x="379930" y="474"/>
                </a:cubicBezTo>
                <a:lnTo>
                  <a:pt x="575194" y="474"/>
                </a:lnTo>
                <a:close/>
              </a:path>
            </a:pathLst>
          </a:custGeom>
          <a:solidFill>
            <a:srgbClr val="263031"/>
          </a:solidFill>
          <a:ln w="9525">
            <a:solidFill>
              <a:schemeClr val="bg1">
                <a:lumMod val="65000"/>
              </a:schemeClr>
            </a:solidFill>
          </a:ln>
          <a:effectLst>
            <a:outerShdw blurRad="1905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TextBox 28"/>
          <p:cNvSpPr txBox="1"/>
          <p:nvPr/>
        </p:nvSpPr>
        <p:spPr>
          <a:xfrm>
            <a:off x="6796585" y="3624472"/>
            <a:ext cx="4828778" cy="60785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请在此简要描述您的内容。请简要描述您的内容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请在此简要描述您的内容。请简要描述您的内容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矩形 3"/>
          <p:cNvSpPr/>
          <p:nvPr/>
        </p:nvSpPr>
        <p:spPr>
          <a:xfrm>
            <a:off x="5334967" y="4941586"/>
            <a:ext cx="5728791" cy="1157287"/>
          </a:xfrm>
          <a:custGeom>
            <a:avLst/>
            <a:gdLst/>
            <a:ahLst/>
            <a:cxnLst/>
            <a:rect l="l" t="t" r="r" b="b"/>
            <a:pathLst>
              <a:path w="6025861" h="1158747">
                <a:moveTo>
                  <a:pt x="575194" y="0"/>
                </a:moveTo>
                <a:lnTo>
                  <a:pt x="1992514" y="0"/>
                </a:lnTo>
                <a:lnTo>
                  <a:pt x="4154179" y="0"/>
                </a:lnTo>
                <a:lnTo>
                  <a:pt x="5571499" y="0"/>
                </a:lnTo>
                <a:lnTo>
                  <a:pt x="5571499" y="474"/>
                </a:lnTo>
                <a:lnTo>
                  <a:pt x="5639364" y="474"/>
                </a:lnTo>
                <a:cubicBezTo>
                  <a:pt x="5661410" y="0"/>
                  <a:pt x="5683924" y="5211"/>
                  <a:pt x="5704562" y="17528"/>
                </a:cubicBezTo>
                <a:cubicBezTo>
                  <a:pt x="5723793" y="28424"/>
                  <a:pt x="5739272" y="44057"/>
                  <a:pt x="5749591" y="62533"/>
                </a:cubicBezTo>
                <a:lnTo>
                  <a:pt x="6008038" y="514473"/>
                </a:lnTo>
                <a:cubicBezTo>
                  <a:pt x="6019294" y="533422"/>
                  <a:pt x="6025861" y="555687"/>
                  <a:pt x="6025861" y="579374"/>
                </a:cubicBezTo>
                <a:cubicBezTo>
                  <a:pt x="6025861" y="603534"/>
                  <a:pt x="6019294" y="625799"/>
                  <a:pt x="6007568" y="644749"/>
                </a:cubicBezTo>
                <a:lnTo>
                  <a:pt x="5749591" y="1096688"/>
                </a:lnTo>
                <a:cubicBezTo>
                  <a:pt x="5738803" y="1114690"/>
                  <a:pt x="5723793" y="1130324"/>
                  <a:pt x="5704562" y="1141693"/>
                </a:cubicBezTo>
                <a:cubicBezTo>
                  <a:pt x="5684393" y="1153536"/>
                  <a:pt x="5662348" y="1158747"/>
                  <a:pt x="5640302" y="1158273"/>
                </a:cubicBezTo>
                <a:lnTo>
                  <a:pt x="5571499" y="1158273"/>
                </a:lnTo>
                <a:lnTo>
                  <a:pt x="5571499" y="1158747"/>
                </a:lnTo>
                <a:lnTo>
                  <a:pt x="4154179" y="1158747"/>
                </a:lnTo>
                <a:lnTo>
                  <a:pt x="1992514" y="1158747"/>
                </a:lnTo>
                <a:lnTo>
                  <a:pt x="575194" y="1158747"/>
                </a:lnTo>
                <a:lnTo>
                  <a:pt x="575194" y="1158273"/>
                </a:lnTo>
                <a:lnTo>
                  <a:pt x="382745" y="1158273"/>
                </a:lnTo>
                <a:cubicBezTo>
                  <a:pt x="362107" y="1158273"/>
                  <a:pt x="340530" y="1153062"/>
                  <a:pt x="321299" y="1141693"/>
                </a:cubicBezTo>
                <a:cubicBezTo>
                  <a:pt x="302069" y="1130324"/>
                  <a:pt x="286590" y="1114690"/>
                  <a:pt x="276270" y="1096215"/>
                </a:cubicBezTo>
                <a:lnTo>
                  <a:pt x="16886" y="642380"/>
                </a:lnTo>
                <a:cubicBezTo>
                  <a:pt x="6098" y="623904"/>
                  <a:pt x="0" y="602587"/>
                  <a:pt x="0" y="579374"/>
                </a:cubicBezTo>
                <a:cubicBezTo>
                  <a:pt x="0" y="556161"/>
                  <a:pt x="6098" y="534843"/>
                  <a:pt x="16886" y="515894"/>
                </a:cubicBezTo>
                <a:lnTo>
                  <a:pt x="275332" y="63954"/>
                </a:lnTo>
                <a:cubicBezTo>
                  <a:pt x="286120" y="45478"/>
                  <a:pt x="301599" y="28898"/>
                  <a:pt x="321299" y="17528"/>
                </a:cubicBezTo>
                <a:cubicBezTo>
                  <a:pt x="339592" y="6633"/>
                  <a:pt x="359762" y="948"/>
                  <a:pt x="379930" y="474"/>
                </a:cubicBezTo>
                <a:lnTo>
                  <a:pt x="575194" y="474"/>
                </a:lnTo>
                <a:close/>
              </a:path>
            </a:pathLst>
          </a:custGeom>
          <a:solidFill>
            <a:srgbClr val="D00000"/>
          </a:solidFill>
          <a:ln w="9525">
            <a:noFill/>
          </a:ln>
          <a:effectLst>
            <a:outerShdw blurRad="1905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TextBox 30"/>
          <p:cNvSpPr txBox="1"/>
          <p:nvPr/>
        </p:nvSpPr>
        <p:spPr>
          <a:xfrm>
            <a:off x="6067376" y="5215063"/>
            <a:ext cx="4828778" cy="60785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请在此简要描述您的内容。请简要描述您的内容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请在此简要描述您的内容。请简要描述您的内容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188602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animBg="1"/>
      <p:bldP spid="13" grpId="0" animBg="1"/>
      <p:bldP spid="19" grpId="0" animBg="1"/>
      <p:bldP spid="21" grpId="0"/>
      <p:bldP spid="23" grpId="0"/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TextBox 370"/>
          <p:cNvSpPr txBox="1"/>
          <p:nvPr/>
        </p:nvSpPr>
        <p:spPr>
          <a:xfrm>
            <a:off x="7615636" y="2475394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输入标题</a:t>
            </a:r>
            <a:endParaRPr lang="zh-CN" altLang="en-US" sz="5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TextBox 372"/>
          <p:cNvSpPr txBox="1"/>
          <p:nvPr/>
        </p:nvSpPr>
        <p:spPr>
          <a:xfrm>
            <a:off x="1094142" y="2405194"/>
            <a:ext cx="17235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63031"/>
                </a:solidFill>
                <a:cs typeface="+mn-ea"/>
                <a:sym typeface="+mn-lt"/>
              </a:rPr>
              <a:t>输入小标题</a:t>
            </a:r>
          </a:p>
        </p:txBody>
      </p:sp>
      <p:sp>
        <p:nvSpPr>
          <p:cNvPr id="10" name="TextBox 373"/>
          <p:cNvSpPr txBox="1"/>
          <p:nvPr/>
        </p:nvSpPr>
        <p:spPr>
          <a:xfrm>
            <a:off x="2542431" y="5774892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263031"/>
                </a:solidFill>
                <a:cs typeface="+mn-ea"/>
                <a:sym typeface="+mn-lt"/>
              </a:rPr>
              <a:t>输入小标题</a:t>
            </a:r>
          </a:p>
        </p:txBody>
      </p:sp>
      <p:sp>
        <p:nvSpPr>
          <p:cNvPr id="11" name="TextBox 374"/>
          <p:cNvSpPr txBox="1"/>
          <p:nvPr/>
        </p:nvSpPr>
        <p:spPr>
          <a:xfrm>
            <a:off x="4565035" y="464893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D00000"/>
                </a:solidFill>
                <a:cs typeface="+mn-ea"/>
                <a:sym typeface="+mn-lt"/>
              </a:rPr>
              <a:t>输入小标题</a:t>
            </a:r>
          </a:p>
        </p:txBody>
      </p:sp>
      <p:sp>
        <p:nvSpPr>
          <p:cNvPr id="13" name="TextBox 375"/>
          <p:cNvSpPr txBox="1"/>
          <p:nvPr/>
        </p:nvSpPr>
        <p:spPr>
          <a:xfrm>
            <a:off x="4225109" y="2859675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D00000"/>
                </a:solidFill>
                <a:cs typeface="+mn-ea"/>
                <a:sym typeface="+mn-lt"/>
              </a:rPr>
              <a:t>输入小标题</a:t>
            </a:r>
          </a:p>
        </p:txBody>
      </p:sp>
      <p:sp>
        <p:nvSpPr>
          <p:cNvPr id="19" name="TextBox 376"/>
          <p:cNvSpPr txBox="1"/>
          <p:nvPr/>
        </p:nvSpPr>
        <p:spPr>
          <a:xfrm>
            <a:off x="503292" y="4157958"/>
            <a:ext cx="17235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D00000"/>
                </a:solidFill>
                <a:cs typeface="+mn-ea"/>
                <a:sym typeface="+mn-lt"/>
              </a:rPr>
              <a:t>输入小标题</a:t>
            </a:r>
            <a:endParaRPr lang="zh-CN" altLang="en-US" sz="2400" b="1" dirty="0">
              <a:solidFill>
                <a:srgbClr val="D00000"/>
              </a:solidFill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671446" y="2924701"/>
            <a:ext cx="1302476" cy="130247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rgbClr val="C00000"/>
                </a:solidFill>
                <a:cs typeface="+mn-ea"/>
                <a:sym typeface="+mn-lt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rgbClr val="C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椭圆 22"/>
          <p:cNvSpPr/>
          <p:nvPr/>
        </p:nvSpPr>
        <p:spPr>
          <a:xfrm>
            <a:off x="1537855" y="4674425"/>
            <a:ext cx="969388" cy="969388"/>
          </a:xfrm>
          <a:prstGeom prst="ellipse">
            <a:avLst/>
          </a:prstGeom>
          <a:solidFill>
            <a:srgbClr val="D00000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C00000"/>
              </a:solidFill>
              <a:cs typeface="+mn-ea"/>
              <a:sym typeface="+mn-lt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4573757" y="4203627"/>
            <a:ext cx="366369" cy="366369"/>
          </a:xfrm>
          <a:prstGeom prst="ellipse">
            <a:avLst/>
          </a:prstGeom>
          <a:solidFill>
            <a:srgbClr val="F45157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C00000"/>
              </a:solidFill>
              <a:cs typeface="+mn-ea"/>
              <a:sym typeface="+mn-lt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272491" y="3330627"/>
            <a:ext cx="831871" cy="831871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rgbClr val="C00000"/>
                </a:solidFill>
                <a:cs typeface="+mn-ea"/>
                <a:sym typeface="+mn-lt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rgbClr val="C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703414" y="5774892"/>
            <a:ext cx="293036" cy="293036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rgbClr val="C00000"/>
                </a:solidFill>
                <a:cs typeface="+mn-ea"/>
                <a:sym typeface="+mn-lt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rgbClr val="C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336279" y="3673081"/>
            <a:ext cx="383892" cy="383892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rgbClr val="C00000"/>
                </a:solidFill>
                <a:cs typeface="+mn-ea"/>
                <a:sym typeface="+mn-lt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rgbClr val="C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4" name="椭圆 33"/>
          <p:cNvSpPr/>
          <p:nvPr/>
        </p:nvSpPr>
        <p:spPr>
          <a:xfrm>
            <a:off x="4484670" y="2338282"/>
            <a:ext cx="366369" cy="366369"/>
          </a:xfrm>
          <a:prstGeom prst="ellipse">
            <a:avLst/>
          </a:prstGeom>
          <a:solidFill>
            <a:srgbClr val="D0000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C00000"/>
              </a:solidFill>
              <a:cs typeface="+mn-ea"/>
              <a:sym typeface="+mn-lt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5453116" y="5808395"/>
            <a:ext cx="183185" cy="183185"/>
          </a:xfrm>
          <a:prstGeom prst="ellipse">
            <a:avLst/>
          </a:prstGeom>
          <a:solidFill>
            <a:srgbClr val="26303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C00000"/>
              </a:solidFill>
              <a:cs typeface="+mn-ea"/>
              <a:sym typeface="+mn-lt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816859" y="4725571"/>
            <a:ext cx="850995" cy="850995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7" name="同心圆 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rgbClr val="C00000"/>
                </a:solidFill>
                <a:cs typeface="+mn-ea"/>
                <a:sym typeface="+mn-lt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rgbClr val="C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9" name="椭圆 38"/>
          <p:cNvSpPr/>
          <p:nvPr/>
        </p:nvSpPr>
        <p:spPr>
          <a:xfrm>
            <a:off x="2840000" y="1986559"/>
            <a:ext cx="366369" cy="366369"/>
          </a:xfrm>
          <a:prstGeom prst="ellipse">
            <a:avLst/>
          </a:prstGeom>
          <a:solidFill>
            <a:srgbClr val="26303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C00000"/>
              </a:solidFill>
              <a:cs typeface="+mn-ea"/>
              <a:sym typeface="+mn-lt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3725266" y="4455731"/>
            <a:ext cx="183185" cy="183185"/>
          </a:xfrm>
          <a:prstGeom prst="ellipse">
            <a:avLst/>
          </a:prstGeom>
          <a:solidFill>
            <a:srgbClr val="26303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C00000"/>
              </a:solidFill>
              <a:cs typeface="+mn-ea"/>
              <a:sym typeface="+mn-lt"/>
            </a:endParaRPr>
          </a:p>
        </p:txBody>
      </p:sp>
      <p:sp>
        <p:nvSpPr>
          <p:cNvPr id="41" name="TextBox 410"/>
          <p:cNvSpPr txBox="1"/>
          <p:nvPr/>
        </p:nvSpPr>
        <p:spPr>
          <a:xfrm>
            <a:off x="6879534" y="3858817"/>
            <a:ext cx="46085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prstClr val="black">
                    <a:lumMod val="50000"/>
                    <a:lumOff val="50000"/>
                  </a:prstClr>
                </a:solidFill>
                <a:cs typeface="+mn-ea"/>
                <a:sym typeface="+mn-lt"/>
              </a:rPr>
              <a:t>建立在团队的基础之上，发挥团队精神、互补互助以达到团队最大工作效率的能力。对于团队的成员来说，不仅要有个人能力，更要有在不同的位置上各尽所能、与其他成员协调合作的能力。</a:t>
            </a:r>
          </a:p>
        </p:txBody>
      </p:sp>
      <p:sp>
        <p:nvSpPr>
          <p:cNvPr id="42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3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358462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250"/>
                            </p:stCondLst>
                            <p:childTnLst>
                              <p:par>
                                <p:cTn id="7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/>
      <p:bldP spid="19" grpId="0"/>
      <p:bldP spid="23" grpId="0" animBg="1"/>
      <p:bldP spid="24" grpId="0" animBg="1"/>
      <p:bldP spid="34" grpId="0" animBg="1"/>
      <p:bldP spid="35" grpId="0" animBg="1"/>
      <p:bldP spid="39" grpId="0" animBg="1"/>
      <p:bldP spid="40" grpId="0" animBg="1"/>
      <p:bldP spid="41" grpId="0"/>
      <p:bldP spid="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517061" y="5262197"/>
            <a:ext cx="1172253" cy="1214484"/>
            <a:chOff x="5517061" y="5262197"/>
            <a:chExt cx="1172253" cy="1214484"/>
          </a:xfrm>
        </p:grpSpPr>
        <p:sp>
          <p:nvSpPr>
            <p:cNvPr id="9" name="任意多边形 8"/>
            <p:cNvSpPr/>
            <p:nvPr/>
          </p:nvSpPr>
          <p:spPr>
            <a:xfrm>
              <a:off x="5517061" y="5586501"/>
              <a:ext cx="1172253" cy="890180"/>
            </a:xfrm>
            <a:custGeom>
              <a:avLst/>
              <a:gdLst>
                <a:gd name="connsiteX0" fmla="*/ 1348423 w 1348423"/>
                <a:gd name="connsiteY0" fmla="*/ 235974 h 1023959"/>
                <a:gd name="connsiteX1" fmla="*/ 665784 w 1348423"/>
                <a:gd name="connsiteY1" fmla="*/ 1023959 h 1023959"/>
                <a:gd name="connsiteX2" fmla="*/ 0 w 1348423"/>
                <a:gd name="connsiteY2" fmla="*/ 198049 h 1023959"/>
                <a:gd name="connsiteX3" fmla="*/ 101131 w 1348423"/>
                <a:gd name="connsiteY3" fmla="*/ 58993 h 1023959"/>
                <a:gd name="connsiteX4" fmla="*/ 1259933 w 1348423"/>
                <a:gd name="connsiteY4" fmla="*/ 0 h 1023959"/>
                <a:gd name="connsiteX5" fmla="*/ 1348423 w 1348423"/>
                <a:gd name="connsiteY5" fmla="*/ 235974 h 1023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48423" h="1023959">
                  <a:moveTo>
                    <a:pt x="1348423" y="235974"/>
                  </a:moveTo>
                  <a:lnTo>
                    <a:pt x="665784" y="1023959"/>
                  </a:lnTo>
                  <a:lnTo>
                    <a:pt x="0" y="198049"/>
                  </a:lnTo>
                  <a:lnTo>
                    <a:pt x="101131" y="58993"/>
                  </a:lnTo>
                  <a:lnTo>
                    <a:pt x="1259933" y="0"/>
                  </a:lnTo>
                  <a:lnTo>
                    <a:pt x="1348423" y="235974"/>
                  </a:lnTo>
                  <a:close/>
                </a:path>
              </a:pathLst>
            </a:custGeom>
            <a:solidFill>
              <a:srgbClr val="263031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5519119" y="5262197"/>
              <a:ext cx="1161140" cy="687752"/>
            </a:xfrm>
            <a:custGeom>
              <a:avLst/>
              <a:gdLst>
                <a:gd name="connsiteX0" fmla="*/ 0 w 1335640"/>
                <a:gd name="connsiteY0" fmla="*/ 0 h 791110"/>
                <a:gd name="connsiteX1" fmla="*/ 0 w 1335640"/>
                <a:gd name="connsiteY1" fmla="*/ 575353 h 791110"/>
                <a:gd name="connsiteX2" fmla="*/ 123290 w 1335640"/>
                <a:gd name="connsiteY2" fmla="*/ 482885 h 791110"/>
                <a:gd name="connsiteX3" fmla="*/ 359595 w 1335640"/>
                <a:gd name="connsiteY3" fmla="*/ 791110 h 791110"/>
                <a:gd name="connsiteX4" fmla="*/ 678094 w 1335640"/>
                <a:gd name="connsiteY4" fmla="*/ 585627 h 791110"/>
                <a:gd name="connsiteX5" fmla="*/ 1006867 w 1335640"/>
                <a:gd name="connsiteY5" fmla="*/ 791110 h 791110"/>
                <a:gd name="connsiteX6" fmla="*/ 1222625 w 1335640"/>
                <a:gd name="connsiteY6" fmla="*/ 452063 h 791110"/>
                <a:gd name="connsiteX7" fmla="*/ 1335640 w 1335640"/>
                <a:gd name="connsiteY7" fmla="*/ 616449 h 791110"/>
                <a:gd name="connsiteX8" fmla="*/ 1335640 w 1335640"/>
                <a:gd name="connsiteY8" fmla="*/ 10274 h 791110"/>
                <a:gd name="connsiteX9" fmla="*/ 0 w 1335640"/>
                <a:gd name="connsiteY9" fmla="*/ 0 h 791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35640" h="791110">
                  <a:moveTo>
                    <a:pt x="0" y="0"/>
                  </a:moveTo>
                  <a:lnTo>
                    <a:pt x="0" y="575353"/>
                  </a:lnTo>
                  <a:lnTo>
                    <a:pt x="123290" y="482885"/>
                  </a:lnTo>
                  <a:lnTo>
                    <a:pt x="359595" y="791110"/>
                  </a:lnTo>
                  <a:lnTo>
                    <a:pt x="678094" y="585627"/>
                  </a:lnTo>
                  <a:lnTo>
                    <a:pt x="1006867" y="791110"/>
                  </a:lnTo>
                  <a:lnTo>
                    <a:pt x="1222625" y="452063"/>
                  </a:lnTo>
                  <a:lnTo>
                    <a:pt x="1335640" y="616449"/>
                  </a:lnTo>
                  <a:lnTo>
                    <a:pt x="1335640" y="10274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759911" y="1903782"/>
            <a:ext cx="2670623" cy="1107589"/>
            <a:chOff x="4759911" y="1903782"/>
            <a:chExt cx="2670623" cy="1107589"/>
          </a:xfrm>
        </p:grpSpPr>
        <p:sp>
          <p:nvSpPr>
            <p:cNvPr id="13" name="任意多边形 12"/>
            <p:cNvSpPr/>
            <p:nvPr/>
          </p:nvSpPr>
          <p:spPr>
            <a:xfrm>
              <a:off x="4759911" y="1903782"/>
              <a:ext cx="2670623" cy="1107589"/>
            </a:xfrm>
            <a:custGeom>
              <a:avLst/>
              <a:gdLst>
                <a:gd name="connsiteX0" fmla="*/ 3113070 w 3113070"/>
                <a:gd name="connsiteY0" fmla="*/ 1273995 h 1273995"/>
                <a:gd name="connsiteX1" fmla="*/ 0 w 3113070"/>
                <a:gd name="connsiteY1" fmla="*/ 1273995 h 1273995"/>
                <a:gd name="connsiteX2" fmla="*/ 1520575 w 3113070"/>
                <a:gd name="connsiteY2" fmla="*/ 0 h 1273995"/>
                <a:gd name="connsiteX3" fmla="*/ 3113070 w 3113070"/>
                <a:gd name="connsiteY3" fmla="*/ 1273995 h 1273995"/>
                <a:gd name="connsiteX0" fmla="*/ 3113070 w 3113070"/>
                <a:gd name="connsiteY0" fmla="*/ 1273995 h 1273995"/>
                <a:gd name="connsiteX1" fmla="*/ 0 w 3113070"/>
                <a:gd name="connsiteY1" fmla="*/ 1273995 h 1273995"/>
                <a:gd name="connsiteX2" fmla="*/ 1520575 w 3113070"/>
                <a:gd name="connsiteY2" fmla="*/ 0 h 1273995"/>
                <a:gd name="connsiteX3" fmla="*/ 3113070 w 3113070"/>
                <a:gd name="connsiteY3" fmla="*/ 1273995 h 1273995"/>
                <a:gd name="connsiteX0" fmla="*/ 3149190 w 3181026"/>
                <a:gd name="connsiteY0" fmla="*/ 1273995 h 1273995"/>
                <a:gd name="connsiteX1" fmla="*/ 36120 w 3181026"/>
                <a:gd name="connsiteY1" fmla="*/ 1273995 h 1273995"/>
                <a:gd name="connsiteX2" fmla="*/ 1556695 w 3181026"/>
                <a:gd name="connsiteY2" fmla="*/ 0 h 1273995"/>
                <a:gd name="connsiteX3" fmla="*/ 3149190 w 3181026"/>
                <a:gd name="connsiteY3" fmla="*/ 1273995 h 1273995"/>
                <a:gd name="connsiteX0" fmla="*/ 3149187 w 3188327"/>
                <a:gd name="connsiteY0" fmla="*/ 1274112 h 1274112"/>
                <a:gd name="connsiteX1" fmla="*/ 36117 w 3188327"/>
                <a:gd name="connsiteY1" fmla="*/ 1274112 h 1274112"/>
                <a:gd name="connsiteX2" fmla="*/ 1556692 w 3188327"/>
                <a:gd name="connsiteY2" fmla="*/ 117 h 1274112"/>
                <a:gd name="connsiteX3" fmla="*/ 3149187 w 3188327"/>
                <a:gd name="connsiteY3" fmla="*/ 1274112 h 1274112"/>
                <a:gd name="connsiteX0" fmla="*/ 3113125 w 3152265"/>
                <a:gd name="connsiteY0" fmla="*/ 1274119 h 1274119"/>
                <a:gd name="connsiteX1" fmla="*/ 55 w 3152265"/>
                <a:gd name="connsiteY1" fmla="*/ 1274119 h 1274119"/>
                <a:gd name="connsiteX2" fmla="*/ 1520630 w 3152265"/>
                <a:gd name="connsiteY2" fmla="*/ 124 h 1274119"/>
                <a:gd name="connsiteX3" fmla="*/ 3113125 w 3152265"/>
                <a:gd name="connsiteY3" fmla="*/ 1274119 h 1274119"/>
                <a:gd name="connsiteX0" fmla="*/ 3113125 w 3113169"/>
                <a:gd name="connsiteY0" fmla="*/ 1274119 h 1274119"/>
                <a:gd name="connsiteX1" fmla="*/ 55 w 3113169"/>
                <a:gd name="connsiteY1" fmla="*/ 1274119 h 1274119"/>
                <a:gd name="connsiteX2" fmla="*/ 1520630 w 3113169"/>
                <a:gd name="connsiteY2" fmla="*/ 124 h 1274119"/>
                <a:gd name="connsiteX3" fmla="*/ 3113125 w 3113169"/>
                <a:gd name="connsiteY3" fmla="*/ 1274119 h 1274119"/>
                <a:gd name="connsiteX0" fmla="*/ 3113167 w 3113211"/>
                <a:gd name="connsiteY0" fmla="*/ 1274387 h 1274387"/>
                <a:gd name="connsiteX1" fmla="*/ 97 w 3113211"/>
                <a:gd name="connsiteY1" fmla="*/ 1274387 h 1274387"/>
                <a:gd name="connsiteX2" fmla="*/ 1520672 w 3113211"/>
                <a:gd name="connsiteY2" fmla="*/ 392 h 1274387"/>
                <a:gd name="connsiteX3" fmla="*/ 3113167 w 3113211"/>
                <a:gd name="connsiteY3" fmla="*/ 1274387 h 1274387"/>
                <a:gd name="connsiteX0" fmla="*/ 3113167 w 3113245"/>
                <a:gd name="connsiteY0" fmla="*/ 1274041 h 1274041"/>
                <a:gd name="connsiteX1" fmla="*/ 97 w 3113245"/>
                <a:gd name="connsiteY1" fmla="*/ 1274041 h 1274041"/>
                <a:gd name="connsiteX2" fmla="*/ 1520672 w 3113245"/>
                <a:gd name="connsiteY2" fmla="*/ 46 h 1274041"/>
                <a:gd name="connsiteX3" fmla="*/ 3113167 w 3113245"/>
                <a:gd name="connsiteY3" fmla="*/ 1274041 h 1274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13245" h="1274041">
                  <a:moveTo>
                    <a:pt x="3113167" y="1274041"/>
                  </a:moveTo>
                  <a:lnTo>
                    <a:pt x="97" y="1274041"/>
                  </a:lnTo>
                  <a:cubicBezTo>
                    <a:pt x="-8465" y="1000065"/>
                    <a:pt x="549680" y="-7809"/>
                    <a:pt x="1520672" y="46"/>
                  </a:cubicBezTo>
                  <a:cubicBezTo>
                    <a:pt x="2676537" y="9397"/>
                    <a:pt x="3120016" y="1000064"/>
                    <a:pt x="3113167" y="1274041"/>
                  </a:cubicBezTo>
                  <a:close/>
                </a:path>
              </a:pathLst>
            </a:custGeom>
            <a:solidFill>
              <a:srgbClr val="D00000"/>
            </a:solidFill>
            <a:ln>
              <a:noFill/>
            </a:ln>
            <a:effectLst>
              <a:outerShdw blurRad="1016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657929" y="2126422"/>
              <a:ext cx="890516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4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716150" y="3037875"/>
            <a:ext cx="2761783" cy="1107549"/>
            <a:chOff x="4716150" y="3037875"/>
            <a:chExt cx="2761783" cy="1107549"/>
          </a:xfrm>
        </p:grpSpPr>
        <p:sp>
          <p:nvSpPr>
            <p:cNvPr id="21" name="任意多边形 20"/>
            <p:cNvSpPr/>
            <p:nvPr/>
          </p:nvSpPr>
          <p:spPr>
            <a:xfrm>
              <a:off x="4716150" y="3037875"/>
              <a:ext cx="2761783" cy="1107549"/>
            </a:xfrm>
            <a:custGeom>
              <a:avLst/>
              <a:gdLst>
                <a:gd name="connsiteX0" fmla="*/ 2702104 w 3061699"/>
                <a:gd name="connsiteY0" fmla="*/ 1273996 h 1273996"/>
                <a:gd name="connsiteX1" fmla="*/ 318499 w 3061699"/>
                <a:gd name="connsiteY1" fmla="*/ 1273996 h 1273996"/>
                <a:gd name="connsiteX2" fmla="*/ 0 w 3061699"/>
                <a:gd name="connsiteY2" fmla="*/ 0 h 1273996"/>
                <a:gd name="connsiteX3" fmla="*/ 3061699 w 3061699"/>
                <a:gd name="connsiteY3" fmla="*/ 0 h 1273996"/>
                <a:gd name="connsiteX4" fmla="*/ 2702104 w 3061699"/>
                <a:gd name="connsiteY4" fmla="*/ 1273996 h 1273996"/>
                <a:gd name="connsiteX0" fmla="*/ 2738207 w 3097802"/>
                <a:gd name="connsiteY0" fmla="*/ 1273996 h 1273996"/>
                <a:gd name="connsiteX1" fmla="*/ 354602 w 3097802"/>
                <a:gd name="connsiteY1" fmla="*/ 1273996 h 1273996"/>
                <a:gd name="connsiteX2" fmla="*/ 36103 w 3097802"/>
                <a:gd name="connsiteY2" fmla="*/ 0 h 1273996"/>
                <a:gd name="connsiteX3" fmla="*/ 3097802 w 3097802"/>
                <a:gd name="connsiteY3" fmla="*/ 0 h 1273996"/>
                <a:gd name="connsiteX4" fmla="*/ 2738207 w 3097802"/>
                <a:gd name="connsiteY4" fmla="*/ 1273996 h 1273996"/>
                <a:gd name="connsiteX0" fmla="*/ 2742169 w 3101764"/>
                <a:gd name="connsiteY0" fmla="*/ 1273996 h 1273996"/>
                <a:gd name="connsiteX1" fmla="*/ 358564 w 3101764"/>
                <a:gd name="connsiteY1" fmla="*/ 1273996 h 1273996"/>
                <a:gd name="connsiteX2" fmla="*/ 40065 w 3101764"/>
                <a:gd name="connsiteY2" fmla="*/ 0 h 1273996"/>
                <a:gd name="connsiteX3" fmla="*/ 3101764 w 3101764"/>
                <a:gd name="connsiteY3" fmla="*/ 0 h 1273996"/>
                <a:gd name="connsiteX4" fmla="*/ 2742169 w 3101764"/>
                <a:gd name="connsiteY4" fmla="*/ 1273996 h 1273996"/>
                <a:gd name="connsiteX0" fmla="*/ 2742169 w 3138184"/>
                <a:gd name="connsiteY0" fmla="*/ 1273996 h 1273996"/>
                <a:gd name="connsiteX1" fmla="*/ 358564 w 3138184"/>
                <a:gd name="connsiteY1" fmla="*/ 1273996 h 1273996"/>
                <a:gd name="connsiteX2" fmla="*/ 40065 w 3138184"/>
                <a:gd name="connsiteY2" fmla="*/ 0 h 1273996"/>
                <a:gd name="connsiteX3" fmla="*/ 3101764 w 3138184"/>
                <a:gd name="connsiteY3" fmla="*/ 0 h 1273996"/>
                <a:gd name="connsiteX4" fmla="*/ 2742169 w 3138184"/>
                <a:gd name="connsiteY4" fmla="*/ 1273996 h 1273996"/>
                <a:gd name="connsiteX0" fmla="*/ 2742169 w 3149279"/>
                <a:gd name="connsiteY0" fmla="*/ 1273996 h 1273996"/>
                <a:gd name="connsiteX1" fmla="*/ 358564 w 3149279"/>
                <a:gd name="connsiteY1" fmla="*/ 1273996 h 1273996"/>
                <a:gd name="connsiteX2" fmla="*/ 40065 w 3149279"/>
                <a:gd name="connsiteY2" fmla="*/ 0 h 1273996"/>
                <a:gd name="connsiteX3" fmla="*/ 3101764 w 3149279"/>
                <a:gd name="connsiteY3" fmla="*/ 0 h 1273996"/>
                <a:gd name="connsiteX4" fmla="*/ 2742169 w 3149279"/>
                <a:gd name="connsiteY4" fmla="*/ 1273996 h 1273996"/>
                <a:gd name="connsiteX0" fmla="*/ 2742169 w 3176834"/>
                <a:gd name="connsiteY0" fmla="*/ 1284271 h 1284271"/>
                <a:gd name="connsiteX1" fmla="*/ 358564 w 3176834"/>
                <a:gd name="connsiteY1" fmla="*/ 1284271 h 1284271"/>
                <a:gd name="connsiteX2" fmla="*/ 40065 w 3176834"/>
                <a:gd name="connsiteY2" fmla="*/ 10275 h 1284271"/>
                <a:gd name="connsiteX3" fmla="*/ 3132587 w 3176834"/>
                <a:gd name="connsiteY3" fmla="*/ 0 h 1284271"/>
                <a:gd name="connsiteX4" fmla="*/ 2742169 w 3176834"/>
                <a:gd name="connsiteY4" fmla="*/ 1284271 h 1284271"/>
                <a:gd name="connsiteX0" fmla="*/ 2742169 w 3176834"/>
                <a:gd name="connsiteY0" fmla="*/ 1273996 h 1273996"/>
                <a:gd name="connsiteX1" fmla="*/ 358564 w 3176834"/>
                <a:gd name="connsiteY1" fmla="*/ 1273996 h 1273996"/>
                <a:gd name="connsiteX2" fmla="*/ 40065 w 3176834"/>
                <a:gd name="connsiteY2" fmla="*/ 0 h 1273996"/>
                <a:gd name="connsiteX3" fmla="*/ 3132587 w 3176834"/>
                <a:gd name="connsiteY3" fmla="*/ 10273 h 1273996"/>
                <a:gd name="connsiteX4" fmla="*/ 2742169 w 3176834"/>
                <a:gd name="connsiteY4" fmla="*/ 1273996 h 1273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76834" h="1273996">
                  <a:moveTo>
                    <a:pt x="2742169" y="1273996"/>
                  </a:moveTo>
                  <a:lnTo>
                    <a:pt x="358564" y="1273996"/>
                  </a:lnTo>
                  <a:cubicBezTo>
                    <a:pt x="201027" y="849331"/>
                    <a:pt x="-110623" y="517133"/>
                    <a:pt x="40065" y="0"/>
                  </a:cubicBezTo>
                  <a:lnTo>
                    <a:pt x="3132587" y="10273"/>
                  </a:lnTo>
                  <a:cubicBezTo>
                    <a:pt x="3290125" y="517131"/>
                    <a:pt x="2995598" y="900701"/>
                    <a:pt x="2742169" y="1273996"/>
                  </a:cubicBezTo>
                  <a:close/>
                </a:path>
              </a:pathLst>
            </a:custGeom>
            <a:solidFill>
              <a:srgbClr val="263031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5649964" y="3216107"/>
              <a:ext cx="890516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4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045731" y="4172512"/>
            <a:ext cx="2063256" cy="1089685"/>
            <a:chOff x="5045731" y="4172512"/>
            <a:chExt cx="2063256" cy="1089685"/>
          </a:xfrm>
        </p:grpSpPr>
        <p:sp>
          <p:nvSpPr>
            <p:cNvPr id="24" name="任意多边形 23"/>
            <p:cNvSpPr/>
            <p:nvPr/>
          </p:nvSpPr>
          <p:spPr>
            <a:xfrm>
              <a:off x="5045731" y="4172512"/>
              <a:ext cx="2063256" cy="1089685"/>
            </a:xfrm>
            <a:custGeom>
              <a:avLst/>
              <a:gdLst>
                <a:gd name="connsiteX0" fmla="*/ 1890444 w 2373330"/>
                <a:gd name="connsiteY0" fmla="*/ 1253447 h 1253447"/>
                <a:gd name="connsiteX1" fmla="*/ 544530 w 2373330"/>
                <a:gd name="connsiteY1" fmla="*/ 1253447 h 1253447"/>
                <a:gd name="connsiteX2" fmla="*/ 339047 w 2373330"/>
                <a:gd name="connsiteY2" fmla="*/ 1006867 h 1253447"/>
                <a:gd name="connsiteX3" fmla="*/ 0 w 2373330"/>
                <a:gd name="connsiteY3" fmla="*/ 0 h 1253447"/>
                <a:gd name="connsiteX4" fmla="*/ 2373330 w 2373330"/>
                <a:gd name="connsiteY4" fmla="*/ 0 h 1253447"/>
                <a:gd name="connsiteX5" fmla="*/ 2085653 w 2373330"/>
                <a:gd name="connsiteY5" fmla="*/ 914400 h 1253447"/>
                <a:gd name="connsiteX6" fmla="*/ 1890444 w 2373330"/>
                <a:gd name="connsiteY6" fmla="*/ 1253447 h 1253447"/>
                <a:gd name="connsiteX0" fmla="*/ 1890444 w 2373330"/>
                <a:gd name="connsiteY0" fmla="*/ 1253447 h 1253447"/>
                <a:gd name="connsiteX1" fmla="*/ 544530 w 2373330"/>
                <a:gd name="connsiteY1" fmla="*/ 1253447 h 1253447"/>
                <a:gd name="connsiteX2" fmla="*/ 339047 w 2373330"/>
                <a:gd name="connsiteY2" fmla="*/ 1006867 h 1253447"/>
                <a:gd name="connsiteX3" fmla="*/ 0 w 2373330"/>
                <a:gd name="connsiteY3" fmla="*/ 0 h 1253447"/>
                <a:gd name="connsiteX4" fmla="*/ 2373330 w 2373330"/>
                <a:gd name="connsiteY4" fmla="*/ 0 h 1253447"/>
                <a:gd name="connsiteX5" fmla="*/ 2085653 w 2373330"/>
                <a:gd name="connsiteY5" fmla="*/ 914400 h 1253447"/>
                <a:gd name="connsiteX6" fmla="*/ 1890444 w 2373330"/>
                <a:gd name="connsiteY6" fmla="*/ 1253447 h 1253447"/>
                <a:gd name="connsiteX0" fmla="*/ 1890444 w 2373330"/>
                <a:gd name="connsiteY0" fmla="*/ 1253447 h 1253447"/>
                <a:gd name="connsiteX1" fmla="*/ 544530 w 2373330"/>
                <a:gd name="connsiteY1" fmla="*/ 1253447 h 1253447"/>
                <a:gd name="connsiteX2" fmla="*/ 339047 w 2373330"/>
                <a:gd name="connsiteY2" fmla="*/ 1006867 h 1253447"/>
                <a:gd name="connsiteX3" fmla="*/ 0 w 2373330"/>
                <a:gd name="connsiteY3" fmla="*/ 0 h 1253447"/>
                <a:gd name="connsiteX4" fmla="*/ 2373330 w 2373330"/>
                <a:gd name="connsiteY4" fmla="*/ 0 h 1253447"/>
                <a:gd name="connsiteX5" fmla="*/ 2085653 w 2373330"/>
                <a:gd name="connsiteY5" fmla="*/ 914400 h 1253447"/>
                <a:gd name="connsiteX6" fmla="*/ 1890444 w 2373330"/>
                <a:gd name="connsiteY6" fmla="*/ 1253447 h 1253447"/>
                <a:gd name="connsiteX0" fmla="*/ 1890444 w 2373330"/>
                <a:gd name="connsiteY0" fmla="*/ 1253447 h 1253447"/>
                <a:gd name="connsiteX1" fmla="*/ 544530 w 2373330"/>
                <a:gd name="connsiteY1" fmla="*/ 1253447 h 1253447"/>
                <a:gd name="connsiteX2" fmla="*/ 339047 w 2373330"/>
                <a:gd name="connsiteY2" fmla="*/ 1006867 h 1253447"/>
                <a:gd name="connsiteX3" fmla="*/ 0 w 2373330"/>
                <a:gd name="connsiteY3" fmla="*/ 0 h 1253447"/>
                <a:gd name="connsiteX4" fmla="*/ 2373330 w 2373330"/>
                <a:gd name="connsiteY4" fmla="*/ 0 h 1253447"/>
                <a:gd name="connsiteX5" fmla="*/ 2085653 w 2373330"/>
                <a:gd name="connsiteY5" fmla="*/ 914400 h 1253447"/>
                <a:gd name="connsiteX6" fmla="*/ 1890444 w 2373330"/>
                <a:gd name="connsiteY6" fmla="*/ 1253447 h 1253447"/>
                <a:gd name="connsiteX0" fmla="*/ 1890444 w 2373330"/>
                <a:gd name="connsiteY0" fmla="*/ 1253447 h 1253447"/>
                <a:gd name="connsiteX1" fmla="*/ 544530 w 2373330"/>
                <a:gd name="connsiteY1" fmla="*/ 1253447 h 1253447"/>
                <a:gd name="connsiteX2" fmla="*/ 339047 w 2373330"/>
                <a:gd name="connsiteY2" fmla="*/ 1006867 h 1253447"/>
                <a:gd name="connsiteX3" fmla="*/ 0 w 2373330"/>
                <a:gd name="connsiteY3" fmla="*/ 0 h 1253447"/>
                <a:gd name="connsiteX4" fmla="*/ 2373330 w 2373330"/>
                <a:gd name="connsiteY4" fmla="*/ 0 h 1253447"/>
                <a:gd name="connsiteX5" fmla="*/ 2085653 w 2373330"/>
                <a:gd name="connsiteY5" fmla="*/ 914400 h 1253447"/>
                <a:gd name="connsiteX6" fmla="*/ 1890444 w 2373330"/>
                <a:gd name="connsiteY6" fmla="*/ 1253447 h 1253447"/>
                <a:gd name="connsiteX0" fmla="*/ 1890444 w 2373330"/>
                <a:gd name="connsiteY0" fmla="*/ 1253447 h 1253447"/>
                <a:gd name="connsiteX1" fmla="*/ 544530 w 2373330"/>
                <a:gd name="connsiteY1" fmla="*/ 1253447 h 1253447"/>
                <a:gd name="connsiteX2" fmla="*/ 339047 w 2373330"/>
                <a:gd name="connsiteY2" fmla="*/ 1006867 h 1253447"/>
                <a:gd name="connsiteX3" fmla="*/ 0 w 2373330"/>
                <a:gd name="connsiteY3" fmla="*/ 0 h 1253447"/>
                <a:gd name="connsiteX4" fmla="*/ 2373330 w 2373330"/>
                <a:gd name="connsiteY4" fmla="*/ 0 h 1253447"/>
                <a:gd name="connsiteX5" fmla="*/ 2085653 w 2373330"/>
                <a:gd name="connsiteY5" fmla="*/ 914400 h 1253447"/>
                <a:gd name="connsiteX6" fmla="*/ 1890444 w 2373330"/>
                <a:gd name="connsiteY6" fmla="*/ 1253447 h 1253447"/>
                <a:gd name="connsiteX0" fmla="*/ 1890444 w 2373330"/>
                <a:gd name="connsiteY0" fmla="*/ 1253447 h 1253447"/>
                <a:gd name="connsiteX1" fmla="*/ 544530 w 2373330"/>
                <a:gd name="connsiteY1" fmla="*/ 1253447 h 1253447"/>
                <a:gd name="connsiteX2" fmla="*/ 339047 w 2373330"/>
                <a:gd name="connsiteY2" fmla="*/ 1006867 h 1253447"/>
                <a:gd name="connsiteX3" fmla="*/ 0 w 2373330"/>
                <a:gd name="connsiteY3" fmla="*/ 0 h 1253447"/>
                <a:gd name="connsiteX4" fmla="*/ 2373330 w 2373330"/>
                <a:gd name="connsiteY4" fmla="*/ 0 h 1253447"/>
                <a:gd name="connsiteX5" fmla="*/ 2085653 w 2373330"/>
                <a:gd name="connsiteY5" fmla="*/ 914400 h 1253447"/>
                <a:gd name="connsiteX6" fmla="*/ 1890444 w 2373330"/>
                <a:gd name="connsiteY6" fmla="*/ 1253447 h 1253447"/>
                <a:gd name="connsiteX0" fmla="*/ 1890444 w 2373330"/>
                <a:gd name="connsiteY0" fmla="*/ 1253447 h 1253447"/>
                <a:gd name="connsiteX1" fmla="*/ 544530 w 2373330"/>
                <a:gd name="connsiteY1" fmla="*/ 1253447 h 1253447"/>
                <a:gd name="connsiteX2" fmla="*/ 339047 w 2373330"/>
                <a:gd name="connsiteY2" fmla="*/ 1006867 h 1253447"/>
                <a:gd name="connsiteX3" fmla="*/ 0 w 2373330"/>
                <a:gd name="connsiteY3" fmla="*/ 0 h 1253447"/>
                <a:gd name="connsiteX4" fmla="*/ 2373330 w 2373330"/>
                <a:gd name="connsiteY4" fmla="*/ 0 h 1253447"/>
                <a:gd name="connsiteX5" fmla="*/ 2085653 w 2373330"/>
                <a:gd name="connsiteY5" fmla="*/ 914400 h 1253447"/>
                <a:gd name="connsiteX6" fmla="*/ 1890444 w 2373330"/>
                <a:gd name="connsiteY6" fmla="*/ 1253447 h 1253447"/>
                <a:gd name="connsiteX0" fmla="*/ 1890444 w 2373330"/>
                <a:gd name="connsiteY0" fmla="*/ 1253447 h 1253447"/>
                <a:gd name="connsiteX1" fmla="*/ 544530 w 2373330"/>
                <a:gd name="connsiteY1" fmla="*/ 1253447 h 1253447"/>
                <a:gd name="connsiteX2" fmla="*/ 339047 w 2373330"/>
                <a:gd name="connsiteY2" fmla="*/ 1006867 h 1253447"/>
                <a:gd name="connsiteX3" fmla="*/ 0 w 2373330"/>
                <a:gd name="connsiteY3" fmla="*/ 0 h 1253447"/>
                <a:gd name="connsiteX4" fmla="*/ 2373330 w 2373330"/>
                <a:gd name="connsiteY4" fmla="*/ 0 h 1253447"/>
                <a:gd name="connsiteX5" fmla="*/ 2085653 w 2373330"/>
                <a:gd name="connsiteY5" fmla="*/ 914400 h 1253447"/>
                <a:gd name="connsiteX6" fmla="*/ 1890444 w 2373330"/>
                <a:gd name="connsiteY6" fmla="*/ 1253447 h 1253447"/>
                <a:gd name="connsiteX0" fmla="*/ 1890444 w 2373330"/>
                <a:gd name="connsiteY0" fmla="*/ 1253447 h 1253447"/>
                <a:gd name="connsiteX1" fmla="*/ 544530 w 2373330"/>
                <a:gd name="connsiteY1" fmla="*/ 1253447 h 1253447"/>
                <a:gd name="connsiteX2" fmla="*/ 339047 w 2373330"/>
                <a:gd name="connsiteY2" fmla="*/ 1006867 h 1253447"/>
                <a:gd name="connsiteX3" fmla="*/ 0 w 2373330"/>
                <a:gd name="connsiteY3" fmla="*/ 0 h 1253447"/>
                <a:gd name="connsiteX4" fmla="*/ 2373330 w 2373330"/>
                <a:gd name="connsiteY4" fmla="*/ 0 h 1253447"/>
                <a:gd name="connsiteX5" fmla="*/ 2085653 w 2373330"/>
                <a:gd name="connsiteY5" fmla="*/ 914400 h 1253447"/>
                <a:gd name="connsiteX6" fmla="*/ 1890444 w 2373330"/>
                <a:gd name="connsiteY6" fmla="*/ 1253447 h 1253447"/>
                <a:gd name="connsiteX0" fmla="*/ 1890444 w 2373330"/>
                <a:gd name="connsiteY0" fmla="*/ 1253447 h 1253447"/>
                <a:gd name="connsiteX1" fmla="*/ 544530 w 2373330"/>
                <a:gd name="connsiteY1" fmla="*/ 1253447 h 1253447"/>
                <a:gd name="connsiteX2" fmla="*/ 339047 w 2373330"/>
                <a:gd name="connsiteY2" fmla="*/ 1006867 h 1253447"/>
                <a:gd name="connsiteX3" fmla="*/ 0 w 2373330"/>
                <a:gd name="connsiteY3" fmla="*/ 0 h 1253447"/>
                <a:gd name="connsiteX4" fmla="*/ 2373330 w 2373330"/>
                <a:gd name="connsiteY4" fmla="*/ 0 h 1253447"/>
                <a:gd name="connsiteX5" fmla="*/ 2085653 w 2373330"/>
                <a:gd name="connsiteY5" fmla="*/ 914400 h 1253447"/>
                <a:gd name="connsiteX6" fmla="*/ 1890444 w 2373330"/>
                <a:gd name="connsiteY6" fmla="*/ 1253447 h 1253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73330" h="1253447">
                  <a:moveTo>
                    <a:pt x="1890444" y="1253447"/>
                  </a:moveTo>
                  <a:lnTo>
                    <a:pt x="544530" y="1253447"/>
                  </a:lnTo>
                  <a:cubicBezTo>
                    <a:pt x="455487" y="1222625"/>
                    <a:pt x="366444" y="1119883"/>
                    <a:pt x="339047" y="1006867"/>
                  </a:cubicBezTo>
                  <a:cubicBezTo>
                    <a:pt x="267127" y="671245"/>
                    <a:pt x="195209" y="356170"/>
                    <a:pt x="0" y="0"/>
                  </a:cubicBezTo>
                  <a:lnTo>
                    <a:pt x="2373330" y="0"/>
                  </a:lnTo>
                  <a:cubicBezTo>
                    <a:pt x="2195245" y="315074"/>
                    <a:pt x="2130174" y="609600"/>
                    <a:pt x="2085653" y="914400"/>
                  </a:cubicBezTo>
                  <a:cubicBezTo>
                    <a:pt x="2071954" y="1058239"/>
                    <a:pt x="1996611" y="1202076"/>
                    <a:pt x="1890444" y="1253447"/>
                  </a:cubicBezTo>
                  <a:close/>
                </a:path>
              </a:pathLst>
            </a:custGeom>
            <a:solidFill>
              <a:srgbClr val="D00000"/>
            </a:solidFill>
            <a:ln>
              <a:noFill/>
            </a:ln>
            <a:effectLst>
              <a:outerShdw blurRad="139700" dist="254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657929" y="4357372"/>
              <a:ext cx="890516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4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008741" y="223368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002858" y="4607466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846240" y="345547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426668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276839" y="2240229"/>
            <a:ext cx="2526931" cy="2239599"/>
            <a:chOff x="1276839" y="2240229"/>
            <a:chExt cx="2526931" cy="2239599"/>
          </a:xfrm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1276839" y="2240229"/>
              <a:ext cx="2526931" cy="2239599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1440473" y="2382036"/>
              <a:ext cx="2194901" cy="194532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D00000"/>
            </a:solidFill>
            <a:ln w="0">
              <a:noFill/>
            </a:ln>
            <a:effectLst>
              <a:innerShdw blurRad="114300">
                <a:prstClr val="black">
                  <a:alpha val="3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223"/>
            <p:cNvSpPr>
              <a:spLocks/>
            </p:cNvSpPr>
            <p:nvPr/>
          </p:nvSpPr>
          <p:spPr bwMode="auto">
            <a:xfrm>
              <a:off x="2302731" y="2569240"/>
              <a:ext cx="376014" cy="304956"/>
            </a:xfrm>
            <a:custGeom>
              <a:avLst/>
              <a:gdLst>
                <a:gd name="T0" fmla="*/ 107 w 107"/>
                <a:gd name="T1" fmla="*/ 10 h 87"/>
                <a:gd name="T2" fmla="*/ 95 w 107"/>
                <a:gd name="T3" fmla="*/ 13 h 87"/>
                <a:gd name="T4" fmla="*/ 104 w 107"/>
                <a:gd name="T5" fmla="*/ 1 h 87"/>
                <a:gd name="T6" fmla="*/ 90 w 107"/>
                <a:gd name="T7" fmla="*/ 7 h 87"/>
                <a:gd name="T8" fmla="*/ 74 w 107"/>
                <a:gd name="T9" fmla="*/ 0 h 87"/>
                <a:gd name="T10" fmla="*/ 52 w 107"/>
                <a:gd name="T11" fmla="*/ 22 h 87"/>
                <a:gd name="T12" fmla="*/ 53 w 107"/>
                <a:gd name="T13" fmla="*/ 27 h 87"/>
                <a:gd name="T14" fmla="*/ 7 w 107"/>
                <a:gd name="T15" fmla="*/ 4 h 87"/>
                <a:gd name="T16" fmla="*/ 4 w 107"/>
                <a:gd name="T17" fmla="*/ 15 h 87"/>
                <a:gd name="T18" fmla="*/ 14 w 107"/>
                <a:gd name="T19" fmla="*/ 33 h 87"/>
                <a:gd name="T20" fmla="*/ 4 w 107"/>
                <a:gd name="T21" fmla="*/ 30 h 87"/>
                <a:gd name="T22" fmla="*/ 4 w 107"/>
                <a:gd name="T23" fmla="*/ 31 h 87"/>
                <a:gd name="T24" fmla="*/ 22 w 107"/>
                <a:gd name="T25" fmla="*/ 52 h 87"/>
                <a:gd name="T26" fmla="*/ 16 w 107"/>
                <a:gd name="T27" fmla="*/ 53 h 87"/>
                <a:gd name="T28" fmla="*/ 12 w 107"/>
                <a:gd name="T29" fmla="*/ 53 h 87"/>
                <a:gd name="T30" fmla="*/ 32 w 107"/>
                <a:gd name="T31" fmla="*/ 68 h 87"/>
                <a:gd name="T32" fmla="*/ 5 w 107"/>
                <a:gd name="T33" fmla="*/ 77 h 87"/>
                <a:gd name="T34" fmla="*/ 0 w 107"/>
                <a:gd name="T35" fmla="*/ 77 h 87"/>
                <a:gd name="T36" fmla="*/ 33 w 107"/>
                <a:gd name="T37" fmla="*/ 87 h 87"/>
                <a:gd name="T38" fmla="*/ 96 w 107"/>
                <a:gd name="T39" fmla="*/ 24 h 87"/>
                <a:gd name="T40" fmla="*/ 96 w 107"/>
                <a:gd name="T41" fmla="*/ 21 h 87"/>
                <a:gd name="T42" fmla="*/ 107 w 107"/>
                <a:gd name="T43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 flipV="1">
              <a:off x="1933296" y="3031177"/>
              <a:ext cx="1142138" cy="45719"/>
            </a:xfrm>
            <a:prstGeom prst="rect">
              <a:avLst/>
            </a:prstGeom>
          </p:spPr>
        </p:pic>
        <p:sp>
          <p:nvSpPr>
            <p:cNvPr id="19" name="文本框 18"/>
            <p:cNvSpPr txBox="1"/>
            <p:nvPr/>
          </p:nvSpPr>
          <p:spPr>
            <a:xfrm>
              <a:off x="1729380" y="3175679"/>
              <a:ext cx="1627369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472499" y="3661648"/>
            <a:ext cx="2526931" cy="2239599"/>
            <a:chOff x="3472499" y="3661648"/>
            <a:chExt cx="2526931" cy="2239599"/>
          </a:xfrm>
        </p:grpSpPr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3472499" y="3661648"/>
              <a:ext cx="2526931" cy="2239599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5"/>
            <p:cNvSpPr>
              <a:spLocks/>
            </p:cNvSpPr>
            <p:nvPr/>
          </p:nvSpPr>
          <p:spPr bwMode="auto">
            <a:xfrm>
              <a:off x="3636133" y="3803456"/>
              <a:ext cx="2194901" cy="194532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263031"/>
            </a:solidFill>
            <a:ln w="25400">
              <a:noFill/>
            </a:ln>
            <a:effectLst>
              <a:innerShdw blurRad="114300">
                <a:prstClr val="black">
                  <a:alpha val="4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 flipV="1">
              <a:off x="4083397" y="4417684"/>
              <a:ext cx="1142138" cy="45719"/>
            </a:xfrm>
            <a:prstGeom prst="rect">
              <a:avLst/>
            </a:prstGeom>
          </p:spPr>
        </p:pic>
        <p:sp>
          <p:nvSpPr>
            <p:cNvPr id="24" name="文本框 23"/>
            <p:cNvSpPr txBox="1"/>
            <p:nvPr/>
          </p:nvSpPr>
          <p:spPr>
            <a:xfrm>
              <a:off x="3919898" y="4638752"/>
              <a:ext cx="1627369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14"/>
            <p:cNvSpPr>
              <a:spLocks noChangeAspect="1" noEditPoints="1"/>
            </p:cNvSpPr>
            <p:nvPr/>
          </p:nvSpPr>
          <p:spPr bwMode="auto">
            <a:xfrm>
              <a:off x="4516274" y="3935327"/>
              <a:ext cx="392613" cy="391032"/>
            </a:xfrm>
            <a:custGeom>
              <a:avLst/>
              <a:gdLst>
                <a:gd name="T0" fmla="*/ 359 w 605"/>
                <a:gd name="T1" fmla="*/ 39 h 602"/>
                <a:gd name="T2" fmla="*/ 462 w 605"/>
                <a:gd name="T3" fmla="*/ 85 h 602"/>
                <a:gd name="T4" fmla="*/ 537 w 605"/>
                <a:gd name="T5" fmla="*/ 168 h 602"/>
                <a:gd name="T6" fmla="*/ 572 w 605"/>
                <a:gd name="T7" fmla="*/ 275 h 602"/>
                <a:gd name="T8" fmla="*/ 560 w 605"/>
                <a:gd name="T9" fmla="*/ 387 h 602"/>
                <a:gd name="T10" fmla="*/ 504 w 605"/>
                <a:gd name="T11" fmla="*/ 484 h 602"/>
                <a:gd name="T12" fmla="*/ 413 w 605"/>
                <a:gd name="T13" fmla="*/ 551 h 602"/>
                <a:gd name="T14" fmla="*/ 303 w 605"/>
                <a:gd name="T15" fmla="*/ 574 h 602"/>
                <a:gd name="T16" fmla="*/ 193 w 605"/>
                <a:gd name="T17" fmla="*/ 551 h 602"/>
                <a:gd name="T18" fmla="*/ 102 w 605"/>
                <a:gd name="T19" fmla="*/ 484 h 602"/>
                <a:gd name="T20" fmla="*/ 46 w 605"/>
                <a:gd name="T21" fmla="*/ 387 h 602"/>
                <a:gd name="T22" fmla="*/ 34 w 605"/>
                <a:gd name="T23" fmla="*/ 275 h 602"/>
                <a:gd name="T24" fmla="*/ 69 w 605"/>
                <a:gd name="T25" fmla="*/ 168 h 602"/>
                <a:gd name="T26" fmla="*/ 144 w 605"/>
                <a:gd name="T27" fmla="*/ 85 h 602"/>
                <a:gd name="T28" fmla="*/ 247 w 605"/>
                <a:gd name="T29" fmla="*/ 39 h 602"/>
                <a:gd name="T30" fmla="*/ 359 w 605"/>
                <a:gd name="T31" fmla="*/ 39 h 602"/>
                <a:gd name="T32" fmla="*/ 376 w 605"/>
                <a:gd name="T33" fmla="*/ 379 h 602"/>
                <a:gd name="T34" fmla="*/ 376 w 605"/>
                <a:gd name="T35" fmla="*/ 379 h 602"/>
                <a:gd name="T36" fmla="*/ 412 w 605"/>
                <a:gd name="T37" fmla="*/ 419 h 602"/>
                <a:gd name="T38" fmla="*/ 397 w 605"/>
                <a:gd name="T39" fmla="*/ 332 h 602"/>
                <a:gd name="T40" fmla="*/ 376 w 605"/>
                <a:gd name="T41" fmla="*/ 379 h 602"/>
                <a:gd name="T42" fmla="*/ 186 w 605"/>
                <a:gd name="T43" fmla="*/ 222 h 602"/>
                <a:gd name="T44" fmla="*/ 186 w 605"/>
                <a:gd name="T45" fmla="*/ 222 h 602"/>
                <a:gd name="T46" fmla="*/ 221 w 605"/>
                <a:gd name="T47" fmla="*/ 261 h 602"/>
                <a:gd name="T48" fmla="*/ 207 w 605"/>
                <a:gd name="T49" fmla="*/ 175 h 602"/>
                <a:gd name="T50" fmla="*/ 186 w 605"/>
                <a:gd name="T51" fmla="*/ 222 h 602"/>
                <a:gd name="T52" fmla="*/ 141 w 605"/>
                <a:gd name="T53" fmla="*/ 222 h 602"/>
                <a:gd name="T54" fmla="*/ 141 w 605"/>
                <a:gd name="T55" fmla="*/ 222 h 602"/>
                <a:gd name="T56" fmla="*/ 256 w 605"/>
                <a:gd name="T57" fmla="*/ 162 h 602"/>
                <a:gd name="T58" fmla="*/ 208 w 605"/>
                <a:gd name="T59" fmla="*/ 301 h 602"/>
                <a:gd name="T60" fmla="*/ 141 w 605"/>
                <a:gd name="T61" fmla="*/ 222 h 602"/>
                <a:gd name="T62" fmla="*/ 244 w 605"/>
                <a:gd name="T63" fmla="*/ 460 h 602"/>
                <a:gd name="T64" fmla="*/ 244 w 605"/>
                <a:gd name="T65" fmla="*/ 460 h 602"/>
                <a:gd name="T66" fmla="*/ 201 w 605"/>
                <a:gd name="T67" fmla="*/ 460 h 602"/>
                <a:gd name="T68" fmla="*/ 362 w 605"/>
                <a:gd name="T69" fmla="*/ 141 h 602"/>
                <a:gd name="T70" fmla="*/ 404 w 605"/>
                <a:gd name="T71" fmla="*/ 141 h 602"/>
                <a:gd name="T72" fmla="*/ 244 w 605"/>
                <a:gd name="T73" fmla="*/ 460 h 602"/>
                <a:gd name="T74" fmla="*/ 331 w 605"/>
                <a:gd name="T75" fmla="*/ 379 h 602"/>
                <a:gd name="T76" fmla="*/ 331 w 605"/>
                <a:gd name="T77" fmla="*/ 379 h 602"/>
                <a:gd name="T78" fmla="*/ 446 w 605"/>
                <a:gd name="T79" fmla="*/ 319 h 602"/>
                <a:gd name="T80" fmla="*/ 398 w 605"/>
                <a:gd name="T81" fmla="*/ 459 h 602"/>
                <a:gd name="T82" fmla="*/ 331 w 605"/>
                <a:gd name="T83" fmla="*/ 379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5" h="602">
                  <a:moveTo>
                    <a:pt x="359" y="39"/>
                  </a:moveTo>
                  <a:cubicBezTo>
                    <a:pt x="435" y="31"/>
                    <a:pt x="417" y="22"/>
                    <a:pt x="462" y="85"/>
                  </a:cubicBezTo>
                  <a:cubicBezTo>
                    <a:pt x="535" y="108"/>
                    <a:pt x="521" y="93"/>
                    <a:pt x="537" y="168"/>
                  </a:cubicBezTo>
                  <a:cubicBezTo>
                    <a:pt x="594" y="219"/>
                    <a:pt x="588" y="200"/>
                    <a:pt x="572" y="275"/>
                  </a:cubicBezTo>
                  <a:cubicBezTo>
                    <a:pt x="603" y="345"/>
                    <a:pt x="605" y="325"/>
                    <a:pt x="560" y="387"/>
                  </a:cubicBezTo>
                  <a:cubicBezTo>
                    <a:pt x="560" y="464"/>
                    <a:pt x="570" y="446"/>
                    <a:pt x="504" y="484"/>
                  </a:cubicBezTo>
                  <a:cubicBezTo>
                    <a:pt x="473" y="555"/>
                    <a:pt x="489" y="543"/>
                    <a:pt x="413" y="551"/>
                  </a:cubicBezTo>
                  <a:cubicBezTo>
                    <a:pt x="356" y="602"/>
                    <a:pt x="376" y="598"/>
                    <a:pt x="303" y="574"/>
                  </a:cubicBezTo>
                  <a:cubicBezTo>
                    <a:pt x="230" y="598"/>
                    <a:pt x="250" y="602"/>
                    <a:pt x="193" y="551"/>
                  </a:cubicBezTo>
                  <a:cubicBezTo>
                    <a:pt x="116" y="543"/>
                    <a:pt x="133" y="555"/>
                    <a:pt x="102" y="484"/>
                  </a:cubicBezTo>
                  <a:cubicBezTo>
                    <a:pt x="35" y="446"/>
                    <a:pt x="45" y="464"/>
                    <a:pt x="46" y="387"/>
                  </a:cubicBezTo>
                  <a:cubicBezTo>
                    <a:pt x="0" y="325"/>
                    <a:pt x="2" y="345"/>
                    <a:pt x="34" y="275"/>
                  </a:cubicBezTo>
                  <a:cubicBezTo>
                    <a:pt x="18" y="200"/>
                    <a:pt x="11" y="219"/>
                    <a:pt x="69" y="168"/>
                  </a:cubicBezTo>
                  <a:cubicBezTo>
                    <a:pt x="84" y="93"/>
                    <a:pt x="71" y="108"/>
                    <a:pt x="144" y="85"/>
                  </a:cubicBezTo>
                  <a:cubicBezTo>
                    <a:pt x="189" y="22"/>
                    <a:pt x="170" y="31"/>
                    <a:pt x="247" y="39"/>
                  </a:cubicBezTo>
                  <a:cubicBezTo>
                    <a:pt x="313" y="0"/>
                    <a:pt x="293" y="0"/>
                    <a:pt x="359" y="39"/>
                  </a:cubicBezTo>
                  <a:close/>
                  <a:moveTo>
                    <a:pt x="376" y="379"/>
                  </a:moveTo>
                  <a:lnTo>
                    <a:pt x="376" y="379"/>
                  </a:lnTo>
                  <a:cubicBezTo>
                    <a:pt x="376" y="443"/>
                    <a:pt x="406" y="427"/>
                    <a:pt x="412" y="419"/>
                  </a:cubicBezTo>
                  <a:cubicBezTo>
                    <a:pt x="418" y="409"/>
                    <a:pt x="429" y="332"/>
                    <a:pt x="397" y="332"/>
                  </a:cubicBezTo>
                  <a:cubicBezTo>
                    <a:pt x="378" y="332"/>
                    <a:pt x="376" y="356"/>
                    <a:pt x="376" y="379"/>
                  </a:cubicBezTo>
                  <a:close/>
                  <a:moveTo>
                    <a:pt x="186" y="222"/>
                  </a:moveTo>
                  <a:lnTo>
                    <a:pt x="186" y="222"/>
                  </a:lnTo>
                  <a:cubicBezTo>
                    <a:pt x="186" y="286"/>
                    <a:pt x="217" y="268"/>
                    <a:pt x="221" y="261"/>
                  </a:cubicBezTo>
                  <a:cubicBezTo>
                    <a:pt x="228" y="251"/>
                    <a:pt x="238" y="175"/>
                    <a:pt x="207" y="175"/>
                  </a:cubicBezTo>
                  <a:cubicBezTo>
                    <a:pt x="188" y="175"/>
                    <a:pt x="186" y="199"/>
                    <a:pt x="186" y="222"/>
                  </a:cubicBezTo>
                  <a:close/>
                  <a:moveTo>
                    <a:pt x="141" y="222"/>
                  </a:moveTo>
                  <a:lnTo>
                    <a:pt x="141" y="222"/>
                  </a:lnTo>
                  <a:cubicBezTo>
                    <a:pt x="141" y="124"/>
                    <a:pt x="229" y="132"/>
                    <a:pt x="256" y="162"/>
                  </a:cubicBezTo>
                  <a:cubicBezTo>
                    <a:pt x="282" y="190"/>
                    <a:pt x="291" y="301"/>
                    <a:pt x="208" y="301"/>
                  </a:cubicBezTo>
                  <a:cubicBezTo>
                    <a:pt x="160" y="301"/>
                    <a:pt x="141" y="269"/>
                    <a:pt x="141" y="222"/>
                  </a:cubicBezTo>
                  <a:close/>
                  <a:moveTo>
                    <a:pt x="244" y="460"/>
                  </a:moveTo>
                  <a:lnTo>
                    <a:pt x="244" y="460"/>
                  </a:lnTo>
                  <a:cubicBezTo>
                    <a:pt x="230" y="460"/>
                    <a:pt x="216" y="460"/>
                    <a:pt x="201" y="460"/>
                  </a:cubicBezTo>
                  <a:cubicBezTo>
                    <a:pt x="255" y="354"/>
                    <a:pt x="309" y="247"/>
                    <a:pt x="362" y="141"/>
                  </a:cubicBezTo>
                  <a:cubicBezTo>
                    <a:pt x="376" y="141"/>
                    <a:pt x="390" y="141"/>
                    <a:pt x="404" y="141"/>
                  </a:cubicBezTo>
                  <a:cubicBezTo>
                    <a:pt x="351" y="247"/>
                    <a:pt x="298" y="354"/>
                    <a:pt x="244" y="460"/>
                  </a:cubicBezTo>
                  <a:close/>
                  <a:moveTo>
                    <a:pt x="331" y="379"/>
                  </a:moveTo>
                  <a:lnTo>
                    <a:pt x="331" y="379"/>
                  </a:lnTo>
                  <a:cubicBezTo>
                    <a:pt x="331" y="282"/>
                    <a:pt x="419" y="289"/>
                    <a:pt x="446" y="319"/>
                  </a:cubicBezTo>
                  <a:cubicBezTo>
                    <a:pt x="473" y="348"/>
                    <a:pt x="481" y="459"/>
                    <a:pt x="398" y="459"/>
                  </a:cubicBezTo>
                  <a:cubicBezTo>
                    <a:pt x="351" y="459"/>
                    <a:pt x="331" y="427"/>
                    <a:pt x="331" y="37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831034" y="2240229"/>
            <a:ext cx="2526931" cy="2239599"/>
            <a:chOff x="5831034" y="2240229"/>
            <a:chExt cx="2526931" cy="2239599"/>
          </a:xfrm>
        </p:grpSpPr>
        <p:sp>
          <p:nvSpPr>
            <p:cNvPr id="27" name="Freeform 5"/>
            <p:cNvSpPr>
              <a:spLocks/>
            </p:cNvSpPr>
            <p:nvPr/>
          </p:nvSpPr>
          <p:spPr bwMode="auto">
            <a:xfrm>
              <a:off x="5831034" y="2240229"/>
              <a:ext cx="2526931" cy="2239599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" name="Freeform 5"/>
            <p:cNvSpPr>
              <a:spLocks/>
            </p:cNvSpPr>
            <p:nvPr/>
          </p:nvSpPr>
          <p:spPr bwMode="auto">
            <a:xfrm>
              <a:off x="6011294" y="2398661"/>
              <a:ext cx="2194901" cy="194532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D00000"/>
            </a:solidFill>
            <a:ln w="25400">
              <a:noFill/>
            </a:ln>
            <a:effectLst>
              <a:innerShdw blurRad="114300">
                <a:prstClr val="black">
                  <a:alpha val="4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pic>
          <p:nvPicPr>
            <p:cNvPr id="29" name="图片 28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 flipV="1">
              <a:off x="6488720" y="3041372"/>
              <a:ext cx="1142138" cy="45719"/>
            </a:xfrm>
            <a:prstGeom prst="rect">
              <a:avLst/>
            </a:prstGeom>
          </p:spPr>
        </p:pic>
        <p:sp>
          <p:nvSpPr>
            <p:cNvPr id="30" name="文本框 29"/>
            <p:cNvSpPr txBox="1"/>
            <p:nvPr/>
          </p:nvSpPr>
          <p:spPr>
            <a:xfrm>
              <a:off x="6283575" y="3208922"/>
              <a:ext cx="1627369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33"/>
            <p:cNvSpPr>
              <a:spLocks noEditPoints="1"/>
            </p:cNvSpPr>
            <p:nvPr/>
          </p:nvSpPr>
          <p:spPr bwMode="auto">
            <a:xfrm>
              <a:off x="6897647" y="2577478"/>
              <a:ext cx="388943" cy="365283"/>
            </a:xfrm>
            <a:custGeom>
              <a:avLst/>
              <a:gdLst>
                <a:gd name="T0" fmla="*/ 21 w 643"/>
                <a:gd name="T1" fmla="*/ 477 h 603"/>
                <a:gd name="T2" fmla="*/ 459 w 643"/>
                <a:gd name="T3" fmla="*/ 359 h 603"/>
                <a:gd name="T4" fmla="*/ 420 w 643"/>
                <a:gd name="T5" fmla="*/ 494 h 603"/>
                <a:gd name="T6" fmla="*/ 407 w 643"/>
                <a:gd name="T7" fmla="*/ 377 h 603"/>
                <a:gd name="T8" fmla="*/ 408 w 643"/>
                <a:gd name="T9" fmla="*/ 272 h 603"/>
                <a:gd name="T10" fmla="*/ 397 w 643"/>
                <a:gd name="T11" fmla="*/ 276 h 603"/>
                <a:gd name="T12" fmla="*/ 405 w 643"/>
                <a:gd name="T13" fmla="*/ 292 h 603"/>
                <a:gd name="T14" fmla="*/ 415 w 643"/>
                <a:gd name="T15" fmla="*/ 288 h 603"/>
                <a:gd name="T16" fmla="*/ 356 w 643"/>
                <a:gd name="T17" fmla="*/ 302 h 603"/>
                <a:gd name="T18" fmla="*/ 360 w 643"/>
                <a:gd name="T19" fmla="*/ 322 h 603"/>
                <a:gd name="T20" fmla="*/ 368 w 643"/>
                <a:gd name="T21" fmla="*/ 315 h 603"/>
                <a:gd name="T22" fmla="*/ 324 w 643"/>
                <a:gd name="T23" fmla="*/ 341 h 603"/>
                <a:gd name="T24" fmla="*/ 319 w 643"/>
                <a:gd name="T25" fmla="*/ 351 h 603"/>
                <a:gd name="T26" fmla="*/ 335 w 643"/>
                <a:gd name="T27" fmla="*/ 359 h 603"/>
                <a:gd name="T28" fmla="*/ 340 w 643"/>
                <a:gd name="T29" fmla="*/ 349 h 603"/>
                <a:gd name="T30" fmla="*/ 305 w 643"/>
                <a:gd name="T31" fmla="*/ 399 h 603"/>
                <a:gd name="T32" fmla="*/ 322 w 643"/>
                <a:gd name="T33" fmla="*/ 411 h 603"/>
                <a:gd name="T34" fmla="*/ 323 w 643"/>
                <a:gd name="T35" fmla="*/ 400 h 603"/>
                <a:gd name="T36" fmla="*/ 308 w 643"/>
                <a:gd name="T37" fmla="*/ 450 h 603"/>
                <a:gd name="T38" fmla="*/ 311 w 643"/>
                <a:gd name="T39" fmla="*/ 461 h 603"/>
                <a:gd name="T40" fmla="*/ 327 w 643"/>
                <a:gd name="T41" fmla="*/ 455 h 603"/>
                <a:gd name="T42" fmla="*/ 324 w 643"/>
                <a:gd name="T43" fmla="*/ 444 h 603"/>
                <a:gd name="T44" fmla="*/ 332 w 643"/>
                <a:gd name="T45" fmla="*/ 505 h 603"/>
                <a:gd name="T46" fmla="*/ 353 w 643"/>
                <a:gd name="T47" fmla="*/ 503 h 603"/>
                <a:gd name="T48" fmla="*/ 346 w 643"/>
                <a:gd name="T49" fmla="*/ 495 h 603"/>
                <a:gd name="T50" fmla="*/ 367 w 643"/>
                <a:gd name="T51" fmla="*/ 541 h 603"/>
                <a:gd name="T52" fmla="*/ 377 w 643"/>
                <a:gd name="T53" fmla="*/ 547 h 603"/>
                <a:gd name="T54" fmla="*/ 386 w 643"/>
                <a:gd name="T55" fmla="*/ 532 h 603"/>
                <a:gd name="T56" fmla="*/ 377 w 643"/>
                <a:gd name="T57" fmla="*/ 526 h 603"/>
                <a:gd name="T58" fmla="*/ 423 w 643"/>
                <a:gd name="T59" fmla="*/ 566 h 603"/>
                <a:gd name="T60" fmla="*/ 434 w 643"/>
                <a:gd name="T61" fmla="*/ 568 h 603"/>
                <a:gd name="T62" fmla="*/ 427 w 643"/>
                <a:gd name="T63" fmla="*/ 549 h 603"/>
                <a:gd name="T64" fmla="*/ 472 w 643"/>
                <a:gd name="T65" fmla="*/ 569 h 603"/>
                <a:gd name="T66" fmla="*/ 484 w 643"/>
                <a:gd name="T67" fmla="*/ 568 h 603"/>
                <a:gd name="T68" fmla="*/ 483 w 643"/>
                <a:gd name="T69" fmla="*/ 550 h 603"/>
                <a:gd name="T70" fmla="*/ 472 w 643"/>
                <a:gd name="T71" fmla="*/ 552 h 603"/>
                <a:gd name="T72" fmla="*/ 530 w 643"/>
                <a:gd name="T73" fmla="*/ 551 h 603"/>
                <a:gd name="T74" fmla="*/ 540 w 643"/>
                <a:gd name="T75" fmla="*/ 545 h 603"/>
                <a:gd name="T76" fmla="*/ 524 w 643"/>
                <a:gd name="T77" fmla="*/ 535 h 603"/>
                <a:gd name="T78" fmla="*/ 570 w 643"/>
                <a:gd name="T79" fmla="*/ 521 h 603"/>
                <a:gd name="T80" fmla="*/ 577 w 643"/>
                <a:gd name="T81" fmla="*/ 512 h 603"/>
                <a:gd name="T82" fmla="*/ 565 w 643"/>
                <a:gd name="T83" fmla="*/ 499 h 603"/>
                <a:gd name="T84" fmla="*/ 559 w 643"/>
                <a:gd name="T85" fmla="*/ 507 h 603"/>
                <a:gd name="T86" fmla="*/ 601 w 643"/>
                <a:gd name="T87" fmla="*/ 469 h 603"/>
                <a:gd name="T88" fmla="*/ 605 w 643"/>
                <a:gd name="T89" fmla="*/ 457 h 603"/>
                <a:gd name="T90" fmla="*/ 586 w 643"/>
                <a:gd name="T91" fmla="*/ 459 h 603"/>
                <a:gd name="T92" fmla="*/ 610 w 643"/>
                <a:gd name="T93" fmla="*/ 419 h 603"/>
                <a:gd name="T94" fmla="*/ 610 w 643"/>
                <a:gd name="T95" fmla="*/ 408 h 603"/>
                <a:gd name="T96" fmla="*/ 592 w 643"/>
                <a:gd name="T97" fmla="*/ 406 h 603"/>
                <a:gd name="T98" fmla="*/ 593 w 643"/>
                <a:gd name="T99" fmla="*/ 417 h 603"/>
                <a:gd name="T100" fmla="*/ 599 w 643"/>
                <a:gd name="T101" fmla="*/ 358 h 603"/>
                <a:gd name="T102" fmla="*/ 594 w 643"/>
                <a:gd name="T103" fmla="*/ 347 h 603"/>
                <a:gd name="T104" fmla="*/ 581 w 643"/>
                <a:gd name="T105" fmla="*/ 363 h 603"/>
                <a:gd name="T106" fmla="*/ 573 w 643"/>
                <a:gd name="T107" fmla="*/ 316 h 603"/>
                <a:gd name="T108" fmla="*/ 565 w 643"/>
                <a:gd name="T109" fmla="*/ 308 h 603"/>
                <a:gd name="T110" fmla="*/ 550 w 643"/>
                <a:gd name="T111" fmla="*/ 318 h 603"/>
                <a:gd name="T112" fmla="*/ 557 w 643"/>
                <a:gd name="T113" fmla="*/ 326 h 603"/>
                <a:gd name="T114" fmla="*/ 524 w 643"/>
                <a:gd name="T115" fmla="*/ 279 h 603"/>
                <a:gd name="T116" fmla="*/ 513 w 643"/>
                <a:gd name="T117" fmla="*/ 274 h 603"/>
                <a:gd name="T118" fmla="*/ 513 w 643"/>
                <a:gd name="T119" fmla="*/ 293 h 603"/>
                <a:gd name="T120" fmla="*/ 457 w 643"/>
                <a:gd name="T121" fmla="*/ 231 h 603"/>
                <a:gd name="T122" fmla="*/ 358 w 643"/>
                <a:gd name="T123" fmla="*/ 9 h 603"/>
                <a:gd name="T124" fmla="*/ 30 w 643"/>
                <a:gd name="T125" fmla="*/ 15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43" h="603">
                  <a:moveTo>
                    <a:pt x="51" y="448"/>
                  </a:moveTo>
                  <a:cubicBezTo>
                    <a:pt x="83" y="445"/>
                    <a:pt x="115" y="443"/>
                    <a:pt x="147" y="442"/>
                  </a:cubicBezTo>
                  <a:cubicBezTo>
                    <a:pt x="127" y="440"/>
                    <a:pt x="108" y="439"/>
                    <a:pt x="88" y="436"/>
                  </a:cubicBezTo>
                  <a:cubicBezTo>
                    <a:pt x="72" y="435"/>
                    <a:pt x="59" y="423"/>
                    <a:pt x="59" y="407"/>
                  </a:cubicBezTo>
                  <a:cubicBezTo>
                    <a:pt x="59" y="383"/>
                    <a:pt x="59" y="359"/>
                    <a:pt x="59" y="335"/>
                  </a:cubicBezTo>
                  <a:cubicBezTo>
                    <a:pt x="59" y="318"/>
                    <a:pt x="72" y="306"/>
                    <a:pt x="88" y="305"/>
                  </a:cubicBezTo>
                  <a:cubicBezTo>
                    <a:pt x="148" y="299"/>
                    <a:pt x="207" y="297"/>
                    <a:pt x="267" y="298"/>
                  </a:cubicBezTo>
                  <a:cubicBezTo>
                    <a:pt x="245" y="333"/>
                    <a:pt x="233" y="373"/>
                    <a:pt x="233" y="417"/>
                  </a:cubicBezTo>
                  <a:cubicBezTo>
                    <a:pt x="233" y="479"/>
                    <a:pt x="258" y="535"/>
                    <a:pt x="299" y="575"/>
                  </a:cubicBezTo>
                  <a:cubicBezTo>
                    <a:pt x="301" y="578"/>
                    <a:pt x="304" y="581"/>
                    <a:pt x="306" y="583"/>
                  </a:cubicBezTo>
                  <a:cubicBezTo>
                    <a:pt x="221" y="590"/>
                    <a:pt x="136" y="588"/>
                    <a:pt x="51" y="579"/>
                  </a:cubicBezTo>
                  <a:cubicBezTo>
                    <a:pt x="35" y="578"/>
                    <a:pt x="21" y="566"/>
                    <a:pt x="21" y="549"/>
                  </a:cubicBezTo>
                  <a:cubicBezTo>
                    <a:pt x="21" y="526"/>
                    <a:pt x="21" y="501"/>
                    <a:pt x="21" y="477"/>
                  </a:cubicBezTo>
                  <a:cubicBezTo>
                    <a:pt x="21" y="461"/>
                    <a:pt x="35" y="449"/>
                    <a:pt x="51" y="448"/>
                  </a:cubicBezTo>
                  <a:close/>
                  <a:moveTo>
                    <a:pt x="442" y="265"/>
                  </a:moveTo>
                  <a:lnTo>
                    <a:pt x="442" y="265"/>
                  </a:lnTo>
                  <a:cubicBezTo>
                    <a:pt x="454" y="263"/>
                    <a:pt x="467" y="262"/>
                    <a:pt x="479" y="265"/>
                  </a:cubicBezTo>
                  <a:cubicBezTo>
                    <a:pt x="478" y="271"/>
                    <a:pt x="478" y="278"/>
                    <a:pt x="477" y="284"/>
                  </a:cubicBezTo>
                  <a:cubicBezTo>
                    <a:pt x="466" y="283"/>
                    <a:pt x="455" y="283"/>
                    <a:pt x="444" y="284"/>
                  </a:cubicBezTo>
                  <a:cubicBezTo>
                    <a:pt x="443" y="278"/>
                    <a:pt x="443" y="271"/>
                    <a:pt x="442" y="265"/>
                  </a:cubicBezTo>
                  <a:close/>
                  <a:moveTo>
                    <a:pt x="510" y="384"/>
                  </a:moveTo>
                  <a:lnTo>
                    <a:pt x="510" y="384"/>
                  </a:lnTo>
                  <a:lnTo>
                    <a:pt x="467" y="384"/>
                  </a:lnTo>
                  <a:lnTo>
                    <a:pt x="467" y="377"/>
                  </a:lnTo>
                  <a:cubicBezTo>
                    <a:pt x="467" y="369"/>
                    <a:pt x="466" y="364"/>
                    <a:pt x="465" y="362"/>
                  </a:cubicBezTo>
                  <a:cubicBezTo>
                    <a:pt x="464" y="360"/>
                    <a:pt x="462" y="359"/>
                    <a:pt x="459" y="359"/>
                  </a:cubicBezTo>
                  <a:cubicBezTo>
                    <a:pt x="456" y="359"/>
                    <a:pt x="454" y="359"/>
                    <a:pt x="453" y="362"/>
                  </a:cubicBezTo>
                  <a:cubicBezTo>
                    <a:pt x="452" y="364"/>
                    <a:pt x="451" y="367"/>
                    <a:pt x="451" y="371"/>
                  </a:cubicBezTo>
                  <a:cubicBezTo>
                    <a:pt x="451" y="377"/>
                    <a:pt x="452" y="382"/>
                    <a:pt x="455" y="385"/>
                  </a:cubicBezTo>
                  <a:cubicBezTo>
                    <a:pt x="458" y="388"/>
                    <a:pt x="466" y="393"/>
                    <a:pt x="478" y="401"/>
                  </a:cubicBezTo>
                  <a:cubicBezTo>
                    <a:pt x="489" y="407"/>
                    <a:pt x="497" y="413"/>
                    <a:pt x="501" y="416"/>
                  </a:cubicBezTo>
                  <a:cubicBezTo>
                    <a:pt x="505" y="420"/>
                    <a:pt x="508" y="425"/>
                    <a:pt x="511" y="431"/>
                  </a:cubicBezTo>
                  <a:cubicBezTo>
                    <a:pt x="514" y="437"/>
                    <a:pt x="515" y="445"/>
                    <a:pt x="515" y="455"/>
                  </a:cubicBezTo>
                  <a:cubicBezTo>
                    <a:pt x="515" y="471"/>
                    <a:pt x="512" y="483"/>
                    <a:pt x="504" y="491"/>
                  </a:cubicBezTo>
                  <a:cubicBezTo>
                    <a:pt x="497" y="500"/>
                    <a:pt x="485" y="506"/>
                    <a:pt x="471" y="508"/>
                  </a:cubicBezTo>
                  <a:lnTo>
                    <a:pt x="471" y="524"/>
                  </a:lnTo>
                  <a:lnTo>
                    <a:pt x="451" y="524"/>
                  </a:lnTo>
                  <a:lnTo>
                    <a:pt x="451" y="507"/>
                  </a:lnTo>
                  <a:cubicBezTo>
                    <a:pt x="439" y="506"/>
                    <a:pt x="429" y="502"/>
                    <a:pt x="420" y="494"/>
                  </a:cubicBezTo>
                  <a:cubicBezTo>
                    <a:pt x="412" y="486"/>
                    <a:pt x="407" y="473"/>
                    <a:pt x="407" y="453"/>
                  </a:cubicBezTo>
                  <a:lnTo>
                    <a:pt x="407" y="445"/>
                  </a:lnTo>
                  <a:lnTo>
                    <a:pt x="451" y="445"/>
                  </a:lnTo>
                  <a:lnTo>
                    <a:pt x="451" y="456"/>
                  </a:lnTo>
                  <a:cubicBezTo>
                    <a:pt x="451" y="467"/>
                    <a:pt x="451" y="474"/>
                    <a:pt x="452" y="477"/>
                  </a:cubicBezTo>
                  <a:cubicBezTo>
                    <a:pt x="453" y="480"/>
                    <a:pt x="455" y="481"/>
                    <a:pt x="458" y="481"/>
                  </a:cubicBezTo>
                  <a:cubicBezTo>
                    <a:pt x="461" y="481"/>
                    <a:pt x="464" y="480"/>
                    <a:pt x="465" y="478"/>
                  </a:cubicBezTo>
                  <a:cubicBezTo>
                    <a:pt x="466" y="476"/>
                    <a:pt x="467" y="473"/>
                    <a:pt x="467" y="470"/>
                  </a:cubicBezTo>
                  <a:cubicBezTo>
                    <a:pt x="467" y="460"/>
                    <a:pt x="466" y="453"/>
                    <a:pt x="465" y="449"/>
                  </a:cubicBezTo>
                  <a:cubicBezTo>
                    <a:pt x="464" y="445"/>
                    <a:pt x="459" y="440"/>
                    <a:pt x="451" y="435"/>
                  </a:cubicBezTo>
                  <a:cubicBezTo>
                    <a:pt x="438" y="427"/>
                    <a:pt x="429" y="421"/>
                    <a:pt x="424" y="417"/>
                  </a:cubicBezTo>
                  <a:cubicBezTo>
                    <a:pt x="420" y="413"/>
                    <a:pt x="415" y="408"/>
                    <a:pt x="412" y="401"/>
                  </a:cubicBezTo>
                  <a:cubicBezTo>
                    <a:pt x="408" y="393"/>
                    <a:pt x="407" y="385"/>
                    <a:pt x="407" y="377"/>
                  </a:cubicBezTo>
                  <a:cubicBezTo>
                    <a:pt x="407" y="364"/>
                    <a:pt x="410" y="354"/>
                    <a:pt x="418" y="346"/>
                  </a:cubicBezTo>
                  <a:cubicBezTo>
                    <a:pt x="425" y="339"/>
                    <a:pt x="436" y="334"/>
                    <a:pt x="451" y="333"/>
                  </a:cubicBezTo>
                  <a:lnTo>
                    <a:pt x="451" y="319"/>
                  </a:lnTo>
                  <a:lnTo>
                    <a:pt x="471" y="319"/>
                  </a:lnTo>
                  <a:lnTo>
                    <a:pt x="471" y="333"/>
                  </a:lnTo>
                  <a:cubicBezTo>
                    <a:pt x="484" y="334"/>
                    <a:pt x="494" y="339"/>
                    <a:pt x="501" y="346"/>
                  </a:cubicBezTo>
                  <a:cubicBezTo>
                    <a:pt x="507" y="353"/>
                    <a:pt x="511" y="363"/>
                    <a:pt x="511" y="376"/>
                  </a:cubicBezTo>
                  <a:cubicBezTo>
                    <a:pt x="511" y="378"/>
                    <a:pt x="510" y="381"/>
                    <a:pt x="510" y="384"/>
                  </a:cubicBezTo>
                  <a:close/>
                  <a:moveTo>
                    <a:pt x="411" y="271"/>
                  </a:moveTo>
                  <a:lnTo>
                    <a:pt x="411" y="271"/>
                  </a:lnTo>
                  <a:lnTo>
                    <a:pt x="410" y="271"/>
                  </a:lnTo>
                  <a:lnTo>
                    <a:pt x="409" y="271"/>
                  </a:lnTo>
                  <a:lnTo>
                    <a:pt x="408" y="272"/>
                  </a:lnTo>
                  <a:lnTo>
                    <a:pt x="407" y="272"/>
                  </a:lnTo>
                  <a:lnTo>
                    <a:pt x="406" y="272"/>
                  </a:lnTo>
                  <a:lnTo>
                    <a:pt x="405" y="273"/>
                  </a:lnTo>
                  <a:lnTo>
                    <a:pt x="405" y="273"/>
                  </a:lnTo>
                  <a:lnTo>
                    <a:pt x="404" y="273"/>
                  </a:lnTo>
                  <a:lnTo>
                    <a:pt x="403" y="274"/>
                  </a:lnTo>
                  <a:lnTo>
                    <a:pt x="402" y="274"/>
                  </a:lnTo>
                  <a:lnTo>
                    <a:pt x="401" y="274"/>
                  </a:lnTo>
                  <a:lnTo>
                    <a:pt x="400" y="275"/>
                  </a:lnTo>
                  <a:lnTo>
                    <a:pt x="399" y="275"/>
                  </a:lnTo>
                  <a:lnTo>
                    <a:pt x="398" y="275"/>
                  </a:lnTo>
                  <a:lnTo>
                    <a:pt x="398" y="276"/>
                  </a:lnTo>
                  <a:lnTo>
                    <a:pt x="397" y="276"/>
                  </a:lnTo>
                  <a:lnTo>
                    <a:pt x="396" y="277"/>
                  </a:lnTo>
                  <a:lnTo>
                    <a:pt x="395" y="277"/>
                  </a:lnTo>
                  <a:lnTo>
                    <a:pt x="394" y="277"/>
                  </a:lnTo>
                  <a:lnTo>
                    <a:pt x="393" y="278"/>
                  </a:lnTo>
                  <a:lnTo>
                    <a:pt x="393" y="278"/>
                  </a:lnTo>
                  <a:lnTo>
                    <a:pt x="401" y="294"/>
                  </a:lnTo>
                  <a:lnTo>
                    <a:pt x="401" y="294"/>
                  </a:lnTo>
                  <a:lnTo>
                    <a:pt x="401" y="293"/>
                  </a:lnTo>
                  <a:lnTo>
                    <a:pt x="402" y="293"/>
                  </a:lnTo>
                  <a:lnTo>
                    <a:pt x="403" y="293"/>
                  </a:lnTo>
                  <a:lnTo>
                    <a:pt x="404" y="292"/>
                  </a:lnTo>
                  <a:lnTo>
                    <a:pt x="404" y="292"/>
                  </a:lnTo>
                  <a:lnTo>
                    <a:pt x="405" y="292"/>
                  </a:lnTo>
                  <a:lnTo>
                    <a:pt x="406" y="291"/>
                  </a:lnTo>
                  <a:lnTo>
                    <a:pt x="407" y="291"/>
                  </a:lnTo>
                  <a:lnTo>
                    <a:pt x="407" y="291"/>
                  </a:lnTo>
                  <a:lnTo>
                    <a:pt x="408" y="290"/>
                  </a:lnTo>
                  <a:lnTo>
                    <a:pt x="409" y="290"/>
                  </a:lnTo>
                  <a:lnTo>
                    <a:pt x="410" y="290"/>
                  </a:lnTo>
                  <a:lnTo>
                    <a:pt x="411" y="290"/>
                  </a:lnTo>
                  <a:lnTo>
                    <a:pt x="411" y="289"/>
                  </a:lnTo>
                  <a:lnTo>
                    <a:pt x="412" y="289"/>
                  </a:lnTo>
                  <a:lnTo>
                    <a:pt x="413" y="289"/>
                  </a:lnTo>
                  <a:lnTo>
                    <a:pt x="414" y="288"/>
                  </a:lnTo>
                  <a:lnTo>
                    <a:pt x="414" y="288"/>
                  </a:lnTo>
                  <a:lnTo>
                    <a:pt x="415" y="288"/>
                  </a:lnTo>
                  <a:lnTo>
                    <a:pt x="416" y="288"/>
                  </a:lnTo>
                  <a:lnTo>
                    <a:pt x="411" y="271"/>
                  </a:lnTo>
                  <a:close/>
                  <a:moveTo>
                    <a:pt x="361" y="297"/>
                  </a:moveTo>
                  <a:lnTo>
                    <a:pt x="361" y="297"/>
                  </a:lnTo>
                  <a:lnTo>
                    <a:pt x="361" y="297"/>
                  </a:lnTo>
                  <a:lnTo>
                    <a:pt x="360" y="298"/>
                  </a:lnTo>
                  <a:lnTo>
                    <a:pt x="360" y="299"/>
                  </a:lnTo>
                  <a:lnTo>
                    <a:pt x="359" y="299"/>
                  </a:lnTo>
                  <a:lnTo>
                    <a:pt x="358" y="300"/>
                  </a:lnTo>
                  <a:lnTo>
                    <a:pt x="358" y="300"/>
                  </a:lnTo>
                  <a:lnTo>
                    <a:pt x="357" y="301"/>
                  </a:lnTo>
                  <a:lnTo>
                    <a:pt x="356" y="302"/>
                  </a:lnTo>
                  <a:lnTo>
                    <a:pt x="356" y="302"/>
                  </a:lnTo>
                  <a:lnTo>
                    <a:pt x="355" y="303"/>
                  </a:lnTo>
                  <a:lnTo>
                    <a:pt x="354" y="304"/>
                  </a:lnTo>
                  <a:lnTo>
                    <a:pt x="354" y="304"/>
                  </a:lnTo>
                  <a:lnTo>
                    <a:pt x="353" y="305"/>
                  </a:lnTo>
                  <a:lnTo>
                    <a:pt x="352" y="305"/>
                  </a:lnTo>
                  <a:lnTo>
                    <a:pt x="352" y="306"/>
                  </a:lnTo>
                  <a:lnTo>
                    <a:pt x="351" y="307"/>
                  </a:lnTo>
                  <a:lnTo>
                    <a:pt x="350" y="307"/>
                  </a:lnTo>
                  <a:lnTo>
                    <a:pt x="350" y="308"/>
                  </a:lnTo>
                  <a:lnTo>
                    <a:pt x="349" y="309"/>
                  </a:lnTo>
                  <a:lnTo>
                    <a:pt x="348" y="309"/>
                  </a:lnTo>
                  <a:lnTo>
                    <a:pt x="348" y="310"/>
                  </a:lnTo>
                  <a:lnTo>
                    <a:pt x="360" y="322"/>
                  </a:lnTo>
                  <a:lnTo>
                    <a:pt x="361" y="322"/>
                  </a:lnTo>
                  <a:lnTo>
                    <a:pt x="361" y="321"/>
                  </a:lnTo>
                  <a:lnTo>
                    <a:pt x="362" y="320"/>
                  </a:lnTo>
                  <a:lnTo>
                    <a:pt x="363" y="320"/>
                  </a:lnTo>
                  <a:lnTo>
                    <a:pt x="363" y="319"/>
                  </a:lnTo>
                  <a:lnTo>
                    <a:pt x="364" y="319"/>
                  </a:lnTo>
                  <a:lnTo>
                    <a:pt x="364" y="318"/>
                  </a:lnTo>
                  <a:lnTo>
                    <a:pt x="365" y="318"/>
                  </a:lnTo>
                  <a:lnTo>
                    <a:pt x="365" y="317"/>
                  </a:lnTo>
                  <a:lnTo>
                    <a:pt x="366" y="317"/>
                  </a:lnTo>
                  <a:lnTo>
                    <a:pt x="367" y="316"/>
                  </a:lnTo>
                  <a:lnTo>
                    <a:pt x="367" y="315"/>
                  </a:lnTo>
                  <a:lnTo>
                    <a:pt x="368" y="315"/>
                  </a:lnTo>
                  <a:lnTo>
                    <a:pt x="368" y="314"/>
                  </a:lnTo>
                  <a:lnTo>
                    <a:pt x="369" y="314"/>
                  </a:lnTo>
                  <a:lnTo>
                    <a:pt x="370" y="313"/>
                  </a:lnTo>
                  <a:lnTo>
                    <a:pt x="370" y="313"/>
                  </a:lnTo>
                  <a:lnTo>
                    <a:pt x="371" y="312"/>
                  </a:lnTo>
                  <a:lnTo>
                    <a:pt x="372" y="312"/>
                  </a:lnTo>
                  <a:lnTo>
                    <a:pt x="372" y="311"/>
                  </a:lnTo>
                  <a:lnTo>
                    <a:pt x="373" y="311"/>
                  </a:lnTo>
                  <a:lnTo>
                    <a:pt x="361" y="297"/>
                  </a:lnTo>
                  <a:close/>
                  <a:moveTo>
                    <a:pt x="325" y="339"/>
                  </a:moveTo>
                  <a:lnTo>
                    <a:pt x="325" y="339"/>
                  </a:lnTo>
                  <a:lnTo>
                    <a:pt x="325" y="340"/>
                  </a:lnTo>
                  <a:lnTo>
                    <a:pt x="324" y="341"/>
                  </a:lnTo>
                  <a:lnTo>
                    <a:pt x="324" y="341"/>
                  </a:lnTo>
                  <a:lnTo>
                    <a:pt x="323" y="342"/>
                  </a:lnTo>
                  <a:lnTo>
                    <a:pt x="323" y="343"/>
                  </a:lnTo>
                  <a:lnTo>
                    <a:pt x="323" y="344"/>
                  </a:lnTo>
                  <a:lnTo>
                    <a:pt x="322" y="345"/>
                  </a:lnTo>
                  <a:lnTo>
                    <a:pt x="322" y="345"/>
                  </a:lnTo>
                  <a:lnTo>
                    <a:pt x="321" y="346"/>
                  </a:lnTo>
                  <a:lnTo>
                    <a:pt x="321" y="347"/>
                  </a:lnTo>
                  <a:lnTo>
                    <a:pt x="320" y="348"/>
                  </a:lnTo>
                  <a:lnTo>
                    <a:pt x="320" y="349"/>
                  </a:lnTo>
                  <a:lnTo>
                    <a:pt x="320" y="350"/>
                  </a:lnTo>
                  <a:lnTo>
                    <a:pt x="319" y="350"/>
                  </a:lnTo>
                  <a:lnTo>
                    <a:pt x="319" y="351"/>
                  </a:lnTo>
                  <a:lnTo>
                    <a:pt x="318" y="352"/>
                  </a:lnTo>
                  <a:lnTo>
                    <a:pt x="318" y="353"/>
                  </a:lnTo>
                  <a:lnTo>
                    <a:pt x="318" y="354"/>
                  </a:lnTo>
                  <a:lnTo>
                    <a:pt x="317" y="355"/>
                  </a:lnTo>
                  <a:lnTo>
                    <a:pt x="317" y="356"/>
                  </a:lnTo>
                  <a:lnTo>
                    <a:pt x="317" y="356"/>
                  </a:lnTo>
                  <a:lnTo>
                    <a:pt x="333" y="363"/>
                  </a:lnTo>
                  <a:lnTo>
                    <a:pt x="333" y="363"/>
                  </a:lnTo>
                  <a:lnTo>
                    <a:pt x="333" y="362"/>
                  </a:lnTo>
                  <a:lnTo>
                    <a:pt x="334" y="361"/>
                  </a:lnTo>
                  <a:lnTo>
                    <a:pt x="334" y="360"/>
                  </a:lnTo>
                  <a:lnTo>
                    <a:pt x="334" y="360"/>
                  </a:lnTo>
                  <a:lnTo>
                    <a:pt x="335" y="359"/>
                  </a:lnTo>
                  <a:lnTo>
                    <a:pt x="335" y="358"/>
                  </a:lnTo>
                  <a:lnTo>
                    <a:pt x="335" y="357"/>
                  </a:lnTo>
                  <a:lnTo>
                    <a:pt x="336" y="357"/>
                  </a:lnTo>
                  <a:lnTo>
                    <a:pt x="336" y="356"/>
                  </a:lnTo>
                  <a:lnTo>
                    <a:pt x="336" y="355"/>
                  </a:lnTo>
                  <a:lnTo>
                    <a:pt x="337" y="354"/>
                  </a:lnTo>
                  <a:lnTo>
                    <a:pt x="337" y="354"/>
                  </a:lnTo>
                  <a:lnTo>
                    <a:pt x="338" y="353"/>
                  </a:lnTo>
                  <a:lnTo>
                    <a:pt x="338" y="352"/>
                  </a:lnTo>
                  <a:lnTo>
                    <a:pt x="338" y="351"/>
                  </a:lnTo>
                  <a:lnTo>
                    <a:pt x="339" y="351"/>
                  </a:lnTo>
                  <a:lnTo>
                    <a:pt x="339" y="350"/>
                  </a:lnTo>
                  <a:lnTo>
                    <a:pt x="340" y="349"/>
                  </a:lnTo>
                  <a:lnTo>
                    <a:pt x="340" y="349"/>
                  </a:lnTo>
                  <a:lnTo>
                    <a:pt x="340" y="348"/>
                  </a:lnTo>
                  <a:lnTo>
                    <a:pt x="325" y="339"/>
                  </a:lnTo>
                  <a:close/>
                  <a:moveTo>
                    <a:pt x="306" y="392"/>
                  </a:moveTo>
                  <a:lnTo>
                    <a:pt x="306" y="392"/>
                  </a:lnTo>
                  <a:lnTo>
                    <a:pt x="306" y="393"/>
                  </a:lnTo>
                  <a:lnTo>
                    <a:pt x="306" y="394"/>
                  </a:lnTo>
                  <a:lnTo>
                    <a:pt x="306" y="394"/>
                  </a:lnTo>
                  <a:lnTo>
                    <a:pt x="306" y="395"/>
                  </a:lnTo>
                  <a:lnTo>
                    <a:pt x="305" y="396"/>
                  </a:lnTo>
                  <a:lnTo>
                    <a:pt x="305" y="397"/>
                  </a:lnTo>
                  <a:lnTo>
                    <a:pt x="305" y="398"/>
                  </a:lnTo>
                  <a:lnTo>
                    <a:pt x="305" y="399"/>
                  </a:lnTo>
                  <a:lnTo>
                    <a:pt x="305" y="400"/>
                  </a:lnTo>
                  <a:lnTo>
                    <a:pt x="305" y="401"/>
                  </a:lnTo>
                  <a:lnTo>
                    <a:pt x="305" y="402"/>
                  </a:lnTo>
                  <a:lnTo>
                    <a:pt x="305" y="403"/>
                  </a:lnTo>
                  <a:lnTo>
                    <a:pt x="305" y="404"/>
                  </a:lnTo>
                  <a:lnTo>
                    <a:pt x="304" y="405"/>
                  </a:lnTo>
                  <a:lnTo>
                    <a:pt x="304" y="406"/>
                  </a:lnTo>
                  <a:lnTo>
                    <a:pt x="304" y="407"/>
                  </a:lnTo>
                  <a:lnTo>
                    <a:pt x="304" y="408"/>
                  </a:lnTo>
                  <a:lnTo>
                    <a:pt x="304" y="409"/>
                  </a:lnTo>
                  <a:lnTo>
                    <a:pt x="304" y="410"/>
                  </a:lnTo>
                  <a:lnTo>
                    <a:pt x="304" y="410"/>
                  </a:lnTo>
                  <a:lnTo>
                    <a:pt x="322" y="411"/>
                  </a:lnTo>
                  <a:lnTo>
                    <a:pt x="322" y="411"/>
                  </a:lnTo>
                  <a:lnTo>
                    <a:pt x="322" y="410"/>
                  </a:lnTo>
                  <a:lnTo>
                    <a:pt x="322" y="409"/>
                  </a:lnTo>
                  <a:lnTo>
                    <a:pt x="322" y="408"/>
                  </a:lnTo>
                  <a:lnTo>
                    <a:pt x="322" y="407"/>
                  </a:lnTo>
                  <a:lnTo>
                    <a:pt x="322" y="406"/>
                  </a:lnTo>
                  <a:lnTo>
                    <a:pt x="322" y="406"/>
                  </a:lnTo>
                  <a:lnTo>
                    <a:pt x="322" y="405"/>
                  </a:lnTo>
                  <a:lnTo>
                    <a:pt x="322" y="404"/>
                  </a:lnTo>
                  <a:lnTo>
                    <a:pt x="322" y="403"/>
                  </a:lnTo>
                  <a:lnTo>
                    <a:pt x="322" y="402"/>
                  </a:lnTo>
                  <a:lnTo>
                    <a:pt x="323" y="401"/>
                  </a:lnTo>
                  <a:lnTo>
                    <a:pt x="323" y="400"/>
                  </a:lnTo>
                  <a:lnTo>
                    <a:pt x="323" y="400"/>
                  </a:lnTo>
                  <a:lnTo>
                    <a:pt x="323" y="399"/>
                  </a:lnTo>
                  <a:lnTo>
                    <a:pt x="323" y="398"/>
                  </a:lnTo>
                  <a:lnTo>
                    <a:pt x="323" y="397"/>
                  </a:lnTo>
                  <a:lnTo>
                    <a:pt x="323" y="396"/>
                  </a:lnTo>
                  <a:lnTo>
                    <a:pt x="323" y="395"/>
                  </a:lnTo>
                  <a:lnTo>
                    <a:pt x="323" y="395"/>
                  </a:lnTo>
                  <a:lnTo>
                    <a:pt x="306" y="392"/>
                  </a:lnTo>
                  <a:close/>
                  <a:moveTo>
                    <a:pt x="307" y="447"/>
                  </a:moveTo>
                  <a:lnTo>
                    <a:pt x="307" y="447"/>
                  </a:lnTo>
                  <a:lnTo>
                    <a:pt x="307" y="448"/>
                  </a:lnTo>
                  <a:lnTo>
                    <a:pt x="307" y="449"/>
                  </a:lnTo>
                  <a:lnTo>
                    <a:pt x="308" y="450"/>
                  </a:lnTo>
                  <a:lnTo>
                    <a:pt x="308" y="450"/>
                  </a:lnTo>
                  <a:lnTo>
                    <a:pt x="308" y="451"/>
                  </a:lnTo>
                  <a:lnTo>
                    <a:pt x="308" y="452"/>
                  </a:lnTo>
                  <a:lnTo>
                    <a:pt x="308" y="453"/>
                  </a:lnTo>
                  <a:lnTo>
                    <a:pt x="309" y="454"/>
                  </a:lnTo>
                  <a:lnTo>
                    <a:pt x="309" y="455"/>
                  </a:lnTo>
                  <a:lnTo>
                    <a:pt x="309" y="456"/>
                  </a:lnTo>
                  <a:lnTo>
                    <a:pt x="309" y="457"/>
                  </a:lnTo>
                  <a:lnTo>
                    <a:pt x="310" y="458"/>
                  </a:lnTo>
                  <a:lnTo>
                    <a:pt x="310" y="459"/>
                  </a:lnTo>
                  <a:lnTo>
                    <a:pt x="310" y="460"/>
                  </a:lnTo>
                  <a:lnTo>
                    <a:pt x="310" y="461"/>
                  </a:lnTo>
                  <a:lnTo>
                    <a:pt x="311" y="461"/>
                  </a:lnTo>
                  <a:lnTo>
                    <a:pt x="311" y="462"/>
                  </a:lnTo>
                  <a:lnTo>
                    <a:pt x="311" y="463"/>
                  </a:lnTo>
                  <a:lnTo>
                    <a:pt x="312" y="464"/>
                  </a:lnTo>
                  <a:lnTo>
                    <a:pt x="312" y="465"/>
                  </a:lnTo>
                  <a:lnTo>
                    <a:pt x="312" y="465"/>
                  </a:lnTo>
                  <a:lnTo>
                    <a:pt x="329" y="460"/>
                  </a:lnTo>
                  <a:lnTo>
                    <a:pt x="328" y="459"/>
                  </a:lnTo>
                  <a:lnTo>
                    <a:pt x="328" y="459"/>
                  </a:lnTo>
                  <a:lnTo>
                    <a:pt x="328" y="458"/>
                  </a:lnTo>
                  <a:lnTo>
                    <a:pt x="328" y="457"/>
                  </a:lnTo>
                  <a:lnTo>
                    <a:pt x="328" y="456"/>
                  </a:lnTo>
                  <a:lnTo>
                    <a:pt x="327" y="456"/>
                  </a:lnTo>
                  <a:lnTo>
                    <a:pt x="327" y="455"/>
                  </a:lnTo>
                  <a:lnTo>
                    <a:pt x="327" y="454"/>
                  </a:lnTo>
                  <a:lnTo>
                    <a:pt x="327" y="453"/>
                  </a:lnTo>
                  <a:lnTo>
                    <a:pt x="326" y="452"/>
                  </a:lnTo>
                  <a:lnTo>
                    <a:pt x="326" y="452"/>
                  </a:lnTo>
                  <a:lnTo>
                    <a:pt x="326" y="451"/>
                  </a:lnTo>
                  <a:lnTo>
                    <a:pt x="326" y="450"/>
                  </a:lnTo>
                  <a:lnTo>
                    <a:pt x="325" y="449"/>
                  </a:lnTo>
                  <a:lnTo>
                    <a:pt x="325" y="448"/>
                  </a:lnTo>
                  <a:lnTo>
                    <a:pt x="325" y="447"/>
                  </a:lnTo>
                  <a:lnTo>
                    <a:pt x="325" y="447"/>
                  </a:lnTo>
                  <a:lnTo>
                    <a:pt x="325" y="446"/>
                  </a:lnTo>
                  <a:lnTo>
                    <a:pt x="325" y="445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07" y="447"/>
                  </a:lnTo>
                  <a:close/>
                  <a:moveTo>
                    <a:pt x="328" y="499"/>
                  </a:moveTo>
                  <a:lnTo>
                    <a:pt x="328" y="499"/>
                  </a:lnTo>
                  <a:lnTo>
                    <a:pt x="328" y="499"/>
                  </a:lnTo>
                  <a:lnTo>
                    <a:pt x="329" y="500"/>
                  </a:lnTo>
                  <a:lnTo>
                    <a:pt x="329" y="501"/>
                  </a:lnTo>
                  <a:lnTo>
                    <a:pt x="330" y="502"/>
                  </a:lnTo>
                  <a:lnTo>
                    <a:pt x="330" y="502"/>
                  </a:lnTo>
                  <a:lnTo>
                    <a:pt x="331" y="503"/>
                  </a:lnTo>
                  <a:lnTo>
                    <a:pt x="331" y="504"/>
                  </a:lnTo>
                  <a:lnTo>
                    <a:pt x="332" y="505"/>
                  </a:lnTo>
                  <a:lnTo>
                    <a:pt x="332" y="505"/>
                  </a:lnTo>
                  <a:lnTo>
                    <a:pt x="333" y="506"/>
                  </a:lnTo>
                  <a:lnTo>
                    <a:pt x="333" y="507"/>
                  </a:lnTo>
                  <a:lnTo>
                    <a:pt x="334" y="508"/>
                  </a:lnTo>
                  <a:lnTo>
                    <a:pt x="334" y="508"/>
                  </a:lnTo>
                  <a:lnTo>
                    <a:pt x="335" y="509"/>
                  </a:lnTo>
                  <a:lnTo>
                    <a:pt x="336" y="510"/>
                  </a:lnTo>
                  <a:lnTo>
                    <a:pt x="336" y="511"/>
                  </a:lnTo>
                  <a:lnTo>
                    <a:pt x="337" y="511"/>
                  </a:lnTo>
                  <a:lnTo>
                    <a:pt x="337" y="512"/>
                  </a:lnTo>
                  <a:lnTo>
                    <a:pt x="338" y="513"/>
                  </a:lnTo>
                  <a:lnTo>
                    <a:pt x="338" y="514"/>
                  </a:lnTo>
                  <a:lnTo>
                    <a:pt x="339" y="514"/>
                  </a:lnTo>
                  <a:lnTo>
                    <a:pt x="353" y="503"/>
                  </a:lnTo>
                  <a:lnTo>
                    <a:pt x="352" y="502"/>
                  </a:lnTo>
                  <a:lnTo>
                    <a:pt x="352" y="502"/>
                  </a:lnTo>
                  <a:lnTo>
                    <a:pt x="351" y="501"/>
                  </a:lnTo>
                  <a:lnTo>
                    <a:pt x="351" y="500"/>
                  </a:lnTo>
                  <a:lnTo>
                    <a:pt x="350" y="500"/>
                  </a:lnTo>
                  <a:lnTo>
                    <a:pt x="350" y="499"/>
                  </a:lnTo>
                  <a:lnTo>
                    <a:pt x="349" y="499"/>
                  </a:lnTo>
                  <a:lnTo>
                    <a:pt x="349" y="498"/>
                  </a:lnTo>
                  <a:lnTo>
                    <a:pt x="348" y="497"/>
                  </a:lnTo>
                  <a:lnTo>
                    <a:pt x="348" y="497"/>
                  </a:lnTo>
                  <a:lnTo>
                    <a:pt x="347" y="496"/>
                  </a:lnTo>
                  <a:lnTo>
                    <a:pt x="347" y="495"/>
                  </a:lnTo>
                  <a:lnTo>
                    <a:pt x="346" y="495"/>
                  </a:lnTo>
                  <a:lnTo>
                    <a:pt x="346" y="494"/>
                  </a:lnTo>
                  <a:lnTo>
                    <a:pt x="345" y="493"/>
                  </a:lnTo>
                  <a:lnTo>
                    <a:pt x="345" y="493"/>
                  </a:lnTo>
                  <a:lnTo>
                    <a:pt x="344" y="492"/>
                  </a:lnTo>
                  <a:lnTo>
                    <a:pt x="344" y="491"/>
                  </a:lnTo>
                  <a:lnTo>
                    <a:pt x="343" y="491"/>
                  </a:lnTo>
                  <a:lnTo>
                    <a:pt x="343" y="490"/>
                  </a:lnTo>
                  <a:lnTo>
                    <a:pt x="343" y="490"/>
                  </a:lnTo>
                  <a:lnTo>
                    <a:pt x="328" y="499"/>
                  </a:lnTo>
                  <a:close/>
                  <a:moveTo>
                    <a:pt x="366" y="540"/>
                  </a:moveTo>
                  <a:lnTo>
                    <a:pt x="366" y="540"/>
                  </a:lnTo>
                  <a:lnTo>
                    <a:pt x="366" y="540"/>
                  </a:lnTo>
                  <a:lnTo>
                    <a:pt x="367" y="541"/>
                  </a:lnTo>
                  <a:lnTo>
                    <a:pt x="368" y="541"/>
                  </a:lnTo>
                  <a:lnTo>
                    <a:pt x="369" y="542"/>
                  </a:lnTo>
                  <a:lnTo>
                    <a:pt x="369" y="542"/>
                  </a:lnTo>
                  <a:lnTo>
                    <a:pt x="370" y="543"/>
                  </a:lnTo>
                  <a:lnTo>
                    <a:pt x="371" y="543"/>
                  </a:lnTo>
                  <a:lnTo>
                    <a:pt x="372" y="544"/>
                  </a:lnTo>
                  <a:lnTo>
                    <a:pt x="372" y="544"/>
                  </a:lnTo>
                  <a:lnTo>
                    <a:pt x="373" y="545"/>
                  </a:lnTo>
                  <a:lnTo>
                    <a:pt x="374" y="545"/>
                  </a:lnTo>
                  <a:lnTo>
                    <a:pt x="375" y="546"/>
                  </a:lnTo>
                  <a:lnTo>
                    <a:pt x="375" y="546"/>
                  </a:lnTo>
                  <a:lnTo>
                    <a:pt x="376" y="547"/>
                  </a:lnTo>
                  <a:lnTo>
                    <a:pt x="377" y="547"/>
                  </a:lnTo>
                  <a:lnTo>
                    <a:pt x="378" y="548"/>
                  </a:lnTo>
                  <a:lnTo>
                    <a:pt x="379" y="548"/>
                  </a:lnTo>
                  <a:lnTo>
                    <a:pt x="379" y="549"/>
                  </a:lnTo>
                  <a:lnTo>
                    <a:pt x="380" y="549"/>
                  </a:lnTo>
                  <a:lnTo>
                    <a:pt x="381" y="550"/>
                  </a:lnTo>
                  <a:lnTo>
                    <a:pt x="382" y="550"/>
                  </a:lnTo>
                  <a:lnTo>
                    <a:pt x="390" y="535"/>
                  </a:lnTo>
                  <a:lnTo>
                    <a:pt x="390" y="534"/>
                  </a:lnTo>
                  <a:lnTo>
                    <a:pt x="389" y="534"/>
                  </a:lnTo>
                  <a:lnTo>
                    <a:pt x="388" y="534"/>
                  </a:lnTo>
                  <a:lnTo>
                    <a:pt x="388" y="533"/>
                  </a:lnTo>
                  <a:lnTo>
                    <a:pt x="387" y="533"/>
                  </a:lnTo>
                  <a:lnTo>
                    <a:pt x="386" y="532"/>
                  </a:lnTo>
                  <a:lnTo>
                    <a:pt x="385" y="532"/>
                  </a:lnTo>
                  <a:lnTo>
                    <a:pt x="385" y="531"/>
                  </a:lnTo>
                  <a:lnTo>
                    <a:pt x="384" y="531"/>
                  </a:lnTo>
                  <a:lnTo>
                    <a:pt x="383" y="531"/>
                  </a:lnTo>
                  <a:lnTo>
                    <a:pt x="383" y="530"/>
                  </a:lnTo>
                  <a:lnTo>
                    <a:pt x="382" y="530"/>
                  </a:lnTo>
                  <a:lnTo>
                    <a:pt x="381" y="529"/>
                  </a:lnTo>
                  <a:lnTo>
                    <a:pt x="381" y="529"/>
                  </a:lnTo>
                  <a:lnTo>
                    <a:pt x="380" y="528"/>
                  </a:lnTo>
                  <a:lnTo>
                    <a:pt x="379" y="528"/>
                  </a:lnTo>
                  <a:lnTo>
                    <a:pt x="379" y="527"/>
                  </a:lnTo>
                  <a:lnTo>
                    <a:pt x="378" y="527"/>
                  </a:lnTo>
                  <a:lnTo>
                    <a:pt x="377" y="526"/>
                  </a:lnTo>
                  <a:lnTo>
                    <a:pt x="377" y="526"/>
                  </a:lnTo>
                  <a:lnTo>
                    <a:pt x="376" y="526"/>
                  </a:lnTo>
                  <a:lnTo>
                    <a:pt x="366" y="540"/>
                  </a:lnTo>
                  <a:close/>
                  <a:moveTo>
                    <a:pt x="416" y="564"/>
                  </a:moveTo>
                  <a:lnTo>
                    <a:pt x="416" y="564"/>
                  </a:lnTo>
                  <a:lnTo>
                    <a:pt x="416" y="564"/>
                  </a:lnTo>
                  <a:lnTo>
                    <a:pt x="417" y="565"/>
                  </a:lnTo>
                  <a:lnTo>
                    <a:pt x="418" y="565"/>
                  </a:lnTo>
                  <a:lnTo>
                    <a:pt x="419" y="565"/>
                  </a:lnTo>
                  <a:lnTo>
                    <a:pt x="420" y="565"/>
                  </a:lnTo>
                  <a:lnTo>
                    <a:pt x="421" y="566"/>
                  </a:lnTo>
                  <a:lnTo>
                    <a:pt x="422" y="566"/>
                  </a:lnTo>
                  <a:lnTo>
                    <a:pt x="423" y="566"/>
                  </a:lnTo>
                  <a:lnTo>
                    <a:pt x="424" y="566"/>
                  </a:lnTo>
                  <a:lnTo>
                    <a:pt x="424" y="566"/>
                  </a:lnTo>
                  <a:lnTo>
                    <a:pt x="425" y="567"/>
                  </a:lnTo>
                  <a:lnTo>
                    <a:pt x="426" y="567"/>
                  </a:lnTo>
                  <a:lnTo>
                    <a:pt x="427" y="567"/>
                  </a:lnTo>
                  <a:lnTo>
                    <a:pt x="428" y="567"/>
                  </a:lnTo>
                  <a:lnTo>
                    <a:pt x="429" y="567"/>
                  </a:lnTo>
                  <a:lnTo>
                    <a:pt x="430" y="568"/>
                  </a:lnTo>
                  <a:lnTo>
                    <a:pt x="431" y="568"/>
                  </a:lnTo>
                  <a:lnTo>
                    <a:pt x="432" y="568"/>
                  </a:lnTo>
                  <a:lnTo>
                    <a:pt x="433" y="568"/>
                  </a:lnTo>
                  <a:lnTo>
                    <a:pt x="434" y="568"/>
                  </a:lnTo>
                  <a:lnTo>
                    <a:pt x="434" y="568"/>
                  </a:lnTo>
                  <a:lnTo>
                    <a:pt x="437" y="551"/>
                  </a:lnTo>
                  <a:lnTo>
                    <a:pt x="437" y="551"/>
                  </a:lnTo>
                  <a:lnTo>
                    <a:pt x="436" y="551"/>
                  </a:lnTo>
                  <a:lnTo>
                    <a:pt x="435" y="551"/>
                  </a:lnTo>
                  <a:lnTo>
                    <a:pt x="434" y="550"/>
                  </a:lnTo>
                  <a:lnTo>
                    <a:pt x="433" y="550"/>
                  </a:lnTo>
                  <a:lnTo>
                    <a:pt x="432" y="550"/>
                  </a:lnTo>
                  <a:lnTo>
                    <a:pt x="431" y="550"/>
                  </a:lnTo>
                  <a:lnTo>
                    <a:pt x="431" y="550"/>
                  </a:lnTo>
                  <a:lnTo>
                    <a:pt x="430" y="550"/>
                  </a:lnTo>
                  <a:lnTo>
                    <a:pt x="429" y="549"/>
                  </a:lnTo>
                  <a:lnTo>
                    <a:pt x="428" y="549"/>
                  </a:lnTo>
                  <a:lnTo>
                    <a:pt x="427" y="549"/>
                  </a:lnTo>
                  <a:lnTo>
                    <a:pt x="427" y="549"/>
                  </a:lnTo>
                  <a:lnTo>
                    <a:pt x="426" y="549"/>
                  </a:lnTo>
                  <a:lnTo>
                    <a:pt x="425" y="548"/>
                  </a:lnTo>
                  <a:lnTo>
                    <a:pt x="424" y="548"/>
                  </a:lnTo>
                  <a:lnTo>
                    <a:pt x="423" y="548"/>
                  </a:lnTo>
                  <a:lnTo>
                    <a:pt x="422" y="548"/>
                  </a:lnTo>
                  <a:lnTo>
                    <a:pt x="422" y="548"/>
                  </a:lnTo>
                  <a:lnTo>
                    <a:pt x="421" y="547"/>
                  </a:lnTo>
                  <a:lnTo>
                    <a:pt x="421" y="547"/>
                  </a:lnTo>
                  <a:lnTo>
                    <a:pt x="416" y="564"/>
                  </a:lnTo>
                  <a:close/>
                  <a:moveTo>
                    <a:pt x="471" y="569"/>
                  </a:moveTo>
                  <a:lnTo>
                    <a:pt x="471" y="569"/>
                  </a:lnTo>
                  <a:lnTo>
                    <a:pt x="472" y="569"/>
                  </a:lnTo>
                  <a:lnTo>
                    <a:pt x="473" y="569"/>
                  </a:lnTo>
                  <a:lnTo>
                    <a:pt x="474" y="569"/>
                  </a:lnTo>
                  <a:lnTo>
                    <a:pt x="475" y="569"/>
                  </a:lnTo>
                  <a:lnTo>
                    <a:pt x="476" y="569"/>
                  </a:lnTo>
                  <a:lnTo>
                    <a:pt x="477" y="569"/>
                  </a:lnTo>
                  <a:lnTo>
                    <a:pt x="478" y="569"/>
                  </a:lnTo>
                  <a:lnTo>
                    <a:pt x="479" y="568"/>
                  </a:lnTo>
                  <a:lnTo>
                    <a:pt x="480" y="568"/>
                  </a:lnTo>
                  <a:lnTo>
                    <a:pt x="480" y="568"/>
                  </a:lnTo>
                  <a:lnTo>
                    <a:pt x="481" y="568"/>
                  </a:lnTo>
                  <a:lnTo>
                    <a:pt x="482" y="568"/>
                  </a:lnTo>
                  <a:lnTo>
                    <a:pt x="483" y="568"/>
                  </a:lnTo>
                  <a:lnTo>
                    <a:pt x="484" y="568"/>
                  </a:lnTo>
                  <a:lnTo>
                    <a:pt x="485" y="567"/>
                  </a:lnTo>
                  <a:lnTo>
                    <a:pt x="486" y="567"/>
                  </a:lnTo>
                  <a:lnTo>
                    <a:pt x="487" y="567"/>
                  </a:lnTo>
                  <a:lnTo>
                    <a:pt x="488" y="567"/>
                  </a:lnTo>
                  <a:lnTo>
                    <a:pt x="489" y="567"/>
                  </a:lnTo>
                  <a:lnTo>
                    <a:pt x="490" y="566"/>
                  </a:lnTo>
                  <a:lnTo>
                    <a:pt x="490" y="566"/>
                  </a:lnTo>
                  <a:lnTo>
                    <a:pt x="486" y="549"/>
                  </a:lnTo>
                  <a:lnTo>
                    <a:pt x="486" y="549"/>
                  </a:lnTo>
                  <a:lnTo>
                    <a:pt x="485" y="549"/>
                  </a:lnTo>
                  <a:lnTo>
                    <a:pt x="485" y="550"/>
                  </a:lnTo>
                  <a:lnTo>
                    <a:pt x="484" y="550"/>
                  </a:lnTo>
                  <a:lnTo>
                    <a:pt x="483" y="550"/>
                  </a:lnTo>
                  <a:lnTo>
                    <a:pt x="482" y="550"/>
                  </a:lnTo>
                  <a:lnTo>
                    <a:pt x="481" y="550"/>
                  </a:lnTo>
                  <a:lnTo>
                    <a:pt x="480" y="550"/>
                  </a:lnTo>
                  <a:lnTo>
                    <a:pt x="479" y="551"/>
                  </a:lnTo>
                  <a:lnTo>
                    <a:pt x="479" y="551"/>
                  </a:lnTo>
                  <a:lnTo>
                    <a:pt x="478" y="551"/>
                  </a:lnTo>
                  <a:lnTo>
                    <a:pt x="477" y="551"/>
                  </a:lnTo>
                  <a:lnTo>
                    <a:pt x="476" y="551"/>
                  </a:lnTo>
                  <a:lnTo>
                    <a:pt x="475" y="551"/>
                  </a:lnTo>
                  <a:lnTo>
                    <a:pt x="474" y="551"/>
                  </a:lnTo>
                  <a:lnTo>
                    <a:pt x="474" y="551"/>
                  </a:lnTo>
                  <a:lnTo>
                    <a:pt x="473" y="551"/>
                  </a:lnTo>
                  <a:lnTo>
                    <a:pt x="472" y="552"/>
                  </a:lnTo>
                  <a:lnTo>
                    <a:pt x="471" y="552"/>
                  </a:lnTo>
                  <a:lnTo>
                    <a:pt x="470" y="552"/>
                  </a:lnTo>
                  <a:lnTo>
                    <a:pt x="470" y="552"/>
                  </a:lnTo>
                  <a:lnTo>
                    <a:pt x="471" y="569"/>
                  </a:lnTo>
                  <a:close/>
                  <a:moveTo>
                    <a:pt x="525" y="554"/>
                  </a:moveTo>
                  <a:lnTo>
                    <a:pt x="525" y="554"/>
                  </a:lnTo>
                  <a:lnTo>
                    <a:pt x="525" y="554"/>
                  </a:lnTo>
                  <a:lnTo>
                    <a:pt x="526" y="554"/>
                  </a:lnTo>
                  <a:lnTo>
                    <a:pt x="527" y="553"/>
                  </a:lnTo>
                  <a:lnTo>
                    <a:pt x="528" y="553"/>
                  </a:lnTo>
                  <a:lnTo>
                    <a:pt x="529" y="552"/>
                  </a:lnTo>
                  <a:lnTo>
                    <a:pt x="529" y="552"/>
                  </a:lnTo>
                  <a:lnTo>
                    <a:pt x="530" y="551"/>
                  </a:lnTo>
                  <a:lnTo>
                    <a:pt x="531" y="551"/>
                  </a:lnTo>
                  <a:lnTo>
                    <a:pt x="532" y="551"/>
                  </a:lnTo>
                  <a:lnTo>
                    <a:pt x="533" y="550"/>
                  </a:lnTo>
                  <a:lnTo>
                    <a:pt x="533" y="550"/>
                  </a:lnTo>
                  <a:lnTo>
                    <a:pt x="534" y="549"/>
                  </a:lnTo>
                  <a:lnTo>
                    <a:pt x="535" y="549"/>
                  </a:lnTo>
                  <a:lnTo>
                    <a:pt x="536" y="548"/>
                  </a:lnTo>
                  <a:lnTo>
                    <a:pt x="537" y="548"/>
                  </a:lnTo>
                  <a:lnTo>
                    <a:pt x="537" y="547"/>
                  </a:lnTo>
                  <a:lnTo>
                    <a:pt x="538" y="547"/>
                  </a:lnTo>
                  <a:lnTo>
                    <a:pt x="539" y="546"/>
                  </a:lnTo>
                  <a:lnTo>
                    <a:pt x="540" y="546"/>
                  </a:lnTo>
                  <a:lnTo>
                    <a:pt x="540" y="545"/>
                  </a:lnTo>
                  <a:lnTo>
                    <a:pt x="541" y="545"/>
                  </a:lnTo>
                  <a:lnTo>
                    <a:pt x="532" y="530"/>
                  </a:lnTo>
                  <a:lnTo>
                    <a:pt x="531" y="531"/>
                  </a:lnTo>
                  <a:lnTo>
                    <a:pt x="530" y="531"/>
                  </a:lnTo>
                  <a:lnTo>
                    <a:pt x="530" y="531"/>
                  </a:lnTo>
                  <a:lnTo>
                    <a:pt x="529" y="532"/>
                  </a:lnTo>
                  <a:lnTo>
                    <a:pt x="528" y="532"/>
                  </a:lnTo>
                  <a:lnTo>
                    <a:pt x="527" y="533"/>
                  </a:lnTo>
                  <a:lnTo>
                    <a:pt x="527" y="533"/>
                  </a:lnTo>
                  <a:lnTo>
                    <a:pt x="526" y="534"/>
                  </a:lnTo>
                  <a:lnTo>
                    <a:pt x="525" y="534"/>
                  </a:lnTo>
                  <a:lnTo>
                    <a:pt x="525" y="534"/>
                  </a:lnTo>
                  <a:lnTo>
                    <a:pt x="524" y="535"/>
                  </a:lnTo>
                  <a:lnTo>
                    <a:pt x="523" y="535"/>
                  </a:lnTo>
                  <a:lnTo>
                    <a:pt x="522" y="536"/>
                  </a:lnTo>
                  <a:lnTo>
                    <a:pt x="522" y="536"/>
                  </a:lnTo>
                  <a:lnTo>
                    <a:pt x="521" y="536"/>
                  </a:lnTo>
                  <a:lnTo>
                    <a:pt x="520" y="537"/>
                  </a:lnTo>
                  <a:lnTo>
                    <a:pt x="520" y="537"/>
                  </a:lnTo>
                  <a:lnTo>
                    <a:pt x="519" y="538"/>
                  </a:lnTo>
                  <a:lnTo>
                    <a:pt x="518" y="538"/>
                  </a:lnTo>
                  <a:lnTo>
                    <a:pt x="517" y="538"/>
                  </a:lnTo>
                  <a:lnTo>
                    <a:pt x="517" y="538"/>
                  </a:lnTo>
                  <a:lnTo>
                    <a:pt x="525" y="554"/>
                  </a:lnTo>
                  <a:close/>
                  <a:moveTo>
                    <a:pt x="570" y="521"/>
                  </a:moveTo>
                  <a:lnTo>
                    <a:pt x="570" y="521"/>
                  </a:lnTo>
                  <a:lnTo>
                    <a:pt x="570" y="520"/>
                  </a:lnTo>
                  <a:lnTo>
                    <a:pt x="570" y="520"/>
                  </a:lnTo>
                  <a:lnTo>
                    <a:pt x="571" y="519"/>
                  </a:lnTo>
                  <a:lnTo>
                    <a:pt x="572" y="518"/>
                  </a:lnTo>
                  <a:lnTo>
                    <a:pt x="572" y="518"/>
                  </a:lnTo>
                  <a:lnTo>
                    <a:pt x="573" y="517"/>
                  </a:lnTo>
                  <a:lnTo>
                    <a:pt x="574" y="516"/>
                  </a:lnTo>
                  <a:lnTo>
                    <a:pt x="574" y="516"/>
                  </a:lnTo>
                  <a:lnTo>
                    <a:pt x="575" y="515"/>
                  </a:lnTo>
                  <a:lnTo>
                    <a:pt x="575" y="514"/>
                  </a:lnTo>
                  <a:lnTo>
                    <a:pt x="576" y="514"/>
                  </a:lnTo>
                  <a:lnTo>
                    <a:pt x="576" y="513"/>
                  </a:lnTo>
                  <a:lnTo>
                    <a:pt x="577" y="512"/>
                  </a:lnTo>
                  <a:lnTo>
                    <a:pt x="578" y="511"/>
                  </a:lnTo>
                  <a:lnTo>
                    <a:pt x="578" y="511"/>
                  </a:lnTo>
                  <a:lnTo>
                    <a:pt x="579" y="510"/>
                  </a:lnTo>
                  <a:lnTo>
                    <a:pt x="579" y="509"/>
                  </a:lnTo>
                  <a:lnTo>
                    <a:pt x="580" y="508"/>
                  </a:lnTo>
                  <a:lnTo>
                    <a:pt x="580" y="508"/>
                  </a:lnTo>
                  <a:lnTo>
                    <a:pt x="581" y="507"/>
                  </a:lnTo>
                  <a:lnTo>
                    <a:pt x="581" y="506"/>
                  </a:lnTo>
                  <a:lnTo>
                    <a:pt x="567" y="496"/>
                  </a:lnTo>
                  <a:lnTo>
                    <a:pt x="567" y="497"/>
                  </a:lnTo>
                  <a:lnTo>
                    <a:pt x="566" y="497"/>
                  </a:lnTo>
                  <a:lnTo>
                    <a:pt x="566" y="498"/>
                  </a:lnTo>
                  <a:lnTo>
                    <a:pt x="565" y="499"/>
                  </a:lnTo>
                  <a:lnTo>
                    <a:pt x="565" y="499"/>
                  </a:lnTo>
                  <a:lnTo>
                    <a:pt x="564" y="500"/>
                  </a:lnTo>
                  <a:lnTo>
                    <a:pt x="564" y="500"/>
                  </a:lnTo>
                  <a:lnTo>
                    <a:pt x="563" y="501"/>
                  </a:lnTo>
                  <a:lnTo>
                    <a:pt x="563" y="502"/>
                  </a:lnTo>
                  <a:lnTo>
                    <a:pt x="562" y="502"/>
                  </a:lnTo>
                  <a:lnTo>
                    <a:pt x="562" y="503"/>
                  </a:lnTo>
                  <a:lnTo>
                    <a:pt x="561" y="504"/>
                  </a:lnTo>
                  <a:lnTo>
                    <a:pt x="561" y="504"/>
                  </a:lnTo>
                  <a:lnTo>
                    <a:pt x="560" y="505"/>
                  </a:lnTo>
                  <a:lnTo>
                    <a:pt x="560" y="505"/>
                  </a:lnTo>
                  <a:lnTo>
                    <a:pt x="559" y="506"/>
                  </a:lnTo>
                  <a:lnTo>
                    <a:pt x="559" y="507"/>
                  </a:lnTo>
                  <a:lnTo>
                    <a:pt x="558" y="507"/>
                  </a:lnTo>
                  <a:lnTo>
                    <a:pt x="557" y="508"/>
                  </a:lnTo>
                  <a:lnTo>
                    <a:pt x="557" y="509"/>
                  </a:lnTo>
                  <a:lnTo>
                    <a:pt x="557" y="509"/>
                  </a:lnTo>
                  <a:lnTo>
                    <a:pt x="570" y="521"/>
                  </a:lnTo>
                  <a:close/>
                  <a:moveTo>
                    <a:pt x="599" y="474"/>
                  </a:moveTo>
                  <a:lnTo>
                    <a:pt x="599" y="474"/>
                  </a:lnTo>
                  <a:lnTo>
                    <a:pt x="600" y="473"/>
                  </a:lnTo>
                  <a:lnTo>
                    <a:pt x="600" y="472"/>
                  </a:lnTo>
                  <a:lnTo>
                    <a:pt x="600" y="471"/>
                  </a:lnTo>
                  <a:lnTo>
                    <a:pt x="601" y="470"/>
                  </a:lnTo>
                  <a:lnTo>
                    <a:pt x="601" y="469"/>
                  </a:lnTo>
                  <a:lnTo>
                    <a:pt x="601" y="469"/>
                  </a:lnTo>
                  <a:lnTo>
                    <a:pt x="602" y="468"/>
                  </a:lnTo>
                  <a:lnTo>
                    <a:pt x="602" y="467"/>
                  </a:lnTo>
                  <a:lnTo>
                    <a:pt x="602" y="466"/>
                  </a:lnTo>
                  <a:lnTo>
                    <a:pt x="603" y="465"/>
                  </a:lnTo>
                  <a:lnTo>
                    <a:pt x="603" y="464"/>
                  </a:lnTo>
                  <a:lnTo>
                    <a:pt x="603" y="463"/>
                  </a:lnTo>
                  <a:lnTo>
                    <a:pt x="603" y="462"/>
                  </a:lnTo>
                  <a:lnTo>
                    <a:pt x="604" y="461"/>
                  </a:lnTo>
                  <a:lnTo>
                    <a:pt x="604" y="461"/>
                  </a:lnTo>
                  <a:lnTo>
                    <a:pt x="604" y="460"/>
                  </a:lnTo>
                  <a:lnTo>
                    <a:pt x="604" y="459"/>
                  </a:lnTo>
                  <a:lnTo>
                    <a:pt x="605" y="458"/>
                  </a:lnTo>
                  <a:lnTo>
                    <a:pt x="605" y="457"/>
                  </a:lnTo>
                  <a:lnTo>
                    <a:pt x="605" y="456"/>
                  </a:lnTo>
                  <a:lnTo>
                    <a:pt x="605" y="456"/>
                  </a:lnTo>
                  <a:lnTo>
                    <a:pt x="588" y="451"/>
                  </a:lnTo>
                  <a:lnTo>
                    <a:pt x="588" y="452"/>
                  </a:lnTo>
                  <a:lnTo>
                    <a:pt x="588" y="452"/>
                  </a:lnTo>
                  <a:lnTo>
                    <a:pt x="588" y="453"/>
                  </a:lnTo>
                  <a:lnTo>
                    <a:pt x="588" y="454"/>
                  </a:lnTo>
                  <a:lnTo>
                    <a:pt x="587" y="455"/>
                  </a:lnTo>
                  <a:lnTo>
                    <a:pt x="587" y="456"/>
                  </a:lnTo>
                  <a:lnTo>
                    <a:pt x="587" y="456"/>
                  </a:lnTo>
                  <a:lnTo>
                    <a:pt x="587" y="457"/>
                  </a:lnTo>
                  <a:lnTo>
                    <a:pt x="586" y="458"/>
                  </a:lnTo>
                  <a:lnTo>
                    <a:pt x="586" y="459"/>
                  </a:lnTo>
                  <a:lnTo>
                    <a:pt x="586" y="459"/>
                  </a:lnTo>
                  <a:lnTo>
                    <a:pt x="586" y="460"/>
                  </a:lnTo>
                  <a:lnTo>
                    <a:pt x="585" y="461"/>
                  </a:lnTo>
                  <a:lnTo>
                    <a:pt x="585" y="462"/>
                  </a:lnTo>
                  <a:lnTo>
                    <a:pt x="585" y="463"/>
                  </a:lnTo>
                  <a:lnTo>
                    <a:pt x="584" y="463"/>
                  </a:lnTo>
                  <a:lnTo>
                    <a:pt x="584" y="464"/>
                  </a:lnTo>
                  <a:lnTo>
                    <a:pt x="584" y="465"/>
                  </a:lnTo>
                  <a:lnTo>
                    <a:pt x="584" y="466"/>
                  </a:lnTo>
                  <a:lnTo>
                    <a:pt x="583" y="467"/>
                  </a:lnTo>
                  <a:lnTo>
                    <a:pt x="583" y="467"/>
                  </a:lnTo>
                  <a:lnTo>
                    <a:pt x="599" y="474"/>
                  </a:lnTo>
                  <a:close/>
                  <a:moveTo>
                    <a:pt x="610" y="419"/>
                  </a:moveTo>
                  <a:lnTo>
                    <a:pt x="610" y="419"/>
                  </a:lnTo>
                  <a:lnTo>
                    <a:pt x="610" y="419"/>
                  </a:lnTo>
                  <a:lnTo>
                    <a:pt x="610" y="418"/>
                  </a:lnTo>
                  <a:lnTo>
                    <a:pt x="610" y="417"/>
                  </a:lnTo>
                  <a:lnTo>
                    <a:pt x="610" y="416"/>
                  </a:lnTo>
                  <a:lnTo>
                    <a:pt x="610" y="415"/>
                  </a:lnTo>
                  <a:lnTo>
                    <a:pt x="610" y="414"/>
                  </a:lnTo>
                  <a:lnTo>
                    <a:pt x="610" y="413"/>
                  </a:lnTo>
                  <a:lnTo>
                    <a:pt x="610" y="412"/>
                  </a:lnTo>
                  <a:lnTo>
                    <a:pt x="610" y="411"/>
                  </a:lnTo>
                  <a:lnTo>
                    <a:pt x="610" y="410"/>
                  </a:lnTo>
                  <a:lnTo>
                    <a:pt x="610" y="409"/>
                  </a:lnTo>
                  <a:lnTo>
                    <a:pt x="610" y="408"/>
                  </a:lnTo>
                  <a:lnTo>
                    <a:pt x="610" y="407"/>
                  </a:lnTo>
                  <a:lnTo>
                    <a:pt x="610" y="406"/>
                  </a:lnTo>
                  <a:lnTo>
                    <a:pt x="610" y="405"/>
                  </a:lnTo>
                  <a:lnTo>
                    <a:pt x="610" y="404"/>
                  </a:lnTo>
                  <a:lnTo>
                    <a:pt x="610" y="403"/>
                  </a:lnTo>
                  <a:lnTo>
                    <a:pt x="610" y="402"/>
                  </a:lnTo>
                  <a:lnTo>
                    <a:pt x="609" y="401"/>
                  </a:lnTo>
                  <a:lnTo>
                    <a:pt x="609" y="400"/>
                  </a:lnTo>
                  <a:lnTo>
                    <a:pt x="592" y="402"/>
                  </a:lnTo>
                  <a:lnTo>
                    <a:pt x="592" y="403"/>
                  </a:lnTo>
                  <a:lnTo>
                    <a:pt x="592" y="404"/>
                  </a:lnTo>
                  <a:lnTo>
                    <a:pt x="592" y="405"/>
                  </a:lnTo>
                  <a:lnTo>
                    <a:pt x="592" y="406"/>
                  </a:lnTo>
                  <a:lnTo>
                    <a:pt x="592" y="406"/>
                  </a:lnTo>
                  <a:lnTo>
                    <a:pt x="592" y="407"/>
                  </a:lnTo>
                  <a:lnTo>
                    <a:pt x="592" y="408"/>
                  </a:lnTo>
                  <a:lnTo>
                    <a:pt x="592" y="409"/>
                  </a:lnTo>
                  <a:lnTo>
                    <a:pt x="592" y="410"/>
                  </a:lnTo>
                  <a:lnTo>
                    <a:pt x="593" y="411"/>
                  </a:lnTo>
                  <a:lnTo>
                    <a:pt x="593" y="412"/>
                  </a:lnTo>
                  <a:lnTo>
                    <a:pt x="593" y="412"/>
                  </a:lnTo>
                  <a:lnTo>
                    <a:pt x="593" y="413"/>
                  </a:lnTo>
                  <a:lnTo>
                    <a:pt x="593" y="414"/>
                  </a:lnTo>
                  <a:lnTo>
                    <a:pt x="593" y="415"/>
                  </a:lnTo>
                  <a:lnTo>
                    <a:pt x="593" y="416"/>
                  </a:lnTo>
                  <a:lnTo>
                    <a:pt x="593" y="417"/>
                  </a:lnTo>
                  <a:lnTo>
                    <a:pt x="593" y="418"/>
                  </a:lnTo>
                  <a:lnTo>
                    <a:pt x="593" y="419"/>
                  </a:lnTo>
                  <a:lnTo>
                    <a:pt x="593" y="419"/>
                  </a:lnTo>
                  <a:lnTo>
                    <a:pt x="610" y="419"/>
                  </a:lnTo>
                  <a:close/>
                  <a:moveTo>
                    <a:pt x="601" y="364"/>
                  </a:moveTo>
                  <a:lnTo>
                    <a:pt x="601" y="364"/>
                  </a:lnTo>
                  <a:lnTo>
                    <a:pt x="601" y="363"/>
                  </a:lnTo>
                  <a:lnTo>
                    <a:pt x="600" y="362"/>
                  </a:lnTo>
                  <a:lnTo>
                    <a:pt x="600" y="362"/>
                  </a:lnTo>
                  <a:lnTo>
                    <a:pt x="600" y="361"/>
                  </a:lnTo>
                  <a:lnTo>
                    <a:pt x="599" y="360"/>
                  </a:lnTo>
                  <a:lnTo>
                    <a:pt x="599" y="359"/>
                  </a:lnTo>
                  <a:lnTo>
                    <a:pt x="599" y="358"/>
                  </a:lnTo>
                  <a:lnTo>
                    <a:pt x="598" y="357"/>
                  </a:lnTo>
                  <a:lnTo>
                    <a:pt x="598" y="356"/>
                  </a:lnTo>
                  <a:lnTo>
                    <a:pt x="598" y="356"/>
                  </a:lnTo>
                  <a:lnTo>
                    <a:pt x="597" y="355"/>
                  </a:lnTo>
                  <a:lnTo>
                    <a:pt x="597" y="354"/>
                  </a:lnTo>
                  <a:lnTo>
                    <a:pt x="596" y="353"/>
                  </a:lnTo>
                  <a:lnTo>
                    <a:pt x="596" y="352"/>
                  </a:lnTo>
                  <a:lnTo>
                    <a:pt x="596" y="351"/>
                  </a:lnTo>
                  <a:lnTo>
                    <a:pt x="595" y="350"/>
                  </a:lnTo>
                  <a:lnTo>
                    <a:pt x="595" y="350"/>
                  </a:lnTo>
                  <a:lnTo>
                    <a:pt x="594" y="349"/>
                  </a:lnTo>
                  <a:lnTo>
                    <a:pt x="594" y="348"/>
                  </a:lnTo>
                  <a:lnTo>
                    <a:pt x="594" y="347"/>
                  </a:lnTo>
                  <a:lnTo>
                    <a:pt x="593" y="347"/>
                  </a:lnTo>
                  <a:lnTo>
                    <a:pt x="578" y="355"/>
                  </a:lnTo>
                  <a:lnTo>
                    <a:pt x="578" y="355"/>
                  </a:lnTo>
                  <a:lnTo>
                    <a:pt x="578" y="356"/>
                  </a:lnTo>
                  <a:lnTo>
                    <a:pt x="579" y="357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0"/>
                  </a:lnTo>
                  <a:lnTo>
                    <a:pt x="581" y="361"/>
                  </a:lnTo>
                  <a:lnTo>
                    <a:pt x="581" y="362"/>
                  </a:lnTo>
                  <a:lnTo>
                    <a:pt x="581" y="363"/>
                  </a:lnTo>
                  <a:lnTo>
                    <a:pt x="582" y="363"/>
                  </a:lnTo>
                  <a:lnTo>
                    <a:pt x="582" y="364"/>
                  </a:lnTo>
                  <a:lnTo>
                    <a:pt x="582" y="365"/>
                  </a:lnTo>
                  <a:lnTo>
                    <a:pt x="583" y="366"/>
                  </a:lnTo>
                  <a:lnTo>
                    <a:pt x="583" y="366"/>
                  </a:lnTo>
                  <a:lnTo>
                    <a:pt x="583" y="367"/>
                  </a:lnTo>
                  <a:lnTo>
                    <a:pt x="584" y="368"/>
                  </a:lnTo>
                  <a:lnTo>
                    <a:pt x="584" y="369"/>
                  </a:lnTo>
                  <a:lnTo>
                    <a:pt x="584" y="369"/>
                  </a:lnTo>
                  <a:lnTo>
                    <a:pt x="584" y="370"/>
                  </a:lnTo>
                  <a:lnTo>
                    <a:pt x="601" y="364"/>
                  </a:lnTo>
                  <a:close/>
                  <a:moveTo>
                    <a:pt x="573" y="316"/>
                  </a:moveTo>
                  <a:lnTo>
                    <a:pt x="573" y="316"/>
                  </a:lnTo>
                  <a:lnTo>
                    <a:pt x="572" y="316"/>
                  </a:lnTo>
                  <a:lnTo>
                    <a:pt x="572" y="315"/>
                  </a:lnTo>
                  <a:lnTo>
                    <a:pt x="571" y="315"/>
                  </a:lnTo>
                  <a:lnTo>
                    <a:pt x="570" y="314"/>
                  </a:lnTo>
                  <a:lnTo>
                    <a:pt x="570" y="313"/>
                  </a:lnTo>
                  <a:lnTo>
                    <a:pt x="569" y="313"/>
                  </a:lnTo>
                  <a:lnTo>
                    <a:pt x="569" y="312"/>
                  </a:lnTo>
                  <a:lnTo>
                    <a:pt x="568" y="311"/>
                  </a:lnTo>
                  <a:lnTo>
                    <a:pt x="567" y="311"/>
                  </a:lnTo>
                  <a:lnTo>
                    <a:pt x="567" y="310"/>
                  </a:lnTo>
                  <a:lnTo>
                    <a:pt x="566" y="309"/>
                  </a:lnTo>
                  <a:lnTo>
                    <a:pt x="565" y="309"/>
                  </a:lnTo>
                  <a:lnTo>
                    <a:pt x="565" y="308"/>
                  </a:lnTo>
                  <a:lnTo>
                    <a:pt x="564" y="307"/>
                  </a:lnTo>
                  <a:lnTo>
                    <a:pt x="563" y="307"/>
                  </a:lnTo>
                  <a:lnTo>
                    <a:pt x="563" y="306"/>
                  </a:lnTo>
                  <a:lnTo>
                    <a:pt x="562" y="305"/>
                  </a:lnTo>
                  <a:lnTo>
                    <a:pt x="561" y="305"/>
                  </a:lnTo>
                  <a:lnTo>
                    <a:pt x="561" y="304"/>
                  </a:lnTo>
                  <a:lnTo>
                    <a:pt x="560" y="304"/>
                  </a:lnTo>
                  <a:lnTo>
                    <a:pt x="559" y="303"/>
                  </a:lnTo>
                  <a:lnTo>
                    <a:pt x="548" y="316"/>
                  </a:lnTo>
                  <a:lnTo>
                    <a:pt x="548" y="317"/>
                  </a:lnTo>
                  <a:lnTo>
                    <a:pt x="549" y="317"/>
                  </a:lnTo>
                  <a:lnTo>
                    <a:pt x="549" y="318"/>
                  </a:lnTo>
                  <a:lnTo>
                    <a:pt x="550" y="318"/>
                  </a:lnTo>
                  <a:lnTo>
                    <a:pt x="551" y="319"/>
                  </a:lnTo>
                  <a:lnTo>
                    <a:pt x="551" y="319"/>
                  </a:lnTo>
                  <a:lnTo>
                    <a:pt x="552" y="320"/>
                  </a:lnTo>
                  <a:lnTo>
                    <a:pt x="552" y="320"/>
                  </a:lnTo>
                  <a:lnTo>
                    <a:pt x="553" y="321"/>
                  </a:lnTo>
                  <a:lnTo>
                    <a:pt x="554" y="322"/>
                  </a:lnTo>
                  <a:lnTo>
                    <a:pt x="554" y="322"/>
                  </a:lnTo>
                  <a:lnTo>
                    <a:pt x="555" y="323"/>
                  </a:lnTo>
                  <a:lnTo>
                    <a:pt x="555" y="323"/>
                  </a:lnTo>
                  <a:lnTo>
                    <a:pt x="556" y="324"/>
                  </a:lnTo>
                  <a:lnTo>
                    <a:pt x="556" y="325"/>
                  </a:lnTo>
                  <a:lnTo>
                    <a:pt x="557" y="325"/>
                  </a:lnTo>
                  <a:lnTo>
                    <a:pt x="557" y="326"/>
                  </a:lnTo>
                  <a:lnTo>
                    <a:pt x="558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9" y="328"/>
                  </a:lnTo>
                  <a:lnTo>
                    <a:pt x="573" y="316"/>
                  </a:lnTo>
                  <a:close/>
                  <a:moveTo>
                    <a:pt x="529" y="282"/>
                  </a:moveTo>
                  <a:lnTo>
                    <a:pt x="529" y="282"/>
                  </a:lnTo>
                  <a:lnTo>
                    <a:pt x="529" y="281"/>
                  </a:lnTo>
                  <a:lnTo>
                    <a:pt x="528" y="281"/>
                  </a:lnTo>
                  <a:lnTo>
                    <a:pt x="527" y="280"/>
                  </a:lnTo>
                  <a:lnTo>
                    <a:pt x="526" y="280"/>
                  </a:lnTo>
                  <a:lnTo>
                    <a:pt x="525" y="280"/>
                  </a:lnTo>
                  <a:lnTo>
                    <a:pt x="524" y="279"/>
                  </a:lnTo>
                  <a:lnTo>
                    <a:pt x="524" y="279"/>
                  </a:lnTo>
                  <a:lnTo>
                    <a:pt x="523" y="278"/>
                  </a:lnTo>
                  <a:lnTo>
                    <a:pt x="522" y="278"/>
                  </a:lnTo>
                  <a:lnTo>
                    <a:pt x="521" y="278"/>
                  </a:lnTo>
                  <a:lnTo>
                    <a:pt x="520" y="277"/>
                  </a:lnTo>
                  <a:lnTo>
                    <a:pt x="519" y="277"/>
                  </a:lnTo>
                  <a:lnTo>
                    <a:pt x="518" y="277"/>
                  </a:lnTo>
                  <a:lnTo>
                    <a:pt x="518" y="276"/>
                  </a:lnTo>
                  <a:lnTo>
                    <a:pt x="517" y="276"/>
                  </a:lnTo>
                  <a:lnTo>
                    <a:pt x="516" y="275"/>
                  </a:lnTo>
                  <a:lnTo>
                    <a:pt x="515" y="275"/>
                  </a:lnTo>
                  <a:lnTo>
                    <a:pt x="514" y="275"/>
                  </a:lnTo>
                  <a:lnTo>
                    <a:pt x="513" y="274"/>
                  </a:lnTo>
                  <a:lnTo>
                    <a:pt x="512" y="274"/>
                  </a:lnTo>
                  <a:lnTo>
                    <a:pt x="512" y="274"/>
                  </a:lnTo>
                  <a:lnTo>
                    <a:pt x="506" y="290"/>
                  </a:lnTo>
                  <a:lnTo>
                    <a:pt x="506" y="290"/>
                  </a:lnTo>
                  <a:lnTo>
                    <a:pt x="507" y="291"/>
                  </a:lnTo>
                  <a:lnTo>
                    <a:pt x="508" y="291"/>
                  </a:lnTo>
                  <a:lnTo>
                    <a:pt x="508" y="291"/>
                  </a:lnTo>
                  <a:lnTo>
                    <a:pt x="509" y="292"/>
                  </a:lnTo>
                  <a:lnTo>
                    <a:pt x="510" y="292"/>
                  </a:lnTo>
                  <a:lnTo>
                    <a:pt x="511" y="292"/>
                  </a:lnTo>
                  <a:lnTo>
                    <a:pt x="511" y="293"/>
                  </a:lnTo>
                  <a:lnTo>
                    <a:pt x="512" y="293"/>
                  </a:lnTo>
                  <a:lnTo>
                    <a:pt x="513" y="293"/>
                  </a:lnTo>
                  <a:lnTo>
                    <a:pt x="514" y="294"/>
                  </a:lnTo>
                  <a:lnTo>
                    <a:pt x="514" y="294"/>
                  </a:lnTo>
                  <a:lnTo>
                    <a:pt x="515" y="294"/>
                  </a:lnTo>
                  <a:lnTo>
                    <a:pt x="516" y="295"/>
                  </a:lnTo>
                  <a:lnTo>
                    <a:pt x="517" y="295"/>
                  </a:lnTo>
                  <a:lnTo>
                    <a:pt x="517" y="295"/>
                  </a:lnTo>
                  <a:lnTo>
                    <a:pt x="518" y="296"/>
                  </a:lnTo>
                  <a:lnTo>
                    <a:pt x="519" y="296"/>
                  </a:lnTo>
                  <a:lnTo>
                    <a:pt x="520" y="297"/>
                  </a:lnTo>
                  <a:lnTo>
                    <a:pt x="520" y="297"/>
                  </a:lnTo>
                  <a:lnTo>
                    <a:pt x="521" y="297"/>
                  </a:lnTo>
                  <a:lnTo>
                    <a:pt x="529" y="282"/>
                  </a:lnTo>
                  <a:close/>
                  <a:moveTo>
                    <a:pt x="457" y="231"/>
                  </a:moveTo>
                  <a:lnTo>
                    <a:pt x="457" y="231"/>
                  </a:lnTo>
                  <a:cubicBezTo>
                    <a:pt x="354" y="231"/>
                    <a:pt x="271" y="314"/>
                    <a:pt x="271" y="417"/>
                  </a:cubicBezTo>
                  <a:cubicBezTo>
                    <a:pt x="271" y="520"/>
                    <a:pt x="354" y="603"/>
                    <a:pt x="457" y="603"/>
                  </a:cubicBezTo>
                  <a:cubicBezTo>
                    <a:pt x="560" y="603"/>
                    <a:pt x="643" y="520"/>
                    <a:pt x="643" y="417"/>
                  </a:cubicBezTo>
                  <a:cubicBezTo>
                    <a:pt x="643" y="314"/>
                    <a:pt x="560" y="231"/>
                    <a:pt x="457" y="231"/>
                  </a:cubicBezTo>
                  <a:close/>
                  <a:moveTo>
                    <a:pt x="30" y="153"/>
                  </a:moveTo>
                  <a:lnTo>
                    <a:pt x="30" y="153"/>
                  </a:lnTo>
                  <a:cubicBezTo>
                    <a:pt x="66" y="150"/>
                    <a:pt x="102" y="148"/>
                    <a:pt x="138" y="147"/>
                  </a:cubicBezTo>
                  <a:cubicBezTo>
                    <a:pt x="114" y="146"/>
                    <a:pt x="89" y="144"/>
                    <a:pt x="65" y="141"/>
                  </a:cubicBezTo>
                  <a:cubicBezTo>
                    <a:pt x="49" y="139"/>
                    <a:pt x="35" y="128"/>
                    <a:pt x="35" y="111"/>
                  </a:cubicBezTo>
                  <a:cubicBezTo>
                    <a:pt x="35" y="87"/>
                    <a:pt x="35" y="63"/>
                    <a:pt x="35" y="39"/>
                  </a:cubicBezTo>
                  <a:cubicBezTo>
                    <a:pt x="35" y="23"/>
                    <a:pt x="49" y="11"/>
                    <a:pt x="65" y="9"/>
                  </a:cubicBezTo>
                  <a:cubicBezTo>
                    <a:pt x="163" y="0"/>
                    <a:pt x="260" y="0"/>
                    <a:pt x="358" y="9"/>
                  </a:cubicBezTo>
                  <a:cubicBezTo>
                    <a:pt x="374" y="11"/>
                    <a:pt x="388" y="23"/>
                    <a:pt x="388" y="39"/>
                  </a:cubicBezTo>
                  <a:cubicBezTo>
                    <a:pt x="388" y="63"/>
                    <a:pt x="388" y="87"/>
                    <a:pt x="388" y="111"/>
                  </a:cubicBezTo>
                  <a:cubicBezTo>
                    <a:pt x="388" y="128"/>
                    <a:pt x="374" y="139"/>
                    <a:pt x="358" y="141"/>
                  </a:cubicBezTo>
                  <a:cubicBezTo>
                    <a:pt x="323" y="145"/>
                    <a:pt x="287" y="147"/>
                    <a:pt x="252" y="148"/>
                  </a:cubicBezTo>
                  <a:cubicBezTo>
                    <a:pt x="276" y="150"/>
                    <a:pt x="299" y="151"/>
                    <a:pt x="323" y="153"/>
                  </a:cubicBezTo>
                  <a:cubicBezTo>
                    <a:pt x="339" y="155"/>
                    <a:pt x="353" y="167"/>
                    <a:pt x="353" y="183"/>
                  </a:cubicBezTo>
                  <a:lnTo>
                    <a:pt x="353" y="218"/>
                  </a:lnTo>
                  <a:cubicBezTo>
                    <a:pt x="333" y="229"/>
                    <a:pt x="314" y="242"/>
                    <a:pt x="299" y="258"/>
                  </a:cubicBezTo>
                  <a:cubicBezTo>
                    <a:pt x="289" y="268"/>
                    <a:pt x="280" y="278"/>
                    <a:pt x="272" y="290"/>
                  </a:cubicBezTo>
                  <a:cubicBezTo>
                    <a:pt x="191" y="296"/>
                    <a:pt x="111" y="294"/>
                    <a:pt x="30" y="285"/>
                  </a:cubicBezTo>
                  <a:cubicBezTo>
                    <a:pt x="13" y="283"/>
                    <a:pt x="0" y="272"/>
                    <a:pt x="0" y="255"/>
                  </a:cubicBezTo>
                  <a:cubicBezTo>
                    <a:pt x="0" y="231"/>
                    <a:pt x="0" y="207"/>
                    <a:pt x="0" y="183"/>
                  </a:cubicBezTo>
                  <a:cubicBezTo>
                    <a:pt x="0" y="167"/>
                    <a:pt x="13" y="155"/>
                    <a:pt x="30" y="1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026694" y="3661648"/>
            <a:ext cx="2526931" cy="2239599"/>
            <a:chOff x="8026694" y="3661648"/>
            <a:chExt cx="2526931" cy="2239599"/>
          </a:xfrm>
        </p:grpSpPr>
        <p:sp>
          <p:nvSpPr>
            <p:cNvPr id="33" name="Freeform 5"/>
            <p:cNvSpPr>
              <a:spLocks/>
            </p:cNvSpPr>
            <p:nvPr/>
          </p:nvSpPr>
          <p:spPr bwMode="auto">
            <a:xfrm>
              <a:off x="8026694" y="3661648"/>
              <a:ext cx="2526931" cy="2239599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8190329" y="3803456"/>
              <a:ext cx="2194901" cy="194532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263031"/>
            </a:solidFill>
            <a:ln w="25400">
              <a:noFill/>
            </a:ln>
            <a:effectLst>
              <a:innerShdw blurRad="114300">
                <a:prstClr val="black">
                  <a:alpha val="4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pic>
          <p:nvPicPr>
            <p:cNvPr id="35" name="图片 34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 flipV="1">
              <a:off x="8651145" y="4498982"/>
              <a:ext cx="1142138" cy="45719"/>
            </a:xfrm>
            <a:prstGeom prst="rect">
              <a:avLst/>
            </a:prstGeom>
          </p:spPr>
        </p:pic>
        <p:sp>
          <p:nvSpPr>
            <p:cNvPr id="36" name="文本框 35"/>
            <p:cNvSpPr txBox="1"/>
            <p:nvPr/>
          </p:nvSpPr>
          <p:spPr>
            <a:xfrm>
              <a:off x="8474094" y="4675554"/>
              <a:ext cx="1627369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8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7" name="Freeform 22"/>
            <p:cNvSpPr>
              <a:spLocks noChangeAspect="1" noEditPoints="1"/>
            </p:cNvSpPr>
            <p:nvPr/>
          </p:nvSpPr>
          <p:spPr bwMode="auto">
            <a:xfrm>
              <a:off x="9109317" y="3975925"/>
              <a:ext cx="356922" cy="419150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306722" y="3964488"/>
            <a:ext cx="930044" cy="824290"/>
            <a:chOff x="1306722" y="3964488"/>
            <a:chExt cx="930044" cy="824290"/>
          </a:xfrm>
        </p:grpSpPr>
        <p:sp>
          <p:nvSpPr>
            <p:cNvPr id="39" name="Freeform 5"/>
            <p:cNvSpPr>
              <a:spLocks/>
            </p:cNvSpPr>
            <p:nvPr/>
          </p:nvSpPr>
          <p:spPr bwMode="auto">
            <a:xfrm>
              <a:off x="1306722" y="3964488"/>
              <a:ext cx="930044" cy="824290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404387" y="4124825"/>
              <a:ext cx="744491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black">
                      <a:lumMod val="65000"/>
                      <a:lumOff val="35000"/>
                    </a:prstClr>
                  </a:solidFill>
                  <a:cs typeface="+mn-ea"/>
                  <a:sym typeface="+mn-lt"/>
                </a:rPr>
                <a:t>01</a:t>
              </a:r>
              <a:endParaRPr lang="zh-CN" altLang="en-US" sz="2800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922488" y="5478441"/>
            <a:ext cx="1039393" cy="824290"/>
            <a:chOff x="4922488" y="5478441"/>
            <a:chExt cx="1039393" cy="824290"/>
          </a:xfrm>
        </p:grpSpPr>
        <p:sp>
          <p:nvSpPr>
            <p:cNvPr id="42" name="Freeform 5"/>
            <p:cNvSpPr>
              <a:spLocks/>
            </p:cNvSpPr>
            <p:nvPr/>
          </p:nvSpPr>
          <p:spPr bwMode="auto">
            <a:xfrm>
              <a:off x="4982808" y="5478441"/>
              <a:ext cx="930044" cy="824290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4922488" y="5653789"/>
              <a:ext cx="103939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black">
                      <a:lumMod val="65000"/>
                      <a:lumOff val="35000"/>
                    </a:prstClr>
                  </a:solidFill>
                  <a:cs typeface="+mn-ea"/>
                  <a:sym typeface="+mn-lt"/>
                </a:rPr>
                <a:t>02</a:t>
              </a:r>
              <a:endParaRPr lang="zh-CN" altLang="en-US" sz="2800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218864" y="1737584"/>
            <a:ext cx="1039393" cy="824290"/>
            <a:chOff x="7218864" y="1737584"/>
            <a:chExt cx="1039393" cy="824290"/>
          </a:xfrm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7281783" y="1737584"/>
              <a:ext cx="930044" cy="824290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7218864" y="1900523"/>
              <a:ext cx="103939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black">
                      <a:lumMod val="65000"/>
                      <a:lumOff val="35000"/>
                    </a:prstClr>
                  </a:solidFill>
                  <a:cs typeface="+mn-ea"/>
                  <a:sym typeface="+mn-lt"/>
                </a:rPr>
                <a:t>03</a:t>
              </a:r>
              <a:endParaRPr lang="zh-CN" altLang="en-US" sz="2800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409113" y="5510629"/>
            <a:ext cx="1039393" cy="824290"/>
            <a:chOff x="9409113" y="5510629"/>
            <a:chExt cx="1039393" cy="824290"/>
          </a:xfrm>
        </p:grpSpPr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9455185" y="5510629"/>
              <a:ext cx="930044" cy="824290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9409113" y="5682984"/>
              <a:ext cx="103939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prstClr val="black">
                      <a:lumMod val="65000"/>
                      <a:lumOff val="35000"/>
                    </a:prstClr>
                  </a:solidFill>
                  <a:cs typeface="+mn-ea"/>
                  <a:sym typeface="+mn-lt"/>
                </a:rPr>
                <a:t>04</a:t>
              </a:r>
              <a:endParaRPr lang="zh-CN" altLang="en-US" sz="2800" b="1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50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1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253284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50"/>
                            </p:stCondLst>
                            <p:childTnLst>
                              <p:par>
                                <p:cTn id="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V="1">
            <a:off x="713951" y="2988208"/>
            <a:ext cx="5939175" cy="913719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7" name="直角三角形 6"/>
          <p:cNvSpPr/>
          <p:nvPr/>
        </p:nvSpPr>
        <p:spPr>
          <a:xfrm flipH="1" flipV="1">
            <a:off x="3226680" y="4685830"/>
            <a:ext cx="913719" cy="426403"/>
          </a:xfrm>
          <a:prstGeom prst="rtTriangle">
            <a:avLst/>
          </a:prstGeom>
          <a:gradFill>
            <a:gsLst>
              <a:gs pos="0">
                <a:srgbClr val="C90101"/>
              </a:gs>
              <a:gs pos="100000">
                <a:srgbClr val="6D0101"/>
              </a:gs>
            </a:gsLst>
            <a:lin ang="3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直角三角形 7"/>
          <p:cNvSpPr/>
          <p:nvPr/>
        </p:nvSpPr>
        <p:spPr>
          <a:xfrm flipH="1" flipV="1">
            <a:off x="3226685" y="2685181"/>
            <a:ext cx="913719" cy="426403"/>
          </a:xfrm>
          <a:prstGeom prst="rtTriangl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3238838" y="1802197"/>
            <a:ext cx="4070693" cy="882982"/>
          </a:xfrm>
          <a:custGeom>
            <a:avLst/>
            <a:gdLst>
              <a:gd name="connsiteX0" fmla="*/ 0 w 7652827"/>
              <a:gd name="connsiteY0" fmla="*/ 0 h 1659990"/>
              <a:gd name="connsiteX1" fmla="*/ 6822832 w 7652827"/>
              <a:gd name="connsiteY1" fmla="*/ 0 h 1659990"/>
              <a:gd name="connsiteX2" fmla="*/ 7652827 w 7652827"/>
              <a:gd name="connsiteY2" fmla="*/ 829995 h 1659990"/>
              <a:gd name="connsiteX3" fmla="*/ 7652826 w 7652827"/>
              <a:gd name="connsiteY3" fmla="*/ 829995 h 1659990"/>
              <a:gd name="connsiteX4" fmla="*/ 6822831 w 7652827"/>
              <a:gd name="connsiteY4" fmla="*/ 1659990 h 1659990"/>
              <a:gd name="connsiteX5" fmla="*/ 0 w 7652827"/>
              <a:gd name="connsiteY5" fmla="*/ 1659989 h 1659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52827" h="1659990">
                <a:moveTo>
                  <a:pt x="0" y="0"/>
                </a:moveTo>
                <a:lnTo>
                  <a:pt x="6822832" y="0"/>
                </a:lnTo>
                <a:cubicBezTo>
                  <a:pt x="7281226" y="0"/>
                  <a:pt x="7652827" y="371601"/>
                  <a:pt x="7652827" y="829995"/>
                </a:cubicBezTo>
                <a:lnTo>
                  <a:pt x="7652826" y="829995"/>
                </a:lnTo>
                <a:cubicBezTo>
                  <a:pt x="7652826" y="1288389"/>
                  <a:pt x="7281225" y="1659990"/>
                  <a:pt x="6822831" y="1659990"/>
                </a:cubicBezTo>
                <a:lnTo>
                  <a:pt x="0" y="1659989"/>
                </a:lnTo>
                <a:close/>
              </a:path>
            </a:pathLst>
          </a:custGeom>
          <a:solidFill>
            <a:srgbClr val="263031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3226673" y="3129047"/>
            <a:ext cx="5748515" cy="1570763"/>
          </a:xfrm>
          <a:custGeom>
            <a:avLst/>
            <a:gdLst>
              <a:gd name="connsiteX0" fmla="*/ 0 w 5229817"/>
              <a:gd name="connsiteY0" fmla="*/ 0 h 1429030"/>
              <a:gd name="connsiteX1" fmla="*/ 4515302 w 5229817"/>
              <a:gd name="connsiteY1" fmla="*/ 0 h 1429030"/>
              <a:gd name="connsiteX2" fmla="*/ 5229817 w 5229817"/>
              <a:gd name="connsiteY2" fmla="*/ 714515 h 1429030"/>
              <a:gd name="connsiteX3" fmla="*/ 5229816 w 5229817"/>
              <a:gd name="connsiteY3" fmla="*/ 714515 h 1429030"/>
              <a:gd name="connsiteX4" fmla="*/ 4515301 w 5229817"/>
              <a:gd name="connsiteY4" fmla="*/ 1429030 h 1429030"/>
              <a:gd name="connsiteX5" fmla="*/ 0 w 5229817"/>
              <a:gd name="connsiteY5" fmla="*/ 1429029 h 14290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29817" h="1429030">
                <a:moveTo>
                  <a:pt x="0" y="0"/>
                </a:moveTo>
                <a:lnTo>
                  <a:pt x="4515302" y="0"/>
                </a:lnTo>
                <a:cubicBezTo>
                  <a:pt x="4909918" y="0"/>
                  <a:pt x="5229817" y="319899"/>
                  <a:pt x="5229817" y="714515"/>
                </a:cubicBezTo>
                <a:lnTo>
                  <a:pt x="5229816" y="714515"/>
                </a:lnTo>
                <a:cubicBezTo>
                  <a:pt x="5229816" y="1109131"/>
                  <a:pt x="4909917" y="1429030"/>
                  <a:pt x="4515301" y="1429030"/>
                </a:cubicBezTo>
                <a:lnTo>
                  <a:pt x="0" y="1429029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463302" y="3354391"/>
            <a:ext cx="3275256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6000" b="1" dirty="0" smtClean="0">
                <a:solidFill>
                  <a:srgbClr val="FFFFFF"/>
                </a:solidFill>
                <a:cs typeface="+mn-ea"/>
                <a:sym typeface="+mn-lt"/>
              </a:rPr>
              <a:t>未来规划</a:t>
            </a:r>
            <a:endParaRPr lang="zh-CN" altLang="en-US" sz="6000" b="1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046925" y="1862236"/>
            <a:ext cx="26895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cs typeface="+mn-ea"/>
                <a:sym typeface="+mn-lt"/>
              </a:rPr>
              <a:t>PART      04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5756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2" grpId="0" animBg="1"/>
      <p:bldP spid="23" grpId="0" animBg="1"/>
      <p:bldP spid="25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Freeform 10"/>
          <p:cNvSpPr>
            <a:spLocks noEditPoints="1"/>
          </p:cNvSpPr>
          <p:nvPr/>
        </p:nvSpPr>
        <p:spPr bwMode="auto">
          <a:xfrm>
            <a:off x="1334304" y="3905680"/>
            <a:ext cx="2267544" cy="1139683"/>
          </a:xfrm>
          <a:custGeom>
            <a:avLst/>
            <a:gdLst>
              <a:gd name="T0" fmla="*/ 1868488 w 2333"/>
              <a:gd name="T1" fmla="*/ 0 h 1818"/>
              <a:gd name="T2" fmla="*/ 1868488 w 2333"/>
              <a:gd name="T3" fmla="*/ 1092205 h 1818"/>
              <a:gd name="T4" fmla="*/ 933844 w 2333"/>
              <a:gd name="T5" fmla="*/ 1455739 h 1818"/>
              <a:gd name="T6" fmla="*/ 0 w 2333"/>
              <a:gd name="T7" fmla="*/ 1092205 h 1818"/>
              <a:gd name="T8" fmla="*/ 0 w 2333"/>
              <a:gd name="T9" fmla="*/ 0 h 1818"/>
              <a:gd name="T10" fmla="*/ 1868488 w 2333"/>
              <a:gd name="T11" fmla="*/ 0 h 1818"/>
              <a:gd name="T12" fmla="*/ 933844 w 2333"/>
              <a:gd name="T13" fmla="*/ 0 h 181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333"/>
              <a:gd name="T22" fmla="*/ 0 h 1818"/>
              <a:gd name="T23" fmla="*/ 2333 w 2333"/>
              <a:gd name="T24" fmla="*/ 1818 h 181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333" h="1818">
                <a:moveTo>
                  <a:pt x="2333" y="0"/>
                </a:moveTo>
                <a:lnTo>
                  <a:pt x="2333" y="1364"/>
                </a:lnTo>
                <a:lnTo>
                  <a:pt x="1166" y="1818"/>
                </a:lnTo>
                <a:lnTo>
                  <a:pt x="0" y="1364"/>
                </a:lnTo>
                <a:lnTo>
                  <a:pt x="0" y="0"/>
                </a:lnTo>
                <a:lnTo>
                  <a:pt x="2333" y="0"/>
                </a:lnTo>
                <a:close/>
                <a:moveTo>
                  <a:pt x="1166" y="0"/>
                </a:moveTo>
              </a:path>
            </a:pathLst>
          </a:custGeom>
          <a:solidFill>
            <a:srgbClr val="D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endParaRPr lang="en-US" altLang="zh-CN" sz="20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zh-CN" altLang="en-US" sz="2800" dirty="0" smtClean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Freeform 10"/>
          <p:cNvSpPr>
            <a:spLocks noEditPoints="1"/>
          </p:cNvSpPr>
          <p:nvPr/>
        </p:nvSpPr>
        <p:spPr bwMode="auto">
          <a:xfrm>
            <a:off x="3754395" y="3893235"/>
            <a:ext cx="2124787" cy="1139683"/>
          </a:xfrm>
          <a:custGeom>
            <a:avLst/>
            <a:gdLst>
              <a:gd name="T0" fmla="*/ 1868488 w 2333"/>
              <a:gd name="T1" fmla="*/ 0 h 1818"/>
              <a:gd name="T2" fmla="*/ 1868488 w 2333"/>
              <a:gd name="T3" fmla="*/ 1092205 h 1818"/>
              <a:gd name="T4" fmla="*/ 933844 w 2333"/>
              <a:gd name="T5" fmla="*/ 1455739 h 1818"/>
              <a:gd name="T6" fmla="*/ 0 w 2333"/>
              <a:gd name="T7" fmla="*/ 1092205 h 1818"/>
              <a:gd name="T8" fmla="*/ 0 w 2333"/>
              <a:gd name="T9" fmla="*/ 0 h 1818"/>
              <a:gd name="T10" fmla="*/ 1868488 w 2333"/>
              <a:gd name="T11" fmla="*/ 0 h 1818"/>
              <a:gd name="T12" fmla="*/ 933844 w 2333"/>
              <a:gd name="T13" fmla="*/ 0 h 181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333"/>
              <a:gd name="T22" fmla="*/ 0 h 1818"/>
              <a:gd name="T23" fmla="*/ 2333 w 2333"/>
              <a:gd name="T24" fmla="*/ 1818 h 181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333" h="1818">
                <a:moveTo>
                  <a:pt x="2333" y="0"/>
                </a:moveTo>
                <a:lnTo>
                  <a:pt x="2333" y="1364"/>
                </a:lnTo>
                <a:lnTo>
                  <a:pt x="1166" y="1818"/>
                </a:lnTo>
                <a:lnTo>
                  <a:pt x="0" y="1364"/>
                </a:lnTo>
                <a:lnTo>
                  <a:pt x="0" y="0"/>
                </a:lnTo>
                <a:lnTo>
                  <a:pt x="2333" y="0"/>
                </a:lnTo>
                <a:close/>
                <a:moveTo>
                  <a:pt x="1166" y="0"/>
                </a:moveTo>
              </a:path>
            </a:pathLst>
          </a:custGeom>
          <a:solidFill>
            <a:srgbClr val="2630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endParaRPr lang="en-US" altLang="zh-CN" sz="20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0" name="Freeform 10"/>
          <p:cNvSpPr>
            <a:spLocks noEditPoints="1"/>
          </p:cNvSpPr>
          <p:nvPr/>
        </p:nvSpPr>
        <p:spPr bwMode="auto">
          <a:xfrm>
            <a:off x="6130867" y="3877145"/>
            <a:ext cx="2129268" cy="1139683"/>
          </a:xfrm>
          <a:custGeom>
            <a:avLst/>
            <a:gdLst>
              <a:gd name="T0" fmla="*/ 1868488 w 2333"/>
              <a:gd name="T1" fmla="*/ 0 h 1818"/>
              <a:gd name="T2" fmla="*/ 1868488 w 2333"/>
              <a:gd name="T3" fmla="*/ 1092205 h 1818"/>
              <a:gd name="T4" fmla="*/ 933844 w 2333"/>
              <a:gd name="T5" fmla="*/ 1455739 h 1818"/>
              <a:gd name="T6" fmla="*/ 0 w 2333"/>
              <a:gd name="T7" fmla="*/ 1092205 h 1818"/>
              <a:gd name="T8" fmla="*/ 0 w 2333"/>
              <a:gd name="T9" fmla="*/ 0 h 1818"/>
              <a:gd name="T10" fmla="*/ 1868488 w 2333"/>
              <a:gd name="T11" fmla="*/ 0 h 1818"/>
              <a:gd name="T12" fmla="*/ 933844 w 2333"/>
              <a:gd name="T13" fmla="*/ 0 h 181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333"/>
              <a:gd name="T22" fmla="*/ 0 h 1818"/>
              <a:gd name="T23" fmla="*/ 2333 w 2333"/>
              <a:gd name="T24" fmla="*/ 1818 h 181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333" h="1818">
                <a:moveTo>
                  <a:pt x="2333" y="0"/>
                </a:moveTo>
                <a:lnTo>
                  <a:pt x="2333" y="1364"/>
                </a:lnTo>
                <a:lnTo>
                  <a:pt x="1166" y="1818"/>
                </a:lnTo>
                <a:lnTo>
                  <a:pt x="0" y="1364"/>
                </a:lnTo>
                <a:lnTo>
                  <a:pt x="0" y="0"/>
                </a:lnTo>
                <a:lnTo>
                  <a:pt x="2333" y="0"/>
                </a:lnTo>
                <a:close/>
                <a:moveTo>
                  <a:pt x="1166" y="0"/>
                </a:moveTo>
              </a:path>
            </a:pathLst>
          </a:custGeom>
          <a:solidFill>
            <a:srgbClr val="D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endParaRPr lang="en-US" altLang="zh-CN" sz="20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2090897" y="5575021"/>
            <a:ext cx="807994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右键点击图片，找到“填充形状”图标，然后选择填充图片即可换成您的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照片。右键点击图片，找到“填充形状”图标，然后选择填充图片即可换成您的照片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Freeform 10"/>
          <p:cNvSpPr>
            <a:spLocks noEditPoints="1"/>
          </p:cNvSpPr>
          <p:nvPr/>
        </p:nvSpPr>
        <p:spPr bwMode="auto">
          <a:xfrm>
            <a:off x="8572487" y="3905680"/>
            <a:ext cx="2203239" cy="1139683"/>
          </a:xfrm>
          <a:custGeom>
            <a:avLst/>
            <a:gdLst>
              <a:gd name="T0" fmla="*/ 1868488 w 2333"/>
              <a:gd name="T1" fmla="*/ 0 h 1818"/>
              <a:gd name="T2" fmla="*/ 1868488 w 2333"/>
              <a:gd name="T3" fmla="*/ 1092205 h 1818"/>
              <a:gd name="T4" fmla="*/ 933844 w 2333"/>
              <a:gd name="T5" fmla="*/ 1455739 h 1818"/>
              <a:gd name="T6" fmla="*/ 0 w 2333"/>
              <a:gd name="T7" fmla="*/ 1092205 h 1818"/>
              <a:gd name="T8" fmla="*/ 0 w 2333"/>
              <a:gd name="T9" fmla="*/ 0 h 1818"/>
              <a:gd name="T10" fmla="*/ 1868488 w 2333"/>
              <a:gd name="T11" fmla="*/ 0 h 1818"/>
              <a:gd name="T12" fmla="*/ 933844 w 2333"/>
              <a:gd name="T13" fmla="*/ 0 h 181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333"/>
              <a:gd name="T22" fmla="*/ 0 h 1818"/>
              <a:gd name="T23" fmla="*/ 2333 w 2333"/>
              <a:gd name="T24" fmla="*/ 1818 h 181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333" h="1818">
                <a:moveTo>
                  <a:pt x="2333" y="0"/>
                </a:moveTo>
                <a:lnTo>
                  <a:pt x="2333" y="1364"/>
                </a:lnTo>
                <a:lnTo>
                  <a:pt x="1166" y="1818"/>
                </a:lnTo>
                <a:lnTo>
                  <a:pt x="0" y="1364"/>
                </a:lnTo>
                <a:lnTo>
                  <a:pt x="0" y="0"/>
                </a:lnTo>
                <a:lnTo>
                  <a:pt x="2333" y="0"/>
                </a:lnTo>
                <a:close/>
                <a:moveTo>
                  <a:pt x="1166" y="0"/>
                </a:moveTo>
              </a:path>
            </a:pathLst>
          </a:custGeom>
          <a:solidFill>
            <a:srgbClr val="26303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endParaRPr lang="en-US" altLang="zh-CN" sz="200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zh-CN" altLang="en-US" sz="2800" dirty="0">
                <a:solidFill>
                  <a:schemeClr val="bg1"/>
                </a:solidFill>
                <a:cs typeface="+mn-ea"/>
                <a:sym typeface="+mn-lt"/>
              </a:rPr>
              <a:t>输入标题</a:t>
            </a:r>
          </a:p>
        </p:txBody>
      </p:sp>
      <p:pic>
        <p:nvPicPr>
          <p:cNvPr id="19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334303" y="2240665"/>
            <a:ext cx="2267545" cy="1666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130867" y="2303908"/>
            <a:ext cx="2129268" cy="1617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图片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754395" y="2270427"/>
            <a:ext cx="2124787" cy="165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572487" y="2263090"/>
            <a:ext cx="2203239" cy="1652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2964832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50"/>
                            </p:stCondLst>
                            <p:childTnLst>
                              <p:par>
                                <p:cTn id="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/>
      <p:bldP spid="13" grpId="0" animBg="1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 bwMode="auto">
          <a:xfrm>
            <a:off x="3167341" y="1753634"/>
            <a:ext cx="3648075" cy="3648075"/>
          </a:xfrm>
          <a:prstGeom prst="ellipse">
            <a:avLst/>
          </a:prstGeom>
          <a:noFill/>
          <a:ln w="12700" cap="flat" cmpd="sng" algn="ctr">
            <a:solidFill>
              <a:schemeClr val="bg1">
                <a:lumMod val="65000"/>
              </a:schemeClr>
            </a:solidFill>
            <a:prstDash val="dash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5350153" y="1753634"/>
            <a:ext cx="3649663" cy="3648075"/>
          </a:xfrm>
          <a:prstGeom prst="ellipse">
            <a:avLst/>
          </a:prstGeom>
          <a:noFill/>
          <a:ln w="12700" cap="flat" cmpd="sng" algn="ctr">
            <a:solidFill>
              <a:schemeClr val="bg1">
                <a:lumMod val="65000"/>
              </a:schemeClr>
            </a:solidFill>
            <a:prstDash val="dash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cxnSp>
        <p:nvCxnSpPr>
          <p:cNvPr id="10" name="直接连接符 9"/>
          <p:cNvCxnSpPr>
            <a:cxnSpLocks noChangeShapeType="1"/>
          </p:cNvCxnSpPr>
          <p:nvPr/>
        </p:nvCxnSpPr>
        <p:spPr bwMode="auto">
          <a:xfrm>
            <a:off x="4169053" y="2644222"/>
            <a:ext cx="1057235" cy="477564"/>
          </a:xfrm>
          <a:prstGeom prst="line">
            <a:avLst/>
          </a:prstGeom>
          <a:noFill/>
          <a:ln w="9525" algn="ctr">
            <a:solidFill>
              <a:schemeClr val="tx1">
                <a:lumMod val="75000"/>
                <a:lumOff val="25000"/>
              </a:schemeClr>
            </a:solidFill>
            <a:round/>
            <a:headEnd type="none" w="sm" len="sm"/>
            <a:tailEnd type="arrow" w="sm" len="sm"/>
          </a:ln>
        </p:spPr>
      </p:cxnSp>
      <p:cxnSp>
        <p:nvCxnSpPr>
          <p:cNvPr id="11" name="直接连接符 10"/>
          <p:cNvCxnSpPr>
            <a:cxnSpLocks noChangeShapeType="1"/>
          </p:cNvCxnSpPr>
          <p:nvPr/>
        </p:nvCxnSpPr>
        <p:spPr bwMode="auto">
          <a:xfrm>
            <a:off x="3864253" y="3468134"/>
            <a:ext cx="1290027" cy="0"/>
          </a:xfrm>
          <a:prstGeom prst="line">
            <a:avLst/>
          </a:prstGeom>
          <a:noFill/>
          <a:ln w="9525" algn="ctr">
            <a:solidFill>
              <a:schemeClr val="tx1">
                <a:lumMod val="75000"/>
                <a:lumOff val="25000"/>
              </a:schemeClr>
            </a:solidFill>
            <a:round/>
            <a:headEnd type="none" w="sm" len="sm"/>
            <a:tailEnd type="arrow" w="sm" len="sm"/>
          </a:ln>
        </p:spPr>
      </p:cxnSp>
      <p:cxnSp>
        <p:nvCxnSpPr>
          <p:cNvPr id="13" name="直接连接符 12"/>
          <p:cNvCxnSpPr>
            <a:cxnSpLocks noChangeShapeType="1"/>
          </p:cNvCxnSpPr>
          <p:nvPr/>
        </p:nvCxnSpPr>
        <p:spPr bwMode="auto">
          <a:xfrm flipV="1">
            <a:off x="4169053" y="3769858"/>
            <a:ext cx="1057235" cy="544414"/>
          </a:xfrm>
          <a:prstGeom prst="line">
            <a:avLst/>
          </a:prstGeom>
          <a:noFill/>
          <a:ln w="9525" algn="ctr">
            <a:solidFill>
              <a:schemeClr val="tx1">
                <a:lumMod val="75000"/>
                <a:lumOff val="25000"/>
              </a:schemeClr>
            </a:solidFill>
            <a:round/>
            <a:headEnd type="none" w="sm" len="sm"/>
            <a:tailEnd type="arrow" w="sm" len="sm"/>
          </a:ln>
        </p:spPr>
      </p:cxnSp>
      <p:cxnSp>
        <p:nvCxnSpPr>
          <p:cNvPr id="19" name="直接连接符 18"/>
          <p:cNvCxnSpPr>
            <a:cxnSpLocks noChangeShapeType="1"/>
          </p:cNvCxnSpPr>
          <p:nvPr/>
        </p:nvCxnSpPr>
        <p:spPr bwMode="auto">
          <a:xfrm flipH="1" flipV="1">
            <a:off x="7026488" y="3769858"/>
            <a:ext cx="1065278" cy="531714"/>
          </a:xfrm>
          <a:prstGeom prst="line">
            <a:avLst/>
          </a:prstGeom>
          <a:noFill/>
          <a:ln w="9525" algn="ctr">
            <a:solidFill>
              <a:schemeClr val="tx1">
                <a:lumMod val="75000"/>
                <a:lumOff val="25000"/>
              </a:schemeClr>
            </a:solidFill>
            <a:round/>
            <a:headEnd type="none" w="sm" len="sm"/>
            <a:tailEnd type="arrow" w="sm" len="sm"/>
          </a:ln>
        </p:spPr>
      </p:cxnSp>
      <p:cxnSp>
        <p:nvCxnSpPr>
          <p:cNvPr id="20" name="直接连接符 19"/>
          <p:cNvCxnSpPr>
            <a:cxnSpLocks noChangeShapeType="1"/>
          </p:cNvCxnSpPr>
          <p:nvPr/>
        </p:nvCxnSpPr>
        <p:spPr bwMode="auto">
          <a:xfrm flipH="1">
            <a:off x="7026488" y="3464959"/>
            <a:ext cx="1360553" cy="0"/>
          </a:xfrm>
          <a:prstGeom prst="line">
            <a:avLst/>
          </a:prstGeom>
          <a:noFill/>
          <a:ln w="9525" algn="ctr">
            <a:solidFill>
              <a:schemeClr val="tx1">
                <a:lumMod val="75000"/>
                <a:lumOff val="25000"/>
              </a:schemeClr>
            </a:solidFill>
            <a:round/>
            <a:headEnd type="none" w="sm" len="sm"/>
            <a:tailEnd type="arrow" w="sm" len="sm"/>
          </a:ln>
        </p:spPr>
      </p:cxnSp>
      <p:cxnSp>
        <p:nvCxnSpPr>
          <p:cNvPr id="21" name="直接连接符 20"/>
          <p:cNvCxnSpPr>
            <a:cxnSpLocks noChangeShapeType="1"/>
          </p:cNvCxnSpPr>
          <p:nvPr/>
        </p:nvCxnSpPr>
        <p:spPr bwMode="auto">
          <a:xfrm flipH="1">
            <a:off x="7026488" y="2644222"/>
            <a:ext cx="1065278" cy="477564"/>
          </a:xfrm>
          <a:prstGeom prst="line">
            <a:avLst/>
          </a:prstGeom>
          <a:noFill/>
          <a:ln w="9525" algn="ctr">
            <a:solidFill>
              <a:schemeClr val="tx1">
                <a:lumMod val="75000"/>
                <a:lumOff val="25000"/>
              </a:schemeClr>
            </a:solidFill>
            <a:round/>
            <a:headEnd type="none" w="sm" len="sm"/>
            <a:tailEnd type="arrow" w="sm" len="sm"/>
          </a:ln>
        </p:spPr>
      </p:cxnSp>
      <p:sp>
        <p:nvSpPr>
          <p:cNvPr id="22" name="TextBox 100"/>
          <p:cNvSpPr txBox="1"/>
          <p:nvPr/>
        </p:nvSpPr>
        <p:spPr>
          <a:xfrm>
            <a:off x="1342142" y="5779077"/>
            <a:ext cx="1022513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rgbClr val="263031"/>
                </a:solidFill>
                <a:cs typeface="+mn-ea"/>
                <a:sym typeface="+mn-lt"/>
              </a:rPr>
              <a:t>基本领导技能主要包括以下内容：从经验中学习，沟通，倾听，果断，提供建设性反馈，对有效的压力管理的指导；构建技术方面的任职能力，与上级构建良好的关系，与同事构建良好的关系，设置目标，惩罚，召开会议</a:t>
            </a:r>
            <a:r>
              <a:rPr lang="zh-CN" altLang="en-US" sz="1100" dirty="0" smtClean="0">
                <a:solidFill>
                  <a:srgbClr val="263031"/>
                </a:solidFill>
                <a:cs typeface="+mn-ea"/>
                <a:sym typeface="+mn-lt"/>
              </a:rPr>
              <a:t>。而</a:t>
            </a:r>
            <a:r>
              <a:rPr lang="zh-CN" altLang="en-US" sz="1100" dirty="0">
                <a:solidFill>
                  <a:srgbClr val="263031"/>
                </a:solidFill>
                <a:cs typeface="+mn-ea"/>
                <a:sym typeface="+mn-lt"/>
              </a:rPr>
              <a:t>发挥领导力的最有效途径，就是领导者以身作则。“身教”往往比“言传”更为</a:t>
            </a:r>
            <a:r>
              <a:rPr lang="zh-CN" altLang="en-US" sz="1100" dirty="0" smtClean="0">
                <a:solidFill>
                  <a:srgbClr val="263031"/>
                </a:solidFill>
                <a:cs typeface="+mn-ea"/>
                <a:sym typeface="+mn-lt"/>
              </a:rPr>
              <a:t>有效，领导者</a:t>
            </a:r>
            <a:r>
              <a:rPr lang="zh-CN" altLang="en-US" sz="1100" dirty="0">
                <a:solidFill>
                  <a:srgbClr val="263031"/>
                </a:solidFill>
                <a:cs typeface="+mn-ea"/>
                <a:sym typeface="+mn-lt"/>
              </a:rPr>
              <a:t>要一贯坚持</a:t>
            </a:r>
            <a:r>
              <a:rPr lang="zh-CN" altLang="en-US" sz="1100" dirty="0" smtClean="0">
                <a:solidFill>
                  <a:srgbClr val="263031"/>
                </a:solidFill>
                <a:cs typeface="+mn-ea"/>
                <a:sym typeface="+mn-lt"/>
              </a:rPr>
              <a:t>以身作则</a:t>
            </a:r>
            <a:r>
              <a:rPr lang="zh-CN" altLang="en-US" sz="1100" dirty="0">
                <a:solidFill>
                  <a:srgbClr val="263031"/>
                </a:solidFill>
                <a:cs typeface="+mn-ea"/>
                <a:sym typeface="+mn-lt"/>
              </a:rPr>
              <a:t>。</a:t>
            </a:r>
          </a:p>
        </p:txBody>
      </p:sp>
      <p:sp>
        <p:nvSpPr>
          <p:cNvPr id="23" name="十角星 22"/>
          <p:cNvSpPr/>
          <p:nvPr/>
        </p:nvSpPr>
        <p:spPr>
          <a:xfrm>
            <a:off x="5472792" y="2584943"/>
            <a:ext cx="1485707" cy="1484128"/>
          </a:xfrm>
          <a:prstGeom prst="star10">
            <a:avLst/>
          </a:prstGeom>
          <a:solidFill>
            <a:srgbClr val="1F497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78" tIns="60938" rIns="121878" bIns="609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003439" y="2392612"/>
            <a:ext cx="2349268" cy="2082140"/>
            <a:chOff x="943748" y="2545721"/>
            <a:chExt cx="2814093" cy="2494111"/>
          </a:xfrm>
        </p:grpSpPr>
        <p:grpSp>
          <p:nvGrpSpPr>
            <p:cNvPr id="25" name="组合 24"/>
            <p:cNvGrpSpPr/>
            <p:nvPr/>
          </p:nvGrpSpPr>
          <p:grpSpPr>
            <a:xfrm>
              <a:off x="943748" y="2545721"/>
              <a:ext cx="2814093" cy="2494111"/>
              <a:chOff x="3047319" y="2392254"/>
              <a:chExt cx="3255222" cy="2885080"/>
            </a:xfrm>
          </p:grpSpPr>
          <p:sp>
            <p:nvSpPr>
              <p:cNvPr id="27" name="Freeform 5"/>
              <p:cNvSpPr>
                <a:spLocks/>
              </p:cNvSpPr>
              <p:nvPr/>
            </p:nvSpPr>
            <p:spPr bwMode="auto">
              <a:xfrm rot="10800000">
                <a:off x="3047319" y="2392254"/>
                <a:ext cx="3255222" cy="2885080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0F0F0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100000">
                      <a:srgbClr val="B2B2B2"/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52400" dist="63500" dir="27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Freeform 5"/>
              <p:cNvSpPr>
                <a:spLocks/>
              </p:cNvSpPr>
              <p:nvPr/>
            </p:nvSpPr>
            <p:spPr bwMode="auto">
              <a:xfrm rot="10800000">
                <a:off x="3349873" y="2660404"/>
                <a:ext cx="2650113" cy="2348777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D00000"/>
              </a:solidFill>
              <a:ln w="25400">
                <a:noFill/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6" name="矩形 25"/>
            <p:cNvSpPr/>
            <p:nvPr/>
          </p:nvSpPr>
          <p:spPr>
            <a:xfrm>
              <a:off x="1719442" y="3479403"/>
              <a:ext cx="1208172" cy="6267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dirty="0" smtClean="0">
                  <a:solidFill>
                    <a:schemeClr val="bg1"/>
                  </a:solidFill>
                  <a:cs typeface="+mn-ea"/>
                  <a:sym typeface="+mn-lt"/>
                </a:rPr>
                <a:t>标 题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353234" y="1920909"/>
            <a:ext cx="1043947" cy="925243"/>
            <a:chOff x="3810311" y="1938833"/>
            <a:chExt cx="1043947" cy="925243"/>
          </a:xfrm>
        </p:grpSpPr>
        <p:sp>
          <p:nvSpPr>
            <p:cNvPr id="30" name="Freeform 5"/>
            <p:cNvSpPr>
              <a:spLocks/>
            </p:cNvSpPr>
            <p:nvPr/>
          </p:nvSpPr>
          <p:spPr bwMode="auto">
            <a:xfrm rot="10800000">
              <a:off x="3810311" y="1938833"/>
              <a:ext cx="1043947" cy="925243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263031"/>
            </a:solidFill>
            <a:ln w="31750" cap="flat">
              <a:noFill/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33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AABC"/>
                </a:solidFill>
                <a:cs typeface="+mn-ea"/>
                <a:sym typeface="+mn-lt"/>
              </a:endParaRPr>
            </a:p>
          </p:txBody>
        </p:sp>
        <p:sp>
          <p:nvSpPr>
            <p:cNvPr id="31" name="文本框 11"/>
            <p:cNvSpPr txBox="1"/>
            <p:nvPr/>
          </p:nvSpPr>
          <p:spPr>
            <a:xfrm>
              <a:off x="4046601" y="2219042"/>
              <a:ext cx="594984" cy="338530"/>
            </a:xfrm>
            <a:prstGeom prst="rect">
              <a:avLst/>
            </a:prstGeom>
            <a:noFill/>
          </p:spPr>
          <p:txBody>
            <a:bodyPr wrap="none" lIns="91415" tIns="45708" rIns="91415" bIns="45708" rtlCol="0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991764" y="2989807"/>
            <a:ext cx="1043947" cy="925243"/>
            <a:chOff x="3810311" y="1938833"/>
            <a:chExt cx="1043947" cy="925243"/>
          </a:xfrm>
        </p:grpSpPr>
        <p:sp>
          <p:nvSpPr>
            <p:cNvPr id="33" name="Freeform 5"/>
            <p:cNvSpPr>
              <a:spLocks/>
            </p:cNvSpPr>
            <p:nvPr/>
          </p:nvSpPr>
          <p:spPr bwMode="auto">
            <a:xfrm rot="10800000">
              <a:off x="3810311" y="1938833"/>
              <a:ext cx="1043947" cy="925243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D00000"/>
            </a:solidFill>
            <a:ln w="25400"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4" name="文本框 11"/>
            <p:cNvSpPr txBox="1"/>
            <p:nvPr/>
          </p:nvSpPr>
          <p:spPr>
            <a:xfrm>
              <a:off x="4046601" y="2219042"/>
              <a:ext cx="594984" cy="338530"/>
            </a:xfrm>
            <a:prstGeom prst="rect">
              <a:avLst/>
            </a:prstGeom>
            <a:noFill/>
          </p:spPr>
          <p:txBody>
            <a:bodyPr wrap="none" lIns="91415" tIns="45708" rIns="91415" bIns="45708" rtlCol="0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383439" y="4110258"/>
            <a:ext cx="1043947" cy="925243"/>
            <a:chOff x="3810311" y="1938833"/>
            <a:chExt cx="1043947" cy="925243"/>
          </a:xfrm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 rot="10800000">
              <a:off x="3810311" y="1938833"/>
              <a:ext cx="1043947" cy="925243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263031"/>
            </a:solidFill>
            <a:ln w="31750" cap="flat">
              <a:noFill/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33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AABC"/>
                </a:solidFill>
                <a:cs typeface="+mn-ea"/>
                <a:sym typeface="+mn-lt"/>
              </a:endParaRPr>
            </a:p>
          </p:txBody>
        </p:sp>
        <p:sp>
          <p:nvSpPr>
            <p:cNvPr id="37" name="文本框 11"/>
            <p:cNvSpPr txBox="1"/>
            <p:nvPr/>
          </p:nvSpPr>
          <p:spPr>
            <a:xfrm>
              <a:off x="4032087" y="2248070"/>
              <a:ext cx="594984" cy="338530"/>
            </a:xfrm>
            <a:prstGeom prst="rect">
              <a:avLst/>
            </a:prstGeom>
            <a:noFill/>
          </p:spPr>
          <p:txBody>
            <a:bodyPr wrap="none" lIns="91415" tIns="45708" rIns="91415" bIns="45708" rtlCol="0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950792" y="1920909"/>
            <a:ext cx="1043947" cy="925243"/>
            <a:chOff x="3810311" y="1938833"/>
            <a:chExt cx="1043947" cy="925243"/>
          </a:xfrm>
        </p:grpSpPr>
        <p:sp>
          <p:nvSpPr>
            <p:cNvPr id="39" name="Freeform 5"/>
            <p:cNvSpPr>
              <a:spLocks/>
            </p:cNvSpPr>
            <p:nvPr/>
          </p:nvSpPr>
          <p:spPr bwMode="auto">
            <a:xfrm rot="10800000">
              <a:off x="3810311" y="1938833"/>
              <a:ext cx="1043947" cy="925243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263031"/>
            </a:solidFill>
            <a:ln w="31750" cap="flat">
              <a:noFill/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33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AABC"/>
                </a:solidFill>
                <a:cs typeface="+mn-ea"/>
                <a:sym typeface="+mn-lt"/>
              </a:endParaRPr>
            </a:p>
          </p:txBody>
        </p:sp>
        <p:sp>
          <p:nvSpPr>
            <p:cNvPr id="40" name="文本框 11"/>
            <p:cNvSpPr txBox="1"/>
            <p:nvPr/>
          </p:nvSpPr>
          <p:spPr>
            <a:xfrm>
              <a:off x="4046601" y="2219042"/>
              <a:ext cx="594985" cy="338530"/>
            </a:xfrm>
            <a:prstGeom prst="rect">
              <a:avLst/>
            </a:prstGeom>
            <a:noFill/>
          </p:spPr>
          <p:txBody>
            <a:bodyPr wrap="none" lIns="91415" tIns="45708" rIns="91415" bIns="45708" rtlCol="0">
              <a:spAutoFit/>
            </a:bodyPr>
            <a:lstStyle/>
            <a:p>
              <a:pPr lvl="0" algn="ctr"/>
              <a:r>
                <a:rPr lang="zh-CN" altLang="en-US" sz="1600" dirty="0" smtClean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zh-CN" altLang="en-US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283976" y="2989807"/>
            <a:ext cx="1043947" cy="925243"/>
            <a:chOff x="3810311" y="1938833"/>
            <a:chExt cx="1043947" cy="925243"/>
          </a:xfrm>
        </p:grpSpPr>
        <p:sp>
          <p:nvSpPr>
            <p:cNvPr id="42" name="Freeform 5"/>
            <p:cNvSpPr>
              <a:spLocks/>
            </p:cNvSpPr>
            <p:nvPr/>
          </p:nvSpPr>
          <p:spPr bwMode="auto">
            <a:xfrm rot="10800000">
              <a:off x="3810311" y="1938833"/>
              <a:ext cx="1043947" cy="925243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D00000"/>
            </a:solidFill>
            <a:ln w="25400"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3" name="文本框 11"/>
            <p:cNvSpPr txBox="1"/>
            <p:nvPr/>
          </p:nvSpPr>
          <p:spPr>
            <a:xfrm>
              <a:off x="4046601" y="2219042"/>
              <a:ext cx="594984" cy="338530"/>
            </a:xfrm>
            <a:prstGeom prst="rect">
              <a:avLst/>
            </a:prstGeom>
            <a:noFill/>
          </p:spPr>
          <p:txBody>
            <a:bodyPr wrap="none" lIns="91415" tIns="45708" rIns="91415" bIns="45708" rtlCol="0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rgbClr val="FFFFFF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732809" y="4110258"/>
            <a:ext cx="1043947" cy="925243"/>
            <a:chOff x="3810311" y="1938833"/>
            <a:chExt cx="1043947" cy="925243"/>
          </a:xfrm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 rot="10800000">
              <a:off x="3810311" y="1938833"/>
              <a:ext cx="1043947" cy="925243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263031"/>
            </a:solidFill>
            <a:ln w="31750" cap="flat">
              <a:noFill/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33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AABC"/>
                </a:solidFill>
                <a:cs typeface="+mn-ea"/>
                <a:sym typeface="+mn-lt"/>
              </a:endParaRPr>
            </a:p>
          </p:txBody>
        </p:sp>
        <p:sp>
          <p:nvSpPr>
            <p:cNvPr id="46" name="文本框 11"/>
            <p:cNvSpPr txBox="1"/>
            <p:nvPr/>
          </p:nvSpPr>
          <p:spPr>
            <a:xfrm>
              <a:off x="4046601" y="2233556"/>
              <a:ext cx="594984" cy="338530"/>
            </a:xfrm>
            <a:prstGeom prst="rect">
              <a:avLst/>
            </a:prstGeom>
            <a:noFill/>
          </p:spPr>
          <p:txBody>
            <a:bodyPr wrap="none" lIns="91415" tIns="45708" rIns="91415" bIns="45708" rtlCol="0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sp>
        <p:nvSpPr>
          <p:cNvPr id="47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8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108949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0"/>
                            </p:stCondLst>
                            <p:childTnLst>
                              <p:par>
                                <p:cTn id="7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22" grpId="0"/>
      <p:bldP spid="4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585355" y="4997395"/>
            <a:ext cx="1208697" cy="1208697"/>
            <a:chOff x="1585355" y="4997395"/>
            <a:chExt cx="1208697" cy="1208697"/>
          </a:xfrm>
        </p:grpSpPr>
        <p:sp>
          <p:nvSpPr>
            <p:cNvPr id="9" name="椭圆 8"/>
            <p:cNvSpPr/>
            <p:nvPr/>
          </p:nvSpPr>
          <p:spPr>
            <a:xfrm>
              <a:off x="1585355" y="4997395"/>
              <a:ext cx="1208697" cy="1208697"/>
            </a:xfrm>
            <a:prstGeom prst="ellipse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1786154" y="5217023"/>
              <a:ext cx="807097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01</a:t>
              </a:r>
              <a:endParaRPr lang="zh-CN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569343" y="2236823"/>
            <a:ext cx="1208697" cy="1208697"/>
            <a:chOff x="3569343" y="2236823"/>
            <a:chExt cx="1208697" cy="1208697"/>
          </a:xfrm>
        </p:grpSpPr>
        <p:sp>
          <p:nvSpPr>
            <p:cNvPr id="13" name="椭圆 12"/>
            <p:cNvSpPr/>
            <p:nvPr/>
          </p:nvSpPr>
          <p:spPr>
            <a:xfrm rot="10800000">
              <a:off x="3569343" y="2236823"/>
              <a:ext cx="1208697" cy="1208697"/>
            </a:xfrm>
            <a:prstGeom prst="ellipse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3770141" y="2456450"/>
              <a:ext cx="807097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02</a:t>
              </a:r>
              <a:endParaRPr lang="zh-CN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515295" y="4997395"/>
            <a:ext cx="1208697" cy="1208697"/>
            <a:chOff x="5515295" y="4997395"/>
            <a:chExt cx="1208697" cy="1208697"/>
          </a:xfrm>
        </p:grpSpPr>
        <p:sp>
          <p:nvSpPr>
            <p:cNvPr id="21" name="椭圆 20"/>
            <p:cNvSpPr/>
            <p:nvPr/>
          </p:nvSpPr>
          <p:spPr>
            <a:xfrm>
              <a:off x="5515295" y="4997395"/>
              <a:ext cx="1208697" cy="1208697"/>
            </a:xfrm>
            <a:prstGeom prst="ellipse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5716094" y="5217023"/>
              <a:ext cx="807097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03</a:t>
              </a:r>
              <a:endParaRPr lang="zh-CN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461249" y="2236823"/>
            <a:ext cx="1208697" cy="1208697"/>
            <a:chOff x="7461249" y="2236823"/>
            <a:chExt cx="1208697" cy="1208697"/>
          </a:xfrm>
        </p:grpSpPr>
        <p:sp>
          <p:nvSpPr>
            <p:cNvPr id="24" name="椭圆 23"/>
            <p:cNvSpPr/>
            <p:nvPr/>
          </p:nvSpPr>
          <p:spPr>
            <a:xfrm rot="10800000">
              <a:off x="7461249" y="2236823"/>
              <a:ext cx="1208697" cy="1208697"/>
            </a:xfrm>
            <a:prstGeom prst="ellipse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7662048" y="2456450"/>
              <a:ext cx="807097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04</a:t>
              </a:r>
              <a:endParaRPr lang="zh-CN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9407201" y="4997395"/>
            <a:ext cx="1208697" cy="1208697"/>
            <a:chOff x="9407201" y="4997395"/>
            <a:chExt cx="1208697" cy="1208697"/>
          </a:xfrm>
        </p:grpSpPr>
        <p:sp>
          <p:nvSpPr>
            <p:cNvPr id="27" name="椭圆 26"/>
            <p:cNvSpPr/>
            <p:nvPr/>
          </p:nvSpPr>
          <p:spPr>
            <a:xfrm>
              <a:off x="9407201" y="4997395"/>
              <a:ext cx="1208697" cy="1208697"/>
            </a:xfrm>
            <a:prstGeom prst="ellipse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608000" y="5217023"/>
              <a:ext cx="807097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05</a:t>
              </a:r>
              <a:endParaRPr lang="zh-CN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070204" y="3445520"/>
            <a:ext cx="2239000" cy="1551875"/>
            <a:chOff x="1070204" y="3445520"/>
            <a:chExt cx="2239000" cy="1551875"/>
          </a:xfrm>
        </p:grpSpPr>
        <p:sp>
          <p:nvSpPr>
            <p:cNvPr id="30" name="任意多边形 29"/>
            <p:cNvSpPr/>
            <p:nvPr/>
          </p:nvSpPr>
          <p:spPr>
            <a:xfrm>
              <a:off x="1070204" y="3445520"/>
              <a:ext cx="2239000" cy="1551875"/>
            </a:xfrm>
            <a:custGeom>
              <a:avLst/>
              <a:gdLst>
                <a:gd name="connsiteX0" fmla="*/ 720763 w 2312895"/>
                <a:gd name="connsiteY0" fmla="*/ 1624405 h 1656678"/>
                <a:gd name="connsiteX1" fmla="*/ 0 w 2312895"/>
                <a:gd name="connsiteY1" fmla="*/ 398033 h 1656678"/>
                <a:gd name="connsiteX2" fmla="*/ 268942 w 2312895"/>
                <a:gd name="connsiteY2" fmla="*/ 0 h 1656678"/>
                <a:gd name="connsiteX3" fmla="*/ 2000923 w 2312895"/>
                <a:gd name="connsiteY3" fmla="*/ 0 h 1656678"/>
                <a:gd name="connsiteX4" fmla="*/ 2312895 w 2312895"/>
                <a:gd name="connsiteY4" fmla="*/ 376518 h 1656678"/>
                <a:gd name="connsiteX5" fmla="*/ 1602890 w 2312895"/>
                <a:gd name="connsiteY5" fmla="*/ 1656678 h 1656678"/>
                <a:gd name="connsiteX6" fmla="*/ 720763 w 2312895"/>
                <a:gd name="connsiteY6" fmla="*/ 1624405 h 1656678"/>
                <a:gd name="connsiteX0" fmla="*/ 720763 w 2332720"/>
                <a:gd name="connsiteY0" fmla="*/ 1624405 h 1656678"/>
                <a:gd name="connsiteX1" fmla="*/ 0 w 2332720"/>
                <a:gd name="connsiteY1" fmla="*/ 398033 h 1656678"/>
                <a:gd name="connsiteX2" fmla="*/ 268942 w 2332720"/>
                <a:gd name="connsiteY2" fmla="*/ 0 h 1656678"/>
                <a:gd name="connsiteX3" fmla="*/ 2000923 w 2332720"/>
                <a:gd name="connsiteY3" fmla="*/ 0 h 1656678"/>
                <a:gd name="connsiteX4" fmla="*/ 2312895 w 2332720"/>
                <a:gd name="connsiteY4" fmla="*/ 376518 h 1656678"/>
                <a:gd name="connsiteX5" fmla="*/ 1602890 w 2332720"/>
                <a:gd name="connsiteY5" fmla="*/ 1656678 h 1656678"/>
                <a:gd name="connsiteX6" fmla="*/ 720763 w 2332720"/>
                <a:gd name="connsiteY6" fmla="*/ 1624405 h 1656678"/>
                <a:gd name="connsiteX0" fmla="*/ 720763 w 2337099"/>
                <a:gd name="connsiteY0" fmla="*/ 1624457 h 1656730"/>
                <a:gd name="connsiteX1" fmla="*/ 0 w 2337099"/>
                <a:gd name="connsiteY1" fmla="*/ 398085 h 1656730"/>
                <a:gd name="connsiteX2" fmla="*/ 268942 w 2337099"/>
                <a:gd name="connsiteY2" fmla="*/ 52 h 1656730"/>
                <a:gd name="connsiteX3" fmla="*/ 2000923 w 2337099"/>
                <a:gd name="connsiteY3" fmla="*/ 52 h 1656730"/>
                <a:gd name="connsiteX4" fmla="*/ 2312895 w 2337099"/>
                <a:gd name="connsiteY4" fmla="*/ 376570 h 1656730"/>
                <a:gd name="connsiteX5" fmla="*/ 1602890 w 2337099"/>
                <a:gd name="connsiteY5" fmla="*/ 1656730 h 1656730"/>
                <a:gd name="connsiteX6" fmla="*/ 720763 w 2337099"/>
                <a:gd name="connsiteY6" fmla="*/ 1624457 h 1656730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55483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55483 w 2391308"/>
                <a:gd name="connsiteY6" fmla="*/ 1625168 h 1657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91308" h="1657441">
                  <a:moveTo>
                    <a:pt x="755483" y="1625168"/>
                  </a:moveTo>
                  <a:lnTo>
                    <a:pt x="45477" y="398796"/>
                  </a:lnTo>
                  <a:cubicBezTo>
                    <a:pt x="-58513" y="201573"/>
                    <a:pt x="9619" y="-6408"/>
                    <a:pt x="314419" y="763"/>
                  </a:cubicBezTo>
                  <a:lnTo>
                    <a:pt x="2046400" y="763"/>
                  </a:lnTo>
                  <a:cubicBezTo>
                    <a:pt x="2322513" y="-13580"/>
                    <a:pt x="2458776" y="176472"/>
                    <a:pt x="2358372" y="377281"/>
                  </a:cubicBezTo>
                  <a:lnTo>
                    <a:pt x="1648367" y="1657441"/>
                  </a:lnTo>
                  <a:cubicBezTo>
                    <a:pt x="1472659" y="1496076"/>
                    <a:pt x="1092556" y="1366985"/>
                    <a:pt x="755483" y="1625168"/>
                  </a:cubicBezTo>
                  <a:close/>
                </a:path>
              </a:pathLst>
            </a:custGeom>
            <a:solidFill>
              <a:srgbClr val="D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478610" y="3759792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</a:t>
              </a:r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054191" y="3445520"/>
            <a:ext cx="2239000" cy="1551875"/>
            <a:chOff x="3054191" y="3445520"/>
            <a:chExt cx="2239000" cy="1551875"/>
          </a:xfrm>
        </p:grpSpPr>
        <p:sp>
          <p:nvSpPr>
            <p:cNvPr id="33" name="任意多边形 32"/>
            <p:cNvSpPr/>
            <p:nvPr/>
          </p:nvSpPr>
          <p:spPr>
            <a:xfrm rot="10800000">
              <a:off x="3054191" y="3445520"/>
              <a:ext cx="2239000" cy="1551875"/>
            </a:xfrm>
            <a:custGeom>
              <a:avLst/>
              <a:gdLst>
                <a:gd name="connsiteX0" fmla="*/ 720763 w 2312895"/>
                <a:gd name="connsiteY0" fmla="*/ 1624405 h 1656678"/>
                <a:gd name="connsiteX1" fmla="*/ 0 w 2312895"/>
                <a:gd name="connsiteY1" fmla="*/ 398033 h 1656678"/>
                <a:gd name="connsiteX2" fmla="*/ 268942 w 2312895"/>
                <a:gd name="connsiteY2" fmla="*/ 0 h 1656678"/>
                <a:gd name="connsiteX3" fmla="*/ 2000923 w 2312895"/>
                <a:gd name="connsiteY3" fmla="*/ 0 h 1656678"/>
                <a:gd name="connsiteX4" fmla="*/ 2312895 w 2312895"/>
                <a:gd name="connsiteY4" fmla="*/ 376518 h 1656678"/>
                <a:gd name="connsiteX5" fmla="*/ 1602890 w 2312895"/>
                <a:gd name="connsiteY5" fmla="*/ 1656678 h 1656678"/>
                <a:gd name="connsiteX6" fmla="*/ 720763 w 2312895"/>
                <a:gd name="connsiteY6" fmla="*/ 1624405 h 1656678"/>
                <a:gd name="connsiteX0" fmla="*/ 720763 w 2332720"/>
                <a:gd name="connsiteY0" fmla="*/ 1624405 h 1656678"/>
                <a:gd name="connsiteX1" fmla="*/ 0 w 2332720"/>
                <a:gd name="connsiteY1" fmla="*/ 398033 h 1656678"/>
                <a:gd name="connsiteX2" fmla="*/ 268942 w 2332720"/>
                <a:gd name="connsiteY2" fmla="*/ 0 h 1656678"/>
                <a:gd name="connsiteX3" fmla="*/ 2000923 w 2332720"/>
                <a:gd name="connsiteY3" fmla="*/ 0 h 1656678"/>
                <a:gd name="connsiteX4" fmla="*/ 2312895 w 2332720"/>
                <a:gd name="connsiteY4" fmla="*/ 376518 h 1656678"/>
                <a:gd name="connsiteX5" fmla="*/ 1602890 w 2332720"/>
                <a:gd name="connsiteY5" fmla="*/ 1656678 h 1656678"/>
                <a:gd name="connsiteX6" fmla="*/ 720763 w 2332720"/>
                <a:gd name="connsiteY6" fmla="*/ 1624405 h 1656678"/>
                <a:gd name="connsiteX0" fmla="*/ 720763 w 2337099"/>
                <a:gd name="connsiteY0" fmla="*/ 1624457 h 1656730"/>
                <a:gd name="connsiteX1" fmla="*/ 0 w 2337099"/>
                <a:gd name="connsiteY1" fmla="*/ 398085 h 1656730"/>
                <a:gd name="connsiteX2" fmla="*/ 268942 w 2337099"/>
                <a:gd name="connsiteY2" fmla="*/ 52 h 1656730"/>
                <a:gd name="connsiteX3" fmla="*/ 2000923 w 2337099"/>
                <a:gd name="connsiteY3" fmla="*/ 52 h 1656730"/>
                <a:gd name="connsiteX4" fmla="*/ 2312895 w 2337099"/>
                <a:gd name="connsiteY4" fmla="*/ 376570 h 1656730"/>
                <a:gd name="connsiteX5" fmla="*/ 1602890 w 2337099"/>
                <a:gd name="connsiteY5" fmla="*/ 1656730 h 1656730"/>
                <a:gd name="connsiteX6" fmla="*/ 720763 w 2337099"/>
                <a:gd name="connsiteY6" fmla="*/ 1624457 h 1656730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55483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55483 w 2391308"/>
                <a:gd name="connsiteY6" fmla="*/ 1625168 h 1657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91308" h="1657441">
                  <a:moveTo>
                    <a:pt x="755483" y="1625168"/>
                  </a:moveTo>
                  <a:lnTo>
                    <a:pt x="45477" y="398796"/>
                  </a:lnTo>
                  <a:cubicBezTo>
                    <a:pt x="-58513" y="201573"/>
                    <a:pt x="9619" y="-6408"/>
                    <a:pt x="314419" y="763"/>
                  </a:cubicBezTo>
                  <a:lnTo>
                    <a:pt x="2046400" y="763"/>
                  </a:lnTo>
                  <a:cubicBezTo>
                    <a:pt x="2322513" y="-13580"/>
                    <a:pt x="2458776" y="176472"/>
                    <a:pt x="2358372" y="377281"/>
                  </a:cubicBezTo>
                  <a:lnTo>
                    <a:pt x="1648367" y="1657441"/>
                  </a:lnTo>
                  <a:cubicBezTo>
                    <a:pt x="1472659" y="1496076"/>
                    <a:pt x="1092556" y="1366985"/>
                    <a:pt x="755483" y="1625168"/>
                  </a:cubicBezTo>
                  <a:close/>
                </a:path>
              </a:pathLst>
            </a:custGeom>
            <a:solidFill>
              <a:srgbClr val="26303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3443582" y="4108494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</a:t>
              </a:r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000144" y="3445520"/>
            <a:ext cx="2239000" cy="1551875"/>
            <a:chOff x="5000144" y="3445520"/>
            <a:chExt cx="2239000" cy="1551875"/>
          </a:xfrm>
        </p:grpSpPr>
        <p:sp>
          <p:nvSpPr>
            <p:cNvPr id="36" name="任意多边形 35"/>
            <p:cNvSpPr/>
            <p:nvPr/>
          </p:nvSpPr>
          <p:spPr>
            <a:xfrm>
              <a:off x="5000144" y="3445520"/>
              <a:ext cx="2239000" cy="1551875"/>
            </a:xfrm>
            <a:custGeom>
              <a:avLst/>
              <a:gdLst>
                <a:gd name="connsiteX0" fmla="*/ 720763 w 2312895"/>
                <a:gd name="connsiteY0" fmla="*/ 1624405 h 1656678"/>
                <a:gd name="connsiteX1" fmla="*/ 0 w 2312895"/>
                <a:gd name="connsiteY1" fmla="*/ 398033 h 1656678"/>
                <a:gd name="connsiteX2" fmla="*/ 268942 w 2312895"/>
                <a:gd name="connsiteY2" fmla="*/ 0 h 1656678"/>
                <a:gd name="connsiteX3" fmla="*/ 2000923 w 2312895"/>
                <a:gd name="connsiteY3" fmla="*/ 0 h 1656678"/>
                <a:gd name="connsiteX4" fmla="*/ 2312895 w 2312895"/>
                <a:gd name="connsiteY4" fmla="*/ 376518 h 1656678"/>
                <a:gd name="connsiteX5" fmla="*/ 1602890 w 2312895"/>
                <a:gd name="connsiteY5" fmla="*/ 1656678 h 1656678"/>
                <a:gd name="connsiteX6" fmla="*/ 720763 w 2312895"/>
                <a:gd name="connsiteY6" fmla="*/ 1624405 h 1656678"/>
                <a:gd name="connsiteX0" fmla="*/ 720763 w 2332720"/>
                <a:gd name="connsiteY0" fmla="*/ 1624405 h 1656678"/>
                <a:gd name="connsiteX1" fmla="*/ 0 w 2332720"/>
                <a:gd name="connsiteY1" fmla="*/ 398033 h 1656678"/>
                <a:gd name="connsiteX2" fmla="*/ 268942 w 2332720"/>
                <a:gd name="connsiteY2" fmla="*/ 0 h 1656678"/>
                <a:gd name="connsiteX3" fmla="*/ 2000923 w 2332720"/>
                <a:gd name="connsiteY3" fmla="*/ 0 h 1656678"/>
                <a:gd name="connsiteX4" fmla="*/ 2312895 w 2332720"/>
                <a:gd name="connsiteY4" fmla="*/ 376518 h 1656678"/>
                <a:gd name="connsiteX5" fmla="*/ 1602890 w 2332720"/>
                <a:gd name="connsiteY5" fmla="*/ 1656678 h 1656678"/>
                <a:gd name="connsiteX6" fmla="*/ 720763 w 2332720"/>
                <a:gd name="connsiteY6" fmla="*/ 1624405 h 1656678"/>
                <a:gd name="connsiteX0" fmla="*/ 720763 w 2337099"/>
                <a:gd name="connsiteY0" fmla="*/ 1624457 h 1656730"/>
                <a:gd name="connsiteX1" fmla="*/ 0 w 2337099"/>
                <a:gd name="connsiteY1" fmla="*/ 398085 h 1656730"/>
                <a:gd name="connsiteX2" fmla="*/ 268942 w 2337099"/>
                <a:gd name="connsiteY2" fmla="*/ 52 h 1656730"/>
                <a:gd name="connsiteX3" fmla="*/ 2000923 w 2337099"/>
                <a:gd name="connsiteY3" fmla="*/ 52 h 1656730"/>
                <a:gd name="connsiteX4" fmla="*/ 2312895 w 2337099"/>
                <a:gd name="connsiteY4" fmla="*/ 376570 h 1656730"/>
                <a:gd name="connsiteX5" fmla="*/ 1602890 w 2337099"/>
                <a:gd name="connsiteY5" fmla="*/ 1656730 h 1656730"/>
                <a:gd name="connsiteX6" fmla="*/ 720763 w 2337099"/>
                <a:gd name="connsiteY6" fmla="*/ 1624457 h 1656730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55483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55483 w 2391308"/>
                <a:gd name="connsiteY6" fmla="*/ 1625168 h 1657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91308" h="1657441">
                  <a:moveTo>
                    <a:pt x="755483" y="1625168"/>
                  </a:moveTo>
                  <a:lnTo>
                    <a:pt x="45477" y="398796"/>
                  </a:lnTo>
                  <a:cubicBezTo>
                    <a:pt x="-58513" y="201573"/>
                    <a:pt x="9619" y="-6408"/>
                    <a:pt x="314419" y="763"/>
                  </a:cubicBezTo>
                  <a:lnTo>
                    <a:pt x="2046400" y="763"/>
                  </a:lnTo>
                  <a:cubicBezTo>
                    <a:pt x="2322513" y="-13580"/>
                    <a:pt x="2458776" y="176472"/>
                    <a:pt x="2358372" y="377281"/>
                  </a:cubicBezTo>
                  <a:lnTo>
                    <a:pt x="1648367" y="1657441"/>
                  </a:lnTo>
                  <a:cubicBezTo>
                    <a:pt x="1472659" y="1496076"/>
                    <a:pt x="1092556" y="1366985"/>
                    <a:pt x="755483" y="1625168"/>
                  </a:cubicBezTo>
                  <a:close/>
                </a:path>
              </a:pathLst>
            </a:custGeom>
            <a:solidFill>
              <a:srgbClr val="D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5410729" y="3757030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</a:t>
              </a:r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946097" y="3445520"/>
            <a:ext cx="2239000" cy="1551875"/>
            <a:chOff x="6946097" y="3445520"/>
            <a:chExt cx="2239000" cy="1551875"/>
          </a:xfrm>
        </p:grpSpPr>
        <p:sp>
          <p:nvSpPr>
            <p:cNvPr id="39" name="任意多边形 38"/>
            <p:cNvSpPr/>
            <p:nvPr/>
          </p:nvSpPr>
          <p:spPr>
            <a:xfrm rot="10800000">
              <a:off x="6946097" y="3445520"/>
              <a:ext cx="2239000" cy="1551875"/>
            </a:xfrm>
            <a:custGeom>
              <a:avLst/>
              <a:gdLst>
                <a:gd name="connsiteX0" fmla="*/ 720763 w 2312895"/>
                <a:gd name="connsiteY0" fmla="*/ 1624405 h 1656678"/>
                <a:gd name="connsiteX1" fmla="*/ 0 w 2312895"/>
                <a:gd name="connsiteY1" fmla="*/ 398033 h 1656678"/>
                <a:gd name="connsiteX2" fmla="*/ 268942 w 2312895"/>
                <a:gd name="connsiteY2" fmla="*/ 0 h 1656678"/>
                <a:gd name="connsiteX3" fmla="*/ 2000923 w 2312895"/>
                <a:gd name="connsiteY3" fmla="*/ 0 h 1656678"/>
                <a:gd name="connsiteX4" fmla="*/ 2312895 w 2312895"/>
                <a:gd name="connsiteY4" fmla="*/ 376518 h 1656678"/>
                <a:gd name="connsiteX5" fmla="*/ 1602890 w 2312895"/>
                <a:gd name="connsiteY5" fmla="*/ 1656678 h 1656678"/>
                <a:gd name="connsiteX6" fmla="*/ 720763 w 2312895"/>
                <a:gd name="connsiteY6" fmla="*/ 1624405 h 1656678"/>
                <a:gd name="connsiteX0" fmla="*/ 720763 w 2332720"/>
                <a:gd name="connsiteY0" fmla="*/ 1624405 h 1656678"/>
                <a:gd name="connsiteX1" fmla="*/ 0 w 2332720"/>
                <a:gd name="connsiteY1" fmla="*/ 398033 h 1656678"/>
                <a:gd name="connsiteX2" fmla="*/ 268942 w 2332720"/>
                <a:gd name="connsiteY2" fmla="*/ 0 h 1656678"/>
                <a:gd name="connsiteX3" fmla="*/ 2000923 w 2332720"/>
                <a:gd name="connsiteY3" fmla="*/ 0 h 1656678"/>
                <a:gd name="connsiteX4" fmla="*/ 2312895 w 2332720"/>
                <a:gd name="connsiteY4" fmla="*/ 376518 h 1656678"/>
                <a:gd name="connsiteX5" fmla="*/ 1602890 w 2332720"/>
                <a:gd name="connsiteY5" fmla="*/ 1656678 h 1656678"/>
                <a:gd name="connsiteX6" fmla="*/ 720763 w 2332720"/>
                <a:gd name="connsiteY6" fmla="*/ 1624405 h 1656678"/>
                <a:gd name="connsiteX0" fmla="*/ 720763 w 2337099"/>
                <a:gd name="connsiteY0" fmla="*/ 1624457 h 1656730"/>
                <a:gd name="connsiteX1" fmla="*/ 0 w 2337099"/>
                <a:gd name="connsiteY1" fmla="*/ 398085 h 1656730"/>
                <a:gd name="connsiteX2" fmla="*/ 268942 w 2337099"/>
                <a:gd name="connsiteY2" fmla="*/ 52 h 1656730"/>
                <a:gd name="connsiteX3" fmla="*/ 2000923 w 2337099"/>
                <a:gd name="connsiteY3" fmla="*/ 52 h 1656730"/>
                <a:gd name="connsiteX4" fmla="*/ 2312895 w 2337099"/>
                <a:gd name="connsiteY4" fmla="*/ 376570 h 1656730"/>
                <a:gd name="connsiteX5" fmla="*/ 1602890 w 2337099"/>
                <a:gd name="connsiteY5" fmla="*/ 1656730 h 1656730"/>
                <a:gd name="connsiteX6" fmla="*/ 720763 w 2337099"/>
                <a:gd name="connsiteY6" fmla="*/ 1624457 h 1656730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55483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55483 w 2391308"/>
                <a:gd name="connsiteY6" fmla="*/ 1625168 h 1657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91308" h="1657441">
                  <a:moveTo>
                    <a:pt x="755483" y="1625168"/>
                  </a:moveTo>
                  <a:lnTo>
                    <a:pt x="45477" y="398796"/>
                  </a:lnTo>
                  <a:cubicBezTo>
                    <a:pt x="-58513" y="201573"/>
                    <a:pt x="9619" y="-6408"/>
                    <a:pt x="314419" y="763"/>
                  </a:cubicBezTo>
                  <a:lnTo>
                    <a:pt x="2046400" y="763"/>
                  </a:lnTo>
                  <a:cubicBezTo>
                    <a:pt x="2322513" y="-13580"/>
                    <a:pt x="2458776" y="176472"/>
                    <a:pt x="2358372" y="377281"/>
                  </a:cubicBezTo>
                  <a:lnTo>
                    <a:pt x="1648367" y="1657441"/>
                  </a:lnTo>
                  <a:cubicBezTo>
                    <a:pt x="1472659" y="1496076"/>
                    <a:pt x="1092556" y="1366985"/>
                    <a:pt x="755483" y="1625168"/>
                  </a:cubicBezTo>
                  <a:close/>
                </a:path>
              </a:pathLst>
            </a:custGeom>
            <a:solidFill>
              <a:srgbClr val="26303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7375701" y="4105732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</a:t>
              </a:r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892050" y="3445520"/>
            <a:ext cx="2239000" cy="1551875"/>
            <a:chOff x="8892050" y="3445520"/>
            <a:chExt cx="2239000" cy="1551875"/>
          </a:xfrm>
        </p:grpSpPr>
        <p:sp>
          <p:nvSpPr>
            <p:cNvPr id="42" name="任意多边形 41"/>
            <p:cNvSpPr/>
            <p:nvPr/>
          </p:nvSpPr>
          <p:spPr>
            <a:xfrm>
              <a:off x="8892050" y="3445520"/>
              <a:ext cx="2239000" cy="1551875"/>
            </a:xfrm>
            <a:custGeom>
              <a:avLst/>
              <a:gdLst>
                <a:gd name="connsiteX0" fmla="*/ 720763 w 2312895"/>
                <a:gd name="connsiteY0" fmla="*/ 1624405 h 1656678"/>
                <a:gd name="connsiteX1" fmla="*/ 0 w 2312895"/>
                <a:gd name="connsiteY1" fmla="*/ 398033 h 1656678"/>
                <a:gd name="connsiteX2" fmla="*/ 268942 w 2312895"/>
                <a:gd name="connsiteY2" fmla="*/ 0 h 1656678"/>
                <a:gd name="connsiteX3" fmla="*/ 2000923 w 2312895"/>
                <a:gd name="connsiteY3" fmla="*/ 0 h 1656678"/>
                <a:gd name="connsiteX4" fmla="*/ 2312895 w 2312895"/>
                <a:gd name="connsiteY4" fmla="*/ 376518 h 1656678"/>
                <a:gd name="connsiteX5" fmla="*/ 1602890 w 2312895"/>
                <a:gd name="connsiteY5" fmla="*/ 1656678 h 1656678"/>
                <a:gd name="connsiteX6" fmla="*/ 720763 w 2312895"/>
                <a:gd name="connsiteY6" fmla="*/ 1624405 h 1656678"/>
                <a:gd name="connsiteX0" fmla="*/ 720763 w 2332720"/>
                <a:gd name="connsiteY0" fmla="*/ 1624405 h 1656678"/>
                <a:gd name="connsiteX1" fmla="*/ 0 w 2332720"/>
                <a:gd name="connsiteY1" fmla="*/ 398033 h 1656678"/>
                <a:gd name="connsiteX2" fmla="*/ 268942 w 2332720"/>
                <a:gd name="connsiteY2" fmla="*/ 0 h 1656678"/>
                <a:gd name="connsiteX3" fmla="*/ 2000923 w 2332720"/>
                <a:gd name="connsiteY3" fmla="*/ 0 h 1656678"/>
                <a:gd name="connsiteX4" fmla="*/ 2312895 w 2332720"/>
                <a:gd name="connsiteY4" fmla="*/ 376518 h 1656678"/>
                <a:gd name="connsiteX5" fmla="*/ 1602890 w 2332720"/>
                <a:gd name="connsiteY5" fmla="*/ 1656678 h 1656678"/>
                <a:gd name="connsiteX6" fmla="*/ 720763 w 2332720"/>
                <a:gd name="connsiteY6" fmla="*/ 1624405 h 1656678"/>
                <a:gd name="connsiteX0" fmla="*/ 720763 w 2337099"/>
                <a:gd name="connsiteY0" fmla="*/ 1624457 h 1656730"/>
                <a:gd name="connsiteX1" fmla="*/ 0 w 2337099"/>
                <a:gd name="connsiteY1" fmla="*/ 398085 h 1656730"/>
                <a:gd name="connsiteX2" fmla="*/ 268942 w 2337099"/>
                <a:gd name="connsiteY2" fmla="*/ 52 h 1656730"/>
                <a:gd name="connsiteX3" fmla="*/ 2000923 w 2337099"/>
                <a:gd name="connsiteY3" fmla="*/ 52 h 1656730"/>
                <a:gd name="connsiteX4" fmla="*/ 2312895 w 2337099"/>
                <a:gd name="connsiteY4" fmla="*/ 376570 h 1656730"/>
                <a:gd name="connsiteX5" fmla="*/ 1602890 w 2337099"/>
                <a:gd name="connsiteY5" fmla="*/ 1656730 h 1656730"/>
                <a:gd name="connsiteX6" fmla="*/ 720763 w 2337099"/>
                <a:gd name="connsiteY6" fmla="*/ 1624457 h 1656730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20763 w 2345831"/>
                <a:gd name="connsiteY0" fmla="*/ 1625168 h 1657441"/>
                <a:gd name="connsiteX1" fmla="*/ 0 w 2345831"/>
                <a:gd name="connsiteY1" fmla="*/ 398796 h 1657441"/>
                <a:gd name="connsiteX2" fmla="*/ 268942 w 2345831"/>
                <a:gd name="connsiteY2" fmla="*/ 763 h 1657441"/>
                <a:gd name="connsiteX3" fmla="*/ 2000923 w 2345831"/>
                <a:gd name="connsiteY3" fmla="*/ 763 h 1657441"/>
                <a:gd name="connsiteX4" fmla="*/ 2312895 w 2345831"/>
                <a:gd name="connsiteY4" fmla="*/ 377281 h 1657441"/>
                <a:gd name="connsiteX5" fmla="*/ 1602890 w 2345831"/>
                <a:gd name="connsiteY5" fmla="*/ 1657441 h 1657441"/>
                <a:gd name="connsiteX6" fmla="*/ 720763 w 2345831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66240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66240 w 2391308"/>
                <a:gd name="connsiteY6" fmla="*/ 1625168 h 1657441"/>
                <a:gd name="connsiteX0" fmla="*/ 755483 w 2391308"/>
                <a:gd name="connsiteY0" fmla="*/ 1625168 h 1657441"/>
                <a:gd name="connsiteX1" fmla="*/ 45477 w 2391308"/>
                <a:gd name="connsiteY1" fmla="*/ 398796 h 1657441"/>
                <a:gd name="connsiteX2" fmla="*/ 314419 w 2391308"/>
                <a:gd name="connsiteY2" fmla="*/ 763 h 1657441"/>
                <a:gd name="connsiteX3" fmla="*/ 2046400 w 2391308"/>
                <a:gd name="connsiteY3" fmla="*/ 763 h 1657441"/>
                <a:gd name="connsiteX4" fmla="*/ 2358372 w 2391308"/>
                <a:gd name="connsiteY4" fmla="*/ 377281 h 1657441"/>
                <a:gd name="connsiteX5" fmla="*/ 1648367 w 2391308"/>
                <a:gd name="connsiteY5" fmla="*/ 1657441 h 1657441"/>
                <a:gd name="connsiteX6" fmla="*/ 755483 w 2391308"/>
                <a:gd name="connsiteY6" fmla="*/ 1625168 h 1657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91308" h="1657441">
                  <a:moveTo>
                    <a:pt x="755483" y="1625168"/>
                  </a:moveTo>
                  <a:lnTo>
                    <a:pt x="45477" y="398796"/>
                  </a:lnTo>
                  <a:cubicBezTo>
                    <a:pt x="-58513" y="201573"/>
                    <a:pt x="9619" y="-6408"/>
                    <a:pt x="314419" y="763"/>
                  </a:cubicBezTo>
                  <a:lnTo>
                    <a:pt x="2046400" y="763"/>
                  </a:lnTo>
                  <a:cubicBezTo>
                    <a:pt x="2322513" y="-13580"/>
                    <a:pt x="2458776" y="176472"/>
                    <a:pt x="2358372" y="377281"/>
                  </a:cubicBezTo>
                  <a:lnTo>
                    <a:pt x="1648367" y="1657441"/>
                  </a:lnTo>
                  <a:cubicBezTo>
                    <a:pt x="1472659" y="1496076"/>
                    <a:pt x="1092556" y="1366985"/>
                    <a:pt x="755483" y="1625168"/>
                  </a:cubicBezTo>
                  <a:close/>
                </a:path>
              </a:pathLst>
            </a:custGeom>
            <a:solidFill>
              <a:srgbClr val="D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9321654" y="3757029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</a:t>
              </a:r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8892050" y="2647167"/>
            <a:ext cx="2339102" cy="9541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013765" y="2655490"/>
            <a:ext cx="2339102" cy="9541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900042" y="2647166"/>
            <a:ext cx="2339102" cy="9541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2997123" y="5310371"/>
            <a:ext cx="2339102" cy="9541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6967700" y="5321063"/>
            <a:ext cx="2339102" cy="9541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9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0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344017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5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750"/>
                            </p:stCondLst>
                            <p:childTnLst>
                              <p:par>
                                <p:cTn id="6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空心弧 7"/>
          <p:cNvSpPr/>
          <p:nvPr/>
        </p:nvSpPr>
        <p:spPr>
          <a:xfrm>
            <a:off x="1219200" y="2697253"/>
            <a:ext cx="3019425" cy="3019425"/>
          </a:xfrm>
          <a:prstGeom prst="blockArc">
            <a:avLst/>
          </a:prstGeom>
          <a:solidFill>
            <a:srgbClr val="D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空心弧 8"/>
          <p:cNvSpPr/>
          <p:nvPr/>
        </p:nvSpPr>
        <p:spPr>
          <a:xfrm rot="10800000">
            <a:off x="3490866" y="2697253"/>
            <a:ext cx="3019425" cy="3019425"/>
          </a:xfrm>
          <a:prstGeom prst="blockArc">
            <a:avLst/>
          </a:prstGeom>
          <a:solidFill>
            <a:srgbClr val="26303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空心弧 9"/>
          <p:cNvSpPr/>
          <p:nvPr/>
        </p:nvSpPr>
        <p:spPr>
          <a:xfrm>
            <a:off x="5753006" y="2697253"/>
            <a:ext cx="3019425" cy="3019425"/>
          </a:xfrm>
          <a:prstGeom prst="blockArc">
            <a:avLst/>
          </a:prstGeom>
          <a:solidFill>
            <a:srgbClr val="D0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空心弧 10"/>
          <p:cNvSpPr/>
          <p:nvPr/>
        </p:nvSpPr>
        <p:spPr>
          <a:xfrm rot="10800000">
            <a:off x="8024672" y="2697253"/>
            <a:ext cx="3019425" cy="3019425"/>
          </a:xfrm>
          <a:prstGeom prst="blockArc">
            <a:avLst/>
          </a:prstGeom>
          <a:solidFill>
            <a:srgbClr val="26303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18413" y="4072792"/>
            <a:ext cx="11128798" cy="266856"/>
            <a:chOff x="518413" y="4072792"/>
            <a:chExt cx="11128798" cy="266856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 flipV="1">
              <a:off x="7564621" y="4203818"/>
              <a:ext cx="4082590" cy="135830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 rotWithShape="1">
            <a:blip r:embed="rId4" cstate="screen">
              <a:biLevel thresh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V="1">
              <a:off x="518413" y="4087033"/>
              <a:ext cx="3649074" cy="126307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V="1">
              <a:off x="5608151" y="4072792"/>
              <a:ext cx="4082590" cy="135830"/>
            </a:xfrm>
            <a:prstGeom prst="rect">
              <a:avLst/>
            </a:prstGeom>
          </p:spPr>
        </p:pic>
      </p:grpSp>
      <p:grpSp>
        <p:nvGrpSpPr>
          <p:cNvPr id="22" name="组合 21"/>
          <p:cNvGrpSpPr/>
          <p:nvPr/>
        </p:nvGrpSpPr>
        <p:grpSpPr>
          <a:xfrm>
            <a:off x="1762285" y="3237190"/>
            <a:ext cx="1933254" cy="1933252"/>
            <a:chOff x="1762285" y="2810035"/>
            <a:chExt cx="1933254" cy="1933252"/>
          </a:xfrm>
        </p:grpSpPr>
        <p:sp>
          <p:nvSpPr>
            <p:cNvPr id="23" name="任意多边形 22"/>
            <p:cNvSpPr/>
            <p:nvPr/>
          </p:nvSpPr>
          <p:spPr>
            <a:xfrm>
              <a:off x="1762285" y="2810035"/>
              <a:ext cx="1933254" cy="1933252"/>
            </a:xfrm>
            <a:custGeom>
              <a:avLst/>
              <a:gdLst>
                <a:gd name="connsiteX0" fmla="*/ 734066 w 1656097"/>
                <a:gd name="connsiteY0" fmla="*/ 0 h 1656098"/>
                <a:gd name="connsiteX1" fmla="*/ 922032 w 1656097"/>
                <a:gd name="connsiteY1" fmla="*/ 0 h 1656098"/>
                <a:gd name="connsiteX2" fmla="*/ 958682 w 1656097"/>
                <a:gd name="connsiteY2" fmla="*/ 170987 h 1656098"/>
                <a:gd name="connsiteX3" fmla="*/ 967537 w 1656097"/>
                <a:gd name="connsiteY3" fmla="*/ 172338 h 1656098"/>
                <a:gd name="connsiteX4" fmla="*/ 1042604 w 1656097"/>
                <a:gd name="connsiteY4" fmla="*/ 194634 h 1656098"/>
                <a:gd name="connsiteX5" fmla="*/ 1160682 w 1656097"/>
                <a:gd name="connsiteY5" fmla="*/ 63947 h 1656098"/>
                <a:gd name="connsiteX6" fmla="*/ 1323465 w 1656097"/>
                <a:gd name="connsiteY6" fmla="*/ 157929 h 1656098"/>
                <a:gd name="connsiteX7" fmla="*/ 1271151 w 1656097"/>
                <a:gd name="connsiteY7" fmla="*/ 319877 h 1656098"/>
                <a:gd name="connsiteX8" fmla="*/ 1280994 w 1656097"/>
                <a:gd name="connsiteY8" fmla="*/ 327054 h 1656098"/>
                <a:gd name="connsiteX9" fmla="*/ 1333335 w 1656097"/>
                <a:gd name="connsiteY9" fmla="*/ 377405 h 1656098"/>
                <a:gd name="connsiteX10" fmla="*/ 1338950 w 1656097"/>
                <a:gd name="connsiteY10" fmla="*/ 384065 h 1656098"/>
                <a:gd name="connsiteX11" fmla="*/ 1498169 w 1656097"/>
                <a:gd name="connsiteY11" fmla="*/ 332634 h 1656098"/>
                <a:gd name="connsiteX12" fmla="*/ 1592152 w 1656097"/>
                <a:gd name="connsiteY12" fmla="*/ 495417 h 1656098"/>
                <a:gd name="connsiteX13" fmla="*/ 1473528 w 1656097"/>
                <a:gd name="connsiteY13" fmla="*/ 602595 h 1656098"/>
                <a:gd name="connsiteX14" fmla="*/ 1483127 w 1656097"/>
                <a:gd name="connsiteY14" fmla="*/ 626411 h 1656098"/>
                <a:gd name="connsiteX15" fmla="*/ 1501984 w 1656097"/>
                <a:gd name="connsiteY15" fmla="*/ 701032 h 1656098"/>
                <a:gd name="connsiteX16" fmla="*/ 1656097 w 1656097"/>
                <a:gd name="connsiteY16" fmla="*/ 734067 h 1656098"/>
                <a:gd name="connsiteX17" fmla="*/ 1656097 w 1656097"/>
                <a:gd name="connsiteY17" fmla="*/ 922032 h 1656098"/>
                <a:gd name="connsiteX18" fmla="*/ 1511749 w 1656097"/>
                <a:gd name="connsiteY18" fmla="*/ 952973 h 1656098"/>
                <a:gd name="connsiteX19" fmla="*/ 1506114 w 1656097"/>
                <a:gd name="connsiteY19" fmla="*/ 989892 h 1656098"/>
                <a:gd name="connsiteX20" fmla="*/ 1491538 w 1656097"/>
                <a:gd name="connsiteY20" fmla="*/ 1048074 h 1656098"/>
                <a:gd name="connsiteX21" fmla="*/ 1485827 w 1656097"/>
                <a:gd name="connsiteY21" fmla="*/ 1064617 h 1656098"/>
                <a:gd name="connsiteX22" fmla="*/ 1592152 w 1656097"/>
                <a:gd name="connsiteY22" fmla="*/ 1160683 h 1656098"/>
                <a:gd name="connsiteX23" fmla="*/ 1498169 w 1656097"/>
                <a:gd name="connsiteY23" fmla="*/ 1323465 h 1656098"/>
                <a:gd name="connsiteX24" fmla="*/ 1367507 w 1656097"/>
                <a:gd name="connsiteY24" fmla="*/ 1281258 h 1656098"/>
                <a:gd name="connsiteX25" fmla="*/ 1351398 w 1656097"/>
                <a:gd name="connsiteY25" fmla="*/ 1303350 h 1656098"/>
                <a:gd name="connsiteX26" fmla="*/ 1301049 w 1656097"/>
                <a:gd name="connsiteY26" fmla="*/ 1355691 h 1656098"/>
                <a:gd name="connsiteX27" fmla="*/ 1282493 w 1656097"/>
                <a:gd name="connsiteY27" fmla="*/ 1371332 h 1656098"/>
                <a:gd name="connsiteX28" fmla="*/ 1323465 w 1656097"/>
                <a:gd name="connsiteY28" fmla="*/ 1498169 h 1656098"/>
                <a:gd name="connsiteX29" fmla="*/ 1160682 w 1656097"/>
                <a:gd name="connsiteY29" fmla="*/ 1592152 h 1656098"/>
                <a:gd name="connsiteX30" fmla="*/ 1074277 w 1656097"/>
                <a:gd name="connsiteY30" fmla="*/ 1496521 h 1656098"/>
                <a:gd name="connsiteX31" fmla="*/ 1052042 w 1656097"/>
                <a:gd name="connsiteY31" fmla="*/ 1505484 h 1656098"/>
                <a:gd name="connsiteX32" fmla="*/ 948719 w 1656097"/>
                <a:gd name="connsiteY32" fmla="*/ 1531593 h 1656098"/>
                <a:gd name="connsiteX33" fmla="*/ 922032 w 1656097"/>
                <a:gd name="connsiteY33" fmla="*/ 1656098 h 1656098"/>
                <a:gd name="connsiteX34" fmla="*/ 734066 w 1656097"/>
                <a:gd name="connsiteY34" fmla="*/ 1656098 h 1656098"/>
                <a:gd name="connsiteX35" fmla="*/ 707323 w 1656097"/>
                <a:gd name="connsiteY35" fmla="*/ 1531333 h 1656098"/>
                <a:gd name="connsiteX36" fmla="*/ 688561 w 1656097"/>
                <a:gd name="connsiteY36" fmla="*/ 1528470 h 1656098"/>
                <a:gd name="connsiteX37" fmla="*/ 581645 w 1656097"/>
                <a:gd name="connsiteY37" fmla="*/ 1496716 h 1656098"/>
                <a:gd name="connsiteX38" fmla="*/ 495416 w 1656097"/>
                <a:gd name="connsiteY38" fmla="*/ 1592152 h 1656098"/>
                <a:gd name="connsiteX39" fmla="*/ 332634 w 1656097"/>
                <a:gd name="connsiteY39" fmla="*/ 1498169 h 1656098"/>
                <a:gd name="connsiteX40" fmla="*/ 373389 w 1656097"/>
                <a:gd name="connsiteY40" fmla="*/ 1372000 h 1656098"/>
                <a:gd name="connsiteX41" fmla="*/ 293970 w 1656097"/>
                <a:gd name="connsiteY41" fmla="*/ 1290661 h 1656098"/>
                <a:gd name="connsiteX42" fmla="*/ 287662 w 1656097"/>
                <a:gd name="connsiteY42" fmla="*/ 1281558 h 1656098"/>
                <a:gd name="connsiteX43" fmla="*/ 157930 w 1656097"/>
                <a:gd name="connsiteY43" fmla="*/ 1323465 h 1656098"/>
                <a:gd name="connsiteX44" fmla="*/ 63947 w 1656097"/>
                <a:gd name="connsiteY44" fmla="*/ 1160683 h 1656098"/>
                <a:gd name="connsiteX45" fmla="*/ 170348 w 1656097"/>
                <a:gd name="connsiteY45" fmla="*/ 1064548 h 1656098"/>
                <a:gd name="connsiteX46" fmla="*/ 159896 w 1656097"/>
                <a:gd name="connsiteY46" fmla="*/ 1031651 h 1656098"/>
                <a:gd name="connsiteX47" fmla="*/ 144063 w 1656097"/>
                <a:gd name="connsiteY47" fmla="*/ 952912 h 1656098"/>
                <a:gd name="connsiteX48" fmla="*/ 0 w 1656097"/>
                <a:gd name="connsiteY48" fmla="*/ 922032 h 1656098"/>
                <a:gd name="connsiteX49" fmla="*/ 0 w 1656097"/>
                <a:gd name="connsiteY49" fmla="*/ 734067 h 1656098"/>
                <a:gd name="connsiteX50" fmla="*/ 152682 w 1656097"/>
                <a:gd name="connsiteY50" fmla="*/ 701339 h 1656098"/>
                <a:gd name="connsiteX51" fmla="*/ 159896 w 1656097"/>
                <a:gd name="connsiteY51" fmla="*/ 669158 h 1656098"/>
                <a:gd name="connsiteX52" fmla="*/ 182923 w 1656097"/>
                <a:gd name="connsiteY52" fmla="*/ 602913 h 1656098"/>
                <a:gd name="connsiteX53" fmla="*/ 63947 w 1656097"/>
                <a:gd name="connsiteY53" fmla="*/ 495417 h 1656098"/>
                <a:gd name="connsiteX54" fmla="*/ 157930 w 1656097"/>
                <a:gd name="connsiteY54" fmla="*/ 332634 h 1656098"/>
                <a:gd name="connsiteX55" fmla="*/ 318389 w 1656097"/>
                <a:gd name="connsiteY55" fmla="*/ 384465 h 1656098"/>
                <a:gd name="connsiteX56" fmla="*/ 353537 w 1656097"/>
                <a:gd name="connsiteY56" fmla="*/ 346539 h 1656098"/>
                <a:gd name="connsiteX57" fmla="*/ 385166 w 1656097"/>
                <a:gd name="connsiteY57" fmla="*/ 320558 h 1656098"/>
                <a:gd name="connsiteX58" fmla="*/ 332634 w 1656097"/>
                <a:gd name="connsiteY58" fmla="*/ 157929 h 1656098"/>
                <a:gd name="connsiteX59" fmla="*/ 495416 w 1656097"/>
                <a:gd name="connsiteY59" fmla="*/ 63947 h 1656098"/>
                <a:gd name="connsiteX60" fmla="*/ 612546 w 1656097"/>
                <a:gd name="connsiteY60" fmla="*/ 193585 h 1656098"/>
                <a:gd name="connsiteX61" fmla="*/ 688561 w 1656097"/>
                <a:gd name="connsiteY61" fmla="*/ 172338 h 1656098"/>
                <a:gd name="connsiteX62" fmla="*/ 697415 w 1656097"/>
                <a:gd name="connsiteY62" fmla="*/ 170987 h 1656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656097" h="1656098">
                  <a:moveTo>
                    <a:pt x="734066" y="0"/>
                  </a:moveTo>
                  <a:lnTo>
                    <a:pt x="922032" y="0"/>
                  </a:lnTo>
                  <a:lnTo>
                    <a:pt x="958682" y="170987"/>
                  </a:lnTo>
                  <a:lnTo>
                    <a:pt x="967537" y="172338"/>
                  </a:lnTo>
                  <a:lnTo>
                    <a:pt x="1042604" y="194634"/>
                  </a:lnTo>
                  <a:lnTo>
                    <a:pt x="1160682" y="63947"/>
                  </a:lnTo>
                  <a:lnTo>
                    <a:pt x="1323465" y="157929"/>
                  </a:lnTo>
                  <a:lnTo>
                    <a:pt x="1271151" y="319877"/>
                  </a:lnTo>
                  <a:lnTo>
                    <a:pt x="1280994" y="327054"/>
                  </a:lnTo>
                  <a:cubicBezTo>
                    <a:pt x="1299308" y="342918"/>
                    <a:pt x="1316780" y="359726"/>
                    <a:pt x="1333335" y="377405"/>
                  </a:cubicBezTo>
                  <a:lnTo>
                    <a:pt x="1338950" y="384065"/>
                  </a:lnTo>
                  <a:lnTo>
                    <a:pt x="1498169" y="332634"/>
                  </a:lnTo>
                  <a:lnTo>
                    <a:pt x="1592152" y="495417"/>
                  </a:lnTo>
                  <a:lnTo>
                    <a:pt x="1473528" y="602595"/>
                  </a:lnTo>
                  <a:lnTo>
                    <a:pt x="1483127" y="626411"/>
                  </a:lnTo>
                  <a:lnTo>
                    <a:pt x="1501984" y="701032"/>
                  </a:lnTo>
                  <a:lnTo>
                    <a:pt x="1656097" y="734067"/>
                  </a:lnTo>
                  <a:lnTo>
                    <a:pt x="1656097" y="922032"/>
                  </a:lnTo>
                  <a:lnTo>
                    <a:pt x="1511749" y="952973"/>
                  </a:lnTo>
                  <a:lnTo>
                    <a:pt x="1506114" y="989892"/>
                  </a:lnTo>
                  <a:cubicBezTo>
                    <a:pt x="1502081" y="1009604"/>
                    <a:pt x="1497209" y="1029011"/>
                    <a:pt x="1491538" y="1048074"/>
                  </a:cubicBezTo>
                  <a:lnTo>
                    <a:pt x="1485827" y="1064617"/>
                  </a:lnTo>
                  <a:lnTo>
                    <a:pt x="1592152" y="1160683"/>
                  </a:lnTo>
                  <a:lnTo>
                    <a:pt x="1498169" y="1323465"/>
                  </a:lnTo>
                  <a:lnTo>
                    <a:pt x="1367507" y="1281258"/>
                  </a:lnTo>
                  <a:lnTo>
                    <a:pt x="1351398" y="1303350"/>
                  </a:lnTo>
                  <a:cubicBezTo>
                    <a:pt x="1335535" y="1321664"/>
                    <a:pt x="1318727" y="1339136"/>
                    <a:pt x="1301049" y="1355691"/>
                  </a:cubicBezTo>
                  <a:lnTo>
                    <a:pt x="1282493" y="1371332"/>
                  </a:lnTo>
                  <a:lnTo>
                    <a:pt x="1323465" y="1498169"/>
                  </a:lnTo>
                  <a:lnTo>
                    <a:pt x="1160682" y="1592152"/>
                  </a:lnTo>
                  <a:lnTo>
                    <a:pt x="1074277" y="1496521"/>
                  </a:lnTo>
                  <a:lnTo>
                    <a:pt x="1052042" y="1505484"/>
                  </a:lnTo>
                  <a:lnTo>
                    <a:pt x="948719" y="1531593"/>
                  </a:lnTo>
                  <a:lnTo>
                    <a:pt x="922032" y="1656098"/>
                  </a:lnTo>
                  <a:lnTo>
                    <a:pt x="734066" y="1656098"/>
                  </a:lnTo>
                  <a:lnTo>
                    <a:pt x="707323" y="1531333"/>
                  </a:lnTo>
                  <a:lnTo>
                    <a:pt x="688561" y="1528470"/>
                  </a:lnTo>
                  <a:lnTo>
                    <a:pt x="581645" y="1496716"/>
                  </a:lnTo>
                  <a:lnTo>
                    <a:pt x="495416" y="1592152"/>
                  </a:lnTo>
                  <a:lnTo>
                    <a:pt x="332634" y="1498169"/>
                  </a:lnTo>
                  <a:lnTo>
                    <a:pt x="373389" y="1372000"/>
                  </a:lnTo>
                  <a:lnTo>
                    <a:pt x="293970" y="1290661"/>
                  </a:lnTo>
                  <a:lnTo>
                    <a:pt x="287662" y="1281558"/>
                  </a:lnTo>
                  <a:lnTo>
                    <a:pt x="157930" y="1323465"/>
                  </a:lnTo>
                  <a:lnTo>
                    <a:pt x="63947" y="1160683"/>
                  </a:lnTo>
                  <a:lnTo>
                    <a:pt x="170348" y="1064548"/>
                  </a:lnTo>
                  <a:lnTo>
                    <a:pt x="159896" y="1031651"/>
                  </a:lnTo>
                  <a:lnTo>
                    <a:pt x="144063" y="952912"/>
                  </a:lnTo>
                  <a:lnTo>
                    <a:pt x="0" y="922032"/>
                  </a:lnTo>
                  <a:lnTo>
                    <a:pt x="0" y="734067"/>
                  </a:lnTo>
                  <a:lnTo>
                    <a:pt x="152682" y="701339"/>
                  </a:lnTo>
                  <a:lnTo>
                    <a:pt x="159896" y="669158"/>
                  </a:lnTo>
                  <a:lnTo>
                    <a:pt x="182923" y="602913"/>
                  </a:lnTo>
                  <a:lnTo>
                    <a:pt x="63947" y="495417"/>
                  </a:lnTo>
                  <a:lnTo>
                    <a:pt x="157930" y="332634"/>
                  </a:lnTo>
                  <a:lnTo>
                    <a:pt x="318389" y="384465"/>
                  </a:lnTo>
                  <a:lnTo>
                    <a:pt x="353537" y="346539"/>
                  </a:lnTo>
                  <a:lnTo>
                    <a:pt x="385166" y="320558"/>
                  </a:lnTo>
                  <a:lnTo>
                    <a:pt x="332634" y="157929"/>
                  </a:lnTo>
                  <a:lnTo>
                    <a:pt x="495416" y="63947"/>
                  </a:lnTo>
                  <a:lnTo>
                    <a:pt x="612546" y="193585"/>
                  </a:lnTo>
                  <a:lnTo>
                    <a:pt x="688561" y="172338"/>
                  </a:lnTo>
                  <a:lnTo>
                    <a:pt x="697415" y="170987"/>
                  </a:ln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2271711" y="3348634"/>
              <a:ext cx="914400" cy="914400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962814" y="3237190"/>
            <a:ext cx="1933254" cy="1933252"/>
            <a:chOff x="3962814" y="2810035"/>
            <a:chExt cx="1933254" cy="1933252"/>
          </a:xfrm>
        </p:grpSpPr>
        <p:sp>
          <p:nvSpPr>
            <p:cNvPr id="26" name="任意多边形 25"/>
            <p:cNvSpPr/>
            <p:nvPr/>
          </p:nvSpPr>
          <p:spPr>
            <a:xfrm>
              <a:off x="3962814" y="2810035"/>
              <a:ext cx="1933254" cy="1933252"/>
            </a:xfrm>
            <a:custGeom>
              <a:avLst/>
              <a:gdLst>
                <a:gd name="connsiteX0" fmla="*/ 734066 w 1656097"/>
                <a:gd name="connsiteY0" fmla="*/ 0 h 1656098"/>
                <a:gd name="connsiteX1" fmla="*/ 922032 w 1656097"/>
                <a:gd name="connsiteY1" fmla="*/ 0 h 1656098"/>
                <a:gd name="connsiteX2" fmla="*/ 958682 w 1656097"/>
                <a:gd name="connsiteY2" fmla="*/ 170987 h 1656098"/>
                <a:gd name="connsiteX3" fmla="*/ 967537 w 1656097"/>
                <a:gd name="connsiteY3" fmla="*/ 172338 h 1656098"/>
                <a:gd name="connsiteX4" fmla="*/ 1042604 w 1656097"/>
                <a:gd name="connsiteY4" fmla="*/ 194634 h 1656098"/>
                <a:gd name="connsiteX5" fmla="*/ 1160682 w 1656097"/>
                <a:gd name="connsiteY5" fmla="*/ 63947 h 1656098"/>
                <a:gd name="connsiteX6" fmla="*/ 1323465 w 1656097"/>
                <a:gd name="connsiteY6" fmla="*/ 157929 h 1656098"/>
                <a:gd name="connsiteX7" fmla="*/ 1271151 w 1656097"/>
                <a:gd name="connsiteY7" fmla="*/ 319877 h 1656098"/>
                <a:gd name="connsiteX8" fmla="*/ 1280994 w 1656097"/>
                <a:gd name="connsiteY8" fmla="*/ 327054 h 1656098"/>
                <a:gd name="connsiteX9" fmla="*/ 1333335 w 1656097"/>
                <a:gd name="connsiteY9" fmla="*/ 377405 h 1656098"/>
                <a:gd name="connsiteX10" fmla="*/ 1338950 w 1656097"/>
                <a:gd name="connsiteY10" fmla="*/ 384065 h 1656098"/>
                <a:gd name="connsiteX11" fmla="*/ 1498169 w 1656097"/>
                <a:gd name="connsiteY11" fmla="*/ 332634 h 1656098"/>
                <a:gd name="connsiteX12" fmla="*/ 1592152 w 1656097"/>
                <a:gd name="connsiteY12" fmla="*/ 495417 h 1656098"/>
                <a:gd name="connsiteX13" fmla="*/ 1473528 w 1656097"/>
                <a:gd name="connsiteY13" fmla="*/ 602595 h 1656098"/>
                <a:gd name="connsiteX14" fmla="*/ 1483127 w 1656097"/>
                <a:gd name="connsiteY14" fmla="*/ 626411 h 1656098"/>
                <a:gd name="connsiteX15" fmla="*/ 1501984 w 1656097"/>
                <a:gd name="connsiteY15" fmla="*/ 701032 h 1656098"/>
                <a:gd name="connsiteX16" fmla="*/ 1656097 w 1656097"/>
                <a:gd name="connsiteY16" fmla="*/ 734067 h 1656098"/>
                <a:gd name="connsiteX17" fmla="*/ 1656097 w 1656097"/>
                <a:gd name="connsiteY17" fmla="*/ 922032 h 1656098"/>
                <a:gd name="connsiteX18" fmla="*/ 1511749 w 1656097"/>
                <a:gd name="connsiteY18" fmla="*/ 952973 h 1656098"/>
                <a:gd name="connsiteX19" fmla="*/ 1506114 w 1656097"/>
                <a:gd name="connsiteY19" fmla="*/ 989892 h 1656098"/>
                <a:gd name="connsiteX20" fmla="*/ 1491538 w 1656097"/>
                <a:gd name="connsiteY20" fmla="*/ 1048074 h 1656098"/>
                <a:gd name="connsiteX21" fmla="*/ 1485827 w 1656097"/>
                <a:gd name="connsiteY21" fmla="*/ 1064617 h 1656098"/>
                <a:gd name="connsiteX22" fmla="*/ 1592152 w 1656097"/>
                <a:gd name="connsiteY22" fmla="*/ 1160683 h 1656098"/>
                <a:gd name="connsiteX23" fmla="*/ 1498169 w 1656097"/>
                <a:gd name="connsiteY23" fmla="*/ 1323465 h 1656098"/>
                <a:gd name="connsiteX24" fmla="*/ 1367507 w 1656097"/>
                <a:gd name="connsiteY24" fmla="*/ 1281258 h 1656098"/>
                <a:gd name="connsiteX25" fmla="*/ 1351398 w 1656097"/>
                <a:gd name="connsiteY25" fmla="*/ 1303350 h 1656098"/>
                <a:gd name="connsiteX26" fmla="*/ 1301049 w 1656097"/>
                <a:gd name="connsiteY26" fmla="*/ 1355691 h 1656098"/>
                <a:gd name="connsiteX27" fmla="*/ 1282493 w 1656097"/>
                <a:gd name="connsiteY27" fmla="*/ 1371332 h 1656098"/>
                <a:gd name="connsiteX28" fmla="*/ 1323465 w 1656097"/>
                <a:gd name="connsiteY28" fmla="*/ 1498169 h 1656098"/>
                <a:gd name="connsiteX29" fmla="*/ 1160682 w 1656097"/>
                <a:gd name="connsiteY29" fmla="*/ 1592152 h 1656098"/>
                <a:gd name="connsiteX30" fmla="*/ 1074277 w 1656097"/>
                <a:gd name="connsiteY30" fmla="*/ 1496521 h 1656098"/>
                <a:gd name="connsiteX31" fmla="*/ 1052042 w 1656097"/>
                <a:gd name="connsiteY31" fmla="*/ 1505484 h 1656098"/>
                <a:gd name="connsiteX32" fmla="*/ 948719 w 1656097"/>
                <a:gd name="connsiteY32" fmla="*/ 1531593 h 1656098"/>
                <a:gd name="connsiteX33" fmla="*/ 922032 w 1656097"/>
                <a:gd name="connsiteY33" fmla="*/ 1656098 h 1656098"/>
                <a:gd name="connsiteX34" fmla="*/ 734066 w 1656097"/>
                <a:gd name="connsiteY34" fmla="*/ 1656098 h 1656098"/>
                <a:gd name="connsiteX35" fmla="*/ 707323 w 1656097"/>
                <a:gd name="connsiteY35" fmla="*/ 1531333 h 1656098"/>
                <a:gd name="connsiteX36" fmla="*/ 688561 w 1656097"/>
                <a:gd name="connsiteY36" fmla="*/ 1528470 h 1656098"/>
                <a:gd name="connsiteX37" fmla="*/ 581645 w 1656097"/>
                <a:gd name="connsiteY37" fmla="*/ 1496716 h 1656098"/>
                <a:gd name="connsiteX38" fmla="*/ 495416 w 1656097"/>
                <a:gd name="connsiteY38" fmla="*/ 1592152 h 1656098"/>
                <a:gd name="connsiteX39" fmla="*/ 332634 w 1656097"/>
                <a:gd name="connsiteY39" fmla="*/ 1498169 h 1656098"/>
                <a:gd name="connsiteX40" fmla="*/ 373389 w 1656097"/>
                <a:gd name="connsiteY40" fmla="*/ 1372000 h 1656098"/>
                <a:gd name="connsiteX41" fmla="*/ 293970 w 1656097"/>
                <a:gd name="connsiteY41" fmla="*/ 1290661 h 1656098"/>
                <a:gd name="connsiteX42" fmla="*/ 287662 w 1656097"/>
                <a:gd name="connsiteY42" fmla="*/ 1281558 h 1656098"/>
                <a:gd name="connsiteX43" fmla="*/ 157930 w 1656097"/>
                <a:gd name="connsiteY43" fmla="*/ 1323465 h 1656098"/>
                <a:gd name="connsiteX44" fmla="*/ 63947 w 1656097"/>
                <a:gd name="connsiteY44" fmla="*/ 1160683 h 1656098"/>
                <a:gd name="connsiteX45" fmla="*/ 170348 w 1656097"/>
                <a:gd name="connsiteY45" fmla="*/ 1064548 h 1656098"/>
                <a:gd name="connsiteX46" fmla="*/ 159896 w 1656097"/>
                <a:gd name="connsiteY46" fmla="*/ 1031651 h 1656098"/>
                <a:gd name="connsiteX47" fmla="*/ 144063 w 1656097"/>
                <a:gd name="connsiteY47" fmla="*/ 952912 h 1656098"/>
                <a:gd name="connsiteX48" fmla="*/ 0 w 1656097"/>
                <a:gd name="connsiteY48" fmla="*/ 922032 h 1656098"/>
                <a:gd name="connsiteX49" fmla="*/ 0 w 1656097"/>
                <a:gd name="connsiteY49" fmla="*/ 734067 h 1656098"/>
                <a:gd name="connsiteX50" fmla="*/ 152682 w 1656097"/>
                <a:gd name="connsiteY50" fmla="*/ 701339 h 1656098"/>
                <a:gd name="connsiteX51" fmla="*/ 159896 w 1656097"/>
                <a:gd name="connsiteY51" fmla="*/ 669158 h 1656098"/>
                <a:gd name="connsiteX52" fmla="*/ 182923 w 1656097"/>
                <a:gd name="connsiteY52" fmla="*/ 602913 h 1656098"/>
                <a:gd name="connsiteX53" fmla="*/ 63947 w 1656097"/>
                <a:gd name="connsiteY53" fmla="*/ 495417 h 1656098"/>
                <a:gd name="connsiteX54" fmla="*/ 157930 w 1656097"/>
                <a:gd name="connsiteY54" fmla="*/ 332634 h 1656098"/>
                <a:gd name="connsiteX55" fmla="*/ 318389 w 1656097"/>
                <a:gd name="connsiteY55" fmla="*/ 384465 h 1656098"/>
                <a:gd name="connsiteX56" fmla="*/ 353537 w 1656097"/>
                <a:gd name="connsiteY56" fmla="*/ 346539 h 1656098"/>
                <a:gd name="connsiteX57" fmla="*/ 385166 w 1656097"/>
                <a:gd name="connsiteY57" fmla="*/ 320558 h 1656098"/>
                <a:gd name="connsiteX58" fmla="*/ 332634 w 1656097"/>
                <a:gd name="connsiteY58" fmla="*/ 157929 h 1656098"/>
                <a:gd name="connsiteX59" fmla="*/ 495416 w 1656097"/>
                <a:gd name="connsiteY59" fmla="*/ 63947 h 1656098"/>
                <a:gd name="connsiteX60" fmla="*/ 612546 w 1656097"/>
                <a:gd name="connsiteY60" fmla="*/ 193585 h 1656098"/>
                <a:gd name="connsiteX61" fmla="*/ 688561 w 1656097"/>
                <a:gd name="connsiteY61" fmla="*/ 172338 h 1656098"/>
                <a:gd name="connsiteX62" fmla="*/ 697415 w 1656097"/>
                <a:gd name="connsiteY62" fmla="*/ 170987 h 1656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656097" h="1656098">
                  <a:moveTo>
                    <a:pt x="734066" y="0"/>
                  </a:moveTo>
                  <a:lnTo>
                    <a:pt x="922032" y="0"/>
                  </a:lnTo>
                  <a:lnTo>
                    <a:pt x="958682" y="170987"/>
                  </a:lnTo>
                  <a:lnTo>
                    <a:pt x="967537" y="172338"/>
                  </a:lnTo>
                  <a:lnTo>
                    <a:pt x="1042604" y="194634"/>
                  </a:lnTo>
                  <a:lnTo>
                    <a:pt x="1160682" y="63947"/>
                  </a:lnTo>
                  <a:lnTo>
                    <a:pt x="1323465" y="157929"/>
                  </a:lnTo>
                  <a:lnTo>
                    <a:pt x="1271151" y="319877"/>
                  </a:lnTo>
                  <a:lnTo>
                    <a:pt x="1280994" y="327054"/>
                  </a:lnTo>
                  <a:cubicBezTo>
                    <a:pt x="1299308" y="342918"/>
                    <a:pt x="1316780" y="359726"/>
                    <a:pt x="1333335" y="377405"/>
                  </a:cubicBezTo>
                  <a:lnTo>
                    <a:pt x="1338950" y="384065"/>
                  </a:lnTo>
                  <a:lnTo>
                    <a:pt x="1498169" y="332634"/>
                  </a:lnTo>
                  <a:lnTo>
                    <a:pt x="1592152" y="495417"/>
                  </a:lnTo>
                  <a:lnTo>
                    <a:pt x="1473528" y="602595"/>
                  </a:lnTo>
                  <a:lnTo>
                    <a:pt x="1483127" y="626411"/>
                  </a:lnTo>
                  <a:lnTo>
                    <a:pt x="1501984" y="701032"/>
                  </a:lnTo>
                  <a:lnTo>
                    <a:pt x="1656097" y="734067"/>
                  </a:lnTo>
                  <a:lnTo>
                    <a:pt x="1656097" y="922032"/>
                  </a:lnTo>
                  <a:lnTo>
                    <a:pt x="1511749" y="952973"/>
                  </a:lnTo>
                  <a:lnTo>
                    <a:pt x="1506114" y="989892"/>
                  </a:lnTo>
                  <a:cubicBezTo>
                    <a:pt x="1502081" y="1009604"/>
                    <a:pt x="1497209" y="1029011"/>
                    <a:pt x="1491538" y="1048074"/>
                  </a:cubicBezTo>
                  <a:lnTo>
                    <a:pt x="1485827" y="1064617"/>
                  </a:lnTo>
                  <a:lnTo>
                    <a:pt x="1592152" y="1160683"/>
                  </a:lnTo>
                  <a:lnTo>
                    <a:pt x="1498169" y="1323465"/>
                  </a:lnTo>
                  <a:lnTo>
                    <a:pt x="1367507" y="1281258"/>
                  </a:lnTo>
                  <a:lnTo>
                    <a:pt x="1351398" y="1303350"/>
                  </a:lnTo>
                  <a:cubicBezTo>
                    <a:pt x="1335535" y="1321664"/>
                    <a:pt x="1318727" y="1339136"/>
                    <a:pt x="1301049" y="1355691"/>
                  </a:cubicBezTo>
                  <a:lnTo>
                    <a:pt x="1282493" y="1371332"/>
                  </a:lnTo>
                  <a:lnTo>
                    <a:pt x="1323465" y="1498169"/>
                  </a:lnTo>
                  <a:lnTo>
                    <a:pt x="1160682" y="1592152"/>
                  </a:lnTo>
                  <a:lnTo>
                    <a:pt x="1074277" y="1496521"/>
                  </a:lnTo>
                  <a:lnTo>
                    <a:pt x="1052042" y="1505484"/>
                  </a:lnTo>
                  <a:lnTo>
                    <a:pt x="948719" y="1531593"/>
                  </a:lnTo>
                  <a:lnTo>
                    <a:pt x="922032" y="1656098"/>
                  </a:lnTo>
                  <a:lnTo>
                    <a:pt x="734066" y="1656098"/>
                  </a:lnTo>
                  <a:lnTo>
                    <a:pt x="707323" y="1531333"/>
                  </a:lnTo>
                  <a:lnTo>
                    <a:pt x="688561" y="1528470"/>
                  </a:lnTo>
                  <a:lnTo>
                    <a:pt x="581645" y="1496716"/>
                  </a:lnTo>
                  <a:lnTo>
                    <a:pt x="495416" y="1592152"/>
                  </a:lnTo>
                  <a:lnTo>
                    <a:pt x="332634" y="1498169"/>
                  </a:lnTo>
                  <a:lnTo>
                    <a:pt x="373389" y="1372000"/>
                  </a:lnTo>
                  <a:lnTo>
                    <a:pt x="293970" y="1290661"/>
                  </a:lnTo>
                  <a:lnTo>
                    <a:pt x="287662" y="1281558"/>
                  </a:lnTo>
                  <a:lnTo>
                    <a:pt x="157930" y="1323465"/>
                  </a:lnTo>
                  <a:lnTo>
                    <a:pt x="63947" y="1160683"/>
                  </a:lnTo>
                  <a:lnTo>
                    <a:pt x="170348" y="1064548"/>
                  </a:lnTo>
                  <a:lnTo>
                    <a:pt x="159896" y="1031651"/>
                  </a:lnTo>
                  <a:lnTo>
                    <a:pt x="144063" y="952912"/>
                  </a:lnTo>
                  <a:lnTo>
                    <a:pt x="0" y="922032"/>
                  </a:lnTo>
                  <a:lnTo>
                    <a:pt x="0" y="734067"/>
                  </a:lnTo>
                  <a:lnTo>
                    <a:pt x="152682" y="701339"/>
                  </a:lnTo>
                  <a:lnTo>
                    <a:pt x="159896" y="669158"/>
                  </a:lnTo>
                  <a:lnTo>
                    <a:pt x="182923" y="602913"/>
                  </a:lnTo>
                  <a:lnTo>
                    <a:pt x="63947" y="495417"/>
                  </a:lnTo>
                  <a:lnTo>
                    <a:pt x="157930" y="332634"/>
                  </a:lnTo>
                  <a:lnTo>
                    <a:pt x="318389" y="384465"/>
                  </a:lnTo>
                  <a:lnTo>
                    <a:pt x="353537" y="346539"/>
                  </a:lnTo>
                  <a:lnTo>
                    <a:pt x="385166" y="320558"/>
                  </a:lnTo>
                  <a:lnTo>
                    <a:pt x="332634" y="157929"/>
                  </a:lnTo>
                  <a:lnTo>
                    <a:pt x="495416" y="63947"/>
                  </a:lnTo>
                  <a:lnTo>
                    <a:pt x="612546" y="193585"/>
                  </a:lnTo>
                  <a:lnTo>
                    <a:pt x="688561" y="172338"/>
                  </a:lnTo>
                  <a:lnTo>
                    <a:pt x="697415" y="170987"/>
                  </a:ln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4472240" y="3348634"/>
              <a:ext cx="914400" cy="914400"/>
            </a:xfrm>
            <a:prstGeom prst="ellipse">
              <a:avLst/>
            </a:prstGeom>
            <a:solidFill>
              <a:srgbClr val="26303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305618" y="3237190"/>
            <a:ext cx="1933254" cy="1933252"/>
            <a:chOff x="6305618" y="2810035"/>
            <a:chExt cx="1933254" cy="1933252"/>
          </a:xfrm>
        </p:grpSpPr>
        <p:sp>
          <p:nvSpPr>
            <p:cNvPr id="29" name="任意多边形 28"/>
            <p:cNvSpPr/>
            <p:nvPr/>
          </p:nvSpPr>
          <p:spPr>
            <a:xfrm>
              <a:off x="6305618" y="2810035"/>
              <a:ext cx="1933254" cy="1933252"/>
            </a:xfrm>
            <a:custGeom>
              <a:avLst/>
              <a:gdLst>
                <a:gd name="connsiteX0" fmla="*/ 734066 w 1656097"/>
                <a:gd name="connsiteY0" fmla="*/ 0 h 1656098"/>
                <a:gd name="connsiteX1" fmla="*/ 922032 w 1656097"/>
                <a:gd name="connsiteY1" fmla="*/ 0 h 1656098"/>
                <a:gd name="connsiteX2" fmla="*/ 958682 w 1656097"/>
                <a:gd name="connsiteY2" fmla="*/ 170987 h 1656098"/>
                <a:gd name="connsiteX3" fmla="*/ 967537 w 1656097"/>
                <a:gd name="connsiteY3" fmla="*/ 172338 h 1656098"/>
                <a:gd name="connsiteX4" fmla="*/ 1042604 w 1656097"/>
                <a:gd name="connsiteY4" fmla="*/ 194634 h 1656098"/>
                <a:gd name="connsiteX5" fmla="*/ 1160682 w 1656097"/>
                <a:gd name="connsiteY5" fmla="*/ 63947 h 1656098"/>
                <a:gd name="connsiteX6" fmla="*/ 1323465 w 1656097"/>
                <a:gd name="connsiteY6" fmla="*/ 157929 h 1656098"/>
                <a:gd name="connsiteX7" fmla="*/ 1271151 w 1656097"/>
                <a:gd name="connsiteY7" fmla="*/ 319877 h 1656098"/>
                <a:gd name="connsiteX8" fmla="*/ 1280994 w 1656097"/>
                <a:gd name="connsiteY8" fmla="*/ 327054 h 1656098"/>
                <a:gd name="connsiteX9" fmla="*/ 1333335 w 1656097"/>
                <a:gd name="connsiteY9" fmla="*/ 377405 h 1656098"/>
                <a:gd name="connsiteX10" fmla="*/ 1338950 w 1656097"/>
                <a:gd name="connsiteY10" fmla="*/ 384065 h 1656098"/>
                <a:gd name="connsiteX11" fmla="*/ 1498169 w 1656097"/>
                <a:gd name="connsiteY11" fmla="*/ 332634 h 1656098"/>
                <a:gd name="connsiteX12" fmla="*/ 1592152 w 1656097"/>
                <a:gd name="connsiteY12" fmla="*/ 495417 h 1656098"/>
                <a:gd name="connsiteX13" fmla="*/ 1473528 w 1656097"/>
                <a:gd name="connsiteY13" fmla="*/ 602595 h 1656098"/>
                <a:gd name="connsiteX14" fmla="*/ 1483127 w 1656097"/>
                <a:gd name="connsiteY14" fmla="*/ 626411 h 1656098"/>
                <a:gd name="connsiteX15" fmla="*/ 1501984 w 1656097"/>
                <a:gd name="connsiteY15" fmla="*/ 701032 h 1656098"/>
                <a:gd name="connsiteX16" fmla="*/ 1656097 w 1656097"/>
                <a:gd name="connsiteY16" fmla="*/ 734067 h 1656098"/>
                <a:gd name="connsiteX17" fmla="*/ 1656097 w 1656097"/>
                <a:gd name="connsiteY17" fmla="*/ 922032 h 1656098"/>
                <a:gd name="connsiteX18" fmla="*/ 1511749 w 1656097"/>
                <a:gd name="connsiteY18" fmla="*/ 952973 h 1656098"/>
                <a:gd name="connsiteX19" fmla="*/ 1506114 w 1656097"/>
                <a:gd name="connsiteY19" fmla="*/ 989892 h 1656098"/>
                <a:gd name="connsiteX20" fmla="*/ 1491538 w 1656097"/>
                <a:gd name="connsiteY20" fmla="*/ 1048074 h 1656098"/>
                <a:gd name="connsiteX21" fmla="*/ 1485827 w 1656097"/>
                <a:gd name="connsiteY21" fmla="*/ 1064617 h 1656098"/>
                <a:gd name="connsiteX22" fmla="*/ 1592152 w 1656097"/>
                <a:gd name="connsiteY22" fmla="*/ 1160683 h 1656098"/>
                <a:gd name="connsiteX23" fmla="*/ 1498169 w 1656097"/>
                <a:gd name="connsiteY23" fmla="*/ 1323465 h 1656098"/>
                <a:gd name="connsiteX24" fmla="*/ 1367507 w 1656097"/>
                <a:gd name="connsiteY24" fmla="*/ 1281258 h 1656098"/>
                <a:gd name="connsiteX25" fmla="*/ 1351398 w 1656097"/>
                <a:gd name="connsiteY25" fmla="*/ 1303350 h 1656098"/>
                <a:gd name="connsiteX26" fmla="*/ 1301049 w 1656097"/>
                <a:gd name="connsiteY26" fmla="*/ 1355691 h 1656098"/>
                <a:gd name="connsiteX27" fmla="*/ 1282493 w 1656097"/>
                <a:gd name="connsiteY27" fmla="*/ 1371332 h 1656098"/>
                <a:gd name="connsiteX28" fmla="*/ 1323465 w 1656097"/>
                <a:gd name="connsiteY28" fmla="*/ 1498169 h 1656098"/>
                <a:gd name="connsiteX29" fmla="*/ 1160682 w 1656097"/>
                <a:gd name="connsiteY29" fmla="*/ 1592152 h 1656098"/>
                <a:gd name="connsiteX30" fmla="*/ 1074277 w 1656097"/>
                <a:gd name="connsiteY30" fmla="*/ 1496521 h 1656098"/>
                <a:gd name="connsiteX31" fmla="*/ 1052042 w 1656097"/>
                <a:gd name="connsiteY31" fmla="*/ 1505484 h 1656098"/>
                <a:gd name="connsiteX32" fmla="*/ 948719 w 1656097"/>
                <a:gd name="connsiteY32" fmla="*/ 1531593 h 1656098"/>
                <a:gd name="connsiteX33" fmla="*/ 922032 w 1656097"/>
                <a:gd name="connsiteY33" fmla="*/ 1656098 h 1656098"/>
                <a:gd name="connsiteX34" fmla="*/ 734066 w 1656097"/>
                <a:gd name="connsiteY34" fmla="*/ 1656098 h 1656098"/>
                <a:gd name="connsiteX35" fmla="*/ 707323 w 1656097"/>
                <a:gd name="connsiteY35" fmla="*/ 1531333 h 1656098"/>
                <a:gd name="connsiteX36" fmla="*/ 688561 w 1656097"/>
                <a:gd name="connsiteY36" fmla="*/ 1528470 h 1656098"/>
                <a:gd name="connsiteX37" fmla="*/ 581645 w 1656097"/>
                <a:gd name="connsiteY37" fmla="*/ 1496716 h 1656098"/>
                <a:gd name="connsiteX38" fmla="*/ 495416 w 1656097"/>
                <a:gd name="connsiteY38" fmla="*/ 1592152 h 1656098"/>
                <a:gd name="connsiteX39" fmla="*/ 332634 w 1656097"/>
                <a:gd name="connsiteY39" fmla="*/ 1498169 h 1656098"/>
                <a:gd name="connsiteX40" fmla="*/ 373389 w 1656097"/>
                <a:gd name="connsiteY40" fmla="*/ 1372000 h 1656098"/>
                <a:gd name="connsiteX41" fmla="*/ 293970 w 1656097"/>
                <a:gd name="connsiteY41" fmla="*/ 1290661 h 1656098"/>
                <a:gd name="connsiteX42" fmla="*/ 287662 w 1656097"/>
                <a:gd name="connsiteY42" fmla="*/ 1281558 h 1656098"/>
                <a:gd name="connsiteX43" fmla="*/ 157930 w 1656097"/>
                <a:gd name="connsiteY43" fmla="*/ 1323465 h 1656098"/>
                <a:gd name="connsiteX44" fmla="*/ 63947 w 1656097"/>
                <a:gd name="connsiteY44" fmla="*/ 1160683 h 1656098"/>
                <a:gd name="connsiteX45" fmla="*/ 170348 w 1656097"/>
                <a:gd name="connsiteY45" fmla="*/ 1064548 h 1656098"/>
                <a:gd name="connsiteX46" fmla="*/ 159896 w 1656097"/>
                <a:gd name="connsiteY46" fmla="*/ 1031651 h 1656098"/>
                <a:gd name="connsiteX47" fmla="*/ 144063 w 1656097"/>
                <a:gd name="connsiteY47" fmla="*/ 952912 h 1656098"/>
                <a:gd name="connsiteX48" fmla="*/ 0 w 1656097"/>
                <a:gd name="connsiteY48" fmla="*/ 922032 h 1656098"/>
                <a:gd name="connsiteX49" fmla="*/ 0 w 1656097"/>
                <a:gd name="connsiteY49" fmla="*/ 734067 h 1656098"/>
                <a:gd name="connsiteX50" fmla="*/ 152682 w 1656097"/>
                <a:gd name="connsiteY50" fmla="*/ 701339 h 1656098"/>
                <a:gd name="connsiteX51" fmla="*/ 159896 w 1656097"/>
                <a:gd name="connsiteY51" fmla="*/ 669158 h 1656098"/>
                <a:gd name="connsiteX52" fmla="*/ 182923 w 1656097"/>
                <a:gd name="connsiteY52" fmla="*/ 602913 h 1656098"/>
                <a:gd name="connsiteX53" fmla="*/ 63947 w 1656097"/>
                <a:gd name="connsiteY53" fmla="*/ 495417 h 1656098"/>
                <a:gd name="connsiteX54" fmla="*/ 157930 w 1656097"/>
                <a:gd name="connsiteY54" fmla="*/ 332634 h 1656098"/>
                <a:gd name="connsiteX55" fmla="*/ 318389 w 1656097"/>
                <a:gd name="connsiteY55" fmla="*/ 384465 h 1656098"/>
                <a:gd name="connsiteX56" fmla="*/ 353537 w 1656097"/>
                <a:gd name="connsiteY56" fmla="*/ 346539 h 1656098"/>
                <a:gd name="connsiteX57" fmla="*/ 385166 w 1656097"/>
                <a:gd name="connsiteY57" fmla="*/ 320558 h 1656098"/>
                <a:gd name="connsiteX58" fmla="*/ 332634 w 1656097"/>
                <a:gd name="connsiteY58" fmla="*/ 157929 h 1656098"/>
                <a:gd name="connsiteX59" fmla="*/ 495416 w 1656097"/>
                <a:gd name="connsiteY59" fmla="*/ 63947 h 1656098"/>
                <a:gd name="connsiteX60" fmla="*/ 612546 w 1656097"/>
                <a:gd name="connsiteY60" fmla="*/ 193585 h 1656098"/>
                <a:gd name="connsiteX61" fmla="*/ 688561 w 1656097"/>
                <a:gd name="connsiteY61" fmla="*/ 172338 h 1656098"/>
                <a:gd name="connsiteX62" fmla="*/ 697415 w 1656097"/>
                <a:gd name="connsiteY62" fmla="*/ 170987 h 1656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656097" h="1656098">
                  <a:moveTo>
                    <a:pt x="734066" y="0"/>
                  </a:moveTo>
                  <a:lnTo>
                    <a:pt x="922032" y="0"/>
                  </a:lnTo>
                  <a:lnTo>
                    <a:pt x="958682" y="170987"/>
                  </a:lnTo>
                  <a:lnTo>
                    <a:pt x="967537" y="172338"/>
                  </a:lnTo>
                  <a:lnTo>
                    <a:pt x="1042604" y="194634"/>
                  </a:lnTo>
                  <a:lnTo>
                    <a:pt x="1160682" y="63947"/>
                  </a:lnTo>
                  <a:lnTo>
                    <a:pt x="1323465" y="157929"/>
                  </a:lnTo>
                  <a:lnTo>
                    <a:pt x="1271151" y="319877"/>
                  </a:lnTo>
                  <a:lnTo>
                    <a:pt x="1280994" y="327054"/>
                  </a:lnTo>
                  <a:cubicBezTo>
                    <a:pt x="1299308" y="342918"/>
                    <a:pt x="1316780" y="359726"/>
                    <a:pt x="1333335" y="377405"/>
                  </a:cubicBezTo>
                  <a:lnTo>
                    <a:pt x="1338950" y="384065"/>
                  </a:lnTo>
                  <a:lnTo>
                    <a:pt x="1498169" y="332634"/>
                  </a:lnTo>
                  <a:lnTo>
                    <a:pt x="1592152" y="495417"/>
                  </a:lnTo>
                  <a:lnTo>
                    <a:pt x="1473528" y="602595"/>
                  </a:lnTo>
                  <a:lnTo>
                    <a:pt x="1483127" y="626411"/>
                  </a:lnTo>
                  <a:lnTo>
                    <a:pt x="1501984" y="701032"/>
                  </a:lnTo>
                  <a:lnTo>
                    <a:pt x="1656097" y="734067"/>
                  </a:lnTo>
                  <a:lnTo>
                    <a:pt x="1656097" y="922032"/>
                  </a:lnTo>
                  <a:lnTo>
                    <a:pt x="1511749" y="952973"/>
                  </a:lnTo>
                  <a:lnTo>
                    <a:pt x="1506114" y="989892"/>
                  </a:lnTo>
                  <a:cubicBezTo>
                    <a:pt x="1502081" y="1009604"/>
                    <a:pt x="1497209" y="1029011"/>
                    <a:pt x="1491538" y="1048074"/>
                  </a:cubicBezTo>
                  <a:lnTo>
                    <a:pt x="1485827" y="1064617"/>
                  </a:lnTo>
                  <a:lnTo>
                    <a:pt x="1592152" y="1160683"/>
                  </a:lnTo>
                  <a:lnTo>
                    <a:pt x="1498169" y="1323465"/>
                  </a:lnTo>
                  <a:lnTo>
                    <a:pt x="1367507" y="1281258"/>
                  </a:lnTo>
                  <a:lnTo>
                    <a:pt x="1351398" y="1303350"/>
                  </a:lnTo>
                  <a:cubicBezTo>
                    <a:pt x="1335535" y="1321664"/>
                    <a:pt x="1318727" y="1339136"/>
                    <a:pt x="1301049" y="1355691"/>
                  </a:cubicBezTo>
                  <a:lnTo>
                    <a:pt x="1282493" y="1371332"/>
                  </a:lnTo>
                  <a:lnTo>
                    <a:pt x="1323465" y="1498169"/>
                  </a:lnTo>
                  <a:lnTo>
                    <a:pt x="1160682" y="1592152"/>
                  </a:lnTo>
                  <a:lnTo>
                    <a:pt x="1074277" y="1496521"/>
                  </a:lnTo>
                  <a:lnTo>
                    <a:pt x="1052042" y="1505484"/>
                  </a:lnTo>
                  <a:lnTo>
                    <a:pt x="948719" y="1531593"/>
                  </a:lnTo>
                  <a:lnTo>
                    <a:pt x="922032" y="1656098"/>
                  </a:lnTo>
                  <a:lnTo>
                    <a:pt x="734066" y="1656098"/>
                  </a:lnTo>
                  <a:lnTo>
                    <a:pt x="707323" y="1531333"/>
                  </a:lnTo>
                  <a:lnTo>
                    <a:pt x="688561" y="1528470"/>
                  </a:lnTo>
                  <a:lnTo>
                    <a:pt x="581645" y="1496716"/>
                  </a:lnTo>
                  <a:lnTo>
                    <a:pt x="495416" y="1592152"/>
                  </a:lnTo>
                  <a:lnTo>
                    <a:pt x="332634" y="1498169"/>
                  </a:lnTo>
                  <a:lnTo>
                    <a:pt x="373389" y="1372000"/>
                  </a:lnTo>
                  <a:lnTo>
                    <a:pt x="293970" y="1290661"/>
                  </a:lnTo>
                  <a:lnTo>
                    <a:pt x="287662" y="1281558"/>
                  </a:lnTo>
                  <a:lnTo>
                    <a:pt x="157930" y="1323465"/>
                  </a:lnTo>
                  <a:lnTo>
                    <a:pt x="63947" y="1160683"/>
                  </a:lnTo>
                  <a:lnTo>
                    <a:pt x="170348" y="1064548"/>
                  </a:lnTo>
                  <a:lnTo>
                    <a:pt x="159896" y="1031651"/>
                  </a:lnTo>
                  <a:lnTo>
                    <a:pt x="144063" y="952912"/>
                  </a:lnTo>
                  <a:lnTo>
                    <a:pt x="0" y="922032"/>
                  </a:lnTo>
                  <a:lnTo>
                    <a:pt x="0" y="734067"/>
                  </a:lnTo>
                  <a:lnTo>
                    <a:pt x="152682" y="701339"/>
                  </a:lnTo>
                  <a:lnTo>
                    <a:pt x="159896" y="669158"/>
                  </a:lnTo>
                  <a:lnTo>
                    <a:pt x="182923" y="602913"/>
                  </a:lnTo>
                  <a:lnTo>
                    <a:pt x="63947" y="495417"/>
                  </a:lnTo>
                  <a:lnTo>
                    <a:pt x="157930" y="332634"/>
                  </a:lnTo>
                  <a:lnTo>
                    <a:pt x="318389" y="384465"/>
                  </a:lnTo>
                  <a:lnTo>
                    <a:pt x="353537" y="346539"/>
                  </a:lnTo>
                  <a:lnTo>
                    <a:pt x="385166" y="320558"/>
                  </a:lnTo>
                  <a:lnTo>
                    <a:pt x="332634" y="157929"/>
                  </a:lnTo>
                  <a:lnTo>
                    <a:pt x="495416" y="63947"/>
                  </a:lnTo>
                  <a:lnTo>
                    <a:pt x="612546" y="193585"/>
                  </a:lnTo>
                  <a:lnTo>
                    <a:pt x="688561" y="172338"/>
                  </a:lnTo>
                  <a:lnTo>
                    <a:pt x="697415" y="170987"/>
                  </a:ln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6815044" y="3348634"/>
              <a:ext cx="914400" cy="914400"/>
            </a:xfrm>
            <a:prstGeom prst="ellipse">
              <a:avLst/>
            </a:prstGeom>
            <a:solidFill>
              <a:srgbClr val="D00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506147" y="3237190"/>
            <a:ext cx="1933254" cy="1933252"/>
            <a:chOff x="8506147" y="2810035"/>
            <a:chExt cx="1933254" cy="1933252"/>
          </a:xfrm>
        </p:grpSpPr>
        <p:sp>
          <p:nvSpPr>
            <p:cNvPr id="32" name="任意多边形 31"/>
            <p:cNvSpPr/>
            <p:nvPr/>
          </p:nvSpPr>
          <p:spPr>
            <a:xfrm>
              <a:off x="8506147" y="2810035"/>
              <a:ext cx="1933254" cy="1933252"/>
            </a:xfrm>
            <a:custGeom>
              <a:avLst/>
              <a:gdLst>
                <a:gd name="connsiteX0" fmla="*/ 734066 w 1656097"/>
                <a:gd name="connsiteY0" fmla="*/ 0 h 1656098"/>
                <a:gd name="connsiteX1" fmla="*/ 922032 w 1656097"/>
                <a:gd name="connsiteY1" fmla="*/ 0 h 1656098"/>
                <a:gd name="connsiteX2" fmla="*/ 958682 w 1656097"/>
                <a:gd name="connsiteY2" fmla="*/ 170987 h 1656098"/>
                <a:gd name="connsiteX3" fmla="*/ 967537 w 1656097"/>
                <a:gd name="connsiteY3" fmla="*/ 172338 h 1656098"/>
                <a:gd name="connsiteX4" fmla="*/ 1042604 w 1656097"/>
                <a:gd name="connsiteY4" fmla="*/ 194634 h 1656098"/>
                <a:gd name="connsiteX5" fmla="*/ 1160682 w 1656097"/>
                <a:gd name="connsiteY5" fmla="*/ 63947 h 1656098"/>
                <a:gd name="connsiteX6" fmla="*/ 1323465 w 1656097"/>
                <a:gd name="connsiteY6" fmla="*/ 157929 h 1656098"/>
                <a:gd name="connsiteX7" fmla="*/ 1271151 w 1656097"/>
                <a:gd name="connsiteY7" fmla="*/ 319877 h 1656098"/>
                <a:gd name="connsiteX8" fmla="*/ 1280994 w 1656097"/>
                <a:gd name="connsiteY8" fmla="*/ 327054 h 1656098"/>
                <a:gd name="connsiteX9" fmla="*/ 1333335 w 1656097"/>
                <a:gd name="connsiteY9" fmla="*/ 377405 h 1656098"/>
                <a:gd name="connsiteX10" fmla="*/ 1338950 w 1656097"/>
                <a:gd name="connsiteY10" fmla="*/ 384065 h 1656098"/>
                <a:gd name="connsiteX11" fmla="*/ 1498169 w 1656097"/>
                <a:gd name="connsiteY11" fmla="*/ 332634 h 1656098"/>
                <a:gd name="connsiteX12" fmla="*/ 1592152 w 1656097"/>
                <a:gd name="connsiteY12" fmla="*/ 495417 h 1656098"/>
                <a:gd name="connsiteX13" fmla="*/ 1473528 w 1656097"/>
                <a:gd name="connsiteY13" fmla="*/ 602595 h 1656098"/>
                <a:gd name="connsiteX14" fmla="*/ 1483127 w 1656097"/>
                <a:gd name="connsiteY14" fmla="*/ 626411 h 1656098"/>
                <a:gd name="connsiteX15" fmla="*/ 1501984 w 1656097"/>
                <a:gd name="connsiteY15" fmla="*/ 701032 h 1656098"/>
                <a:gd name="connsiteX16" fmla="*/ 1656097 w 1656097"/>
                <a:gd name="connsiteY16" fmla="*/ 734067 h 1656098"/>
                <a:gd name="connsiteX17" fmla="*/ 1656097 w 1656097"/>
                <a:gd name="connsiteY17" fmla="*/ 922032 h 1656098"/>
                <a:gd name="connsiteX18" fmla="*/ 1511749 w 1656097"/>
                <a:gd name="connsiteY18" fmla="*/ 952973 h 1656098"/>
                <a:gd name="connsiteX19" fmla="*/ 1506114 w 1656097"/>
                <a:gd name="connsiteY19" fmla="*/ 989892 h 1656098"/>
                <a:gd name="connsiteX20" fmla="*/ 1491538 w 1656097"/>
                <a:gd name="connsiteY20" fmla="*/ 1048074 h 1656098"/>
                <a:gd name="connsiteX21" fmla="*/ 1485827 w 1656097"/>
                <a:gd name="connsiteY21" fmla="*/ 1064617 h 1656098"/>
                <a:gd name="connsiteX22" fmla="*/ 1592152 w 1656097"/>
                <a:gd name="connsiteY22" fmla="*/ 1160683 h 1656098"/>
                <a:gd name="connsiteX23" fmla="*/ 1498169 w 1656097"/>
                <a:gd name="connsiteY23" fmla="*/ 1323465 h 1656098"/>
                <a:gd name="connsiteX24" fmla="*/ 1367507 w 1656097"/>
                <a:gd name="connsiteY24" fmla="*/ 1281258 h 1656098"/>
                <a:gd name="connsiteX25" fmla="*/ 1351398 w 1656097"/>
                <a:gd name="connsiteY25" fmla="*/ 1303350 h 1656098"/>
                <a:gd name="connsiteX26" fmla="*/ 1301049 w 1656097"/>
                <a:gd name="connsiteY26" fmla="*/ 1355691 h 1656098"/>
                <a:gd name="connsiteX27" fmla="*/ 1282493 w 1656097"/>
                <a:gd name="connsiteY27" fmla="*/ 1371332 h 1656098"/>
                <a:gd name="connsiteX28" fmla="*/ 1323465 w 1656097"/>
                <a:gd name="connsiteY28" fmla="*/ 1498169 h 1656098"/>
                <a:gd name="connsiteX29" fmla="*/ 1160682 w 1656097"/>
                <a:gd name="connsiteY29" fmla="*/ 1592152 h 1656098"/>
                <a:gd name="connsiteX30" fmla="*/ 1074277 w 1656097"/>
                <a:gd name="connsiteY30" fmla="*/ 1496521 h 1656098"/>
                <a:gd name="connsiteX31" fmla="*/ 1052042 w 1656097"/>
                <a:gd name="connsiteY31" fmla="*/ 1505484 h 1656098"/>
                <a:gd name="connsiteX32" fmla="*/ 948719 w 1656097"/>
                <a:gd name="connsiteY32" fmla="*/ 1531593 h 1656098"/>
                <a:gd name="connsiteX33" fmla="*/ 922032 w 1656097"/>
                <a:gd name="connsiteY33" fmla="*/ 1656098 h 1656098"/>
                <a:gd name="connsiteX34" fmla="*/ 734066 w 1656097"/>
                <a:gd name="connsiteY34" fmla="*/ 1656098 h 1656098"/>
                <a:gd name="connsiteX35" fmla="*/ 707323 w 1656097"/>
                <a:gd name="connsiteY35" fmla="*/ 1531333 h 1656098"/>
                <a:gd name="connsiteX36" fmla="*/ 688561 w 1656097"/>
                <a:gd name="connsiteY36" fmla="*/ 1528470 h 1656098"/>
                <a:gd name="connsiteX37" fmla="*/ 581645 w 1656097"/>
                <a:gd name="connsiteY37" fmla="*/ 1496716 h 1656098"/>
                <a:gd name="connsiteX38" fmla="*/ 495416 w 1656097"/>
                <a:gd name="connsiteY38" fmla="*/ 1592152 h 1656098"/>
                <a:gd name="connsiteX39" fmla="*/ 332634 w 1656097"/>
                <a:gd name="connsiteY39" fmla="*/ 1498169 h 1656098"/>
                <a:gd name="connsiteX40" fmla="*/ 373389 w 1656097"/>
                <a:gd name="connsiteY40" fmla="*/ 1372000 h 1656098"/>
                <a:gd name="connsiteX41" fmla="*/ 293970 w 1656097"/>
                <a:gd name="connsiteY41" fmla="*/ 1290661 h 1656098"/>
                <a:gd name="connsiteX42" fmla="*/ 287662 w 1656097"/>
                <a:gd name="connsiteY42" fmla="*/ 1281558 h 1656098"/>
                <a:gd name="connsiteX43" fmla="*/ 157930 w 1656097"/>
                <a:gd name="connsiteY43" fmla="*/ 1323465 h 1656098"/>
                <a:gd name="connsiteX44" fmla="*/ 63947 w 1656097"/>
                <a:gd name="connsiteY44" fmla="*/ 1160683 h 1656098"/>
                <a:gd name="connsiteX45" fmla="*/ 170348 w 1656097"/>
                <a:gd name="connsiteY45" fmla="*/ 1064548 h 1656098"/>
                <a:gd name="connsiteX46" fmla="*/ 159896 w 1656097"/>
                <a:gd name="connsiteY46" fmla="*/ 1031651 h 1656098"/>
                <a:gd name="connsiteX47" fmla="*/ 144063 w 1656097"/>
                <a:gd name="connsiteY47" fmla="*/ 952912 h 1656098"/>
                <a:gd name="connsiteX48" fmla="*/ 0 w 1656097"/>
                <a:gd name="connsiteY48" fmla="*/ 922032 h 1656098"/>
                <a:gd name="connsiteX49" fmla="*/ 0 w 1656097"/>
                <a:gd name="connsiteY49" fmla="*/ 734067 h 1656098"/>
                <a:gd name="connsiteX50" fmla="*/ 152682 w 1656097"/>
                <a:gd name="connsiteY50" fmla="*/ 701339 h 1656098"/>
                <a:gd name="connsiteX51" fmla="*/ 159896 w 1656097"/>
                <a:gd name="connsiteY51" fmla="*/ 669158 h 1656098"/>
                <a:gd name="connsiteX52" fmla="*/ 182923 w 1656097"/>
                <a:gd name="connsiteY52" fmla="*/ 602913 h 1656098"/>
                <a:gd name="connsiteX53" fmla="*/ 63947 w 1656097"/>
                <a:gd name="connsiteY53" fmla="*/ 495417 h 1656098"/>
                <a:gd name="connsiteX54" fmla="*/ 157930 w 1656097"/>
                <a:gd name="connsiteY54" fmla="*/ 332634 h 1656098"/>
                <a:gd name="connsiteX55" fmla="*/ 318389 w 1656097"/>
                <a:gd name="connsiteY55" fmla="*/ 384465 h 1656098"/>
                <a:gd name="connsiteX56" fmla="*/ 353537 w 1656097"/>
                <a:gd name="connsiteY56" fmla="*/ 346539 h 1656098"/>
                <a:gd name="connsiteX57" fmla="*/ 385166 w 1656097"/>
                <a:gd name="connsiteY57" fmla="*/ 320558 h 1656098"/>
                <a:gd name="connsiteX58" fmla="*/ 332634 w 1656097"/>
                <a:gd name="connsiteY58" fmla="*/ 157929 h 1656098"/>
                <a:gd name="connsiteX59" fmla="*/ 495416 w 1656097"/>
                <a:gd name="connsiteY59" fmla="*/ 63947 h 1656098"/>
                <a:gd name="connsiteX60" fmla="*/ 612546 w 1656097"/>
                <a:gd name="connsiteY60" fmla="*/ 193585 h 1656098"/>
                <a:gd name="connsiteX61" fmla="*/ 688561 w 1656097"/>
                <a:gd name="connsiteY61" fmla="*/ 172338 h 1656098"/>
                <a:gd name="connsiteX62" fmla="*/ 697415 w 1656097"/>
                <a:gd name="connsiteY62" fmla="*/ 170987 h 1656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656097" h="1656098">
                  <a:moveTo>
                    <a:pt x="734066" y="0"/>
                  </a:moveTo>
                  <a:lnTo>
                    <a:pt x="922032" y="0"/>
                  </a:lnTo>
                  <a:lnTo>
                    <a:pt x="958682" y="170987"/>
                  </a:lnTo>
                  <a:lnTo>
                    <a:pt x="967537" y="172338"/>
                  </a:lnTo>
                  <a:lnTo>
                    <a:pt x="1042604" y="194634"/>
                  </a:lnTo>
                  <a:lnTo>
                    <a:pt x="1160682" y="63947"/>
                  </a:lnTo>
                  <a:lnTo>
                    <a:pt x="1323465" y="157929"/>
                  </a:lnTo>
                  <a:lnTo>
                    <a:pt x="1271151" y="319877"/>
                  </a:lnTo>
                  <a:lnTo>
                    <a:pt x="1280994" y="327054"/>
                  </a:lnTo>
                  <a:cubicBezTo>
                    <a:pt x="1299308" y="342918"/>
                    <a:pt x="1316780" y="359726"/>
                    <a:pt x="1333335" y="377405"/>
                  </a:cubicBezTo>
                  <a:lnTo>
                    <a:pt x="1338950" y="384065"/>
                  </a:lnTo>
                  <a:lnTo>
                    <a:pt x="1498169" y="332634"/>
                  </a:lnTo>
                  <a:lnTo>
                    <a:pt x="1592152" y="495417"/>
                  </a:lnTo>
                  <a:lnTo>
                    <a:pt x="1473528" y="602595"/>
                  </a:lnTo>
                  <a:lnTo>
                    <a:pt x="1483127" y="626411"/>
                  </a:lnTo>
                  <a:lnTo>
                    <a:pt x="1501984" y="701032"/>
                  </a:lnTo>
                  <a:lnTo>
                    <a:pt x="1656097" y="734067"/>
                  </a:lnTo>
                  <a:lnTo>
                    <a:pt x="1656097" y="922032"/>
                  </a:lnTo>
                  <a:lnTo>
                    <a:pt x="1511749" y="952973"/>
                  </a:lnTo>
                  <a:lnTo>
                    <a:pt x="1506114" y="989892"/>
                  </a:lnTo>
                  <a:cubicBezTo>
                    <a:pt x="1502081" y="1009604"/>
                    <a:pt x="1497209" y="1029011"/>
                    <a:pt x="1491538" y="1048074"/>
                  </a:cubicBezTo>
                  <a:lnTo>
                    <a:pt x="1485827" y="1064617"/>
                  </a:lnTo>
                  <a:lnTo>
                    <a:pt x="1592152" y="1160683"/>
                  </a:lnTo>
                  <a:lnTo>
                    <a:pt x="1498169" y="1323465"/>
                  </a:lnTo>
                  <a:lnTo>
                    <a:pt x="1367507" y="1281258"/>
                  </a:lnTo>
                  <a:lnTo>
                    <a:pt x="1351398" y="1303350"/>
                  </a:lnTo>
                  <a:cubicBezTo>
                    <a:pt x="1335535" y="1321664"/>
                    <a:pt x="1318727" y="1339136"/>
                    <a:pt x="1301049" y="1355691"/>
                  </a:cubicBezTo>
                  <a:lnTo>
                    <a:pt x="1282493" y="1371332"/>
                  </a:lnTo>
                  <a:lnTo>
                    <a:pt x="1323465" y="1498169"/>
                  </a:lnTo>
                  <a:lnTo>
                    <a:pt x="1160682" y="1592152"/>
                  </a:lnTo>
                  <a:lnTo>
                    <a:pt x="1074277" y="1496521"/>
                  </a:lnTo>
                  <a:lnTo>
                    <a:pt x="1052042" y="1505484"/>
                  </a:lnTo>
                  <a:lnTo>
                    <a:pt x="948719" y="1531593"/>
                  </a:lnTo>
                  <a:lnTo>
                    <a:pt x="922032" y="1656098"/>
                  </a:lnTo>
                  <a:lnTo>
                    <a:pt x="734066" y="1656098"/>
                  </a:lnTo>
                  <a:lnTo>
                    <a:pt x="707323" y="1531333"/>
                  </a:lnTo>
                  <a:lnTo>
                    <a:pt x="688561" y="1528470"/>
                  </a:lnTo>
                  <a:lnTo>
                    <a:pt x="581645" y="1496716"/>
                  </a:lnTo>
                  <a:lnTo>
                    <a:pt x="495416" y="1592152"/>
                  </a:lnTo>
                  <a:lnTo>
                    <a:pt x="332634" y="1498169"/>
                  </a:lnTo>
                  <a:lnTo>
                    <a:pt x="373389" y="1372000"/>
                  </a:lnTo>
                  <a:lnTo>
                    <a:pt x="293970" y="1290661"/>
                  </a:lnTo>
                  <a:lnTo>
                    <a:pt x="287662" y="1281558"/>
                  </a:lnTo>
                  <a:lnTo>
                    <a:pt x="157930" y="1323465"/>
                  </a:lnTo>
                  <a:lnTo>
                    <a:pt x="63947" y="1160683"/>
                  </a:lnTo>
                  <a:lnTo>
                    <a:pt x="170348" y="1064548"/>
                  </a:lnTo>
                  <a:lnTo>
                    <a:pt x="159896" y="1031651"/>
                  </a:lnTo>
                  <a:lnTo>
                    <a:pt x="144063" y="952912"/>
                  </a:lnTo>
                  <a:lnTo>
                    <a:pt x="0" y="922032"/>
                  </a:lnTo>
                  <a:lnTo>
                    <a:pt x="0" y="734067"/>
                  </a:lnTo>
                  <a:lnTo>
                    <a:pt x="152682" y="701339"/>
                  </a:lnTo>
                  <a:lnTo>
                    <a:pt x="159896" y="669158"/>
                  </a:lnTo>
                  <a:lnTo>
                    <a:pt x="182923" y="602913"/>
                  </a:lnTo>
                  <a:lnTo>
                    <a:pt x="63947" y="495417"/>
                  </a:lnTo>
                  <a:lnTo>
                    <a:pt x="157930" y="332634"/>
                  </a:lnTo>
                  <a:lnTo>
                    <a:pt x="318389" y="384465"/>
                  </a:lnTo>
                  <a:lnTo>
                    <a:pt x="353537" y="346539"/>
                  </a:lnTo>
                  <a:lnTo>
                    <a:pt x="385166" y="320558"/>
                  </a:lnTo>
                  <a:lnTo>
                    <a:pt x="332634" y="157929"/>
                  </a:lnTo>
                  <a:lnTo>
                    <a:pt x="495416" y="63947"/>
                  </a:lnTo>
                  <a:lnTo>
                    <a:pt x="612546" y="193585"/>
                  </a:lnTo>
                  <a:lnTo>
                    <a:pt x="688561" y="172338"/>
                  </a:lnTo>
                  <a:lnTo>
                    <a:pt x="697415" y="170987"/>
                  </a:ln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9015573" y="3348634"/>
              <a:ext cx="914400" cy="914400"/>
            </a:xfrm>
            <a:prstGeom prst="ellipse">
              <a:avLst/>
            </a:prstGeom>
            <a:solidFill>
              <a:srgbClr val="26303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2283653" y="3955054"/>
            <a:ext cx="8905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469592" y="3955053"/>
            <a:ext cx="8905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825546" y="3943803"/>
            <a:ext cx="8905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9025221" y="3955052"/>
            <a:ext cx="8905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任意多边形 37"/>
          <p:cNvSpPr/>
          <p:nvPr/>
        </p:nvSpPr>
        <p:spPr>
          <a:xfrm>
            <a:off x="2714625" y="5107079"/>
            <a:ext cx="0" cy="495300"/>
          </a:xfrm>
          <a:custGeom>
            <a:avLst/>
            <a:gdLst>
              <a:gd name="connsiteX0" fmla="*/ 0 w 0"/>
              <a:gd name="connsiteY0" fmla="*/ 0 h 495300"/>
              <a:gd name="connsiteX1" fmla="*/ 0 w 0"/>
              <a:gd name="connsiteY1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95300">
                <a:moveTo>
                  <a:pt x="0" y="0"/>
                </a:moveTo>
                <a:lnTo>
                  <a:pt x="0" y="49530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任意多边形 38"/>
          <p:cNvSpPr/>
          <p:nvPr/>
        </p:nvSpPr>
        <p:spPr>
          <a:xfrm>
            <a:off x="7272243" y="5107079"/>
            <a:ext cx="0" cy="495300"/>
          </a:xfrm>
          <a:custGeom>
            <a:avLst/>
            <a:gdLst>
              <a:gd name="connsiteX0" fmla="*/ 0 w 0"/>
              <a:gd name="connsiteY0" fmla="*/ 0 h 495300"/>
              <a:gd name="connsiteX1" fmla="*/ 0 w 0"/>
              <a:gd name="connsiteY1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95300">
                <a:moveTo>
                  <a:pt x="0" y="0"/>
                </a:moveTo>
                <a:lnTo>
                  <a:pt x="0" y="49530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0" name="任意多边形 39"/>
          <p:cNvSpPr/>
          <p:nvPr/>
        </p:nvSpPr>
        <p:spPr>
          <a:xfrm>
            <a:off x="4906446" y="2827615"/>
            <a:ext cx="0" cy="495300"/>
          </a:xfrm>
          <a:custGeom>
            <a:avLst/>
            <a:gdLst>
              <a:gd name="connsiteX0" fmla="*/ 0 w 0"/>
              <a:gd name="connsiteY0" fmla="*/ 0 h 495300"/>
              <a:gd name="connsiteX1" fmla="*/ 0 w 0"/>
              <a:gd name="connsiteY1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95300">
                <a:moveTo>
                  <a:pt x="0" y="0"/>
                </a:moveTo>
                <a:lnTo>
                  <a:pt x="0" y="49530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9464064" y="2827615"/>
            <a:ext cx="0" cy="495300"/>
          </a:xfrm>
          <a:custGeom>
            <a:avLst/>
            <a:gdLst>
              <a:gd name="connsiteX0" fmla="*/ 0 w 0"/>
              <a:gd name="connsiteY0" fmla="*/ 0 h 495300"/>
              <a:gd name="connsiteX1" fmla="*/ 0 w 0"/>
              <a:gd name="connsiteY1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95300">
                <a:moveTo>
                  <a:pt x="0" y="0"/>
                </a:moveTo>
                <a:lnTo>
                  <a:pt x="0" y="49530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395836" y="179333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623712" y="571667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135695" y="5716678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791654" y="182613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6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7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127440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2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28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28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28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750"/>
                            </p:stCondLst>
                            <p:childTnLst>
                              <p:par>
                                <p:cTn id="8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34" grpId="0"/>
      <p:bldP spid="35" grpId="0"/>
      <p:bldP spid="36" grpId="0"/>
      <p:bldP spid="37" grpId="0"/>
      <p:bldP spid="38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  <p:bldP spid="4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1398670" y="1814868"/>
            <a:ext cx="1181687" cy="1378633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1398671" y="3205087"/>
            <a:ext cx="1181687" cy="1378633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2" y="222873"/>
            <a:ext cx="1821243" cy="902541"/>
          </a:xfrm>
          <a:custGeom>
            <a:avLst/>
            <a:gdLst>
              <a:gd name="connsiteX0" fmla="*/ 0 w 1821243"/>
              <a:gd name="connsiteY0" fmla="*/ 0 h 902541"/>
              <a:gd name="connsiteX1" fmla="*/ 1369972 w 1821243"/>
              <a:gd name="connsiteY1" fmla="*/ 0 h 902541"/>
              <a:gd name="connsiteX2" fmla="*/ 1821243 w 1821243"/>
              <a:gd name="connsiteY2" fmla="*/ 451271 h 902541"/>
              <a:gd name="connsiteX3" fmla="*/ 1821243 w 1821243"/>
              <a:gd name="connsiteY3" fmla="*/ 451271 h 902541"/>
              <a:gd name="connsiteX4" fmla="*/ 1369972 w 1821243"/>
              <a:gd name="connsiteY4" fmla="*/ 902541 h 902541"/>
              <a:gd name="connsiteX5" fmla="*/ 0 w 1821243"/>
              <a:gd name="connsiteY5" fmla="*/ 902541 h 902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1243" h="902541">
                <a:moveTo>
                  <a:pt x="0" y="0"/>
                </a:moveTo>
                <a:lnTo>
                  <a:pt x="1369972" y="0"/>
                </a:lnTo>
                <a:cubicBezTo>
                  <a:pt x="1619203" y="0"/>
                  <a:pt x="1821243" y="202040"/>
                  <a:pt x="1821243" y="451271"/>
                </a:cubicBezTo>
                <a:lnTo>
                  <a:pt x="1821243" y="451271"/>
                </a:lnTo>
                <a:cubicBezTo>
                  <a:pt x="1821243" y="700501"/>
                  <a:pt x="1619202" y="902541"/>
                  <a:pt x="1369972" y="902541"/>
                </a:cubicBezTo>
                <a:lnTo>
                  <a:pt x="0" y="902541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22874"/>
            <a:ext cx="436098" cy="902541"/>
          </a:xfrm>
          <a:prstGeom prst="rect">
            <a:avLst/>
          </a:prstGeom>
          <a:solidFill>
            <a:srgbClr val="2630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3955582" y="2387063"/>
            <a:ext cx="1055482" cy="107248"/>
          </a:xfrm>
          <a:custGeom>
            <a:avLst/>
            <a:gdLst>
              <a:gd name="connsiteX0" fmla="*/ 2835667 w 2835667"/>
              <a:gd name="connsiteY0" fmla="*/ 0 h 0"/>
              <a:gd name="connsiteX1" fmla="*/ 0 w 283566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35667">
                <a:moveTo>
                  <a:pt x="2835667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7096249" y="3549116"/>
            <a:ext cx="1055482" cy="107248"/>
          </a:xfrm>
          <a:custGeom>
            <a:avLst/>
            <a:gdLst>
              <a:gd name="connsiteX0" fmla="*/ 2835667 w 2835667"/>
              <a:gd name="connsiteY0" fmla="*/ 0 h 0"/>
              <a:gd name="connsiteX1" fmla="*/ 0 w 283566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35667">
                <a:moveTo>
                  <a:pt x="2835667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3980413" y="4659546"/>
            <a:ext cx="1055482" cy="107248"/>
          </a:xfrm>
          <a:custGeom>
            <a:avLst/>
            <a:gdLst>
              <a:gd name="connsiteX0" fmla="*/ 2835667 w 2835667"/>
              <a:gd name="connsiteY0" fmla="*/ 0 h 0"/>
              <a:gd name="connsiteX1" fmla="*/ 0 w 283566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35667">
                <a:moveTo>
                  <a:pt x="2835667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7121079" y="5821600"/>
            <a:ext cx="1055482" cy="107248"/>
          </a:xfrm>
          <a:custGeom>
            <a:avLst/>
            <a:gdLst>
              <a:gd name="connsiteX0" fmla="*/ 2835667 w 2835667"/>
              <a:gd name="connsiteY0" fmla="*/ 0 h 0"/>
              <a:gd name="connsiteX1" fmla="*/ 0 w 283566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35667">
                <a:moveTo>
                  <a:pt x="2835667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955582" y="3018419"/>
            <a:ext cx="3245355" cy="1082842"/>
            <a:chOff x="3955582" y="3018419"/>
            <a:chExt cx="3245355" cy="1082842"/>
          </a:xfrm>
        </p:grpSpPr>
        <p:sp>
          <p:nvSpPr>
            <p:cNvPr id="19" name="圆角矩形 18"/>
            <p:cNvSpPr/>
            <p:nvPr/>
          </p:nvSpPr>
          <p:spPr>
            <a:xfrm>
              <a:off x="6073054" y="3074244"/>
              <a:ext cx="1127883" cy="1027017"/>
            </a:xfrm>
            <a:prstGeom prst="roundRect">
              <a:avLst>
                <a:gd name="adj" fmla="val 11049"/>
              </a:avLst>
            </a:prstGeom>
            <a:solidFill>
              <a:srgbClr val="26303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3955582" y="3266810"/>
              <a:ext cx="1844656" cy="614376"/>
            </a:xfrm>
            <a:prstGeom prst="roundRect">
              <a:avLst>
                <a:gd name="adj" fmla="val 11049"/>
              </a:avLst>
            </a:prstGeom>
            <a:solidFill>
              <a:srgbClr val="263031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innerShdw blurRad="63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6018037" y="3018419"/>
              <a:ext cx="904750" cy="823838"/>
            </a:xfrm>
            <a:prstGeom prst="roundRect">
              <a:avLst>
                <a:gd name="adj" fmla="val 11049"/>
              </a:avLst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6032271" y="3107991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02</a:t>
              </a:r>
              <a:endPara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180588" y="3318561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836663" y="1869140"/>
            <a:ext cx="3181914" cy="1082842"/>
            <a:chOff x="4836663" y="1869140"/>
            <a:chExt cx="3181914" cy="1082842"/>
          </a:xfrm>
        </p:grpSpPr>
        <p:sp>
          <p:nvSpPr>
            <p:cNvPr id="25" name="圆角矩形 24"/>
            <p:cNvSpPr/>
            <p:nvPr/>
          </p:nvSpPr>
          <p:spPr>
            <a:xfrm>
              <a:off x="4891680" y="1924965"/>
              <a:ext cx="1127883" cy="1027017"/>
            </a:xfrm>
            <a:prstGeom prst="roundRect">
              <a:avLst>
                <a:gd name="adj" fmla="val 11049"/>
              </a:avLst>
            </a:prstGeom>
            <a:solidFill>
              <a:srgbClr val="D00000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6173921" y="2117531"/>
              <a:ext cx="1844656" cy="614376"/>
            </a:xfrm>
            <a:prstGeom prst="roundRect">
              <a:avLst>
                <a:gd name="adj" fmla="val 11049"/>
              </a:avLst>
            </a:prstGeom>
            <a:solidFill>
              <a:srgbClr val="D00000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innerShdw blurRad="63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4836663" y="1869140"/>
              <a:ext cx="904750" cy="823838"/>
            </a:xfrm>
            <a:prstGeom prst="roundRect">
              <a:avLst>
                <a:gd name="adj" fmla="val 11049"/>
              </a:avLst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4843780" y="2003398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01</a:t>
              </a:r>
              <a:endPara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385157" y="2178058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834794" y="4138662"/>
            <a:ext cx="3183783" cy="1082842"/>
            <a:chOff x="4834794" y="4138662"/>
            <a:chExt cx="3183783" cy="1082842"/>
          </a:xfrm>
        </p:grpSpPr>
        <p:sp>
          <p:nvSpPr>
            <p:cNvPr id="31" name="圆角矩形 30"/>
            <p:cNvSpPr/>
            <p:nvPr/>
          </p:nvSpPr>
          <p:spPr>
            <a:xfrm>
              <a:off x="4891680" y="4194487"/>
              <a:ext cx="1127883" cy="1027017"/>
            </a:xfrm>
            <a:prstGeom prst="roundRect">
              <a:avLst>
                <a:gd name="adj" fmla="val 11049"/>
              </a:avLst>
            </a:prstGeom>
            <a:solidFill>
              <a:srgbClr val="D00000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圆角矩形 31"/>
            <p:cNvSpPr/>
            <p:nvPr/>
          </p:nvSpPr>
          <p:spPr>
            <a:xfrm>
              <a:off x="6173921" y="4387053"/>
              <a:ext cx="1844656" cy="614376"/>
            </a:xfrm>
            <a:prstGeom prst="roundRect">
              <a:avLst>
                <a:gd name="adj" fmla="val 11049"/>
              </a:avLst>
            </a:prstGeom>
            <a:solidFill>
              <a:srgbClr val="D00000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innerShdw blurRad="63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圆角矩形 32"/>
            <p:cNvSpPr/>
            <p:nvPr/>
          </p:nvSpPr>
          <p:spPr>
            <a:xfrm>
              <a:off x="4836663" y="4138662"/>
              <a:ext cx="904750" cy="823838"/>
            </a:xfrm>
            <a:prstGeom prst="roundRect">
              <a:avLst>
                <a:gd name="adj" fmla="val 11049"/>
              </a:avLst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4834794" y="4253212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03</a:t>
              </a:r>
              <a:endPara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385157" y="4440070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955582" y="5308861"/>
            <a:ext cx="3245355" cy="1082842"/>
            <a:chOff x="3955582" y="5308861"/>
            <a:chExt cx="3245355" cy="1082842"/>
          </a:xfrm>
        </p:grpSpPr>
        <p:sp>
          <p:nvSpPr>
            <p:cNvPr id="37" name="圆角矩形 36"/>
            <p:cNvSpPr/>
            <p:nvPr/>
          </p:nvSpPr>
          <p:spPr>
            <a:xfrm>
              <a:off x="6073054" y="5364686"/>
              <a:ext cx="1127883" cy="1027017"/>
            </a:xfrm>
            <a:prstGeom prst="roundRect">
              <a:avLst>
                <a:gd name="adj" fmla="val 11049"/>
              </a:avLst>
            </a:prstGeom>
            <a:solidFill>
              <a:srgbClr val="26303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圆角矩形 37"/>
            <p:cNvSpPr/>
            <p:nvPr/>
          </p:nvSpPr>
          <p:spPr>
            <a:xfrm>
              <a:off x="3955582" y="5557252"/>
              <a:ext cx="1844656" cy="614376"/>
            </a:xfrm>
            <a:prstGeom prst="roundRect">
              <a:avLst>
                <a:gd name="adj" fmla="val 11049"/>
              </a:avLst>
            </a:prstGeom>
            <a:solidFill>
              <a:srgbClr val="263031"/>
            </a:soli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innerShdw blurRad="63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9" name="圆角矩形 38"/>
            <p:cNvSpPr/>
            <p:nvPr/>
          </p:nvSpPr>
          <p:spPr>
            <a:xfrm>
              <a:off x="6018037" y="5308861"/>
              <a:ext cx="904750" cy="823838"/>
            </a:xfrm>
            <a:prstGeom prst="roundRect">
              <a:avLst>
                <a:gd name="adj" fmla="val 11049"/>
              </a:avLst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6063317" y="5455891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04</a:t>
              </a:r>
              <a:endPara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4181176" y="5612679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  <a:endParaRPr lang="zh-CN" altLang="en-US" sz="24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8520502" y="550175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348363" y="200878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348363" y="4300780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520502" y="314928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6" name="文本框 14"/>
          <p:cNvSpPr txBox="1"/>
          <p:nvPr/>
        </p:nvSpPr>
        <p:spPr>
          <a:xfrm>
            <a:off x="468647" y="363867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cs typeface="+mn-ea"/>
                <a:sym typeface="+mn-lt"/>
              </a:rPr>
              <a:t>2020</a:t>
            </a:r>
            <a:endParaRPr lang="zh-CN" altLang="en-US" sz="32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7" name="文本框 15"/>
          <p:cNvSpPr txBox="1"/>
          <p:nvPr/>
        </p:nvSpPr>
        <p:spPr>
          <a:xfrm>
            <a:off x="1924970" y="405677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263031"/>
                </a:solidFill>
                <a:cs typeface="+mn-ea"/>
                <a:sym typeface="+mn-lt"/>
              </a:rPr>
              <a:t>这里输入小标题</a:t>
            </a:r>
          </a:p>
        </p:txBody>
      </p:sp>
    </p:spTree>
    <p:extLst>
      <p:ext uri="{BB962C8B-B14F-4D97-AF65-F5344CB8AC3E}">
        <p14:creationId xmlns:p14="http://schemas.microsoft.com/office/powerpoint/2010/main" val="419887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28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28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28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50"/>
                            </p:stCondLst>
                            <p:childTnLst>
                              <p:par>
                                <p:cTn id="4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42" grpId="0"/>
      <p:bldP spid="43" grpId="0"/>
      <p:bldP spid="44" grpId="0"/>
      <p:bldP spid="45" grpId="0"/>
      <p:bldP spid="4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任意多边形 22"/>
          <p:cNvSpPr/>
          <p:nvPr/>
        </p:nvSpPr>
        <p:spPr>
          <a:xfrm>
            <a:off x="0" y="-41091"/>
            <a:ext cx="6490720" cy="6899091"/>
          </a:xfrm>
          <a:custGeom>
            <a:avLst/>
            <a:gdLst>
              <a:gd name="connsiteX0" fmla="*/ 0 w 6490720"/>
              <a:gd name="connsiteY0" fmla="*/ 0 h 6899091"/>
              <a:gd name="connsiteX1" fmla="*/ 349227 w 6490720"/>
              <a:gd name="connsiteY1" fmla="*/ 0 h 6899091"/>
              <a:gd name="connsiteX2" fmla="*/ 2320638 w 6490720"/>
              <a:gd name="connsiteY2" fmla="*/ 0 h 6899091"/>
              <a:gd name="connsiteX3" fmla="*/ 2669865 w 6490720"/>
              <a:gd name="connsiteY3" fmla="*/ 0 h 6899091"/>
              <a:gd name="connsiteX4" fmla="*/ 6490720 w 6490720"/>
              <a:gd name="connsiteY4" fmla="*/ 6899091 h 6899091"/>
              <a:gd name="connsiteX5" fmla="*/ 6141493 w 6490720"/>
              <a:gd name="connsiteY5" fmla="*/ 6899091 h 6899091"/>
              <a:gd name="connsiteX6" fmla="*/ 349227 w 6490720"/>
              <a:gd name="connsiteY6" fmla="*/ 6899091 h 6899091"/>
              <a:gd name="connsiteX7" fmla="*/ 0 w 6490720"/>
              <a:gd name="connsiteY7" fmla="*/ 6899091 h 6899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90720" h="6899091">
                <a:moveTo>
                  <a:pt x="0" y="0"/>
                </a:moveTo>
                <a:lnTo>
                  <a:pt x="349227" y="0"/>
                </a:lnTo>
                <a:lnTo>
                  <a:pt x="2320638" y="0"/>
                </a:lnTo>
                <a:lnTo>
                  <a:pt x="2669865" y="0"/>
                </a:lnTo>
                <a:lnTo>
                  <a:pt x="6490720" y="6899091"/>
                </a:lnTo>
                <a:lnTo>
                  <a:pt x="6141493" y="6899091"/>
                </a:lnTo>
                <a:lnTo>
                  <a:pt x="349227" y="6899091"/>
                </a:lnTo>
                <a:lnTo>
                  <a:pt x="0" y="6899091"/>
                </a:lnTo>
                <a:close/>
              </a:path>
            </a:pathLst>
          </a:custGeom>
          <a:solidFill>
            <a:srgbClr val="263031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654557" y="4445391"/>
            <a:ext cx="1916497" cy="747570"/>
          </a:xfrm>
          <a:custGeom>
            <a:avLst/>
            <a:gdLst>
              <a:gd name="connsiteX0" fmla="*/ 0 w 1916497"/>
              <a:gd name="connsiteY0" fmla="*/ 0 h 747570"/>
              <a:gd name="connsiteX1" fmla="*/ 1502478 w 1916497"/>
              <a:gd name="connsiteY1" fmla="*/ 0 h 747570"/>
              <a:gd name="connsiteX2" fmla="*/ 1916497 w 1916497"/>
              <a:gd name="connsiteY2" fmla="*/ 747570 h 747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16497" h="747570">
                <a:moveTo>
                  <a:pt x="0" y="0"/>
                </a:moveTo>
                <a:lnTo>
                  <a:pt x="1502478" y="0"/>
                </a:lnTo>
                <a:lnTo>
                  <a:pt x="1916497" y="747570"/>
                </a:lnTo>
                <a:close/>
              </a:path>
            </a:pathLst>
          </a:custGeom>
          <a:gradFill>
            <a:gsLst>
              <a:gs pos="0">
                <a:srgbClr val="A61110"/>
              </a:gs>
              <a:gs pos="100000">
                <a:srgbClr val="550304"/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2489982" y="3221502"/>
            <a:ext cx="2537389" cy="989762"/>
          </a:xfrm>
          <a:custGeom>
            <a:avLst/>
            <a:gdLst>
              <a:gd name="connsiteX0" fmla="*/ 0 w 2537389"/>
              <a:gd name="connsiteY0" fmla="*/ 0 h 989762"/>
              <a:gd name="connsiteX1" fmla="*/ 1989239 w 2537389"/>
              <a:gd name="connsiteY1" fmla="*/ 0 h 989762"/>
              <a:gd name="connsiteX2" fmla="*/ 2537389 w 2537389"/>
              <a:gd name="connsiteY2" fmla="*/ 989762 h 989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37389" h="989762">
                <a:moveTo>
                  <a:pt x="0" y="0"/>
                </a:moveTo>
                <a:lnTo>
                  <a:pt x="1989239" y="0"/>
                </a:lnTo>
                <a:lnTo>
                  <a:pt x="2537389" y="989762"/>
                </a:lnTo>
                <a:close/>
              </a:path>
            </a:pathLst>
          </a:custGeom>
          <a:gradFill>
            <a:gsLst>
              <a:gs pos="0">
                <a:srgbClr val="A61110"/>
              </a:gs>
              <a:gs pos="100000">
                <a:srgbClr val="550304"/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2489982" y="1561512"/>
            <a:ext cx="7652827" cy="1659990"/>
          </a:xfrm>
          <a:custGeom>
            <a:avLst/>
            <a:gdLst>
              <a:gd name="connsiteX0" fmla="*/ 0 w 7652827"/>
              <a:gd name="connsiteY0" fmla="*/ 0 h 1659990"/>
              <a:gd name="connsiteX1" fmla="*/ 6822832 w 7652827"/>
              <a:gd name="connsiteY1" fmla="*/ 0 h 1659990"/>
              <a:gd name="connsiteX2" fmla="*/ 7652827 w 7652827"/>
              <a:gd name="connsiteY2" fmla="*/ 829995 h 1659990"/>
              <a:gd name="connsiteX3" fmla="*/ 7652826 w 7652827"/>
              <a:gd name="connsiteY3" fmla="*/ 829995 h 1659990"/>
              <a:gd name="connsiteX4" fmla="*/ 6822831 w 7652827"/>
              <a:gd name="connsiteY4" fmla="*/ 1659990 h 1659990"/>
              <a:gd name="connsiteX5" fmla="*/ 0 w 7652827"/>
              <a:gd name="connsiteY5" fmla="*/ 1659989 h 16599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52827" h="1659990">
                <a:moveTo>
                  <a:pt x="0" y="0"/>
                </a:moveTo>
                <a:lnTo>
                  <a:pt x="6822832" y="0"/>
                </a:lnTo>
                <a:cubicBezTo>
                  <a:pt x="7281226" y="0"/>
                  <a:pt x="7652827" y="371601"/>
                  <a:pt x="7652827" y="829995"/>
                </a:cubicBezTo>
                <a:lnTo>
                  <a:pt x="7652826" y="829995"/>
                </a:lnTo>
                <a:cubicBezTo>
                  <a:pt x="7652826" y="1288389"/>
                  <a:pt x="7281225" y="1659990"/>
                  <a:pt x="6822831" y="1659990"/>
                </a:cubicBezTo>
                <a:lnTo>
                  <a:pt x="0" y="1659989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3654556" y="3727937"/>
            <a:ext cx="6178762" cy="717454"/>
          </a:xfrm>
          <a:custGeom>
            <a:avLst/>
            <a:gdLst>
              <a:gd name="connsiteX0" fmla="*/ 0 w 6178762"/>
              <a:gd name="connsiteY0" fmla="*/ 0 h 717454"/>
              <a:gd name="connsiteX1" fmla="*/ 5820035 w 6178762"/>
              <a:gd name="connsiteY1" fmla="*/ 0 h 717454"/>
              <a:gd name="connsiteX2" fmla="*/ 6178762 w 6178762"/>
              <a:gd name="connsiteY2" fmla="*/ 358727 h 717454"/>
              <a:gd name="connsiteX3" fmla="*/ 6178761 w 6178762"/>
              <a:gd name="connsiteY3" fmla="*/ 358727 h 717454"/>
              <a:gd name="connsiteX4" fmla="*/ 5820034 w 6178762"/>
              <a:gd name="connsiteY4" fmla="*/ 717454 h 717454"/>
              <a:gd name="connsiteX5" fmla="*/ 0 w 6178762"/>
              <a:gd name="connsiteY5" fmla="*/ 717453 h 717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78762" h="717454">
                <a:moveTo>
                  <a:pt x="0" y="0"/>
                </a:moveTo>
                <a:lnTo>
                  <a:pt x="5820035" y="0"/>
                </a:lnTo>
                <a:cubicBezTo>
                  <a:pt x="6018154" y="0"/>
                  <a:pt x="6178762" y="160608"/>
                  <a:pt x="6178762" y="358727"/>
                </a:cubicBezTo>
                <a:lnTo>
                  <a:pt x="6178761" y="358727"/>
                </a:lnTo>
                <a:cubicBezTo>
                  <a:pt x="6178761" y="556846"/>
                  <a:pt x="6018153" y="717454"/>
                  <a:pt x="5820034" y="717454"/>
                </a:cubicBezTo>
                <a:lnTo>
                  <a:pt x="0" y="717453"/>
                </a:lnTo>
                <a:close/>
              </a:path>
            </a:pathLst>
          </a:custGeom>
          <a:solidFill>
            <a:srgbClr val="D00000"/>
          </a:solidFill>
          <a:ln>
            <a:noFill/>
          </a:ln>
          <a:effectLst>
            <a:outerShdw blurRad="1270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212558" y="1843246"/>
            <a:ext cx="4031874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b="1" dirty="0" smtClean="0">
                <a:solidFill>
                  <a:schemeClr val="bg1"/>
                </a:solidFill>
                <a:cs typeface="+mn-ea"/>
                <a:sym typeface="+mn-lt"/>
              </a:rPr>
              <a:t>谢谢观看！</a:t>
            </a:r>
            <a:endParaRPr lang="zh-CN" altLang="en-US" sz="6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 rot="5400000">
            <a:off x="-2267276" y="2746734"/>
            <a:ext cx="58080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0" dirty="0" smtClean="0">
                <a:solidFill>
                  <a:schemeClr val="bg1">
                    <a:alpha val="30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rPr>
              <a:t>BUSINESS    PLAN</a:t>
            </a:r>
            <a:endParaRPr lang="zh-CN" altLang="en-US" sz="8000" dirty="0">
              <a:solidFill>
                <a:schemeClr val="bg1">
                  <a:alpha val="30000"/>
                </a:schemeClr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3197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150"/>
                            </p:stCondLst>
                            <p:childTnLst>
                              <p:par>
                                <p:cTn id="32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7" grpId="0" animBg="1"/>
      <p:bldP spid="15" grpId="0" animBg="1"/>
      <p:bldP spid="11" grpId="0" animBg="1"/>
      <p:bldP spid="10" grpId="0" animBg="1"/>
      <p:bldP spid="24" grpId="0"/>
      <p:bldP spid="2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业计划书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0kpeaai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1756</Words>
  <Application>Microsoft Office PowerPoint</Application>
  <PresentationFormat>宽屏</PresentationFormat>
  <Paragraphs>331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3" baseType="lpstr">
      <vt:lpstr>等线</vt:lpstr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商业计划书</dc:title>
  <dc:creator>第一PPT</dc:creator>
  <cp:keywords>www.1ppt.com</cp:keywords>
  <dc:description>www.1ppt.com</dc:description>
  <cp:lastModifiedBy>faith123</cp:lastModifiedBy>
  <cp:revision>50</cp:revision>
  <dcterms:created xsi:type="dcterms:W3CDTF">2017-04-19T15:55:55Z</dcterms:created>
  <dcterms:modified xsi:type="dcterms:W3CDTF">2019-12-12T01:33:23Z</dcterms:modified>
</cp:coreProperties>
</file>