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0" r:id="rId2"/>
    <p:sldId id="3162" r:id="rId3"/>
    <p:sldId id="3161" r:id="rId4"/>
    <p:sldId id="3143" r:id="rId5"/>
    <p:sldId id="3123" r:id="rId6"/>
    <p:sldId id="3131" r:id="rId7"/>
    <p:sldId id="3136" r:id="rId8"/>
    <p:sldId id="3163" r:id="rId9"/>
    <p:sldId id="3132" r:id="rId10"/>
    <p:sldId id="3145" r:id="rId11"/>
    <p:sldId id="3130" r:id="rId12"/>
    <p:sldId id="3127" r:id="rId13"/>
    <p:sldId id="3164" r:id="rId14"/>
    <p:sldId id="3129" r:id="rId15"/>
    <p:sldId id="3137" r:id="rId16"/>
    <p:sldId id="3144" r:id="rId17"/>
    <p:sldId id="3134" r:id="rId18"/>
    <p:sldId id="3165" r:id="rId19"/>
    <p:sldId id="3135" r:id="rId20"/>
    <p:sldId id="3133" r:id="rId21"/>
    <p:sldId id="3128" r:id="rId22"/>
    <p:sldId id="316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95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2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91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717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521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790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353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615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586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665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04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888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868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548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4708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3812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4911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725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336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5400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799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32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1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76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1985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5" r:id="rId2"/>
    <p:sldLayoutId id="2147483978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8" name="TextBox 40"/>
          <p:cNvSpPr txBox="1"/>
          <p:nvPr/>
        </p:nvSpPr>
        <p:spPr>
          <a:xfrm>
            <a:off x="2647506" y="3027669"/>
            <a:ext cx="7563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zh-CN" altLang="en-US" sz="44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小学生情绪管理故事</a:t>
            </a:r>
            <a:r>
              <a:rPr lang="en-US" altLang="zh-CN" sz="4400" dirty="0" err="1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400" dirty="0">
              <a:solidFill>
                <a:schemeClr val="accent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TextBox 40"/>
          <p:cNvSpPr txBox="1"/>
          <p:nvPr/>
        </p:nvSpPr>
        <p:spPr>
          <a:xfrm>
            <a:off x="4341143" y="1672109"/>
            <a:ext cx="4302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altLang="zh-CN" sz="3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COMPANY NAME</a:t>
            </a:r>
            <a:endParaRPr lang="zh-CN" altLang="en-US" sz="3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TextBox 40"/>
          <p:cNvSpPr txBox="1"/>
          <p:nvPr/>
        </p:nvSpPr>
        <p:spPr>
          <a:xfrm>
            <a:off x="3189015" y="2406203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精美大气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框架完整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可以编辑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7192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9398" y="1343"/>
            <a:ext cx="4287775" cy="179243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920" y="170380"/>
            <a:ext cx="1969682" cy="116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2187" y="24280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2187" y="32079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2187" y="3987869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2187" y="47677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1067" y="2428068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1067" y="4767767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1067" y="32079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1067" y="39878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621068" y="233929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621068" y="3099111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621068" y="385725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621068" y="4617068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099635" y="6275684"/>
            <a:ext cx="2732997" cy="95562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1937" y="6275684"/>
            <a:ext cx="2409989" cy="67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9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1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85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75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65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5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2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19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18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17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2093895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93895" y="5007478"/>
            <a:ext cx="26950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321892" y="2143571"/>
            <a:ext cx="2921927" cy="2273665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741360" y="2153057"/>
            <a:ext cx="2921927" cy="2276827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303480" y="2124596"/>
            <a:ext cx="2384344" cy="2276827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6168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10096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93145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3039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3039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1304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1304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22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3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93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94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223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8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71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4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0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542525" y="1719429"/>
            <a:ext cx="3765330" cy="3797141"/>
            <a:chOff x="4306165" y="1925649"/>
            <a:chExt cx="3570288" cy="3600000"/>
          </a:xfrm>
        </p:grpSpPr>
        <p:grpSp>
          <p:nvGrpSpPr>
            <p:cNvPr id="50191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50196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14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50199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201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07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020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8" y="423452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78734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0" y="2980313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9" y="235019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8505846" y="2350228"/>
            <a:ext cx="2962254" cy="2472645"/>
            <a:chOff x="7045224" y="1714382"/>
            <a:chExt cx="4137667" cy="234615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336454" y="2350228"/>
            <a:ext cx="3015354" cy="2470970"/>
            <a:chOff x="7045224" y="1717841"/>
            <a:chExt cx="4137667" cy="2342744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859231" y="5548380"/>
            <a:ext cx="111867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84238" y="5730871"/>
            <a:ext cx="11165510" cy="295466"/>
          </a:xfrm>
          <a:prstGeom prst="rect">
            <a:avLst/>
          </a:prstGeom>
          <a:noFill/>
        </p:spPr>
        <p:txBody>
          <a:bodyPr wrap="square" lIns="0" tIns="0" rIns="0" bIns="0" spcCol="360000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4482958" y="2351414"/>
            <a:ext cx="1933961" cy="1725045"/>
            <a:chOff x="3019011" y="1562514"/>
            <a:chExt cx="1543050" cy="1376363"/>
          </a:xfrm>
        </p:grpSpPr>
        <p:sp>
          <p:nvSpPr>
            <p:cNvPr id="4" name="Rectangle 3"/>
            <p:cNvSpPr/>
            <p:nvPr/>
          </p:nvSpPr>
          <p:spPr>
            <a:xfrm>
              <a:off x="3019011" y="1562514"/>
              <a:ext cx="1371600" cy="1371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 flipH="1">
              <a:off x="4390611" y="1562515"/>
              <a:ext cx="171450" cy="1376362"/>
              <a:chOff x="1447799" y="1047750"/>
              <a:chExt cx="609602" cy="33528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24" name="Flowchart: Manual Input 23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lowchart: Manual Input 24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1" name="Group 40"/>
          <p:cNvGrpSpPr/>
          <p:nvPr/>
        </p:nvGrpSpPr>
        <p:grpSpPr>
          <a:xfrm>
            <a:off x="4482958" y="4068933"/>
            <a:ext cx="1933961" cy="1727434"/>
            <a:chOff x="3019011" y="2932872"/>
            <a:chExt cx="1543050" cy="1378268"/>
          </a:xfrm>
        </p:grpSpPr>
        <p:sp>
          <p:nvSpPr>
            <p:cNvPr id="7" name="Rectangle 6"/>
            <p:cNvSpPr/>
            <p:nvPr/>
          </p:nvSpPr>
          <p:spPr>
            <a:xfrm>
              <a:off x="3019011" y="2932872"/>
              <a:ext cx="1371600" cy="1371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 flipH="1">
              <a:off x="4390611" y="2934778"/>
              <a:ext cx="171450" cy="1376362"/>
              <a:chOff x="1447799" y="1047750"/>
              <a:chExt cx="609602" cy="3352800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27" name="Flowchart: Manual Input 26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lowchart: Manual Input 27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6416919" y="2351414"/>
            <a:ext cx="1933961" cy="1725045"/>
            <a:chOff x="4562061" y="1562514"/>
            <a:chExt cx="1543050" cy="1376363"/>
          </a:xfrm>
        </p:grpSpPr>
        <p:sp>
          <p:nvSpPr>
            <p:cNvPr id="9" name="Rectangle 8"/>
            <p:cNvSpPr/>
            <p:nvPr/>
          </p:nvSpPr>
          <p:spPr>
            <a:xfrm flipH="1">
              <a:off x="4733511" y="1562514"/>
              <a:ext cx="1371600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562061" y="1562515"/>
              <a:ext cx="171450" cy="1376362"/>
              <a:chOff x="1447799" y="1047750"/>
              <a:chExt cx="609602" cy="3352800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30" name="Flowchart: Manual Input 29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lowchart: Manual Input 30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6416919" y="4068933"/>
            <a:ext cx="1933961" cy="1727434"/>
            <a:chOff x="4562061" y="2932872"/>
            <a:chExt cx="1543050" cy="1378268"/>
          </a:xfrm>
        </p:grpSpPr>
        <p:sp>
          <p:nvSpPr>
            <p:cNvPr id="11" name="Rectangle 10"/>
            <p:cNvSpPr/>
            <p:nvPr/>
          </p:nvSpPr>
          <p:spPr>
            <a:xfrm flipH="1">
              <a:off x="4733511" y="2932872"/>
              <a:ext cx="1371600" cy="13716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562061" y="2934778"/>
              <a:ext cx="171450" cy="1376362"/>
              <a:chOff x="1447799" y="1047750"/>
              <a:chExt cx="609602" cy="3352800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33" name="Flowchart: Manual Input 32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lowchart: Manual Input 33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" name="Round Same Side Corner Rectangle 4"/>
          <p:cNvSpPr/>
          <p:nvPr/>
        </p:nvSpPr>
        <p:spPr>
          <a:xfrm rot="5400000">
            <a:off x="4231135" y="2282541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24"/>
          <p:cNvSpPr>
            <a:spLocks noEditPoints="1"/>
          </p:cNvSpPr>
          <p:nvPr/>
        </p:nvSpPr>
        <p:spPr bwMode="auto">
          <a:xfrm>
            <a:off x="4960480" y="2943029"/>
            <a:ext cx="493438" cy="535846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4231135" y="4000062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 Same Side Corner Rectangle 9"/>
          <p:cNvSpPr/>
          <p:nvPr/>
        </p:nvSpPr>
        <p:spPr>
          <a:xfrm rot="16200000" flipH="1">
            <a:off x="7695002" y="228254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ound Same Side Corner Rectangle 11"/>
          <p:cNvSpPr/>
          <p:nvPr/>
        </p:nvSpPr>
        <p:spPr>
          <a:xfrm rot="16200000" flipH="1">
            <a:off x="7695002" y="400006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47793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3947793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8404280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8404280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9" name="Freeform 144"/>
          <p:cNvSpPr>
            <a:spLocks noEditPoints="1"/>
          </p:cNvSpPr>
          <p:nvPr/>
        </p:nvSpPr>
        <p:spPr bwMode="auto">
          <a:xfrm>
            <a:off x="4817223" y="4690364"/>
            <a:ext cx="549149" cy="476216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66"/>
          <p:cNvSpPr>
            <a:spLocks noEditPoints="1"/>
          </p:cNvSpPr>
          <p:nvPr/>
        </p:nvSpPr>
        <p:spPr bwMode="auto">
          <a:xfrm>
            <a:off x="7395839" y="2965224"/>
            <a:ext cx="487862" cy="491451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34"/>
          <p:cNvSpPr>
            <a:spLocks/>
          </p:cNvSpPr>
          <p:nvPr/>
        </p:nvSpPr>
        <p:spPr bwMode="auto">
          <a:xfrm>
            <a:off x="7395837" y="4656881"/>
            <a:ext cx="535892" cy="543182"/>
          </a:xfrm>
          <a:custGeom>
            <a:avLst/>
            <a:gdLst/>
            <a:ahLst/>
            <a:cxnLst>
              <a:cxn ang="0">
                <a:pos x="66" y="25"/>
              </a:cxn>
              <a:cxn ang="0">
                <a:pos x="51" y="40"/>
              </a:cxn>
              <a:cxn ang="0">
                <a:pos x="57" y="46"/>
              </a:cxn>
              <a:cxn ang="0">
                <a:pos x="51" y="52"/>
              </a:cxn>
              <a:cxn ang="0">
                <a:pos x="20" y="55"/>
              </a:cxn>
              <a:cxn ang="0">
                <a:pos x="7" y="69"/>
              </a:cxn>
              <a:cxn ang="0">
                <a:pos x="0" y="69"/>
              </a:cxn>
              <a:cxn ang="0">
                <a:pos x="0" y="62"/>
              </a:cxn>
              <a:cxn ang="0">
                <a:pos x="14" y="48"/>
              </a:cxn>
              <a:cxn ang="0">
                <a:pos x="17" y="18"/>
              </a:cxn>
              <a:cxn ang="0">
                <a:pos x="23" y="12"/>
              </a:cxn>
              <a:cxn ang="0">
                <a:pos x="29" y="17"/>
              </a:cxn>
              <a:cxn ang="0">
                <a:pos x="44" y="2"/>
              </a:cxn>
              <a:cxn ang="0">
                <a:pos x="51" y="2"/>
              </a:cxn>
              <a:cxn ang="0">
                <a:pos x="51" y="9"/>
              </a:cxn>
              <a:cxn ang="0">
                <a:pos x="35" y="24"/>
              </a:cxn>
              <a:cxn ang="0">
                <a:pos x="44" y="33"/>
              </a:cxn>
              <a:cxn ang="0">
                <a:pos x="60" y="18"/>
              </a:cxn>
              <a:cxn ang="0">
                <a:pos x="66" y="18"/>
              </a:cxn>
              <a:cxn ang="0">
                <a:pos x="66" y="25"/>
              </a:cxn>
            </a:cxnLst>
            <a:rect l="0" t="0" r="r" b="b"/>
            <a:pathLst>
              <a:path w="68" h="69">
                <a:moveTo>
                  <a:pt x="66" y="25"/>
                </a:moveTo>
                <a:cubicBezTo>
                  <a:pt x="51" y="40"/>
                  <a:pt x="51" y="40"/>
                  <a:pt x="51" y="40"/>
                </a:cubicBezTo>
                <a:cubicBezTo>
                  <a:pt x="57" y="46"/>
                  <a:pt x="57" y="46"/>
                  <a:pt x="57" y="46"/>
                </a:cubicBezTo>
                <a:cubicBezTo>
                  <a:pt x="51" y="52"/>
                  <a:pt x="51" y="52"/>
                  <a:pt x="51" y="52"/>
                </a:cubicBezTo>
                <a:cubicBezTo>
                  <a:pt x="42" y="60"/>
                  <a:pt x="30" y="61"/>
                  <a:pt x="20" y="55"/>
                </a:cubicBezTo>
                <a:cubicBezTo>
                  <a:pt x="7" y="69"/>
                  <a:pt x="7" y="69"/>
                  <a:pt x="7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2"/>
                  <a:pt x="0" y="62"/>
                  <a:pt x="0" y="62"/>
                </a:cubicBezTo>
                <a:cubicBezTo>
                  <a:pt x="14" y="48"/>
                  <a:pt x="14" y="48"/>
                  <a:pt x="14" y="48"/>
                </a:cubicBezTo>
                <a:cubicBezTo>
                  <a:pt x="7" y="39"/>
                  <a:pt x="8" y="26"/>
                  <a:pt x="17" y="18"/>
                </a:cubicBezTo>
                <a:cubicBezTo>
                  <a:pt x="23" y="12"/>
                  <a:pt x="23" y="12"/>
                  <a:pt x="23" y="12"/>
                </a:cubicBezTo>
                <a:cubicBezTo>
                  <a:pt x="29" y="17"/>
                  <a:pt x="29" y="17"/>
                  <a:pt x="29" y="17"/>
                </a:cubicBezTo>
                <a:cubicBezTo>
                  <a:pt x="44" y="2"/>
                  <a:pt x="44" y="2"/>
                  <a:pt x="44" y="2"/>
                </a:cubicBezTo>
                <a:cubicBezTo>
                  <a:pt x="46" y="0"/>
                  <a:pt x="49" y="0"/>
                  <a:pt x="51" y="2"/>
                </a:cubicBezTo>
                <a:cubicBezTo>
                  <a:pt x="52" y="4"/>
                  <a:pt x="52" y="7"/>
                  <a:pt x="51" y="9"/>
                </a:cubicBezTo>
                <a:cubicBezTo>
                  <a:pt x="35" y="24"/>
                  <a:pt x="35" y="24"/>
                  <a:pt x="35" y="24"/>
                </a:cubicBezTo>
                <a:cubicBezTo>
                  <a:pt x="44" y="33"/>
                  <a:pt x="44" y="33"/>
                  <a:pt x="44" y="33"/>
                </a:cubicBezTo>
                <a:cubicBezTo>
                  <a:pt x="60" y="18"/>
                  <a:pt x="60" y="18"/>
                  <a:pt x="60" y="18"/>
                </a:cubicBezTo>
                <a:cubicBezTo>
                  <a:pt x="61" y="16"/>
                  <a:pt x="64" y="16"/>
                  <a:pt x="66" y="18"/>
                </a:cubicBezTo>
                <a:cubicBezTo>
                  <a:pt x="68" y="20"/>
                  <a:pt x="68" y="23"/>
                  <a:pt x="6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83437" y="4555132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19250" y="2859161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219837" y="285572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19837" y="456796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03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2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35" grpId="0"/>
      <p:bldP spid="36" grpId="0"/>
      <p:bldP spid="38" grpId="0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8" name="TextBox 40"/>
          <p:cNvSpPr txBox="1"/>
          <p:nvPr/>
        </p:nvSpPr>
        <p:spPr>
          <a:xfrm>
            <a:off x="2647506" y="3027669"/>
            <a:ext cx="7563738" cy="92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zh-CN" altLang="en-US" sz="5399" dirty="0" smtClean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399" dirty="0">
              <a:solidFill>
                <a:schemeClr val="accent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TextBox 40"/>
          <p:cNvSpPr txBox="1"/>
          <p:nvPr/>
        </p:nvSpPr>
        <p:spPr>
          <a:xfrm>
            <a:off x="4575398" y="2032149"/>
            <a:ext cx="3707954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altLang="zh-CN" sz="3600" dirty="0" smtClean="0">
                <a:solidFill>
                  <a:schemeClr val="accent4"/>
                </a:solidFill>
                <a:latin typeface="+mj-lt"/>
                <a:ea typeface="方正稚艺简体" panose="03000509000000000000" pitchFamily="65" charset="-122"/>
                <a:cs typeface="Arial" panose="020B0604020202020204" pitchFamily="34" charset="0"/>
              </a:rPr>
              <a:t>COMPANY NAME</a:t>
            </a:r>
            <a:endParaRPr lang="zh-CN" altLang="en-US" sz="3600" dirty="0">
              <a:solidFill>
                <a:schemeClr val="accent4"/>
              </a:solidFill>
              <a:latin typeface="+mj-lt"/>
              <a:ea typeface="方正稚艺简体" panose="03000509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20" name="TextBox 40"/>
          <p:cNvSpPr txBox="1"/>
          <p:nvPr/>
        </p:nvSpPr>
        <p:spPr>
          <a:xfrm>
            <a:off x="3189015" y="2622227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精美大气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框架完整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可以编辑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372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FBCCE23-E4BE-494F-9C7B-7AE77C45C45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大气会议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2788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Arial Unicode MS</vt:lpstr>
      <vt:lpstr>DFMincho-SU</vt:lpstr>
      <vt:lpstr>FontAwesome</vt:lpstr>
      <vt:lpstr>Gill Sans</vt:lpstr>
      <vt:lpstr>Lato Black</vt:lpstr>
      <vt:lpstr>Lato Regular</vt:lpstr>
      <vt:lpstr>League Gothic Regular</vt:lpstr>
      <vt:lpstr>SimSun-ExtB</vt:lpstr>
      <vt:lpstr>冬青黑体简体中文 W3</vt:lpstr>
      <vt:lpstr>方正正大黑简体</vt:lpstr>
      <vt:lpstr>方正稚艺简体</vt:lpstr>
      <vt:lpstr>宋体</vt:lpstr>
      <vt:lpstr>微软雅黑</vt:lpstr>
      <vt:lpstr>Arial</vt:lpstr>
      <vt:lpstr>Calibri</vt:lpstr>
      <vt:lpstr>Calibri Light</vt:lpstr>
      <vt:lpstr>Impact</vt:lpstr>
      <vt:lpstr>Segoe UI Symbol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大气会议</dc:title>
  <dc:creator/>
  <cp:keywords>www.1ppt.com</cp:keywords>
  <cp:lastModifiedBy/>
  <cp:revision>1</cp:revision>
  <dcterms:created xsi:type="dcterms:W3CDTF">2016-10-17T14:00:15Z</dcterms:created>
  <dcterms:modified xsi:type="dcterms:W3CDTF">2019-12-04T05:46:15Z</dcterms:modified>
</cp:coreProperties>
</file>