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31" r:id="rId6"/>
    <p:sldId id="2841" r:id="rId7"/>
    <p:sldId id="2842" r:id="rId8"/>
    <p:sldId id="2829" r:id="rId9"/>
    <p:sldId id="2830" r:id="rId10"/>
    <p:sldId id="2827" r:id="rId11"/>
    <p:sldId id="2828" r:id="rId12"/>
    <p:sldId id="2838" r:id="rId13"/>
    <p:sldId id="2834" r:id="rId14"/>
    <p:sldId id="2835" r:id="rId15"/>
    <p:sldId id="2833" r:id="rId16"/>
    <p:sldId id="2836" r:id="rId17"/>
    <p:sldId id="2837" r:id="rId18"/>
    <p:sldId id="2839" r:id="rId19"/>
    <p:sldId id="2840" r:id="rId20"/>
    <p:sldId id="2826" r:id="rId21"/>
    <p:sldId id="283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69FE"/>
    <a:srgbClr val="1A3083"/>
    <a:srgbClr val="0E1A46"/>
    <a:srgbClr val="A35BD7"/>
    <a:srgbClr val="FFFFFF"/>
    <a:srgbClr val="F4AB63"/>
    <a:srgbClr val="A4D16D"/>
    <a:srgbClr val="DDEEC9"/>
    <a:srgbClr val="DE790F"/>
    <a:srgbClr val="DFF7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8" autoAdjust="0"/>
    <p:restoredTop sz="95317" autoAdjust="0"/>
  </p:normalViewPr>
  <p:slideViewPr>
    <p:cSldViewPr>
      <p:cViewPr varScale="1">
        <p:scale>
          <a:sx n="83" d="100"/>
          <a:sy n="83" d="100"/>
        </p:scale>
        <p:origin x="61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723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175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1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9775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536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195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406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032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51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096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2320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083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571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2865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0222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700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8182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589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044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3447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727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406974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432678"/>
            <a:ext cx="606604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讲座个人简介</a:t>
            </a:r>
            <a:r>
              <a:rPr lang="en-US" altLang="zh-CN" sz="48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48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5" y="3595097"/>
            <a:ext cx="583135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1"/>
                </a:solidFill>
                <a:cs typeface="Arial" panose="020B0604020202020204" pitchFamily="34" charset="0"/>
              </a:rPr>
              <a:t>SELF-INTRODUCTION PPT</a:t>
            </a:r>
            <a:endParaRPr lang="zh-CN" altLang="en-US" sz="3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352" y="1799771"/>
            <a:ext cx="12858397" cy="36331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  </a:t>
            </a:r>
            <a:endParaRPr lang="zh-CN" altLang="en-US" sz="253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413427" y="2251479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302815" y="4107648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091961" y="2070915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091961" y="294043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091961" y="380994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091961" y="4679463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182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37918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92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53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4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60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8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89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37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15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6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62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35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42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00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37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52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43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89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58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432678"/>
            <a:ext cx="579629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</a:t>
            </a:r>
            <a:endParaRPr lang="zh-CN" altLang="en-US" sz="72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6" y="3595097"/>
            <a:ext cx="385207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727144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自我介绍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63636"/>
      </a:accent1>
      <a:accent2>
        <a:srgbClr val="7F7F7F"/>
      </a:accent2>
      <a:accent3>
        <a:srgbClr val="363636"/>
      </a:accent3>
      <a:accent4>
        <a:srgbClr val="7F7F7F"/>
      </a:accent4>
      <a:accent5>
        <a:srgbClr val="363636"/>
      </a:accent5>
      <a:accent6>
        <a:srgbClr val="7F7F7F"/>
      </a:accent6>
      <a:hlink>
        <a:srgbClr val="363636"/>
      </a:hlink>
      <a:folHlink>
        <a:srgbClr val="7F7F7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2938</Words>
  <Application>Microsoft Office PowerPoint</Application>
  <PresentationFormat>自定义</PresentationFormat>
  <Paragraphs>245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Gill Sans</vt:lpstr>
      <vt:lpstr>Lato Regular</vt:lpstr>
      <vt:lpstr>League Gothic Regular</vt:lpstr>
      <vt:lpstr>Oxygen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/>
  <cp:keywords>www.1ppt.com</cp:keywords>
  <cp:lastModifiedBy/>
  <cp:revision>1</cp:revision>
  <dcterms:created xsi:type="dcterms:W3CDTF">2016-12-18T14:19:19Z</dcterms:created>
  <dcterms:modified xsi:type="dcterms:W3CDTF">2019-12-05T03:25:27Z</dcterms:modified>
</cp:coreProperties>
</file>