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3" autoAdjust="0"/>
    <p:restoredTop sz="94660"/>
  </p:normalViewPr>
  <p:slideViewPr>
    <p:cSldViewPr snapToGrid="0" showGuides="1">
      <p:cViewPr varScale="1">
        <p:scale>
          <a:sx n="92" d="100"/>
          <a:sy n="92" d="100"/>
        </p:scale>
        <p:origin x="354" y="84"/>
      </p:cViewPr>
      <p:guideLst>
        <p:guide pos="3840"/>
        <p:guide orient="horz" pos="2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1601860784"/>
        <c:axId val="1601867856"/>
      </c:barChart>
      <c:catAx>
        <c:axId val="1601860784"/>
        <c:scaling>
          <c:orientation val="minMax"/>
        </c:scaling>
        <c:delete val="1"/>
        <c:axPos val="b"/>
        <c:numFmt formatCode="General" sourceLinked="1"/>
        <c:majorTickMark val="out"/>
        <c:minorTickMark val="none"/>
        <c:tickLblPos val="nextTo"/>
        <c:crossAx val="1601867856"/>
        <c:crosses val="autoZero"/>
        <c:auto val="1"/>
        <c:lblAlgn val="ctr"/>
        <c:lblOffset val="100"/>
        <c:noMultiLvlLbl val="0"/>
      </c:catAx>
      <c:valAx>
        <c:axId val="160186785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601860784"/>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2019/11/27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684511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3305650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2352643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39533646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3841456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345739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4083039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2744316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29717207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25312515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3551682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2233362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8859106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31763859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640294" y="2903221"/>
            <a:ext cx="8911414" cy="1015663"/>
          </a:xfrm>
          <a:prstGeom prst="rect">
            <a:avLst/>
          </a:prstGeom>
          <a:noFill/>
        </p:spPr>
        <p:txBody>
          <a:bodyPr wrap="none" rtlCol="0">
            <a:spAutoFit/>
          </a:bodyPr>
          <a:lstStyle/>
          <a:p>
            <a:pPr algn="ctr"/>
            <a:r>
              <a:rPr lang="zh-CN" altLang="en-US" sz="6000" dirty="0">
                <a:solidFill>
                  <a:schemeClr val="tx1">
                    <a:lumMod val="65000"/>
                    <a:lumOff val="35000"/>
                  </a:schemeClr>
                </a:solidFill>
                <a:latin typeface="Impact" panose="020B0806030902050204" pitchFamily="34" charset="0"/>
                <a:cs typeface="+mn-ea"/>
                <a:sym typeface="+mn-lt"/>
              </a:rPr>
              <a:t>高速公路毕业设计</a:t>
            </a:r>
            <a:r>
              <a:rPr lang="en-US" altLang="zh-CN" sz="6000" dirty="0" err="1">
                <a:solidFill>
                  <a:schemeClr val="tx1">
                    <a:lumMod val="65000"/>
                    <a:lumOff val="35000"/>
                  </a:schemeClr>
                </a:solidFill>
                <a:latin typeface="Impact" panose="020B0806030902050204" pitchFamily="34" charset="0"/>
                <a:cs typeface="+mn-ea"/>
                <a:sym typeface="+mn-lt"/>
              </a:rPr>
              <a:t>ppt</a:t>
            </a:r>
            <a:r>
              <a:rPr lang="zh-CN" altLang="en-US" sz="6000" dirty="0">
                <a:solidFill>
                  <a:schemeClr val="tx1">
                    <a:lumMod val="65000"/>
                    <a:lumOff val="35000"/>
                  </a:schemeClr>
                </a:solidFill>
                <a:latin typeface="Impact" panose="020B0806030902050204" pitchFamily="34" charset="0"/>
                <a:cs typeface="+mn-ea"/>
                <a:sym typeface="+mn-lt"/>
              </a:rPr>
              <a:t>模板</a:t>
            </a:r>
            <a:endParaRPr lang="zh-CN" altLang="en-US" sz="6000" dirty="0">
              <a:solidFill>
                <a:srgbClr val="48A2A0"/>
              </a:solidFill>
              <a:latin typeface="Impact" panose="020B0806030902050204" pitchFamily="34" charset="0"/>
              <a:cs typeface="+mn-ea"/>
              <a:sym typeface="+mn-lt"/>
            </a:endParaRPr>
          </a:p>
        </p:txBody>
      </p:sp>
      <p:sp>
        <p:nvSpPr>
          <p:cNvPr id="10" name="矩形 9"/>
          <p:cNvSpPr/>
          <p:nvPr/>
        </p:nvSpPr>
        <p:spPr>
          <a:xfrm>
            <a:off x="5028239" y="1829482"/>
            <a:ext cx="2135521" cy="1323439"/>
          </a:xfrm>
          <a:prstGeom prst="rect">
            <a:avLst/>
          </a:prstGeom>
        </p:spPr>
        <p:txBody>
          <a:bodyPr wrap="none">
            <a:spAutoFit/>
          </a:bodyPr>
          <a:lstStyle/>
          <a:p>
            <a:pPr algn="ctr"/>
            <a:r>
              <a:rPr lang="en-US" altLang="zh-CN" sz="8000" dirty="0" smtClean="0">
                <a:solidFill>
                  <a:schemeClr val="tx1">
                    <a:lumMod val="65000"/>
                    <a:lumOff val="35000"/>
                  </a:schemeClr>
                </a:solidFill>
                <a:latin typeface="Impact" panose="020B0806030902050204" pitchFamily="34" charset="0"/>
                <a:cs typeface="+mn-ea"/>
                <a:sym typeface="+mn-lt"/>
              </a:rPr>
              <a:t>201X</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
        <p:nvSpPr>
          <p:cNvPr id="188" name="矩形 187"/>
          <p:cNvSpPr/>
          <p:nvPr/>
        </p:nvSpPr>
        <p:spPr>
          <a:xfrm>
            <a:off x="10949895" y="654542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商务汇报通用PPT模板2"/>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387</TotalTime>
  <Words>841</Words>
  <Application>Microsoft Office PowerPoint</Application>
  <PresentationFormat>宽屏</PresentationFormat>
  <Paragraphs>141</Paragraphs>
  <Slides>14</Slides>
  <Notes>14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14</vt:i4>
      </vt:variant>
    </vt:vector>
  </HeadingPairs>
  <TitlesOfParts>
    <vt:vector size="22" baseType="lpstr">
      <vt:lpstr>等线</vt:lpstr>
      <vt:lpstr>宋体</vt:lpstr>
      <vt:lpstr>微软雅黑 Light</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简约商务汇报通用PPT模板2</dc:title>
  <dc:creator>第一PPT</dc:creator>
  <cp:keywords>www.1ppt.com</cp:keywords>
  <dc:description>www.1ppt.com</dc:description>
  <cp:lastModifiedBy>faith123</cp:lastModifiedBy>
  <cp:revision>55</cp:revision>
  <dcterms:created xsi:type="dcterms:W3CDTF">2016-01-19T08:46:18Z</dcterms:created>
  <dcterms:modified xsi:type="dcterms:W3CDTF">2019-11-27T05:15:02Z</dcterms:modified>
</cp:coreProperties>
</file>