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8" r:id="rId4"/>
    <p:sldId id="262" r:id="rId5"/>
    <p:sldId id="263" r:id="rId6"/>
    <p:sldId id="264" r:id="rId7"/>
    <p:sldId id="265" r:id="rId8"/>
    <p:sldId id="266" r:id="rId9"/>
    <p:sldId id="259" r:id="rId10"/>
    <p:sldId id="267" r:id="rId11"/>
    <p:sldId id="268" r:id="rId12"/>
    <p:sldId id="269" r:id="rId13"/>
    <p:sldId id="270" r:id="rId14"/>
    <p:sldId id="260" r:id="rId15"/>
    <p:sldId id="271" r:id="rId16"/>
    <p:sldId id="272" r:id="rId17"/>
    <p:sldId id="273" r:id="rId18"/>
    <p:sldId id="274" r:id="rId19"/>
    <p:sldId id="275" r:id="rId20"/>
    <p:sldId id="261" r:id="rId21"/>
    <p:sldId id="279" r:id="rId22"/>
    <p:sldId id="276" r:id="rId23"/>
    <p:sldId id="277" r:id="rId24"/>
    <p:sldId id="278" r:id="rId25"/>
    <p:sldId id="280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0202E"/>
    <a:srgbClr val="1ED5B7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A0D1E-7504-41EE-AD84-9A67479D0846}" type="datetimeFigureOut">
              <a:rPr lang="zh-CN" altLang="en-US" smtClean="0"/>
              <a:t>2019/11/29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125C1F-7DBF-467C-AED6-E012C33E60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0593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744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144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28648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2711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50553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1656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34750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70607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38282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0363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53569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5399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05628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42443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50075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65610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01828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27640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69962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17945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80583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24888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491419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594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25C1F-7DBF-467C-AED6-E012C33E603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9676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29C95-164A-4F40-AB70-484AF9B56AE6}" type="datetimeFigureOut">
              <a:rPr lang="zh-CN" altLang="en-US" smtClean="0"/>
              <a:t>2019/11/29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05DEA-61F1-48C1-B85B-451B84066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1425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29C95-164A-4F40-AB70-484AF9B56AE6}" type="datetimeFigureOut">
              <a:rPr lang="zh-CN" altLang="en-US" smtClean="0"/>
              <a:t>2019/11/29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05DEA-61F1-48C1-B85B-451B84066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1076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29C95-164A-4F40-AB70-484AF9B56AE6}" type="datetimeFigureOut">
              <a:rPr lang="zh-CN" altLang="en-US" smtClean="0"/>
              <a:t>2019/11/29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05DEA-61F1-48C1-B85B-451B84066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7056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29C95-164A-4F40-AB70-484AF9B56AE6}" type="datetimeFigureOut">
              <a:rPr lang="zh-CN" altLang="en-US" smtClean="0"/>
              <a:t>2019/11/29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05DEA-61F1-48C1-B85B-451B84066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007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29C95-164A-4F40-AB70-484AF9B56AE6}" type="datetimeFigureOut">
              <a:rPr lang="zh-CN" altLang="en-US" smtClean="0"/>
              <a:t>2019/11/29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05DEA-61F1-48C1-B85B-451B8406602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6915528" y="47801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69002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29C95-164A-4F40-AB70-484AF9B56AE6}" type="datetimeFigureOut">
              <a:rPr lang="zh-CN" altLang="en-US" smtClean="0"/>
              <a:t>2019/11/29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05DEA-61F1-48C1-B85B-451B84066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9916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29C95-164A-4F40-AB70-484AF9B56AE6}" type="datetimeFigureOut">
              <a:rPr lang="zh-CN" altLang="en-US" smtClean="0"/>
              <a:t>2019/11/29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05DEA-61F1-48C1-B85B-451B84066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4578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29C95-164A-4F40-AB70-484AF9B56AE6}" type="datetimeFigureOut">
              <a:rPr lang="zh-CN" altLang="en-US" smtClean="0"/>
              <a:t>2019/11/29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05DEA-61F1-48C1-B85B-451B84066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625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29C95-164A-4F40-AB70-484AF9B56AE6}" type="datetimeFigureOut">
              <a:rPr lang="zh-CN" altLang="en-US" smtClean="0"/>
              <a:t>2019/11/29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05DEA-61F1-48C1-B85B-451B84066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6872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29C95-164A-4F40-AB70-484AF9B56AE6}" type="datetimeFigureOut">
              <a:rPr lang="zh-CN" altLang="en-US" smtClean="0"/>
              <a:t>2019/11/29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05DEA-61F1-48C1-B85B-451B84066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877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29C95-164A-4F40-AB70-484AF9B56AE6}" type="datetimeFigureOut">
              <a:rPr lang="zh-CN" altLang="en-US" smtClean="0"/>
              <a:t>2019/11/29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05DEA-61F1-48C1-B85B-451B84066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767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F29C95-164A-4F40-AB70-484AF9B56AE6}" type="datetimeFigureOut">
              <a:rPr lang="zh-CN" altLang="en-US" smtClean="0"/>
              <a:t>2019/11/29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305DEA-61F1-48C1-B85B-451B84066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6220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20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1810293" y="482981"/>
            <a:ext cx="2647379" cy="149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97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</a:rPr>
              <a:t>20XX</a:t>
            </a: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gency FB" panose="020B0503020202020204" pitchFamily="34" charset="0"/>
            </a:endParaRP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1239153" y="1809863"/>
            <a:ext cx="3991798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3500" b="0" i="0" u="none" strike="noStrike" cap="none" normalizeH="0" baseline="0" dirty="0" smtClean="0">
                <a:ln>
                  <a:noFill/>
                </a:ln>
                <a:solidFill>
                  <a:srgbClr val="1ED5B7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BUSINESS REPO</a:t>
            </a:r>
            <a:r>
              <a:rPr kumimoji="0" lang="en-US" altLang="zh-CN" sz="3500" b="0" i="0" u="none" strike="noStrike" cap="none" normalizeH="0" baseline="0" dirty="0" smtClean="0">
                <a:ln>
                  <a:noFill/>
                </a:ln>
                <a:solidFill>
                  <a:srgbClr val="1ED5B7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RT</a:t>
            </a: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1122582" y="2986962"/>
            <a:ext cx="4108369" cy="200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9pPr>
          </a:lstStyle>
          <a:p>
            <a:pPr lvl="0" defTabSz="914400"/>
            <a:r>
              <a:rPr lang="en-US" altLang="zh-CN" sz="1300" dirty="0" smtClean="0">
                <a:solidFill>
                  <a:srgbClr val="1ED5B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Annual work summary and New Year Plan Template</a:t>
            </a: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Rectangle 16"/>
          <p:cNvSpPr>
            <a:spLocks noChangeArrowheads="1"/>
          </p:cNvSpPr>
          <p:nvPr/>
        </p:nvSpPr>
        <p:spPr bwMode="auto">
          <a:xfrm>
            <a:off x="3727450" y="5136677"/>
            <a:ext cx="5416550" cy="3175"/>
          </a:xfrm>
          <a:prstGeom prst="rect">
            <a:avLst/>
          </a:prstGeom>
          <a:solidFill>
            <a:srgbClr val="8EEAD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Rectangle 17"/>
          <p:cNvSpPr>
            <a:spLocks noChangeArrowheads="1"/>
          </p:cNvSpPr>
          <p:nvPr/>
        </p:nvSpPr>
        <p:spPr bwMode="auto">
          <a:xfrm>
            <a:off x="3727450" y="5136677"/>
            <a:ext cx="5416550" cy="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Freeform 18"/>
          <p:cNvSpPr/>
          <p:nvPr/>
        </p:nvSpPr>
        <p:spPr bwMode="auto">
          <a:xfrm>
            <a:off x="3727450" y="914772"/>
            <a:ext cx="5813102" cy="4221906"/>
          </a:xfrm>
          <a:custGeom>
            <a:avLst/>
            <a:gdLst>
              <a:gd name="T0" fmla="*/ 3412 w 3412"/>
              <a:gd name="T1" fmla="*/ 0 h 2827"/>
              <a:gd name="T2" fmla="*/ 0 w 3412"/>
              <a:gd name="T3" fmla="*/ 2827 h 2827"/>
              <a:gd name="T4" fmla="*/ 3412 w 3412"/>
              <a:gd name="T5" fmla="*/ 2827 h 2827"/>
              <a:gd name="T6" fmla="*/ 3412 w 3412"/>
              <a:gd name="T7" fmla="*/ 0 h 2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12" h="2827">
                <a:moveTo>
                  <a:pt x="3412" y="0"/>
                </a:moveTo>
                <a:lnTo>
                  <a:pt x="0" y="2827"/>
                </a:lnTo>
                <a:lnTo>
                  <a:pt x="3412" y="2827"/>
                </a:lnTo>
                <a:lnTo>
                  <a:pt x="3412" y="0"/>
                </a:lnTo>
                <a:close/>
              </a:path>
            </a:pathLst>
          </a:custGeom>
          <a:solidFill>
            <a:srgbClr val="1ED5B7">
              <a:alpha val="5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reeform 19"/>
          <p:cNvSpPr/>
          <p:nvPr/>
        </p:nvSpPr>
        <p:spPr bwMode="auto">
          <a:xfrm>
            <a:off x="3727450" y="648815"/>
            <a:ext cx="5416550" cy="4487863"/>
          </a:xfrm>
          <a:custGeom>
            <a:avLst/>
            <a:gdLst>
              <a:gd name="T0" fmla="*/ 3412 w 3412"/>
              <a:gd name="T1" fmla="*/ 0 h 2827"/>
              <a:gd name="T2" fmla="*/ 0 w 3412"/>
              <a:gd name="T3" fmla="*/ 2827 h 2827"/>
              <a:gd name="T4" fmla="*/ 3412 w 3412"/>
              <a:gd name="T5" fmla="*/ 2827 h 2827"/>
              <a:gd name="T6" fmla="*/ 3412 w 3412"/>
              <a:gd name="T7" fmla="*/ 0 h 2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12" h="2827">
                <a:moveTo>
                  <a:pt x="3412" y="0"/>
                </a:moveTo>
                <a:lnTo>
                  <a:pt x="0" y="2827"/>
                </a:lnTo>
                <a:lnTo>
                  <a:pt x="3412" y="2827"/>
                </a:lnTo>
                <a:lnTo>
                  <a:pt x="341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reeform 20"/>
          <p:cNvSpPr/>
          <p:nvPr/>
        </p:nvSpPr>
        <p:spPr bwMode="auto">
          <a:xfrm>
            <a:off x="3727450" y="1361602"/>
            <a:ext cx="5813102" cy="3778250"/>
          </a:xfrm>
          <a:custGeom>
            <a:avLst/>
            <a:gdLst>
              <a:gd name="T0" fmla="*/ 0 w 3412"/>
              <a:gd name="T1" fmla="*/ 2380 h 2380"/>
              <a:gd name="T2" fmla="*/ 3412 w 3412"/>
              <a:gd name="T3" fmla="*/ 2380 h 2380"/>
              <a:gd name="T4" fmla="*/ 3412 w 3412"/>
              <a:gd name="T5" fmla="*/ 0 h 2380"/>
              <a:gd name="T6" fmla="*/ 0 w 3412"/>
              <a:gd name="T7" fmla="*/ 2380 h 2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12" h="2380">
                <a:moveTo>
                  <a:pt x="0" y="2380"/>
                </a:moveTo>
                <a:lnTo>
                  <a:pt x="3412" y="2380"/>
                </a:lnTo>
                <a:lnTo>
                  <a:pt x="3412" y="0"/>
                </a:lnTo>
                <a:lnTo>
                  <a:pt x="0" y="2380"/>
                </a:lnTo>
                <a:close/>
              </a:path>
            </a:pathLst>
          </a:custGeom>
          <a:solidFill>
            <a:srgbClr val="1ED5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reeform 21"/>
          <p:cNvSpPr/>
          <p:nvPr/>
        </p:nvSpPr>
        <p:spPr bwMode="auto">
          <a:xfrm>
            <a:off x="-9525" y="5136677"/>
            <a:ext cx="3724275" cy="3175"/>
          </a:xfrm>
          <a:custGeom>
            <a:avLst/>
            <a:gdLst>
              <a:gd name="T0" fmla="*/ 2344 w 2346"/>
              <a:gd name="T1" fmla="*/ 0 h 2"/>
              <a:gd name="T2" fmla="*/ 0 w 2346"/>
              <a:gd name="T3" fmla="*/ 0 h 2"/>
              <a:gd name="T4" fmla="*/ 0 w 2346"/>
              <a:gd name="T5" fmla="*/ 2 h 2"/>
              <a:gd name="T6" fmla="*/ 2346 w 2346"/>
              <a:gd name="T7" fmla="*/ 2 h 2"/>
              <a:gd name="T8" fmla="*/ 2344 w 2346"/>
              <a:gd name="T9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46" h="2">
                <a:moveTo>
                  <a:pt x="2344" y="0"/>
                </a:moveTo>
                <a:lnTo>
                  <a:pt x="0" y="0"/>
                </a:lnTo>
                <a:lnTo>
                  <a:pt x="0" y="2"/>
                </a:lnTo>
                <a:lnTo>
                  <a:pt x="2346" y="2"/>
                </a:lnTo>
                <a:lnTo>
                  <a:pt x="2344" y="0"/>
                </a:lnTo>
                <a:close/>
              </a:path>
            </a:pathLst>
          </a:custGeom>
          <a:solidFill>
            <a:srgbClr val="8EEAD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Freeform 22"/>
          <p:cNvSpPr/>
          <p:nvPr/>
        </p:nvSpPr>
        <p:spPr bwMode="auto">
          <a:xfrm>
            <a:off x="-9525" y="5136677"/>
            <a:ext cx="3724275" cy="3175"/>
          </a:xfrm>
          <a:custGeom>
            <a:avLst/>
            <a:gdLst>
              <a:gd name="T0" fmla="*/ 2344 w 2346"/>
              <a:gd name="T1" fmla="*/ 0 h 2"/>
              <a:gd name="T2" fmla="*/ 0 w 2346"/>
              <a:gd name="T3" fmla="*/ 0 h 2"/>
              <a:gd name="T4" fmla="*/ 0 w 2346"/>
              <a:gd name="T5" fmla="*/ 2 h 2"/>
              <a:gd name="T6" fmla="*/ 2346 w 2346"/>
              <a:gd name="T7" fmla="*/ 2 h 2"/>
              <a:gd name="T8" fmla="*/ 2344 w 2346"/>
              <a:gd name="T9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46" h="2">
                <a:moveTo>
                  <a:pt x="2344" y="0"/>
                </a:moveTo>
                <a:lnTo>
                  <a:pt x="0" y="0"/>
                </a:lnTo>
                <a:lnTo>
                  <a:pt x="0" y="2"/>
                </a:lnTo>
                <a:lnTo>
                  <a:pt x="2346" y="2"/>
                </a:lnTo>
                <a:lnTo>
                  <a:pt x="234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reeform 23"/>
          <p:cNvSpPr/>
          <p:nvPr/>
        </p:nvSpPr>
        <p:spPr bwMode="auto">
          <a:xfrm>
            <a:off x="-396552" y="3369820"/>
            <a:ext cx="4108127" cy="1766857"/>
          </a:xfrm>
          <a:custGeom>
            <a:avLst/>
            <a:gdLst>
              <a:gd name="T0" fmla="*/ 0 w 2344"/>
              <a:gd name="T1" fmla="*/ 0 h 1270"/>
              <a:gd name="T2" fmla="*/ 0 w 2344"/>
              <a:gd name="T3" fmla="*/ 1270 h 1270"/>
              <a:gd name="T4" fmla="*/ 2344 w 2344"/>
              <a:gd name="T5" fmla="*/ 1270 h 1270"/>
              <a:gd name="T6" fmla="*/ 0 w 2344"/>
              <a:gd name="T7" fmla="*/ 0 h 1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4" h="1270">
                <a:moveTo>
                  <a:pt x="0" y="0"/>
                </a:moveTo>
                <a:lnTo>
                  <a:pt x="0" y="1270"/>
                </a:lnTo>
                <a:lnTo>
                  <a:pt x="2344" y="1270"/>
                </a:lnTo>
                <a:lnTo>
                  <a:pt x="0" y="0"/>
                </a:lnTo>
                <a:close/>
              </a:path>
            </a:pathLst>
          </a:custGeom>
          <a:solidFill>
            <a:srgbClr val="1ED5B7">
              <a:alpha val="5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reeform 24"/>
          <p:cNvSpPr/>
          <p:nvPr/>
        </p:nvSpPr>
        <p:spPr bwMode="auto">
          <a:xfrm>
            <a:off x="-9525" y="3120552"/>
            <a:ext cx="3721100" cy="2016125"/>
          </a:xfrm>
          <a:custGeom>
            <a:avLst/>
            <a:gdLst>
              <a:gd name="T0" fmla="*/ 0 w 2344"/>
              <a:gd name="T1" fmla="*/ 0 h 1270"/>
              <a:gd name="T2" fmla="*/ 0 w 2344"/>
              <a:gd name="T3" fmla="*/ 1270 h 1270"/>
              <a:gd name="T4" fmla="*/ 2344 w 2344"/>
              <a:gd name="T5" fmla="*/ 1270 h 1270"/>
              <a:gd name="T6" fmla="*/ 0 w 2344"/>
              <a:gd name="T7" fmla="*/ 0 h 1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4" h="1270">
                <a:moveTo>
                  <a:pt x="0" y="0"/>
                </a:moveTo>
                <a:lnTo>
                  <a:pt x="0" y="1270"/>
                </a:lnTo>
                <a:lnTo>
                  <a:pt x="2344" y="127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Freeform 25"/>
          <p:cNvSpPr/>
          <p:nvPr/>
        </p:nvSpPr>
        <p:spPr bwMode="auto">
          <a:xfrm>
            <a:off x="-396881" y="3742852"/>
            <a:ext cx="4111632" cy="1397000"/>
          </a:xfrm>
          <a:custGeom>
            <a:avLst/>
            <a:gdLst>
              <a:gd name="T0" fmla="*/ 2346 w 2346"/>
              <a:gd name="T1" fmla="*/ 880 h 880"/>
              <a:gd name="T2" fmla="*/ 0 w 2346"/>
              <a:gd name="T3" fmla="*/ 880 h 880"/>
              <a:gd name="T4" fmla="*/ 0 w 2346"/>
              <a:gd name="T5" fmla="*/ 0 h 880"/>
              <a:gd name="T6" fmla="*/ 2346 w 2346"/>
              <a:gd name="T7" fmla="*/ 880 h 8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6" h="880">
                <a:moveTo>
                  <a:pt x="2346" y="880"/>
                </a:moveTo>
                <a:lnTo>
                  <a:pt x="0" y="880"/>
                </a:lnTo>
                <a:lnTo>
                  <a:pt x="0" y="0"/>
                </a:lnTo>
                <a:lnTo>
                  <a:pt x="2346" y="880"/>
                </a:lnTo>
                <a:close/>
              </a:path>
            </a:pathLst>
          </a:custGeom>
          <a:solidFill>
            <a:srgbClr val="1ED5B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Rectangle 26"/>
          <p:cNvSpPr>
            <a:spLocks noChangeArrowheads="1"/>
          </p:cNvSpPr>
          <p:nvPr/>
        </p:nvSpPr>
        <p:spPr bwMode="auto">
          <a:xfrm>
            <a:off x="387028" y="2346531"/>
            <a:ext cx="58877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9pPr>
          </a:lstStyle>
          <a:p>
            <a:pPr lvl="0" algn="ctr" defTabSz="914400"/>
            <a:r>
              <a:rPr lang="zh-CN" altLang="en-US" sz="3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公司培训工作总结</a:t>
            </a:r>
            <a:r>
              <a:rPr lang="en-US" altLang="zh-CN" sz="3400" b="1" dirty="0" err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5347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6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6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41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 tmFilter="0,0; .5, 1; 1, 1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8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9" grpId="0" animBg="1"/>
          <p:bldP spid="11" grpId="0" animBg="1"/>
          <p:bldP spid="14" grpId="0" animBg="1"/>
          <p:bldP spid="16" grpId="0" animBg="1"/>
          <p:bldP spid="17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41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 tmFilter="0,0; .5, 1; 1, 1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9" grpId="0" animBg="1"/>
          <p:bldP spid="11" grpId="0" animBg="1"/>
          <p:bldP spid="14" grpId="0" animBg="1"/>
          <p:bldP spid="16" grpId="0" animBg="1"/>
          <p:bldP spid="17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101785" y="0"/>
            <a:ext cx="940668" cy="257904"/>
            <a:chOff x="3954422" y="0"/>
            <a:chExt cx="1235393" cy="338709"/>
          </a:xfrm>
        </p:grpSpPr>
        <p:sp>
          <p:nvSpPr>
            <p:cNvPr id="5" name="等腰三角形 4"/>
            <p:cNvSpPr/>
            <p:nvPr/>
          </p:nvSpPr>
          <p:spPr>
            <a:xfrm rot="10800000">
              <a:off x="395442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>
              <a:off x="413995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ED5B7"/>
                </a:solidFill>
              </a:endParaRPr>
            </a:p>
          </p:txBody>
        </p:sp>
      </p:grp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4062413" y="410716"/>
            <a:ext cx="10175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dirty="0">
                <a:solidFill>
                  <a:srgbClr val="1ED5B7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目录</a:t>
            </a:r>
          </a:p>
          <a:p>
            <a:pPr algn="ctr"/>
            <a:r>
              <a:rPr lang="zh-CN" altLang="zh-CN" dirty="0">
                <a:solidFill>
                  <a:srgbClr val="20202E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8" name="Oval 5"/>
          <p:cNvSpPr>
            <a:spLocks noChangeArrowheads="1"/>
          </p:cNvSpPr>
          <p:nvPr/>
        </p:nvSpPr>
        <p:spPr bwMode="auto">
          <a:xfrm>
            <a:off x="1306513" y="2048395"/>
            <a:ext cx="581025" cy="581025"/>
          </a:xfrm>
          <a:prstGeom prst="ellipse">
            <a:avLst/>
          </a:pr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" name="Freeform 6"/>
          <p:cNvSpPr>
            <a:spLocks noEditPoints="1"/>
          </p:cNvSpPr>
          <p:nvPr/>
        </p:nvSpPr>
        <p:spPr bwMode="auto">
          <a:xfrm>
            <a:off x="1477963" y="2207145"/>
            <a:ext cx="234950" cy="260350"/>
          </a:xfrm>
          <a:custGeom>
            <a:avLst/>
            <a:gdLst>
              <a:gd name="T0" fmla="*/ 67 w 71"/>
              <a:gd name="T1" fmla="*/ 10 h 79"/>
              <a:gd name="T2" fmla="*/ 69 w 71"/>
              <a:gd name="T3" fmla="*/ 3 h 79"/>
              <a:gd name="T4" fmla="*/ 71 w 71"/>
              <a:gd name="T5" fmla="*/ 8 h 79"/>
              <a:gd name="T6" fmla="*/ 7 w 71"/>
              <a:gd name="T7" fmla="*/ 3 h 79"/>
              <a:gd name="T8" fmla="*/ 29 w 71"/>
              <a:gd name="T9" fmla="*/ 0 h 79"/>
              <a:gd name="T10" fmla="*/ 43 w 71"/>
              <a:gd name="T11" fmla="*/ 3 h 79"/>
              <a:gd name="T12" fmla="*/ 65 w 71"/>
              <a:gd name="T13" fmla="*/ 10 h 79"/>
              <a:gd name="T14" fmla="*/ 7 w 71"/>
              <a:gd name="T15" fmla="*/ 3 h 79"/>
              <a:gd name="T16" fmla="*/ 0 w 71"/>
              <a:gd name="T17" fmla="*/ 5 h 79"/>
              <a:gd name="T18" fmla="*/ 5 w 71"/>
              <a:gd name="T19" fmla="*/ 3 h 79"/>
              <a:gd name="T20" fmla="*/ 3 w 71"/>
              <a:gd name="T21" fmla="*/ 10 h 79"/>
              <a:gd name="T22" fmla="*/ 64 w 71"/>
              <a:gd name="T23" fmla="*/ 13 h 79"/>
              <a:gd name="T24" fmla="*/ 8 w 71"/>
              <a:gd name="T25" fmla="*/ 57 h 79"/>
              <a:gd name="T26" fmla="*/ 64 w 71"/>
              <a:gd name="T27" fmla="*/ 13 h 79"/>
              <a:gd name="T28" fmla="*/ 52 w 71"/>
              <a:gd name="T29" fmla="*/ 49 h 79"/>
              <a:gd name="T30" fmla="*/ 41 w 71"/>
              <a:gd name="T31" fmla="*/ 46 h 79"/>
              <a:gd name="T32" fmla="*/ 41 w 71"/>
              <a:gd name="T33" fmla="*/ 43 h 79"/>
              <a:gd name="T34" fmla="*/ 59 w 71"/>
              <a:gd name="T35" fmla="*/ 40 h 79"/>
              <a:gd name="T36" fmla="*/ 41 w 71"/>
              <a:gd name="T37" fmla="*/ 43 h 79"/>
              <a:gd name="T38" fmla="*/ 59 w 71"/>
              <a:gd name="T39" fmla="*/ 35 h 79"/>
              <a:gd name="T40" fmla="*/ 41 w 71"/>
              <a:gd name="T41" fmla="*/ 32 h 79"/>
              <a:gd name="T42" fmla="*/ 25 w 71"/>
              <a:gd name="T43" fmla="*/ 52 h 79"/>
              <a:gd name="T44" fmla="*/ 23 w 71"/>
              <a:gd name="T45" fmla="*/ 43 h 79"/>
              <a:gd name="T46" fmla="*/ 14 w 71"/>
              <a:gd name="T47" fmla="*/ 41 h 79"/>
              <a:gd name="T48" fmla="*/ 38 w 71"/>
              <a:gd name="T49" fmla="*/ 40 h 79"/>
              <a:gd name="T50" fmla="*/ 26 w 71"/>
              <a:gd name="T51" fmla="*/ 40 h 79"/>
              <a:gd name="T52" fmla="*/ 13 w 71"/>
              <a:gd name="T53" fmla="*/ 22 h 79"/>
              <a:gd name="T54" fmla="*/ 38 w 71"/>
              <a:gd name="T55" fmla="*/ 17 h 79"/>
              <a:gd name="T56" fmla="*/ 13 w 71"/>
              <a:gd name="T57" fmla="*/ 22 h 79"/>
              <a:gd name="T58" fmla="*/ 5 w 71"/>
              <a:gd name="T59" fmla="*/ 65 h 79"/>
              <a:gd name="T60" fmla="*/ 68 w 71"/>
              <a:gd name="T61" fmla="*/ 60 h 79"/>
              <a:gd name="T62" fmla="*/ 31 w 71"/>
              <a:gd name="T63" fmla="*/ 67 h 79"/>
              <a:gd name="T64" fmla="*/ 16 w 71"/>
              <a:gd name="T65" fmla="*/ 79 h 79"/>
              <a:gd name="T66" fmla="*/ 31 w 71"/>
              <a:gd name="T67" fmla="*/ 67 h 79"/>
              <a:gd name="T68" fmla="*/ 48 w 71"/>
              <a:gd name="T69" fmla="*/ 79 h 79"/>
              <a:gd name="T70" fmla="*/ 48 w 71"/>
              <a:gd name="T71" fmla="*/ 67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71" h="79">
                <a:moveTo>
                  <a:pt x="69" y="10"/>
                </a:moveTo>
                <a:cubicBezTo>
                  <a:pt x="67" y="10"/>
                  <a:pt x="67" y="10"/>
                  <a:pt x="67" y="10"/>
                </a:cubicBezTo>
                <a:cubicBezTo>
                  <a:pt x="67" y="3"/>
                  <a:pt x="67" y="3"/>
                  <a:pt x="67" y="3"/>
                </a:cubicBezTo>
                <a:cubicBezTo>
                  <a:pt x="69" y="3"/>
                  <a:pt x="69" y="3"/>
                  <a:pt x="69" y="3"/>
                </a:cubicBezTo>
                <a:cubicBezTo>
                  <a:pt x="71" y="5"/>
                  <a:pt x="71" y="5"/>
                  <a:pt x="71" y="5"/>
                </a:cubicBezTo>
                <a:cubicBezTo>
                  <a:pt x="71" y="8"/>
                  <a:pt x="71" y="8"/>
                  <a:pt x="71" y="8"/>
                </a:cubicBezTo>
                <a:lnTo>
                  <a:pt x="69" y="10"/>
                </a:lnTo>
                <a:close/>
                <a:moveTo>
                  <a:pt x="7" y="3"/>
                </a:moveTo>
                <a:cubicBezTo>
                  <a:pt x="29" y="3"/>
                  <a:pt x="29" y="3"/>
                  <a:pt x="29" y="3"/>
                </a:cubicBezTo>
                <a:cubicBezTo>
                  <a:pt x="29" y="0"/>
                  <a:pt x="29" y="0"/>
                  <a:pt x="29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3" y="3"/>
                  <a:pt x="43" y="3"/>
                  <a:pt x="43" y="3"/>
                </a:cubicBezTo>
                <a:cubicBezTo>
                  <a:pt x="65" y="3"/>
                  <a:pt x="65" y="3"/>
                  <a:pt x="65" y="3"/>
                </a:cubicBezTo>
                <a:cubicBezTo>
                  <a:pt x="65" y="10"/>
                  <a:pt x="65" y="10"/>
                  <a:pt x="65" y="10"/>
                </a:cubicBezTo>
                <a:cubicBezTo>
                  <a:pt x="7" y="10"/>
                  <a:pt x="7" y="10"/>
                  <a:pt x="7" y="10"/>
                </a:cubicBezTo>
                <a:lnTo>
                  <a:pt x="7" y="3"/>
                </a:lnTo>
                <a:close/>
                <a:moveTo>
                  <a:pt x="0" y="8"/>
                </a:moveTo>
                <a:cubicBezTo>
                  <a:pt x="0" y="5"/>
                  <a:pt x="0" y="5"/>
                  <a:pt x="0" y="5"/>
                </a:cubicBezTo>
                <a:cubicBezTo>
                  <a:pt x="3" y="3"/>
                  <a:pt x="3" y="3"/>
                  <a:pt x="3" y="3"/>
                </a:cubicBezTo>
                <a:cubicBezTo>
                  <a:pt x="5" y="3"/>
                  <a:pt x="5" y="3"/>
                  <a:pt x="5" y="3"/>
                </a:cubicBezTo>
                <a:cubicBezTo>
                  <a:pt x="5" y="10"/>
                  <a:pt x="5" y="10"/>
                  <a:pt x="5" y="10"/>
                </a:cubicBezTo>
                <a:cubicBezTo>
                  <a:pt x="3" y="10"/>
                  <a:pt x="3" y="10"/>
                  <a:pt x="3" y="10"/>
                </a:cubicBezTo>
                <a:lnTo>
                  <a:pt x="0" y="8"/>
                </a:lnTo>
                <a:close/>
                <a:moveTo>
                  <a:pt x="64" y="13"/>
                </a:moveTo>
                <a:cubicBezTo>
                  <a:pt x="64" y="57"/>
                  <a:pt x="64" y="57"/>
                  <a:pt x="64" y="57"/>
                </a:cubicBezTo>
                <a:cubicBezTo>
                  <a:pt x="8" y="57"/>
                  <a:pt x="8" y="57"/>
                  <a:pt x="8" y="57"/>
                </a:cubicBezTo>
                <a:cubicBezTo>
                  <a:pt x="8" y="13"/>
                  <a:pt x="8" y="13"/>
                  <a:pt x="8" y="13"/>
                </a:cubicBezTo>
                <a:lnTo>
                  <a:pt x="64" y="13"/>
                </a:lnTo>
                <a:close/>
                <a:moveTo>
                  <a:pt x="41" y="49"/>
                </a:moveTo>
                <a:cubicBezTo>
                  <a:pt x="52" y="49"/>
                  <a:pt x="52" y="49"/>
                  <a:pt x="52" y="49"/>
                </a:cubicBezTo>
                <a:cubicBezTo>
                  <a:pt x="52" y="46"/>
                  <a:pt x="52" y="46"/>
                  <a:pt x="52" y="46"/>
                </a:cubicBezTo>
                <a:cubicBezTo>
                  <a:pt x="41" y="46"/>
                  <a:pt x="41" y="46"/>
                  <a:pt x="41" y="46"/>
                </a:cubicBezTo>
                <a:lnTo>
                  <a:pt x="41" y="49"/>
                </a:lnTo>
                <a:close/>
                <a:moveTo>
                  <a:pt x="41" y="43"/>
                </a:moveTo>
                <a:cubicBezTo>
                  <a:pt x="59" y="43"/>
                  <a:pt x="59" y="43"/>
                  <a:pt x="59" y="43"/>
                </a:cubicBezTo>
                <a:cubicBezTo>
                  <a:pt x="59" y="40"/>
                  <a:pt x="59" y="40"/>
                  <a:pt x="59" y="40"/>
                </a:cubicBezTo>
                <a:cubicBezTo>
                  <a:pt x="41" y="40"/>
                  <a:pt x="41" y="40"/>
                  <a:pt x="41" y="40"/>
                </a:cubicBezTo>
                <a:lnTo>
                  <a:pt x="41" y="43"/>
                </a:lnTo>
                <a:close/>
                <a:moveTo>
                  <a:pt x="41" y="35"/>
                </a:moveTo>
                <a:cubicBezTo>
                  <a:pt x="59" y="35"/>
                  <a:pt x="59" y="35"/>
                  <a:pt x="59" y="35"/>
                </a:cubicBezTo>
                <a:cubicBezTo>
                  <a:pt x="59" y="32"/>
                  <a:pt x="59" y="32"/>
                  <a:pt x="59" y="32"/>
                </a:cubicBezTo>
                <a:cubicBezTo>
                  <a:pt x="41" y="32"/>
                  <a:pt x="41" y="32"/>
                  <a:pt x="41" y="32"/>
                </a:cubicBezTo>
                <a:lnTo>
                  <a:pt x="41" y="35"/>
                </a:lnTo>
                <a:close/>
                <a:moveTo>
                  <a:pt x="25" y="52"/>
                </a:moveTo>
                <a:cubicBezTo>
                  <a:pt x="30" y="52"/>
                  <a:pt x="35" y="48"/>
                  <a:pt x="36" y="43"/>
                </a:cubicBezTo>
                <a:cubicBezTo>
                  <a:pt x="23" y="43"/>
                  <a:pt x="23" y="43"/>
                  <a:pt x="23" y="43"/>
                </a:cubicBezTo>
                <a:cubicBezTo>
                  <a:pt x="23" y="30"/>
                  <a:pt x="23" y="30"/>
                  <a:pt x="23" y="30"/>
                </a:cubicBezTo>
                <a:cubicBezTo>
                  <a:pt x="17" y="30"/>
                  <a:pt x="14" y="35"/>
                  <a:pt x="14" y="41"/>
                </a:cubicBezTo>
                <a:cubicBezTo>
                  <a:pt x="14" y="47"/>
                  <a:pt x="18" y="52"/>
                  <a:pt x="25" y="52"/>
                </a:cubicBezTo>
                <a:close/>
                <a:moveTo>
                  <a:pt x="38" y="40"/>
                </a:moveTo>
                <a:cubicBezTo>
                  <a:pt x="38" y="40"/>
                  <a:pt x="38" y="27"/>
                  <a:pt x="26" y="27"/>
                </a:cubicBezTo>
                <a:cubicBezTo>
                  <a:pt x="26" y="40"/>
                  <a:pt x="26" y="40"/>
                  <a:pt x="26" y="40"/>
                </a:cubicBezTo>
                <a:lnTo>
                  <a:pt x="38" y="40"/>
                </a:lnTo>
                <a:close/>
                <a:moveTo>
                  <a:pt x="13" y="22"/>
                </a:moveTo>
                <a:cubicBezTo>
                  <a:pt x="38" y="22"/>
                  <a:pt x="38" y="22"/>
                  <a:pt x="38" y="22"/>
                </a:cubicBezTo>
                <a:cubicBezTo>
                  <a:pt x="38" y="17"/>
                  <a:pt x="38" y="17"/>
                  <a:pt x="38" y="17"/>
                </a:cubicBezTo>
                <a:cubicBezTo>
                  <a:pt x="13" y="17"/>
                  <a:pt x="13" y="17"/>
                  <a:pt x="13" y="17"/>
                </a:cubicBezTo>
                <a:lnTo>
                  <a:pt x="13" y="22"/>
                </a:lnTo>
                <a:close/>
                <a:moveTo>
                  <a:pt x="68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0"/>
                  <a:pt x="5" y="60"/>
                  <a:pt x="5" y="60"/>
                </a:cubicBezTo>
                <a:cubicBezTo>
                  <a:pt x="68" y="60"/>
                  <a:pt x="68" y="60"/>
                  <a:pt x="68" y="60"/>
                </a:cubicBezTo>
                <a:lnTo>
                  <a:pt x="68" y="65"/>
                </a:lnTo>
                <a:close/>
                <a:moveTo>
                  <a:pt x="31" y="67"/>
                </a:moveTo>
                <a:cubicBezTo>
                  <a:pt x="23" y="79"/>
                  <a:pt x="23" y="79"/>
                  <a:pt x="23" y="79"/>
                </a:cubicBezTo>
                <a:cubicBezTo>
                  <a:pt x="16" y="79"/>
                  <a:pt x="16" y="79"/>
                  <a:pt x="16" y="79"/>
                </a:cubicBezTo>
                <a:cubicBezTo>
                  <a:pt x="23" y="67"/>
                  <a:pt x="23" y="67"/>
                  <a:pt x="23" y="67"/>
                </a:cubicBezTo>
                <a:lnTo>
                  <a:pt x="31" y="67"/>
                </a:lnTo>
                <a:close/>
                <a:moveTo>
                  <a:pt x="55" y="79"/>
                </a:moveTo>
                <a:cubicBezTo>
                  <a:pt x="48" y="79"/>
                  <a:pt x="48" y="79"/>
                  <a:pt x="48" y="79"/>
                </a:cubicBezTo>
                <a:cubicBezTo>
                  <a:pt x="41" y="67"/>
                  <a:pt x="41" y="67"/>
                  <a:pt x="41" y="67"/>
                </a:cubicBezTo>
                <a:cubicBezTo>
                  <a:pt x="48" y="67"/>
                  <a:pt x="48" y="67"/>
                  <a:pt x="48" y="67"/>
                </a:cubicBezTo>
                <a:lnTo>
                  <a:pt x="55" y="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Oval 8"/>
          <p:cNvSpPr>
            <a:spLocks noChangeArrowheads="1"/>
          </p:cNvSpPr>
          <p:nvPr/>
        </p:nvSpPr>
        <p:spPr bwMode="auto">
          <a:xfrm>
            <a:off x="3290888" y="2048395"/>
            <a:ext cx="581025" cy="581025"/>
          </a:xfrm>
          <a:prstGeom prst="ellipse">
            <a:avLst/>
          </a:prstGeom>
          <a:solidFill>
            <a:srgbClr val="20202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Freeform 9"/>
          <p:cNvSpPr>
            <a:spLocks noEditPoints="1"/>
          </p:cNvSpPr>
          <p:nvPr/>
        </p:nvSpPr>
        <p:spPr bwMode="auto">
          <a:xfrm>
            <a:off x="3462338" y="2207145"/>
            <a:ext cx="241300" cy="260350"/>
          </a:xfrm>
          <a:custGeom>
            <a:avLst/>
            <a:gdLst>
              <a:gd name="T0" fmla="*/ 54 w 73"/>
              <a:gd name="T1" fmla="*/ 79 h 79"/>
              <a:gd name="T2" fmla="*/ 52 w 73"/>
              <a:gd name="T3" fmla="*/ 41 h 79"/>
              <a:gd name="T4" fmla="*/ 49 w 73"/>
              <a:gd name="T5" fmla="*/ 36 h 79"/>
              <a:gd name="T6" fmla="*/ 58 w 73"/>
              <a:gd name="T7" fmla="*/ 33 h 79"/>
              <a:gd name="T8" fmla="*/ 55 w 73"/>
              <a:gd name="T9" fmla="*/ 36 h 79"/>
              <a:gd name="T10" fmla="*/ 66 w 73"/>
              <a:gd name="T11" fmla="*/ 45 h 79"/>
              <a:gd name="T12" fmla="*/ 73 w 73"/>
              <a:gd name="T13" fmla="*/ 45 h 79"/>
              <a:gd name="T14" fmla="*/ 73 w 73"/>
              <a:gd name="T15" fmla="*/ 60 h 79"/>
              <a:gd name="T16" fmla="*/ 38 w 73"/>
              <a:gd name="T17" fmla="*/ 60 h 79"/>
              <a:gd name="T18" fmla="*/ 70 w 73"/>
              <a:gd name="T19" fmla="*/ 60 h 79"/>
              <a:gd name="T20" fmla="*/ 55 w 73"/>
              <a:gd name="T21" fmla="*/ 63 h 79"/>
              <a:gd name="T22" fmla="*/ 52 w 73"/>
              <a:gd name="T23" fmla="*/ 65 h 79"/>
              <a:gd name="T24" fmla="*/ 50 w 73"/>
              <a:gd name="T25" fmla="*/ 60 h 79"/>
              <a:gd name="T26" fmla="*/ 52 w 73"/>
              <a:gd name="T27" fmla="*/ 49 h 79"/>
              <a:gd name="T28" fmla="*/ 55 w 73"/>
              <a:gd name="T29" fmla="*/ 57 h 79"/>
              <a:gd name="T30" fmla="*/ 55 w 73"/>
              <a:gd name="T31" fmla="*/ 63 h 79"/>
              <a:gd name="T32" fmla="*/ 32 w 73"/>
              <a:gd name="T33" fmla="*/ 49 h 79"/>
              <a:gd name="T34" fmla="*/ 11 w 73"/>
              <a:gd name="T35" fmla="*/ 54 h 79"/>
              <a:gd name="T36" fmla="*/ 11 w 73"/>
              <a:gd name="T37" fmla="*/ 49 h 79"/>
              <a:gd name="T38" fmla="*/ 11 w 73"/>
              <a:gd name="T39" fmla="*/ 46 h 79"/>
              <a:gd name="T40" fmla="*/ 11 w 73"/>
              <a:gd name="T41" fmla="*/ 41 h 79"/>
              <a:gd name="T42" fmla="*/ 33 w 73"/>
              <a:gd name="T43" fmla="*/ 46 h 79"/>
              <a:gd name="T44" fmla="*/ 9 w 73"/>
              <a:gd name="T45" fmla="*/ 28 h 79"/>
              <a:gd name="T46" fmla="*/ 43 w 73"/>
              <a:gd name="T47" fmla="*/ 25 h 79"/>
              <a:gd name="T48" fmla="*/ 43 w 73"/>
              <a:gd name="T49" fmla="*/ 30 h 79"/>
              <a:gd name="T50" fmla="*/ 11 w 73"/>
              <a:gd name="T51" fmla="*/ 38 h 79"/>
              <a:gd name="T52" fmla="*/ 11 w 73"/>
              <a:gd name="T53" fmla="*/ 33 h 79"/>
              <a:gd name="T54" fmla="*/ 44 w 73"/>
              <a:gd name="T55" fmla="*/ 33 h 79"/>
              <a:gd name="T56" fmla="*/ 43 w 73"/>
              <a:gd name="T57" fmla="*/ 38 h 79"/>
              <a:gd name="T58" fmla="*/ 50 w 73"/>
              <a:gd name="T59" fmla="*/ 21 h 79"/>
              <a:gd name="T60" fmla="*/ 42 w 73"/>
              <a:gd name="T61" fmla="*/ 13 h 79"/>
              <a:gd name="T62" fmla="*/ 37 w 73"/>
              <a:gd name="T63" fmla="*/ 19 h 79"/>
              <a:gd name="T64" fmla="*/ 12 w 73"/>
              <a:gd name="T65" fmla="*/ 14 h 79"/>
              <a:gd name="T66" fmla="*/ 12 w 73"/>
              <a:gd name="T67" fmla="*/ 13 h 79"/>
              <a:gd name="T68" fmla="*/ 4 w 73"/>
              <a:gd name="T69" fmla="*/ 67 h 79"/>
              <a:gd name="T70" fmla="*/ 34 w 73"/>
              <a:gd name="T71" fmla="*/ 74 h 79"/>
              <a:gd name="T72" fmla="*/ 9 w 73"/>
              <a:gd name="T73" fmla="*/ 79 h 79"/>
              <a:gd name="T74" fmla="*/ 0 w 73"/>
              <a:gd name="T75" fmla="*/ 17 h 79"/>
              <a:gd name="T76" fmla="*/ 14 w 73"/>
              <a:gd name="T77" fmla="*/ 10 h 79"/>
              <a:gd name="T78" fmla="*/ 18 w 73"/>
              <a:gd name="T79" fmla="*/ 8 h 79"/>
              <a:gd name="T80" fmla="*/ 36 w 73"/>
              <a:gd name="T81" fmla="*/ 8 h 79"/>
              <a:gd name="T82" fmla="*/ 41 w 73"/>
              <a:gd name="T83" fmla="*/ 10 h 79"/>
              <a:gd name="T84" fmla="*/ 55 w 73"/>
              <a:gd name="T85" fmla="*/ 17 h 79"/>
              <a:gd name="T86" fmla="*/ 50 w 73"/>
              <a:gd name="T87" fmla="*/ 32 h 79"/>
              <a:gd name="T88" fmla="*/ 27 w 73"/>
              <a:gd name="T89" fmla="*/ 4 h 79"/>
              <a:gd name="T90" fmla="*/ 27 w 73"/>
              <a:gd name="T91" fmla="*/ 13 h 79"/>
              <a:gd name="T92" fmla="*/ 27 w 73"/>
              <a:gd name="T93" fmla="*/ 4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3" h="79">
                <a:moveTo>
                  <a:pt x="73" y="60"/>
                </a:moveTo>
                <a:cubicBezTo>
                  <a:pt x="73" y="71"/>
                  <a:pt x="65" y="79"/>
                  <a:pt x="54" y="79"/>
                </a:cubicBezTo>
                <a:cubicBezTo>
                  <a:pt x="43" y="79"/>
                  <a:pt x="35" y="71"/>
                  <a:pt x="35" y="60"/>
                </a:cubicBezTo>
                <a:cubicBezTo>
                  <a:pt x="35" y="50"/>
                  <a:pt x="42" y="42"/>
                  <a:pt x="52" y="41"/>
                </a:cubicBezTo>
                <a:cubicBezTo>
                  <a:pt x="52" y="36"/>
                  <a:pt x="52" y="36"/>
                  <a:pt x="52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3"/>
                  <a:pt x="49" y="33"/>
                  <a:pt x="49" y="33"/>
                </a:cubicBezTo>
                <a:cubicBezTo>
                  <a:pt x="58" y="33"/>
                  <a:pt x="58" y="33"/>
                  <a:pt x="58" y="33"/>
                </a:cubicBezTo>
                <a:cubicBezTo>
                  <a:pt x="58" y="36"/>
                  <a:pt x="58" y="36"/>
                  <a:pt x="58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41"/>
                  <a:pt x="55" y="41"/>
                  <a:pt x="55" y="41"/>
                </a:cubicBezTo>
                <a:cubicBezTo>
                  <a:pt x="59" y="41"/>
                  <a:pt x="63" y="43"/>
                  <a:pt x="66" y="45"/>
                </a:cubicBezTo>
                <a:cubicBezTo>
                  <a:pt x="69" y="41"/>
                  <a:pt x="69" y="41"/>
                  <a:pt x="69" y="41"/>
                </a:cubicBezTo>
                <a:cubicBezTo>
                  <a:pt x="73" y="45"/>
                  <a:pt x="73" y="45"/>
                  <a:pt x="73" y="45"/>
                </a:cubicBezTo>
                <a:cubicBezTo>
                  <a:pt x="69" y="48"/>
                  <a:pt x="69" y="48"/>
                  <a:pt x="69" y="48"/>
                </a:cubicBezTo>
                <a:cubicBezTo>
                  <a:pt x="72" y="52"/>
                  <a:pt x="73" y="56"/>
                  <a:pt x="73" y="60"/>
                </a:cubicBezTo>
                <a:close/>
                <a:moveTo>
                  <a:pt x="54" y="44"/>
                </a:moveTo>
                <a:cubicBezTo>
                  <a:pt x="45" y="44"/>
                  <a:pt x="38" y="51"/>
                  <a:pt x="38" y="60"/>
                </a:cubicBezTo>
                <a:cubicBezTo>
                  <a:pt x="38" y="69"/>
                  <a:pt x="45" y="76"/>
                  <a:pt x="54" y="76"/>
                </a:cubicBezTo>
                <a:cubicBezTo>
                  <a:pt x="63" y="76"/>
                  <a:pt x="70" y="69"/>
                  <a:pt x="70" y="60"/>
                </a:cubicBezTo>
                <a:cubicBezTo>
                  <a:pt x="70" y="51"/>
                  <a:pt x="63" y="44"/>
                  <a:pt x="54" y="44"/>
                </a:cubicBezTo>
                <a:close/>
                <a:moveTo>
                  <a:pt x="55" y="63"/>
                </a:moveTo>
                <a:cubicBezTo>
                  <a:pt x="55" y="65"/>
                  <a:pt x="55" y="65"/>
                  <a:pt x="55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3"/>
                  <a:pt x="52" y="63"/>
                  <a:pt x="52" y="63"/>
                </a:cubicBezTo>
                <a:cubicBezTo>
                  <a:pt x="51" y="62"/>
                  <a:pt x="50" y="61"/>
                  <a:pt x="50" y="60"/>
                </a:cubicBezTo>
                <a:cubicBezTo>
                  <a:pt x="50" y="59"/>
                  <a:pt x="51" y="58"/>
                  <a:pt x="52" y="57"/>
                </a:cubicBezTo>
                <a:cubicBezTo>
                  <a:pt x="52" y="49"/>
                  <a:pt x="52" y="49"/>
                  <a:pt x="52" y="49"/>
                </a:cubicBezTo>
                <a:cubicBezTo>
                  <a:pt x="55" y="49"/>
                  <a:pt x="55" y="49"/>
                  <a:pt x="55" y="49"/>
                </a:cubicBezTo>
                <a:cubicBezTo>
                  <a:pt x="55" y="57"/>
                  <a:pt x="55" y="57"/>
                  <a:pt x="55" y="57"/>
                </a:cubicBezTo>
                <a:cubicBezTo>
                  <a:pt x="56" y="58"/>
                  <a:pt x="57" y="59"/>
                  <a:pt x="57" y="60"/>
                </a:cubicBezTo>
                <a:cubicBezTo>
                  <a:pt x="57" y="61"/>
                  <a:pt x="56" y="62"/>
                  <a:pt x="55" y="63"/>
                </a:cubicBezTo>
                <a:close/>
                <a:moveTo>
                  <a:pt x="11" y="49"/>
                </a:moveTo>
                <a:cubicBezTo>
                  <a:pt x="32" y="49"/>
                  <a:pt x="32" y="49"/>
                  <a:pt x="32" y="49"/>
                </a:cubicBezTo>
                <a:cubicBezTo>
                  <a:pt x="31" y="51"/>
                  <a:pt x="30" y="52"/>
                  <a:pt x="30" y="54"/>
                </a:cubicBezTo>
                <a:cubicBezTo>
                  <a:pt x="11" y="54"/>
                  <a:pt x="11" y="54"/>
                  <a:pt x="11" y="54"/>
                </a:cubicBezTo>
                <a:cubicBezTo>
                  <a:pt x="10" y="54"/>
                  <a:pt x="9" y="53"/>
                  <a:pt x="9" y="51"/>
                </a:cubicBezTo>
                <a:cubicBezTo>
                  <a:pt x="9" y="50"/>
                  <a:pt x="10" y="49"/>
                  <a:pt x="11" y="49"/>
                </a:cubicBezTo>
                <a:close/>
                <a:moveTo>
                  <a:pt x="33" y="46"/>
                </a:moveTo>
                <a:cubicBezTo>
                  <a:pt x="11" y="46"/>
                  <a:pt x="11" y="46"/>
                  <a:pt x="11" y="46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2"/>
                  <a:pt x="10" y="41"/>
                  <a:pt x="11" y="41"/>
                </a:cubicBezTo>
                <a:cubicBezTo>
                  <a:pt x="38" y="41"/>
                  <a:pt x="38" y="41"/>
                  <a:pt x="38" y="41"/>
                </a:cubicBezTo>
                <a:cubicBezTo>
                  <a:pt x="36" y="43"/>
                  <a:pt x="35" y="44"/>
                  <a:pt x="33" y="46"/>
                </a:cubicBezTo>
                <a:close/>
                <a:moveTo>
                  <a:pt x="11" y="30"/>
                </a:moveTo>
                <a:cubicBezTo>
                  <a:pt x="10" y="30"/>
                  <a:pt x="9" y="29"/>
                  <a:pt x="9" y="28"/>
                </a:cubicBezTo>
                <a:cubicBezTo>
                  <a:pt x="9" y="26"/>
                  <a:pt x="10" y="25"/>
                  <a:pt x="11" y="25"/>
                </a:cubicBezTo>
                <a:cubicBezTo>
                  <a:pt x="43" y="25"/>
                  <a:pt x="43" y="25"/>
                  <a:pt x="43" y="25"/>
                </a:cubicBezTo>
                <a:cubicBezTo>
                  <a:pt x="44" y="25"/>
                  <a:pt x="45" y="26"/>
                  <a:pt x="45" y="28"/>
                </a:cubicBezTo>
                <a:cubicBezTo>
                  <a:pt x="45" y="29"/>
                  <a:pt x="44" y="30"/>
                  <a:pt x="43" y="30"/>
                </a:cubicBezTo>
                <a:lnTo>
                  <a:pt x="11" y="30"/>
                </a:lnTo>
                <a:close/>
                <a:moveTo>
                  <a:pt x="11" y="38"/>
                </a:moveTo>
                <a:cubicBezTo>
                  <a:pt x="10" y="38"/>
                  <a:pt x="9" y="37"/>
                  <a:pt x="9" y="36"/>
                </a:cubicBezTo>
                <a:cubicBezTo>
                  <a:pt x="9" y="34"/>
                  <a:pt x="10" y="33"/>
                  <a:pt x="11" y="33"/>
                </a:cubicBezTo>
                <a:cubicBezTo>
                  <a:pt x="43" y="33"/>
                  <a:pt x="43" y="33"/>
                  <a:pt x="43" y="33"/>
                </a:cubicBezTo>
                <a:cubicBezTo>
                  <a:pt x="43" y="33"/>
                  <a:pt x="44" y="33"/>
                  <a:pt x="44" y="33"/>
                </a:cubicBezTo>
                <a:cubicBezTo>
                  <a:pt x="44" y="37"/>
                  <a:pt x="44" y="37"/>
                  <a:pt x="44" y="37"/>
                </a:cubicBezTo>
                <a:cubicBezTo>
                  <a:pt x="43" y="38"/>
                  <a:pt x="43" y="38"/>
                  <a:pt x="43" y="38"/>
                </a:cubicBezTo>
                <a:lnTo>
                  <a:pt x="11" y="38"/>
                </a:lnTo>
                <a:close/>
                <a:moveTo>
                  <a:pt x="50" y="21"/>
                </a:moveTo>
                <a:cubicBezTo>
                  <a:pt x="50" y="16"/>
                  <a:pt x="47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4"/>
                </a:cubicBezTo>
                <a:cubicBezTo>
                  <a:pt x="42" y="17"/>
                  <a:pt x="40" y="19"/>
                  <a:pt x="37" y="19"/>
                </a:cubicBezTo>
                <a:cubicBezTo>
                  <a:pt x="18" y="19"/>
                  <a:pt x="18" y="19"/>
                  <a:pt x="18" y="19"/>
                </a:cubicBezTo>
                <a:cubicBezTo>
                  <a:pt x="15" y="19"/>
                  <a:pt x="12" y="17"/>
                  <a:pt x="12" y="14"/>
                </a:cubicBezTo>
                <a:cubicBezTo>
                  <a:pt x="12" y="13"/>
                  <a:pt x="12" y="13"/>
                  <a:pt x="12" y="13"/>
                </a:cubicBezTo>
                <a:cubicBezTo>
                  <a:pt x="12" y="13"/>
                  <a:pt x="12" y="13"/>
                  <a:pt x="12" y="13"/>
                </a:cubicBezTo>
                <a:cubicBezTo>
                  <a:pt x="8" y="13"/>
                  <a:pt x="4" y="16"/>
                  <a:pt x="4" y="21"/>
                </a:cubicBezTo>
                <a:cubicBezTo>
                  <a:pt x="4" y="67"/>
                  <a:pt x="4" y="67"/>
                  <a:pt x="4" y="67"/>
                </a:cubicBezTo>
                <a:cubicBezTo>
                  <a:pt x="4" y="71"/>
                  <a:pt x="8" y="74"/>
                  <a:pt x="12" y="74"/>
                </a:cubicBezTo>
                <a:cubicBezTo>
                  <a:pt x="34" y="74"/>
                  <a:pt x="34" y="74"/>
                  <a:pt x="34" y="74"/>
                </a:cubicBezTo>
                <a:cubicBezTo>
                  <a:pt x="36" y="76"/>
                  <a:pt x="38" y="78"/>
                  <a:pt x="39" y="79"/>
                </a:cubicBezTo>
                <a:cubicBezTo>
                  <a:pt x="9" y="79"/>
                  <a:pt x="9" y="79"/>
                  <a:pt x="9" y="79"/>
                </a:cubicBezTo>
                <a:cubicBezTo>
                  <a:pt x="5" y="79"/>
                  <a:pt x="0" y="76"/>
                  <a:pt x="0" y="71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13"/>
                  <a:pt x="5" y="10"/>
                  <a:pt x="9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5" y="9"/>
                  <a:pt x="16" y="8"/>
                  <a:pt x="18" y="8"/>
                </a:cubicBezTo>
                <a:cubicBezTo>
                  <a:pt x="18" y="8"/>
                  <a:pt x="18" y="8"/>
                  <a:pt x="18" y="8"/>
                </a:cubicBezTo>
                <a:cubicBezTo>
                  <a:pt x="19" y="4"/>
                  <a:pt x="23" y="0"/>
                  <a:pt x="27" y="0"/>
                </a:cubicBezTo>
                <a:cubicBezTo>
                  <a:pt x="32" y="0"/>
                  <a:pt x="35" y="4"/>
                  <a:pt x="36" y="8"/>
                </a:cubicBezTo>
                <a:cubicBezTo>
                  <a:pt x="37" y="8"/>
                  <a:pt x="37" y="8"/>
                  <a:pt x="37" y="8"/>
                </a:cubicBezTo>
                <a:cubicBezTo>
                  <a:pt x="38" y="8"/>
                  <a:pt x="40" y="9"/>
                  <a:pt x="41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50" y="10"/>
                  <a:pt x="55" y="13"/>
                  <a:pt x="55" y="17"/>
                </a:cubicBezTo>
                <a:cubicBezTo>
                  <a:pt x="55" y="32"/>
                  <a:pt x="55" y="32"/>
                  <a:pt x="55" y="32"/>
                </a:cubicBezTo>
                <a:cubicBezTo>
                  <a:pt x="50" y="32"/>
                  <a:pt x="50" y="32"/>
                  <a:pt x="50" y="32"/>
                </a:cubicBezTo>
                <a:lnTo>
                  <a:pt x="50" y="21"/>
                </a:lnTo>
                <a:close/>
                <a:moveTo>
                  <a:pt x="27" y="4"/>
                </a:moveTo>
                <a:cubicBezTo>
                  <a:pt x="25" y="4"/>
                  <a:pt x="23" y="6"/>
                  <a:pt x="23" y="9"/>
                </a:cubicBezTo>
                <a:cubicBezTo>
                  <a:pt x="23" y="11"/>
                  <a:pt x="25" y="13"/>
                  <a:pt x="27" y="13"/>
                </a:cubicBezTo>
                <a:cubicBezTo>
                  <a:pt x="30" y="13"/>
                  <a:pt x="32" y="11"/>
                  <a:pt x="32" y="9"/>
                </a:cubicBezTo>
                <a:cubicBezTo>
                  <a:pt x="32" y="6"/>
                  <a:pt x="30" y="4"/>
                  <a:pt x="27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Oval 11"/>
          <p:cNvSpPr>
            <a:spLocks noChangeArrowheads="1"/>
          </p:cNvSpPr>
          <p:nvPr/>
        </p:nvSpPr>
        <p:spPr bwMode="auto">
          <a:xfrm>
            <a:off x="5268913" y="2048395"/>
            <a:ext cx="581025" cy="581025"/>
          </a:xfrm>
          <a:prstGeom prst="ellipse">
            <a:avLst/>
          </a:pr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Freeform 12"/>
          <p:cNvSpPr>
            <a:spLocks noEditPoints="1"/>
          </p:cNvSpPr>
          <p:nvPr/>
        </p:nvSpPr>
        <p:spPr bwMode="auto">
          <a:xfrm>
            <a:off x="5430838" y="2210320"/>
            <a:ext cx="257175" cy="257175"/>
          </a:xfrm>
          <a:custGeom>
            <a:avLst/>
            <a:gdLst>
              <a:gd name="T0" fmla="*/ 50 w 78"/>
              <a:gd name="T1" fmla="*/ 40 h 78"/>
              <a:gd name="T2" fmla="*/ 58 w 78"/>
              <a:gd name="T3" fmla="*/ 41 h 78"/>
              <a:gd name="T4" fmla="*/ 78 w 78"/>
              <a:gd name="T5" fmla="*/ 21 h 78"/>
              <a:gd name="T6" fmla="*/ 78 w 78"/>
              <a:gd name="T7" fmla="*/ 18 h 78"/>
              <a:gd name="T8" fmla="*/ 64 w 78"/>
              <a:gd name="T9" fmla="*/ 33 h 78"/>
              <a:gd name="T10" fmla="*/ 50 w 78"/>
              <a:gd name="T11" fmla="*/ 31 h 78"/>
              <a:gd name="T12" fmla="*/ 46 w 78"/>
              <a:gd name="T13" fmla="*/ 18 h 78"/>
              <a:gd name="T14" fmla="*/ 61 w 78"/>
              <a:gd name="T15" fmla="*/ 2 h 78"/>
              <a:gd name="T16" fmla="*/ 58 w 78"/>
              <a:gd name="T17" fmla="*/ 1 h 78"/>
              <a:gd name="T18" fmla="*/ 38 w 78"/>
              <a:gd name="T19" fmla="*/ 21 h 78"/>
              <a:gd name="T20" fmla="*/ 40 w 78"/>
              <a:gd name="T21" fmla="*/ 29 h 78"/>
              <a:gd name="T22" fmla="*/ 21 w 78"/>
              <a:gd name="T23" fmla="*/ 53 h 78"/>
              <a:gd name="T24" fmla="*/ 17 w 78"/>
              <a:gd name="T25" fmla="*/ 52 h 78"/>
              <a:gd name="T26" fmla="*/ 5 w 78"/>
              <a:gd name="T27" fmla="*/ 64 h 78"/>
              <a:gd name="T28" fmla="*/ 17 w 78"/>
              <a:gd name="T29" fmla="*/ 77 h 78"/>
              <a:gd name="T30" fmla="*/ 29 w 78"/>
              <a:gd name="T31" fmla="*/ 64 h 78"/>
              <a:gd name="T32" fmla="*/ 29 w 78"/>
              <a:gd name="T33" fmla="*/ 60 h 78"/>
              <a:gd name="T34" fmla="*/ 50 w 78"/>
              <a:gd name="T35" fmla="*/ 40 h 78"/>
              <a:gd name="T36" fmla="*/ 17 w 78"/>
              <a:gd name="T37" fmla="*/ 71 h 78"/>
              <a:gd name="T38" fmla="*/ 11 w 78"/>
              <a:gd name="T39" fmla="*/ 64 h 78"/>
              <a:gd name="T40" fmla="*/ 17 w 78"/>
              <a:gd name="T41" fmla="*/ 58 h 78"/>
              <a:gd name="T42" fmla="*/ 24 w 78"/>
              <a:gd name="T43" fmla="*/ 64 h 78"/>
              <a:gd name="T44" fmla="*/ 17 w 78"/>
              <a:gd name="T45" fmla="*/ 71 h 78"/>
              <a:gd name="T46" fmla="*/ 18 w 78"/>
              <a:gd name="T47" fmla="*/ 24 h 78"/>
              <a:gd name="T48" fmla="*/ 30 w 78"/>
              <a:gd name="T49" fmla="*/ 36 h 78"/>
              <a:gd name="T50" fmla="*/ 36 w 78"/>
              <a:gd name="T51" fmla="*/ 31 h 78"/>
              <a:gd name="T52" fmla="*/ 24 w 78"/>
              <a:gd name="T53" fmla="*/ 19 h 78"/>
              <a:gd name="T54" fmla="*/ 27 w 78"/>
              <a:gd name="T55" fmla="*/ 16 h 78"/>
              <a:gd name="T56" fmla="*/ 11 w 78"/>
              <a:gd name="T57" fmla="*/ 0 h 78"/>
              <a:gd name="T58" fmla="*/ 0 w 78"/>
              <a:gd name="T59" fmla="*/ 12 h 78"/>
              <a:gd name="T60" fmla="*/ 16 w 78"/>
              <a:gd name="T61" fmla="*/ 27 h 78"/>
              <a:gd name="T62" fmla="*/ 18 w 78"/>
              <a:gd name="T63" fmla="*/ 24 h 78"/>
              <a:gd name="T64" fmla="*/ 55 w 78"/>
              <a:gd name="T65" fmla="*/ 42 h 78"/>
              <a:gd name="T66" fmla="*/ 38 w 78"/>
              <a:gd name="T67" fmla="*/ 57 h 78"/>
              <a:gd name="T68" fmla="*/ 56 w 78"/>
              <a:gd name="T69" fmla="*/ 75 h 78"/>
              <a:gd name="T70" fmla="*/ 67 w 78"/>
              <a:gd name="T71" fmla="*/ 75 h 78"/>
              <a:gd name="T72" fmla="*/ 72 w 78"/>
              <a:gd name="T73" fmla="*/ 70 h 78"/>
              <a:gd name="T74" fmla="*/ 72 w 78"/>
              <a:gd name="T75" fmla="*/ 59 h 78"/>
              <a:gd name="T76" fmla="*/ 55 w 78"/>
              <a:gd name="T77" fmla="*/ 42 h 78"/>
              <a:gd name="T78" fmla="*/ 62 w 78"/>
              <a:gd name="T79" fmla="*/ 71 h 78"/>
              <a:gd name="T80" fmla="*/ 60 w 78"/>
              <a:gd name="T81" fmla="*/ 71 h 78"/>
              <a:gd name="T82" fmla="*/ 45 w 78"/>
              <a:gd name="T83" fmla="*/ 57 h 78"/>
              <a:gd name="T84" fmla="*/ 45 w 78"/>
              <a:gd name="T85" fmla="*/ 54 h 78"/>
              <a:gd name="T86" fmla="*/ 48 w 78"/>
              <a:gd name="T87" fmla="*/ 54 h 78"/>
              <a:gd name="T88" fmla="*/ 62 w 78"/>
              <a:gd name="T89" fmla="*/ 69 h 78"/>
              <a:gd name="T90" fmla="*/ 62 w 78"/>
              <a:gd name="T91" fmla="*/ 71 h 78"/>
              <a:gd name="T92" fmla="*/ 69 w 78"/>
              <a:gd name="T93" fmla="*/ 65 h 78"/>
              <a:gd name="T94" fmla="*/ 66 w 78"/>
              <a:gd name="T95" fmla="*/ 65 h 78"/>
              <a:gd name="T96" fmla="*/ 52 w 78"/>
              <a:gd name="T97" fmla="*/ 51 h 78"/>
              <a:gd name="T98" fmla="*/ 52 w 78"/>
              <a:gd name="T99" fmla="*/ 48 h 78"/>
              <a:gd name="T100" fmla="*/ 54 w 78"/>
              <a:gd name="T101" fmla="*/ 48 h 78"/>
              <a:gd name="T102" fmla="*/ 69 w 78"/>
              <a:gd name="T103" fmla="*/ 62 h 78"/>
              <a:gd name="T104" fmla="*/ 69 w 78"/>
              <a:gd name="T105" fmla="*/ 65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78" h="78">
                <a:moveTo>
                  <a:pt x="50" y="40"/>
                </a:moveTo>
                <a:cubicBezTo>
                  <a:pt x="53" y="41"/>
                  <a:pt x="55" y="41"/>
                  <a:pt x="58" y="41"/>
                </a:cubicBezTo>
                <a:cubicBezTo>
                  <a:pt x="69" y="41"/>
                  <a:pt x="78" y="32"/>
                  <a:pt x="78" y="21"/>
                </a:cubicBezTo>
                <a:cubicBezTo>
                  <a:pt x="78" y="20"/>
                  <a:pt x="78" y="19"/>
                  <a:pt x="78" y="18"/>
                </a:cubicBezTo>
                <a:cubicBezTo>
                  <a:pt x="64" y="33"/>
                  <a:pt x="64" y="33"/>
                  <a:pt x="64" y="33"/>
                </a:cubicBezTo>
                <a:cubicBezTo>
                  <a:pt x="50" y="31"/>
                  <a:pt x="50" y="31"/>
                  <a:pt x="50" y="31"/>
                </a:cubicBezTo>
                <a:cubicBezTo>
                  <a:pt x="46" y="18"/>
                  <a:pt x="46" y="18"/>
                  <a:pt x="46" y="18"/>
                </a:cubicBezTo>
                <a:cubicBezTo>
                  <a:pt x="61" y="2"/>
                  <a:pt x="61" y="2"/>
                  <a:pt x="61" y="2"/>
                </a:cubicBezTo>
                <a:cubicBezTo>
                  <a:pt x="60" y="2"/>
                  <a:pt x="59" y="1"/>
                  <a:pt x="58" y="1"/>
                </a:cubicBezTo>
                <a:cubicBezTo>
                  <a:pt x="47" y="1"/>
                  <a:pt x="38" y="10"/>
                  <a:pt x="38" y="21"/>
                </a:cubicBezTo>
                <a:cubicBezTo>
                  <a:pt x="38" y="24"/>
                  <a:pt x="39" y="27"/>
                  <a:pt x="40" y="29"/>
                </a:cubicBezTo>
                <a:cubicBezTo>
                  <a:pt x="34" y="40"/>
                  <a:pt x="24" y="49"/>
                  <a:pt x="21" y="53"/>
                </a:cubicBezTo>
                <a:cubicBezTo>
                  <a:pt x="20" y="52"/>
                  <a:pt x="18" y="52"/>
                  <a:pt x="17" y="52"/>
                </a:cubicBezTo>
                <a:cubicBezTo>
                  <a:pt x="10" y="52"/>
                  <a:pt x="5" y="58"/>
                  <a:pt x="5" y="64"/>
                </a:cubicBezTo>
                <a:cubicBezTo>
                  <a:pt x="5" y="71"/>
                  <a:pt x="10" y="77"/>
                  <a:pt x="17" y="77"/>
                </a:cubicBezTo>
                <a:cubicBezTo>
                  <a:pt x="24" y="77"/>
                  <a:pt x="29" y="71"/>
                  <a:pt x="29" y="64"/>
                </a:cubicBezTo>
                <a:cubicBezTo>
                  <a:pt x="29" y="63"/>
                  <a:pt x="29" y="61"/>
                  <a:pt x="29" y="60"/>
                </a:cubicBezTo>
                <a:cubicBezTo>
                  <a:pt x="31" y="56"/>
                  <a:pt x="39" y="47"/>
                  <a:pt x="50" y="40"/>
                </a:cubicBezTo>
                <a:close/>
                <a:moveTo>
                  <a:pt x="17" y="71"/>
                </a:moveTo>
                <a:cubicBezTo>
                  <a:pt x="14" y="71"/>
                  <a:pt x="11" y="68"/>
                  <a:pt x="11" y="64"/>
                </a:cubicBezTo>
                <a:cubicBezTo>
                  <a:pt x="11" y="61"/>
                  <a:pt x="14" y="58"/>
                  <a:pt x="17" y="58"/>
                </a:cubicBezTo>
                <a:cubicBezTo>
                  <a:pt x="21" y="58"/>
                  <a:pt x="24" y="61"/>
                  <a:pt x="24" y="64"/>
                </a:cubicBezTo>
                <a:cubicBezTo>
                  <a:pt x="24" y="68"/>
                  <a:pt x="21" y="71"/>
                  <a:pt x="17" y="71"/>
                </a:cubicBezTo>
                <a:close/>
                <a:moveTo>
                  <a:pt x="18" y="24"/>
                </a:moveTo>
                <a:cubicBezTo>
                  <a:pt x="30" y="36"/>
                  <a:pt x="30" y="36"/>
                  <a:pt x="30" y="36"/>
                </a:cubicBezTo>
                <a:cubicBezTo>
                  <a:pt x="36" y="31"/>
                  <a:pt x="36" y="31"/>
                  <a:pt x="36" y="31"/>
                </a:cubicBezTo>
                <a:cubicBezTo>
                  <a:pt x="24" y="19"/>
                  <a:pt x="24" y="19"/>
                  <a:pt x="24" y="19"/>
                </a:cubicBezTo>
                <a:cubicBezTo>
                  <a:pt x="27" y="16"/>
                  <a:pt x="27" y="16"/>
                  <a:pt x="27" y="16"/>
                </a:cubicBezTo>
                <a:cubicBezTo>
                  <a:pt x="11" y="0"/>
                  <a:pt x="11" y="0"/>
                  <a:pt x="11" y="0"/>
                </a:cubicBezTo>
                <a:cubicBezTo>
                  <a:pt x="0" y="12"/>
                  <a:pt x="0" y="12"/>
                  <a:pt x="0" y="12"/>
                </a:cubicBezTo>
                <a:cubicBezTo>
                  <a:pt x="16" y="27"/>
                  <a:pt x="16" y="27"/>
                  <a:pt x="16" y="27"/>
                </a:cubicBezTo>
                <a:lnTo>
                  <a:pt x="18" y="24"/>
                </a:lnTo>
                <a:close/>
                <a:moveTo>
                  <a:pt x="55" y="42"/>
                </a:moveTo>
                <a:cubicBezTo>
                  <a:pt x="55" y="42"/>
                  <a:pt x="45" y="45"/>
                  <a:pt x="38" y="57"/>
                </a:cubicBezTo>
                <a:cubicBezTo>
                  <a:pt x="38" y="56"/>
                  <a:pt x="56" y="75"/>
                  <a:pt x="56" y="75"/>
                </a:cubicBezTo>
                <a:cubicBezTo>
                  <a:pt x="59" y="78"/>
                  <a:pt x="64" y="78"/>
                  <a:pt x="67" y="75"/>
                </a:cubicBezTo>
                <a:cubicBezTo>
                  <a:pt x="72" y="70"/>
                  <a:pt x="72" y="70"/>
                  <a:pt x="72" y="70"/>
                </a:cubicBezTo>
                <a:cubicBezTo>
                  <a:pt x="75" y="67"/>
                  <a:pt x="75" y="62"/>
                  <a:pt x="72" y="59"/>
                </a:cubicBezTo>
                <a:lnTo>
                  <a:pt x="55" y="42"/>
                </a:lnTo>
                <a:close/>
                <a:moveTo>
                  <a:pt x="62" y="71"/>
                </a:moveTo>
                <a:cubicBezTo>
                  <a:pt x="62" y="72"/>
                  <a:pt x="60" y="72"/>
                  <a:pt x="60" y="71"/>
                </a:cubicBezTo>
                <a:cubicBezTo>
                  <a:pt x="45" y="57"/>
                  <a:pt x="45" y="57"/>
                  <a:pt x="45" y="57"/>
                </a:cubicBezTo>
                <a:cubicBezTo>
                  <a:pt x="44" y="56"/>
                  <a:pt x="44" y="55"/>
                  <a:pt x="45" y="54"/>
                </a:cubicBezTo>
                <a:cubicBezTo>
                  <a:pt x="46" y="54"/>
                  <a:pt x="47" y="54"/>
                  <a:pt x="48" y="54"/>
                </a:cubicBezTo>
                <a:cubicBezTo>
                  <a:pt x="62" y="69"/>
                  <a:pt x="62" y="69"/>
                  <a:pt x="62" y="69"/>
                </a:cubicBezTo>
                <a:cubicBezTo>
                  <a:pt x="63" y="69"/>
                  <a:pt x="63" y="71"/>
                  <a:pt x="62" y="71"/>
                </a:cubicBezTo>
                <a:close/>
                <a:moveTo>
                  <a:pt x="69" y="65"/>
                </a:moveTo>
                <a:cubicBezTo>
                  <a:pt x="68" y="66"/>
                  <a:pt x="67" y="66"/>
                  <a:pt x="66" y="65"/>
                </a:cubicBezTo>
                <a:cubicBezTo>
                  <a:pt x="52" y="51"/>
                  <a:pt x="52" y="51"/>
                  <a:pt x="52" y="51"/>
                </a:cubicBezTo>
                <a:cubicBezTo>
                  <a:pt x="51" y="50"/>
                  <a:pt x="51" y="49"/>
                  <a:pt x="52" y="48"/>
                </a:cubicBezTo>
                <a:cubicBezTo>
                  <a:pt x="52" y="47"/>
                  <a:pt x="54" y="47"/>
                  <a:pt x="54" y="48"/>
                </a:cubicBezTo>
                <a:cubicBezTo>
                  <a:pt x="69" y="62"/>
                  <a:pt x="69" y="62"/>
                  <a:pt x="69" y="62"/>
                </a:cubicBezTo>
                <a:cubicBezTo>
                  <a:pt x="69" y="63"/>
                  <a:pt x="69" y="64"/>
                  <a:pt x="69" y="6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Oval 14"/>
          <p:cNvSpPr>
            <a:spLocks noChangeArrowheads="1"/>
          </p:cNvSpPr>
          <p:nvPr/>
        </p:nvSpPr>
        <p:spPr bwMode="auto">
          <a:xfrm>
            <a:off x="7235825" y="2048395"/>
            <a:ext cx="577850" cy="581025"/>
          </a:xfrm>
          <a:prstGeom prst="ellipse">
            <a:avLst/>
          </a:prstGeom>
          <a:solidFill>
            <a:srgbClr val="20202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15"/>
          <p:cNvSpPr>
            <a:spLocks noEditPoints="1"/>
          </p:cNvSpPr>
          <p:nvPr/>
        </p:nvSpPr>
        <p:spPr bwMode="auto">
          <a:xfrm>
            <a:off x="7407275" y="2216670"/>
            <a:ext cx="234950" cy="244475"/>
          </a:xfrm>
          <a:custGeom>
            <a:avLst/>
            <a:gdLst>
              <a:gd name="T0" fmla="*/ 65 w 71"/>
              <a:gd name="T1" fmla="*/ 6 h 74"/>
              <a:gd name="T2" fmla="*/ 65 w 71"/>
              <a:gd name="T3" fmla="*/ 5 h 74"/>
              <a:gd name="T4" fmla="*/ 51 w 71"/>
              <a:gd name="T5" fmla="*/ 0 h 74"/>
              <a:gd name="T6" fmla="*/ 38 w 71"/>
              <a:gd name="T7" fmla="*/ 5 h 74"/>
              <a:gd name="T8" fmla="*/ 32 w 71"/>
              <a:gd name="T9" fmla="*/ 11 h 74"/>
              <a:gd name="T10" fmla="*/ 32 w 71"/>
              <a:gd name="T11" fmla="*/ 19 h 74"/>
              <a:gd name="T12" fmla="*/ 41 w 71"/>
              <a:gd name="T13" fmla="*/ 19 h 74"/>
              <a:gd name="T14" fmla="*/ 46 w 71"/>
              <a:gd name="T15" fmla="*/ 13 h 74"/>
              <a:gd name="T16" fmla="*/ 51 w 71"/>
              <a:gd name="T17" fmla="*/ 11 h 74"/>
              <a:gd name="T18" fmla="*/ 56 w 71"/>
              <a:gd name="T19" fmla="*/ 13 h 74"/>
              <a:gd name="T20" fmla="*/ 57 w 71"/>
              <a:gd name="T21" fmla="*/ 14 h 74"/>
              <a:gd name="T22" fmla="*/ 59 w 71"/>
              <a:gd name="T23" fmla="*/ 19 h 74"/>
              <a:gd name="T24" fmla="*/ 57 w 71"/>
              <a:gd name="T25" fmla="*/ 24 h 74"/>
              <a:gd name="T26" fmla="*/ 44 w 71"/>
              <a:gd name="T27" fmla="*/ 38 h 74"/>
              <a:gd name="T28" fmla="*/ 38 w 71"/>
              <a:gd name="T29" fmla="*/ 40 h 74"/>
              <a:gd name="T30" fmla="*/ 33 w 71"/>
              <a:gd name="T31" fmla="*/ 38 h 74"/>
              <a:gd name="T32" fmla="*/ 33 w 71"/>
              <a:gd name="T33" fmla="*/ 37 h 74"/>
              <a:gd name="T34" fmla="*/ 25 w 71"/>
              <a:gd name="T35" fmla="*/ 45 h 74"/>
              <a:gd name="T36" fmla="*/ 25 w 71"/>
              <a:gd name="T37" fmla="*/ 46 h 74"/>
              <a:gd name="T38" fmla="*/ 38 w 71"/>
              <a:gd name="T39" fmla="*/ 51 h 74"/>
              <a:gd name="T40" fmla="*/ 38 w 71"/>
              <a:gd name="T41" fmla="*/ 51 h 74"/>
              <a:gd name="T42" fmla="*/ 52 w 71"/>
              <a:gd name="T43" fmla="*/ 46 h 74"/>
              <a:gd name="T44" fmla="*/ 65 w 71"/>
              <a:gd name="T45" fmla="*/ 32 h 74"/>
              <a:gd name="T46" fmla="*/ 71 w 71"/>
              <a:gd name="T47" fmla="*/ 19 h 74"/>
              <a:gd name="T48" fmla="*/ 65 w 71"/>
              <a:gd name="T49" fmla="*/ 6 h 74"/>
              <a:gd name="T50" fmla="*/ 31 w 71"/>
              <a:gd name="T51" fmla="*/ 55 h 74"/>
              <a:gd name="T52" fmla="*/ 25 w 71"/>
              <a:gd name="T53" fmla="*/ 61 h 74"/>
              <a:gd name="T54" fmla="*/ 20 w 71"/>
              <a:gd name="T55" fmla="*/ 63 h 74"/>
              <a:gd name="T56" fmla="*/ 15 w 71"/>
              <a:gd name="T57" fmla="*/ 61 h 74"/>
              <a:gd name="T58" fmla="*/ 14 w 71"/>
              <a:gd name="T59" fmla="*/ 60 h 74"/>
              <a:gd name="T60" fmla="*/ 12 w 71"/>
              <a:gd name="T61" fmla="*/ 55 h 74"/>
              <a:gd name="T62" fmla="*/ 14 w 71"/>
              <a:gd name="T63" fmla="*/ 50 h 74"/>
              <a:gd name="T64" fmla="*/ 27 w 71"/>
              <a:gd name="T65" fmla="*/ 36 h 74"/>
              <a:gd name="T66" fmla="*/ 33 w 71"/>
              <a:gd name="T67" fmla="*/ 34 h 74"/>
              <a:gd name="T68" fmla="*/ 38 w 71"/>
              <a:gd name="T69" fmla="*/ 36 h 74"/>
              <a:gd name="T70" fmla="*/ 38 w 71"/>
              <a:gd name="T71" fmla="*/ 37 h 74"/>
              <a:gd name="T72" fmla="*/ 38 w 71"/>
              <a:gd name="T73" fmla="*/ 37 h 74"/>
              <a:gd name="T74" fmla="*/ 46 w 71"/>
              <a:gd name="T75" fmla="*/ 29 h 74"/>
              <a:gd name="T76" fmla="*/ 46 w 71"/>
              <a:gd name="T77" fmla="*/ 28 h 74"/>
              <a:gd name="T78" fmla="*/ 45 w 71"/>
              <a:gd name="T79" fmla="*/ 27 h 74"/>
              <a:gd name="T80" fmla="*/ 43 w 71"/>
              <a:gd name="T81" fmla="*/ 26 h 74"/>
              <a:gd name="T82" fmla="*/ 33 w 71"/>
              <a:gd name="T83" fmla="*/ 23 h 74"/>
              <a:gd name="T84" fmla="*/ 19 w 71"/>
              <a:gd name="T85" fmla="*/ 28 h 74"/>
              <a:gd name="T86" fmla="*/ 6 w 71"/>
              <a:gd name="T87" fmla="*/ 42 h 74"/>
              <a:gd name="T88" fmla="*/ 0 w 71"/>
              <a:gd name="T89" fmla="*/ 55 h 74"/>
              <a:gd name="T90" fmla="*/ 6 w 71"/>
              <a:gd name="T91" fmla="*/ 68 h 74"/>
              <a:gd name="T92" fmla="*/ 6 w 71"/>
              <a:gd name="T93" fmla="*/ 69 h 74"/>
              <a:gd name="T94" fmla="*/ 20 w 71"/>
              <a:gd name="T95" fmla="*/ 74 h 74"/>
              <a:gd name="T96" fmla="*/ 20 w 71"/>
              <a:gd name="T97" fmla="*/ 74 h 74"/>
              <a:gd name="T98" fmla="*/ 33 w 71"/>
              <a:gd name="T99" fmla="*/ 69 h 74"/>
              <a:gd name="T100" fmla="*/ 39 w 71"/>
              <a:gd name="T101" fmla="*/ 63 h 74"/>
              <a:gd name="T102" fmla="*/ 39 w 71"/>
              <a:gd name="T103" fmla="*/ 55 h 74"/>
              <a:gd name="T104" fmla="*/ 31 w 71"/>
              <a:gd name="T105" fmla="*/ 5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71" h="74">
                <a:moveTo>
                  <a:pt x="65" y="6"/>
                </a:moveTo>
                <a:cubicBezTo>
                  <a:pt x="65" y="5"/>
                  <a:pt x="65" y="5"/>
                  <a:pt x="65" y="5"/>
                </a:cubicBezTo>
                <a:cubicBezTo>
                  <a:pt x="61" y="1"/>
                  <a:pt x="56" y="0"/>
                  <a:pt x="51" y="0"/>
                </a:cubicBezTo>
                <a:cubicBezTo>
                  <a:pt x="47" y="0"/>
                  <a:pt x="42" y="1"/>
                  <a:pt x="38" y="5"/>
                </a:cubicBezTo>
                <a:cubicBezTo>
                  <a:pt x="32" y="11"/>
                  <a:pt x="32" y="11"/>
                  <a:pt x="32" y="11"/>
                </a:cubicBezTo>
                <a:cubicBezTo>
                  <a:pt x="30" y="13"/>
                  <a:pt x="30" y="17"/>
                  <a:pt x="32" y="19"/>
                </a:cubicBezTo>
                <a:cubicBezTo>
                  <a:pt x="35" y="21"/>
                  <a:pt x="38" y="21"/>
                  <a:pt x="41" y="19"/>
                </a:cubicBezTo>
                <a:cubicBezTo>
                  <a:pt x="46" y="13"/>
                  <a:pt x="46" y="13"/>
                  <a:pt x="46" y="13"/>
                </a:cubicBezTo>
                <a:cubicBezTo>
                  <a:pt x="48" y="12"/>
                  <a:pt x="50" y="11"/>
                  <a:pt x="51" y="11"/>
                </a:cubicBezTo>
                <a:cubicBezTo>
                  <a:pt x="53" y="11"/>
                  <a:pt x="55" y="12"/>
                  <a:pt x="56" y="13"/>
                </a:cubicBezTo>
                <a:cubicBezTo>
                  <a:pt x="57" y="14"/>
                  <a:pt x="57" y="14"/>
                  <a:pt x="57" y="14"/>
                </a:cubicBezTo>
                <a:cubicBezTo>
                  <a:pt x="58" y="15"/>
                  <a:pt x="59" y="17"/>
                  <a:pt x="59" y="19"/>
                </a:cubicBezTo>
                <a:cubicBezTo>
                  <a:pt x="59" y="21"/>
                  <a:pt x="58" y="23"/>
                  <a:pt x="57" y="24"/>
                </a:cubicBezTo>
                <a:cubicBezTo>
                  <a:pt x="44" y="38"/>
                  <a:pt x="44" y="38"/>
                  <a:pt x="44" y="38"/>
                </a:cubicBezTo>
                <a:cubicBezTo>
                  <a:pt x="42" y="39"/>
                  <a:pt x="40" y="40"/>
                  <a:pt x="38" y="40"/>
                </a:cubicBezTo>
                <a:cubicBezTo>
                  <a:pt x="37" y="40"/>
                  <a:pt x="35" y="39"/>
                  <a:pt x="33" y="38"/>
                </a:cubicBezTo>
                <a:cubicBezTo>
                  <a:pt x="33" y="37"/>
                  <a:pt x="33" y="37"/>
                  <a:pt x="33" y="37"/>
                </a:cubicBezTo>
                <a:cubicBezTo>
                  <a:pt x="25" y="45"/>
                  <a:pt x="25" y="45"/>
                  <a:pt x="25" y="45"/>
                </a:cubicBezTo>
                <a:cubicBezTo>
                  <a:pt x="25" y="46"/>
                  <a:pt x="25" y="46"/>
                  <a:pt x="25" y="46"/>
                </a:cubicBezTo>
                <a:cubicBezTo>
                  <a:pt x="29" y="50"/>
                  <a:pt x="34" y="51"/>
                  <a:pt x="38" y="51"/>
                </a:cubicBezTo>
                <a:cubicBezTo>
                  <a:pt x="38" y="51"/>
                  <a:pt x="38" y="51"/>
                  <a:pt x="38" y="51"/>
                </a:cubicBezTo>
                <a:cubicBezTo>
                  <a:pt x="43" y="51"/>
                  <a:pt x="48" y="50"/>
                  <a:pt x="52" y="46"/>
                </a:cubicBezTo>
                <a:cubicBezTo>
                  <a:pt x="65" y="32"/>
                  <a:pt x="65" y="32"/>
                  <a:pt x="65" y="32"/>
                </a:cubicBezTo>
                <a:cubicBezTo>
                  <a:pt x="69" y="29"/>
                  <a:pt x="71" y="24"/>
                  <a:pt x="71" y="19"/>
                </a:cubicBezTo>
                <a:cubicBezTo>
                  <a:pt x="71" y="14"/>
                  <a:pt x="69" y="9"/>
                  <a:pt x="65" y="6"/>
                </a:cubicBezTo>
                <a:close/>
                <a:moveTo>
                  <a:pt x="31" y="55"/>
                </a:moveTo>
                <a:cubicBezTo>
                  <a:pt x="25" y="61"/>
                  <a:pt x="25" y="61"/>
                  <a:pt x="25" y="61"/>
                </a:cubicBezTo>
                <a:cubicBezTo>
                  <a:pt x="23" y="62"/>
                  <a:pt x="21" y="63"/>
                  <a:pt x="20" y="63"/>
                </a:cubicBezTo>
                <a:cubicBezTo>
                  <a:pt x="18" y="63"/>
                  <a:pt x="16" y="62"/>
                  <a:pt x="15" y="61"/>
                </a:cubicBezTo>
                <a:cubicBezTo>
                  <a:pt x="14" y="60"/>
                  <a:pt x="14" y="60"/>
                  <a:pt x="14" y="60"/>
                </a:cubicBezTo>
                <a:cubicBezTo>
                  <a:pt x="13" y="59"/>
                  <a:pt x="12" y="57"/>
                  <a:pt x="12" y="55"/>
                </a:cubicBezTo>
                <a:cubicBezTo>
                  <a:pt x="12" y="53"/>
                  <a:pt x="13" y="51"/>
                  <a:pt x="14" y="50"/>
                </a:cubicBezTo>
                <a:cubicBezTo>
                  <a:pt x="27" y="36"/>
                  <a:pt x="27" y="36"/>
                  <a:pt x="27" y="36"/>
                </a:cubicBezTo>
                <a:cubicBezTo>
                  <a:pt x="29" y="35"/>
                  <a:pt x="31" y="34"/>
                  <a:pt x="33" y="34"/>
                </a:cubicBezTo>
                <a:cubicBezTo>
                  <a:pt x="34" y="34"/>
                  <a:pt x="36" y="35"/>
                  <a:pt x="38" y="36"/>
                </a:cubicBezTo>
                <a:cubicBezTo>
                  <a:pt x="38" y="37"/>
                  <a:pt x="38" y="37"/>
                  <a:pt x="38" y="37"/>
                </a:cubicBezTo>
                <a:cubicBezTo>
                  <a:pt x="38" y="37"/>
                  <a:pt x="38" y="37"/>
                  <a:pt x="38" y="37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8"/>
                  <a:pt x="46" y="28"/>
                  <a:pt x="46" y="28"/>
                </a:cubicBezTo>
                <a:cubicBezTo>
                  <a:pt x="45" y="27"/>
                  <a:pt x="45" y="27"/>
                  <a:pt x="45" y="27"/>
                </a:cubicBezTo>
                <a:cubicBezTo>
                  <a:pt x="44" y="27"/>
                  <a:pt x="44" y="26"/>
                  <a:pt x="43" y="26"/>
                </a:cubicBezTo>
                <a:cubicBezTo>
                  <a:pt x="40" y="24"/>
                  <a:pt x="36" y="23"/>
                  <a:pt x="33" y="23"/>
                </a:cubicBezTo>
                <a:cubicBezTo>
                  <a:pt x="28" y="23"/>
                  <a:pt x="23" y="24"/>
                  <a:pt x="19" y="28"/>
                </a:cubicBezTo>
                <a:cubicBezTo>
                  <a:pt x="6" y="42"/>
                  <a:pt x="6" y="42"/>
                  <a:pt x="6" y="42"/>
                </a:cubicBezTo>
                <a:cubicBezTo>
                  <a:pt x="2" y="45"/>
                  <a:pt x="0" y="50"/>
                  <a:pt x="0" y="55"/>
                </a:cubicBezTo>
                <a:cubicBezTo>
                  <a:pt x="0" y="60"/>
                  <a:pt x="2" y="65"/>
                  <a:pt x="6" y="68"/>
                </a:cubicBezTo>
                <a:cubicBezTo>
                  <a:pt x="6" y="69"/>
                  <a:pt x="6" y="69"/>
                  <a:pt x="6" y="69"/>
                </a:cubicBezTo>
                <a:cubicBezTo>
                  <a:pt x="10" y="73"/>
                  <a:pt x="15" y="74"/>
                  <a:pt x="20" y="74"/>
                </a:cubicBezTo>
                <a:cubicBezTo>
                  <a:pt x="20" y="74"/>
                  <a:pt x="20" y="74"/>
                  <a:pt x="20" y="74"/>
                </a:cubicBezTo>
                <a:cubicBezTo>
                  <a:pt x="24" y="74"/>
                  <a:pt x="29" y="73"/>
                  <a:pt x="33" y="69"/>
                </a:cubicBezTo>
                <a:cubicBezTo>
                  <a:pt x="39" y="63"/>
                  <a:pt x="39" y="63"/>
                  <a:pt x="39" y="63"/>
                </a:cubicBezTo>
                <a:cubicBezTo>
                  <a:pt x="41" y="61"/>
                  <a:pt x="41" y="57"/>
                  <a:pt x="39" y="55"/>
                </a:cubicBezTo>
                <a:cubicBezTo>
                  <a:pt x="37" y="53"/>
                  <a:pt x="33" y="53"/>
                  <a:pt x="31" y="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922338" y="3419995"/>
            <a:ext cx="1346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 dirty="0" smtClean="0">
                <a:solidFill>
                  <a:srgbClr val="1ED5B7"/>
                </a:solidFill>
              </a:rPr>
              <a:t>单击此处添加标题</a:t>
            </a:r>
          </a:p>
          <a:p>
            <a:pPr algn="ctr"/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Click here to add the title text you </a:t>
            </a:r>
            <a:r>
              <a:rPr lang="en-US" altLang="zh-CN" sz="800" dirty="0" err="1" smtClean="0">
                <a:solidFill>
                  <a:schemeClr val="bg1">
                    <a:lumMod val="50000"/>
                  </a:schemeClr>
                </a:solidFill>
              </a:rPr>
              <a:t>wantClick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 here to add the title text you want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1201738" y="2916758"/>
            <a:ext cx="771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rgbClr val="1ED5B7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2908300" y="3419995"/>
            <a:ext cx="1346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 dirty="0" smtClean="0">
                <a:solidFill>
                  <a:srgbClr val="20202E"/>
                </a:solidFill>
              </a:rPr>
              <a:t>单击此处添加标题</a:t>
            </a:r>
            <a:endParaRPr lang="zh-CN" altLang="en-US" sz="1000" b="1" dirty="0">
              <a:solidFill>
                <a:srgbClr val="20202E"/>
              </a:solidFill>
            </a:endParaRPr>
          </a:p>
          <a:p>
            <a:pPr algn="ctr"/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Click here to add the title text you </a:t>
            </a:r>
            <a:r>
              <a:rPr lang="en-US" altLang="zh-CN" sz="800" dirty="0" err="1" smtClean="0">
                <a:solidFill>
                  <a:schemeClr val="bg1">
                    <a:lumMod val="50000"/>
                  </a:schemeClr>
                </a:solidFill>
              </a:rPr>
              <a:t>wantClick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 here to add the title text you want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Rectangle 19"/>
          <p:cNvSpPr>
            <a:spLocks noChangeArrowheads="1"/>
          </p:cNvSpPr>
          <p:nvPr/>
        </p:nvSpPr>
        <p:spPr bwMode="auto">
          <a:xfrm>
            <a:off x="3195638" y="2916758"/>
            <a:ext cx="771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rgbClr val="20202E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4873625" y="3419995"/>
            <a:ext cx="1346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 dirty="0" smtClean="0">
                <a:solidFill>
                  <a:srgbClr val="1ED5B7"/>
                </a:solidFill>
              </a:rPr>
              <a:t>单击此处添加标题</a:t>
            </a:r>
            <a:endParaRPr lang="zh-CN" altLang="en-US" sz="1000" b="1" dirty="0">
              <a:solidFill>
                <a:srgbClr val="1ED5B7"/>
              </a:solidFill>
            </a:endParaRPr>
          </a:p>
          <a:p>
            <a:pPr algn="ctr"/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Click here to add the title text you </a:t>
            </a:r>
            <a:r>
              <a:rPr lang="en-US" altLang="zh-CN" sz="800" dirty="0" err="1" smtClean="0">
                <a:solidFill>
                  <a:schemeClr val="bg1">
                    <a:lumMod val="50000"/>
                  </a:schemeClr>
                </a:solidFill>
              </a:rPr>
              <a:t>wantClick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 here to add the title text you want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Rectangle 21"/>
          <p:cNvSpPr>
            <a:spLocks noChangeArrowheads="1"/>
          </p:cNvSpPr>
          <p:nvPr/>
        </p:nvSpPr>
        <p:spPr bwMode="auto">
          <a:xfrm>
            <a:off x="5160963" y="2916758"/>
            <a:ext cx="771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rgbClr val="1ED5B7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6826250" y="3419995"/>
            <a:ext cx="1346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 dirty="0" smtClean="0">
                <a:solidFill>
                  <a:srgbClr val="20202E"/>
                </a:solidFill>
              </a:rPr>
              <a:t>单击此处添加标题</a:t>
            </a:r>
            <a:endParaRPr lang="zh-CN" altLang="en-US" sz="1000" b="1" dirty="0">
              <a:solidFill>
                <a:srgbClr val="20202E"/>
              </a:solidFill>
            </a:endParaRPr>
          </a:p>
          <a:p>
            <a:pPr algn="ctr"/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Click here to add the title text you </a:t>
            </a:r>
            <a:r>
              <a:rPr lang="en-US" altLang="zh-CN" sz="800" dirty="0" err="1" smtClean="0">
                <a:solidFill>
                  <a:schemeClr val="bg1">
                    <a:lumMod val="50000"/>
                  </a:schemeClr>
                </a:solidFill>
              </a:rPr>
              <a:t>wantClick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 here to add the title text you want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7113588" y="2916758"/>
            <a:ext cx="771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rgbClr val="20202E"/>
                </a:solidFill>
                <a:latin typeface="Impact" panose="020B0806030902050204" pitchFamily="34" charset="0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2598159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 p14:presetBounceEnd="6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5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33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6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grpId="1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6" presetClass="emph" presetSubtype="0" autoRev="1" fill="hold" grpId="1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62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4" fill="hold" grpId="0" nodeType="withEffect" p14:presetBounceEnd="60000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5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6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 p14:presetBounceEnd="60000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9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0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6" presetClass="emph" presetSubtype="0" autoRev="1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Scale>
                                          <p:cBhvr>
                                            <p:cTn id="77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" presetClass="emph" presetSubtype="0" autoRev="1" fill="hold" grpId="1" nodeType="withEffect">
                                      <p:stCondLst>
                                        <p:cond delay="4700"/>
                                      </p:stCondLst>
                                      <p:childTnLst>
                                        <p:animScale>
                                          <p:cBhvr>
                                            <p:cTn id="84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 p14:presetBounceEnd="60000">
                                      <p:stCondLst>
                                        <p:cond delay="47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7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8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 p14:presetBounceEnd="60000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1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2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8" grpId="1" animBg="1"/>
          <p:bldP spid="9" grpId="0" animBg="1"/>
          <p:bldP spid="9" grpId="1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3" grpId="0" animBg="1"/>
          <p:bldP spid="13" grpId="1" animBg="1"/>
          <p:bldP spid="14" grpId="0" animBg="1"/>
          <p:bldP spid="14" grpId="1" animBg="1"/>
          <p:bldP spid="15" grpId="0" animBg="1"/>
          <p:bldP spid="15" grpId="1" animBg="1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33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grpId="1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6" presetClass="emph" presetSubtype="0" autoRev="1" fill="hold" grpId="1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62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4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6" presetClass="emph" presetSubtype="0" autoRev="1" fill="hold" grpId="1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Scale>
                                          <p:cBhvr>
                                            <p:cTn id="77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" presetClass="emph" presetSubtype="0" autoRev="1" fill="hold" grpId="1" nodeType="withEffect">
                                      <p:stCondLst>
                                        <p:cond delay="4700"/>
                                      </p:stCondLst>
                                      <p:childTnLst>
                                        <p:animScale>
                                          <p:cBhvr>
                                            <p:cTn id="84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>
                                      <p:stCondLst>
                                        <p:cond delay="47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8" grpId="1" animBg="1"/>
          <p:bldP spid="9" grpId="0" animBg="1"/>
          <p:bldP spid="9" grpId="1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3" grpId="0" animBg="1"/>
          <p:bldP spid="13" grpId="1" animBg="1"/>
          <p:bldP spid="14" grpId="0" animBg="1"/>
          <p:bldP spid="14" grpId="1" animBg="1"/>
          <p:bldP spid="15" grpId="0" animBg="1"/>
          <p:bldP spid="15" grpId="1" animBg="1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8"/>
          <p:cNvSpPr/>
          <p:nvPr/>
        </p:nvSpPr>
        <p:spPr bwMode="auto">
          <a:xfrm>
            <a:off x="6588224" y="2976210"/>
            <a:ext cx="2771800" cy="2160467"/>
          </a:xfrm>
          <a:custGeom>
            <a:avLst/>
            <a:gdLst>
              <a:gd name="T0" fmla="*/ 3412 w 3412"/>
              <a:gd name="T1" fmla="*/ 0 h 2827"/>
              <a:gd name="T2" fmla="*/ 0 w 3412"/>
              <a:gd name="T3" fmla="*/ 2827 h 2827"/>
              <a:gd name="T4" fmla="*/ 3412 w 3412"/>
              <a:gd name="T5" fmla="*/ 2827 h 2827"/>
              <a:gd name="T6" fmla="*/ 3412 w 3412"/>
              <a:gd name="T7" fmla="*/ 0 h 2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12" h="2827">
                <a:moveTo>
                  <a:pt x="3412" y="0"/>
                </a:moveTo>
                <a:lnTo>
                  <a:pt x="0" y="2827"/>
                </a:lnTo>
                <a:lnTo>
                  <a:pt x="3412" y="2827"/>
                </a:lnTo>
                <a:lnTo>
                  <a:pt x="3412" y="0"/>
                </a:lnTo>
                <a:close/>
              </a:path>
            </a:pathLst>
          </a:custGeom>
          <a:solidFill>
            <a:srgbClr val="1ED5B7">
              <a:alpha val="5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Freeform 20"/>
          <p:cNvSpPr/>
          <p:nvPr/>
        </p:nvSpPr>
        <p:spPr bwMode="auto">
          <a:xfrm>
            <a:off x="6588224" y="3206416"/>
            <a:ext cx="2771800" cy="1933436"/>
          </a:xfrm>
          <a:custGeom>
            <a:avLst/>
            <a:gdLst>
              <a:gd name="T0" fmla="*/ 0 w 3412"/>
              <a:gd name="T1" fmla="*/ 2380 h 2380"/>
              <a:gd name="T2" fmla="*/ 3412 w 3412"/>
              <a:gd name="T3" fmla="*/ 2380 h 2380"/>
              <a:gd name="T4" fmla="*/ 3412 w 3412"/>
              <a:gd name="T5" fmla="*/ 0 h 2380"/>
              <a:gd name="T6" fmla="*/ 0 w 3412"/>
              <a:gd name="T7" fmla="*/ 2380 h 2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12" h="2380">
                <a:moveTo>
                  <a:pt x="0" y="2380"/>
                </a:moveTo>
                <a:lnTo>
                  <a:pt x="3412" y="2380"/>
                </a:lnTo>
                <a:lnTo>
                  <a:pt x="3412" y="0"/>
                </a:lnTo>
                <a:lnTo>
                  <a:pt x="0" y="2380"/>
                </a:lnTo>
                <a:close/>
              </a:path>
            </a:pathLst>
          </a:custGeom>
          <a:solidFill>
            <a:srgbClr val="1ED5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Oval 5"/>
          <p:cNvSpPr>
            <a:spLocks noChangeArrowheads="1"/>
          </p:cNvSpPr>
          <p:nvPr/>
        </p:nvSpPr>
        <p:spPr bwMode="auto">
          <a:xfrm>
            <a:off x="2681610" y="2284175"/>
            <a:ext cx="581025" cy="581025"/>
          </a:xfrm>
          <a:prstGeom prst="ellipse">
            <a:avLst/>
          </a:pr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" name="Freeform 6"/>
          <p:cNvSpPr>
            <a:spLocks noEditPoints="1"/>
          </p:cNvSpPr>
          <p:nvPr/>
        </p:nvSpPr>
        <p:spPr bwMode="auto">
          <a:xfrm>
            <a:off x="2853060" y="2442925"/>
            <a:ext cx="234950" cy="260350"/>
          </a:xfrm>
          <a:custGeom>
            <a:avLst/>
            <a:gdLst>
              <a:gd name="T0" fmla="*/ 67 w 71"/>
              <a:gd name="T1" fmla="*/ 10 h 79"/>
              <a:gd name="T2" fmla="*/ 69 w 71"/>
              <a:gd name="T3" fmla="*/ 3 h 79"/>
              <a:gd name="T4" fmla="*/ 71 w 71"/>
              <a:gd name="T5" fmla="*/ 8 h 79"/>
              <a:gd name="T6" fmla="*/ 7 w 71"/>
              <a:gd name="T7" fmla="*/ 3 h 79"/>
              <a:gd name="T8" fmla="*/ 29 w 71"/>
              <a:gd name="T9" fmla="*/ 0 h 79"/>
              <a:gd name="T10" fmla="*/ 43 w 71"/>
              <a:gd name="T11" fmla="*/ 3 h 79"/>
              <a:gd name="T12" fmla="*/ 65 w 71"/>
              <a:gd name="T13" fmla="*/ 10 h 79"/>
              <a:gd name="T14" fmla="*/ 7 w 71"/>
              <a:gd name="T15" fmla="*/ 3 h 79"/>
              <a:gd name="T16" fmla="*/ 0 w 71"/>
              <a:gd name="T17" fmla="*/ 5 h 79"/>
              <a:gd name="T18" fmla="*/ 5 w 71"/>
              <a:gd name="T19" fmla="*/ 3 h 79"/>
              <a:gd name="T20" fmla="*/ 3 w 71"/>
              <a:gd name="T21" fmla="*/ 10 h 79"/>
              <a:gd name="T22" fmla="*/ 64 w 71"/>
              <a:gd name="T23" fmla="*/ 13 h 79"/>
              <a:gd name="T24" fmla="*/ 8 w 71"/>
              <a:gd name="T25" fmla="*/ 57 h 79"/>
              <a:gd name="T26" fmla="*/ 64 w 71"/>
              <a:gd name="T27" fmla="*/ 13 h 79"/>
              <a:gd name="T28" fmla="*/ 52 w 71"/>
              <a:gd name="T29" fmla="*/ 49 h 79"/>
              <a:gd name="T30" fmla="*/ 41 w 71"/>
              <a:gd name="T31" fmla="*/ 46 h 79"/>
              <a:gd name="T32" fmla="*/ 41 w 71"/>
              <a:gd name="T33" fmla="*/ 43 h 79"/>
              <a:gd name="T34" fmla="*/ 59 w 71"/>
              <a:gd name="T35" fmla="*/ 40 h 79"/>
              <a:gd name="T36" fmla="*/ 41 w 71"/>
              <a:gd name="T37" fmla="*/ 43 h 79"/>
              <a:gd name="T38" fmla="*/ 59 w 71"/>
              <a:gd name="T39" fmla="*/ 35 h 79"/>
              <a:gd name="T40" fmla="*/ 41 w 71"/>
              <a:gd name="T41" fmla="*/ 32 h 79"/>
              <a:gd name="T42" fmla="*/ 25 w 71"/>
              <a:gd name="T43" fmla="*/ 52 h 79"/>
              <a:gd name="T44" fmla="*/ 23 w 71"/>
              <a:gd name="T45" fmla="*/ 43 h 79"/>
              <a:gd name="T46" fmla="*/ 14 w 71"/>
              <a:gd name="T47" fmla="*/ 41 h 79"/>
              <a:gd name="T48" fmla="*/ 38 w 71"/>
              <a:gd name="T49" fmla="*/ 40 h 79"/>
              <a:gd name="T50" fmla="*/ 26 w 71"/>
              <a:gd name="T51" fmla="*/ 40 h 79"/>
              <a:gd name="T52" fmla="*/ 13 w 71"/>
              <a:gd name="T53" fmla="*/ 22 h 79"/>
              <a:gd name="T54" fmla="*/ 38 w 71"/>
              <a:gd name="T55" fmla="*/ 17 h 79"/>
              <a:gd name="T56" fmla="*/ 13 w 71"/>
              <a:gd name="T57" fmla="*/ 22 h 79"/>
              <a:gd name="T58" fmla="*/ 5 w 71"/>
              <a:gd name="T59" fmla="*/ 65 h 79"/>
              <a:gd name="T60" fmla="*/ 68 w 71"/>
              <a:gd name="T61" fmla="*/ 60 h 79"/>
              <a:gd name="T62" fmla="*/ 31 w 71"/>
              <a:gd name="T63" fmla="*/ 67 h 79"/>
              <a:gd name="T64" fmla="*/ 16 w 71"/>
              <a:gd name="T65" fmla="*/ 79 h 79"/>
              <a:gd name="T66" fmla="*/ 31 w 71"/>
              <a:gd name="T67" fmla="*/ 67 h 79"/>
              <a:gd name="T68" fmla="*/ 48 w 71"/>
              <a:gd name="T69" fmla="*/ 79 h 79"/>
              <a:gd name="T70" fmla="*/ 48 w 71"/>
              <a:gd name="T71" fmla="*/ 67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71" h="79">
                <a:moveTo>
                  <a:pt x="69" y="10"/>
                </a:moveTo>
                <a:cubicBezTo>
                  <a:pt x="67" y="10"/>
                  <a:pt x="67" y="10"/>
                  <a:pt x="67" y="10"/>
                </a:cubicBezTo>
                <a:cubicBezTo>
                  <a:pt x="67" y="3"/>
                  <a:pt x="67" y="3"/>
                  <a:pt x="67" y="3"/>
                </a:cubicBezTo>
                <a:cubicBezTo>
                  <a:pt x="69" y="3"/>
                  <a:pt x="69" y="3"/>
                  <a:pt x="69" y="3"/>
                </a:cubicBezTo>
                <a:cubicBezTo>
                  <a:pt x="71" y="5"/>
                  <a:pt x="71" y="5"/>
                  <a:pt x="71" y="5"/>
                </a:cubicBezTo>
                <a:cubicBezTo>
                  <a:pt x="71" y="8"/>
                  <a:pt x="71" y="8"/>
                  <a:pt x="71" y="8"/>
                </a:cubicBezTo>
                <a:lnTo>
                  <a:pt x="69" y="10"/>
                </a:lnTo>
                <a:close/>
                <a:moveTo>
                  <a:pt x="7" y="3"/>
                </a:moveTo>
                <a:cubicBezTo>
                  <a:pt x="29" y="3"/>
                  <a:pt x="29" y="3"/>
                  <a:pt x="29" y="3"/>
                </a:cubicBezTo>
                <a:cubicBezTo>
                  <a:pt x="29" y="0"/>
                  <a:pt x="29" y="0"/>
                  <a:pt x="29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3" y="3"/>
                  <a:pt x="43" y="3"/>
                  <a:pt x="43" y="3"/>
                </a:cubicBezTo>
                <a:cubicBezTo>
                  <a:pt x="65" y="3"/>
                  <a:pt x="65" y="3"/>
                  <a:pt x="65" y="3"/>
                </a:cubicBezTo>
                <a:cubicBezTo>
                  <a:pt x="65" y="10"/>
                  <a:pt x="65" y="10"/>
                  <a:pt x="65" y="10"/>
                </a:cubicBezTo>
                <a:cubicBezTo>
                  <a:pt x="7" y="10"/>
                  <a:pt x="7" y="10"/>
                  <a:pt x="7" y="10"/>
                </a:cubicBezTo>
                <a:lnTo>
                  <a:pt x="7" y="3"/>
                </a:lnTo>
                <a:close/>
                <a:moveTo>
                  <a:pt x="0" y="8"/>
                </a:moveTo>
                <a:cubicBezTo>
                  <a:pt x="0" y="5"/>
                  <a:pt x="0" y="5"/>
                  <a:pt x="0" y="5"/>
                </a:cubicBezTo>
                <a:cubicBezTo>
                  <a:pt x="3" y="3"/>
                  <a:pt x="3" y="3"/>
                  <a:pt x="3" y="3"/>
                </a:cubicBezTo>
                <a:cubicBezTo>
                  <a:pt x="5" y="3"/>
                  <a:pt x="5" y="3"/>
                  <a:pt x="5" y="3"/>
                </a:cubicBezTo>
                <a:cubicBezTo>
                  <a:pt x="5" y="10"/>
                  <a:pt x="5" y="10"/>
                  <a:pt x="5" y="10"/>
                </a:cubicBezTo>
                <a:cubicBezTo>
                  <a:pt x="3" y="10"/>
                  <a:pt x="3" y="10"/>
                  <a:pt x="3" y="10"/>
                </a:cubicBezTo>
                <a:lnTo>
                  <a:pt x="0" y="8"/>
                </a:lnTo>
                <a:close/>
                <a:moveTo>
                  <a:pt x="64" y="13"/>
                </a:moveTo>
                <a:cubicBezTo>
                  <a:pt x="64" y="57"/>
                  <a:pt x="64" y="57"/>
                  <a:pt x="64" y="57"/>
                </a:cubicBezTo>
                <a:cubicBezTo>
                  <a:pt x="8" y="57"/>
                  <a:pt x="8" y="57"/>
                  <a:pt x="8" y="57"/>
                </a:cubicBezTo>
                <a:cubicBezTo>
                  <a:pt x="8" y="13"/>
                  <a:pt x="8" y="13"/>
                  <a:pt x="8" y="13"/>
                </a:cubicBezTo>
                <a:lnTo>
                  <a:pt x="64" y="13"/>
                </a:lnTo>
                <a:close/>
                <a:moveTo>
                  <a:pt x="41" y="49"/>
                </a:moveTo>
                <a:cubicBezTo>
                  <a:pt x="52" y="49"/>
                  <a:pt x="52" y="49"/>
                  <a:pt x="52" y="49"/>
                </a:cubicBezTo>
                <a:cubicBezTo>
                  <a:pt x="52" y="46"/>
                  <a:pt x="52" y="46"/>
                  <a:pt x="52" y="46"/>
                </a:cubicBezTo>
                <a:cubicBezTo>
                  <a:pt x="41" y="46"/>
                  <a:pt x="41" y="46"/>
                  <a:pt x="41" y="46"/>
                </a:cubicBezTo>
                <a:lnTo>
                  <a:pt x="41" y="49"/>
                </a:lnTo>
                <a:close/>
                <a:moveTo>
                  <a:pt x="41" y="43"/>
                </a:moveTo>
                <a:cubicBezTo>
                  <a:pt x="59" y="43"/>
                  <a:pt x="59" y="43"/>
                  <a:pt x="59" y="43"/>
                </a:cubicBezTo>
                <a:cubicBezTo>
                  <a:pt x="59" y="40"/>
                  <a:pt x="59" y="40"/>
                  <a:pt x="59" y="40"/>
                </a:cubicBezTo>
                <a:cubicBezTo>
                  <a:pt x="41" y="40"/>
                  <a:pt x="41" y="40"/>
                  <a:pt x="41" y="40"/>
                </a:cubicBezTo>
                <a:lnTo>
                  <a:pt x="41" y="43"/>
                </a:lnTo>
                <a:close/>
                <a:moveTo>
                  <a:pt x="41" y="35"/>
                </a:moveTo>
                <a:cubicBezTo>
                  <a:pt x="59" y="35"/>
                  <a:pt x="59" y="35"/>
                  <a:pt x="59" y="35"/>
                </a:cubicBezTo>
                <a:cubicBezTo>
                  <a:pt x="59" y="32"/>
                  <a:pt x="59" y="32"/>
                  <a:pt x="59" y="32"/>
                </a:cubicBezTo>
                <a:cubicBezTo>
                  <a:pt x="41" y="32"/>
                  <a:pt x="41" y="32"/>
                  <a:pt x="41" y="32"/>
                </a:cubicBezTo>
                <a:lnTo>
                  <a:pt x="41" y="35"/>
                </a:lnTo>
                <a:close/>
                <a:moveTo>
                  <a:pt x="25" y="52"/>
                </a:moveTo>
                <a:cubicBezTo>
                  <a:pt x="30" y="52"/>
                  <a:pt x="35" y="48"/>
                  <a:pt x="36" y="43"/>
                </a:cubicBezTo>
                <a:cubicBezTo>
                  <a:pt x="23" y="43"/>
                  <a:pt x="23" y="43"/>
                  <a:pt x="23" y="43"/>
                </a:cubicBezTo>
                <a:cubicBezTo>
                  <a:pt x="23" y="30"/>
                  <a:pt x="23" y="30"/>
                  <a:pt x="23" y="30"/>
                </a:cubicBezTo>
                <a:cubicBezTo>
                  <a:pt x="17" y="30"/>
                  <a:pt x="14" y="35"/>
                  <a:pt x="14" y="41"/>
                </a:cubicBezTo>
                <a:cubicBezTo>
                  <a:pt x="14" y="47"/>
                  <a:pt x="18" y="52"/>
                  <a:pt x="25" y="52"/>
                </a:cubicBezTo>
                <a:close/>
                <a:moveTo>
                  <a:pt x="38" y="40"/>
                </a:moveTo>
                <a:cubicBezTo>
                  <a:pt x="38" y="40"/>
                  <a:pt x="38" y="27"/>
                  <a:pt x="26" y="27"/>
                </a:cubicBezTo>
                <a:cubicBezTo>
                  <a:pt x="26" y="40"/>
                  <a:pt x="26" y="40"/>
                  <a:pt x="26" y="40"/>
                </a:cubicBezTo>
                <a:lnTo>
                  <a:pt x="38" y="40"/>
                </a:lnTo>
                <a:close/>
                <a:moveTo>
                  <a:pt x="13" y="22"/>
                </a:moveTo>
                <a:cubicBezTo>
                  <a:pt x="38" y="22"/>
                  <a:pt x="38" y="22"/>
                  <a:pt x="38" y="22"/>
                </a:cubicBezTo>
                <a:cubicBezTo>
                  <a:pt x="38" y="17"/>
                  <a:pt x="38" y="17"/>
                  <a:pt x="38" y="17"/>
                </a:cubicBezTo>
                <a:cubicBezTo>
                  <a:pt x="13" y="17"/>
                  <a:pt x="13" y="17"/>
                  <a:pt x="13" y="17"/>
                </a:cubicBezTo>
                <a:lnTo>
                  <a:pt x="13" y="22"/>
                </a:lnTo>
                <a:close/>
                <a:moveTo>
                  <a:pt x="68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0"/>
                  <a:pt x="5" y="60"/>
                  <a:pt x="5" y="60"/>
                </a:cubicBezTo>
                <a:cubicBezTo>
                  <a:pt x="68" y="60"/>
                  <a:pt x="68" y="60"/>
                  <a:pt x="68" y="60"/>
                </a:cubicBezTo>
                <a:lnTo>
                  <a:pt x="68" y="65"/>
                </a:lnTo>
                <a:close/>
                <a:moveTo>
                  <a:pt x="31" y="67"/>
                </a:moveTo>
                <a:cubicBezTo>
                  <a:pt x="23" y="79"/>
                  <a:pt x="23" y="79"/>
                  <a:pt x="23" y="79"/>
                </a:cubicBezTo>
                <a:cubicBezTo>
                  <a:pt x="16" y="79"/>
                  <a:pt x="16" y="79"/>
                  <a:pt x="16" y="79"/>
                </a:cubicBezTo>
                <a:cubicBezTo>
                  <a:pt x="23" y="67"/>
                  <a:pt x="23" y="67"/>
                  <a:pt x="23" y="67"/>
                </a:cubicBezTo>
                <a:lnTo>
                  <a:pt x="31" y="67"/>
                </a:lnTo>
                <a:close/>
                <a:moveTo>
                  <a:pt x="55" y="79"/>
                </a:moveTo>
                <a:cubicBezTo>
                  <a:pt x="48" y="79"/>
                  <a:pt x="48" y="79"/>
                  <a:pt x="48" y="79"/>
                </a:cubicBezTo>
                <a:cubicBezTo>
                  <a:pt x="41" y="67"/>
                  <a:pt x="41" y="67"/>
                  <a:pt x="41" y="67"/>
                </a:cubicBezTo>
                <a:cubicBezTo>
                  <a:pt x="48" y="67"/>
                  <a:pt x="48" y="67"/>
                  <a:pt x="48" y="67"/>
                </a:cubicBezTo>
                <a:lnTo>
                  <a:pt x="55" y="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4408810" y="2329418"/>
            <a:ext cx="25447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 smtClean="0">
                <a:solidFill>
                  <a:srgbClr val="1ED5B7"/>
                </a:solidFill>
              </a:rPr>
              <a:t>单击此处添加标题</a:t>
            </a:r>
          </a:p>
          <a:p>
            <a:r>
              <a:rPr lang="en-US" altLang="zh-CN" sz="1000" dirty="0" smtClean="0">
                <a:solidFill>
                  <a:schemeClr val="bg1">
                    <a:lumMod val="50000"/>
                  </a:schemeClr>
                </a:solidFill>
              </a:rPr>
              <a:t>Click here to add the title text you </a:t>
            </a:r>
            <a:r>
              <a:rPr lang="en-US" altLang="zh-CN" sz="1000" dirty="0" err="1" smtClean="0">
                <a:solidFill>
                  <a:schemeClr val="bg1">
                    <a:lumMod val="50000"/>
                  </a:schemeClr>
                </a:solidFill>
              </a:rPr>
              <a:t>wantClick</a:t>
            </a:r>
            <a:r>
              <a:rPr lang="en-US" altLang="zh-CN" sz="1000" dirty="0" smtClean="0">
                <a:solidFill>
                  <a:schemeClr val="bg1">
                    <a:lumMod val="50000"/>
                  </a:schemeClr>
                </a:solidFill>
              </a:rPr>
              <a:t> here to add the title text you </a:t>
            </a:r>
            <a:r>
              <a:rPr lang="en-US" altLang="zh-CN" sz="1000" dirty="0" err="1" smtClean="0">
                <a:solidFill>
                  <a:schemeClr val="bg1">
                    <a:lumMod val="50000"/>
                  </a:schemeClr>
                </a:solidFill>
              </a:rPr>
              <a:t>wantClick</a:t>
            </a:r>
            <a:r>
              <a:rPr lang="en-US" altLang="zh-CN" sz="1000" dirty="0" smtClean="0">
                <a:solidFill>
                  <a:schemeClr val="bg1">
                    <a:lumMod val="50000"/>
                  </a:schemeClr>
                </a:solidFill>
              </a:rPr>
              <a:t> here to add the title text you want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3594423" y="2269887"/>
            <a:ext cx="7715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4000" dirty="0">
                <a:solidFill>
                  <a:srgbClr val="1ED5B7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11" name="Line 9"/>
          <p:cNvSpPr>
            <a:spLocks noChangeShapeType="1"/>
          </p:cNvSpPr>
          <p:nvPr/>
        </p:nvSpPr>
        <p:spPr bwMode="auto">
          <a:xfrm>
            <a:off x="3513460" y="2285762"/>
            <a:ext cx="0" cy="576263"/>
          </a:xfrm>
          <a:prstGeom prst="line">
            <a:avLst/>
          </a:prstGeom>
          <a:noFill/>
          <a:ln w="6350" cmpd="sng">
            <a:solidFill>
              <a:srgbClr val="20202E"/>
            </a:solidFill>
            <a:prstDash val="dash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18"/>
          <p:cNvSpPr/>
          <p:nvPr/>
        </p:nvSpPr>
        <p:spPr bwMode="auto">
          <a:xfrm rot="10800000">
            <a:off x="-210781" y="0"/>
            <a:ext cx="2771800" cy="2160467"/>
          </a:xfrm>
          <a:custGeom>
            <a:avLst/>
            <a:gdLst>
              <a:gd name="T0" fmla="*/ 3412 w 3412"/>
              <a:gd name="T1" fmla="*/ 0 h 2827"/>
              <a:gd name="T2" fmla="*/ 0 w 3412"/>
              <a:gd name="T3" fmla="*/ 2827 h 2827"/>
              <a:gd name="T4" fmla="*/ 3412 w 3412"/>
              <a:gd name="T5" fmla="*/ 2827 h 2827"/>
              <a:gd name="T6" fmla="*/ 3412 w 3412"/>
              <a:gd name="T7" fmla="*/ 0 h 2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12" h="2827">
                <a:moveTo>
                  <a:pt x="3412" y="0"/>
                </a:moveTo>
                <a:lnTo>
                  <a:pt x="0" y="2827"/>
                </a:lnTo>
                <a:lnTo>
                  <a:pt x="3412" y="2827"/>
                </a:lnTo>
                <a:lnTo>
                  <a:pt x="3412" y="0"/>
                </a:lnTo>
                <a:close/>
              </a:path>
            </a:pathLst>
          </a:custGeom>
          <a:solidFill>
            <a:srgbClr val="20202E">
              <a:alpha val="5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Freeform 20"/>
          <p:cNvSpPr/>
          <p:nvPr/>
        </p:nvSpPr>
        <p:spPr bwMode="auto">
          <a:xfrm rot="10800000">
            <a:off x="-212552" y="0"/>
            <a:ext cx="2771800" cy="1933436"/>
          </a:xfrm>
          <a:custGeom>
            <a:avLst/>
            <a:gdLst>
              <a:gd name="T0" fmla="*/ 0 w 3412"/>
              <a:gd name="T1" fmla="*/ 2380 h 2380"/>
              <a:gd name="T2" fmla="*/ 3412 w 3412"/>
              <a:gd name="T3" fmla="*/ 2380 h 2380"/>
              <a:gd name="T4" fmla="*/ 3412 w 3412"/>
              <a:gd name="T5" fmla="*/ 0 h 2380"/>
              <a:gd name="T6" fmla="*/ 0 w 3412"/>
              <a:gd name="T7" fmla="*/ 2380 h 2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12" h="2380">
                <a:moveTo>
                  <a:pt x="0" y="2380"/>
                </a:moveTo>
                <a:lnTo>
                  <a:pt x="3412" y="2380"/>
                </a:lnTo>
                <a:lnTo>
                  <a:pt x="3412" y="0"/>
                </a:lnTo>
                <a:lnTo>
                  <a:pt x="0" y="2380"/>
                </a:lnTo>
                <a:close/>
              </a:path>
            </a:pathLst>
          </a:custGeom>
          <a:solidFill>
            <a:srgbClr val="20202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56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19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26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 p14:presetBounceEnd="6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9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fill="hold" grpId="0" nodeType="withEffect" p14:presetBounceEnd="6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7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8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1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2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8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5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6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7" grpId="1" animBg="1"/>
          <p:bldP spid="8" grpId="0" animBg="1"/>
          <p:bldP spid="8" grpId="1" animBg="1"/>
          <p:bldP spid="9" grpId="0"/>
          <p:bldP spid="10" grpId="0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19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26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7" grpId="1" animBg="1"/>
          <p:bldP spid="8" grpId="0" animBg="1"/>
          <p:bldP spid="8" grpId="1" animBg="1"/>
          <p:bldP spid="9" grpId="0"/>
          <p:bldP spid="10" grpId="0"/>
          <p:bldP spid="11" grpId="0" animBg="1"/>
          <p:bldP spid="12" grpId="0" animBg="1"/>
          <p:bldP spid="13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101785" y="0"/>
            <a:ext cx="940668" cy="257904"/>
            <a:chOff x="3954422" y="0"/>
            <a:chExt cx="1235393" cy="338709"/>
          </a:xfrm>
        </p:grpSpPr>
        <p:sp>
          <p:nvSpPr>
            <p:cNvPr id="5" name="等腰三角形 4"/>
            <p:cNvSpPr/>
            <p:nvPr/>
          </p:nvSpPr>
          <p:spPr>
            <a:xfrm rot="10800000">
              <a:off x="395442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>
              <a:off x="413995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ED5B7"/>
                </a:solidFill>
              </a:endParaRPr>
            </a:p>
          </p:txBody>
        </p:sp>
      </p:grpSp>
      <p:sp>
        <p:nvSpPr>
          <p:cNvPr id="7" name="TextBox 5"/>
          <p:cNvSpPr txBox="1"/>
          <p:nvPr/>
        </p:nvSpPr>
        <p:spPr>
          <a:xfrm>
            <a:off x="3239852" y="298058"/>
            <a:ext cx="266429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0202E"/>
                </a:solidFill>
                <a:latin typeface="Impact" panose="020B0806030902050204" pitchFamily="34" charset="0"/>
              </a:rPr>
              <a:t>单击添加文本标题</a:t>
            </a:r>
            <a:endParaRPr lang="zh-CN" altLang="en-US" dirty="0">
              <a:solidFill>
                <a:srgbClr val="20202E"/>
              </a:solidFill>
              <a:latin typeface="Impact" panose="020B0806030902050204" pitchFamily="34" charset="0"/>
            </a:endParaRPr>
          </a:p>
        </p:txBody>
      </p:sp>
      <p:sp>
        <p:nvSpPr>
          <p:cNvPr id="8" name="Freeform 21"/>
          <p:cNvSpPr/>
          <p:nvPr/>
        </p:nvSpPr>
        <p:spPr bwMode="auto">
          <a:xfrm>
            <a:off x="6122988" y="1476375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" name="Freeform 22"/>
          <p:cNvSpPr/>
          <p:nvPr/>
        </p:nvSpPr>
        <p:spPr bwMode="auto">
          <a:xfrm>
            <a:off x="6122988" y="2300287"/>
            <a:ext cx="527050" cy="519113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rgbClr val="20202E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" name="Freeform 23"/>
          <p:cNvSpPr/>
          <p:nvPr/>
        </p:nvSpPr>
        <p:spPr bwMode="auto">
          <a:xfrm>
            <a:off x="6122988" y="3122612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" name="Freeform 24"/>
          <p:cNvSpPr/>
          <p:nvPr/>
        </p:nvSpPr>
        <p:spPr bwMode="auto">
          <a:xfrm>
            <a:off x="4752975" y="1738312"/>
            <a:ext cx="1370013" cy="2406650"/>
          </a:xfrm>
          <a:custGeom>
            <a:avLst/>
            <a:gdLst>
              <a:gd name="T0" fmla="*/ 863 w 863"/>
              <a:gd name="T1" fmla="*/ 0 h 1516"/>
              <a:gd name="T2" fmla="*/ 0 w 863"/>
              <a:gd name="T3" fmla="*/ 0 h 1516"/>
              <a:gd name="T4" fmla="*/ 0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863" y="0"/>
                </a:moveTo>
                <a:lnTo>
                  <a:pt x="0" y="0"/>
                </a:lnTo>
                <a:lnTo>
                  <a:pt x="0" y="1516"/>
                </a:lnTo>
              </a:path>
            </a:pathLst>
          </a:custGeom>
          <a:noFill/>
          <a:ln w="6350" cap="flat" cmpd="sng">
            <a:solidFill>
              <a:srgbClr val="20202E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25"/>
          <p:cNvSpPr/>
          <p:nvPr/>
        </p:nvSpPr>
        <p:spPr bwMode="auto">
          <a:xfrm>
            <a:off x="5089525" y="2560637"/>
            <a:ext cx="1033463" cy="1584325"/>
          </a:xfrm>
          <a:custGeom>
            <a:avLst/>
            <a:gdLst>
              <a:gd name="T0" fmla="*/ 651 w 651"/>
              <a:gd name="T1" fmla="*/ 0 h 998"/>
              <a:gd name="T2" fmla="*/ 0 w 651"/>
              <a:gd name="T3" fmla="*/ 0 h 998"/>
              <a:gd name="T4" fmla="*/ 0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651" y="0"/>
                </a:moveTo>
                <a:lnTo>
                  <a:pt x="0" y="0"/>
                </a:lnTo>
                <a:lnTo>
                  <a:pt x="0" y="998"/>
                </a:lnTo>
              </a:path>
            </a:pathLst>
          </a:custGeom>
          <a:noFill/>
          <a:ln w="6350" cap="flat" cmpd="sng">
            <a:solidFill>
              <a:srgbClr val="1ED5B7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Freeform 26"/>
          <p:cNvSpPr/>
          <p:nvPr/>
        </p:nvSpPr>
        <p:spPr bwMode="auto">
          <a:xfrm>
            <a:off x="5438775" y="3382962"/>
            <a:ext cx="684213" cy="762000"/>
          </a:xfrm>
          <a:custGeom>
            <a:avLst/>
            <a:gdLst>
              <a:gd name="T0" fmla="*/ 431 w 431"/>
              <a:gd name="T1" fmla="*/ 0 h 480"/>
              <a:gd name="T2" fmla="*/ 0 w 431"/>
              <a:gd name="T3" fmla="*/ 0 h 480"/>
              <a:gd name="T4" fmla="*/ 0 w 431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" h="480">
                <a:moveTo>
                  <a:pt x="431" y="0"/>
                </a:moveTo>
                <a:lnTo>
                  <a:pt x="0" y="0"/>
                </a:lnTo>
                <a:lnTo>
                  <a:pt x="0" y="480"/>
                </a:lnTo>
              </a:path>
            </a:pathLst>
          </a:custGeom>
          <a:noFill/>
          <a:ln w="6350" cap="flat" cmpd="sng">
            <a:solidFill>
              <a:srgbClr val="20202E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Freeform 27"/>
          <p:cNvSpPr/>
          <p:nvPr/>
        </p:nvSpPr>
        <p:spPr bwMode="auto">
          <a:xfrm>
            <a:off x="2493963" y="1476375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Freeform 28"/>
          <p:cNvSpPr/>
          <p:nvPr/>
        </p:nvSpPr>
        <p:spPr bwMode="auto">
          <a:xfrm>
            <a:off x="2493963" y="2300287"/>
            <a:ext cx="527050" cy="519113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rgbClr val="20202E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6" name="Freeform 29"/>
          <p:cNvSpPr/>
          <p:nvPr/>
        </p:nvSpPr>
        <p:spPr bwMode="auto">
          <a:xfrm>
            <a:off x="2493963" y="3122612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" name="Freeform 30"/>
          <p:cNvSpPr/>
          <p:nvPr/>
        </p:nvSpPr>
        <p:spPr bwMode="auto">
          <a:xfrm>
            <a:off x="3021013" y="1738312"/>
            <a:ext cx="1370012" cy="2406650"/>
          </a:xfrm>
          <a:custGeom>
            <a:avLst/>
            <a:gdLst>
              <a:gd name="T0" fmla="*/ 0 w 863"/>
              <a:gd name="T1" fmla="*/ 0 h 1516"/>
              <a:gd name="T2" fmla="*/ 863 w 863"/>
              <a:gd name="T3" fmla="*/ 0 h 1516"/>
              <a:gd name="T4" fmla="*/ 863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0" y="0"/>
                </a:moveTo>
                <a:lnTo>
                  <a:pt x="863" y="0"/>
                </a:lnTo>
                <a:lnTo>
                  <a:pt x="863" y="1516"/>
                </a:lnTo>
              </a:path>
            </a:pathLst>
          </a:custGeom>
          <a:noFill/>
          <a:ln w="6350" cap="flat" cmpd="sng">
            <a:solidFill>
              <a:srgbClr val="20202E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Freeform 31"/>
          <p:cNvSpPr/>
          <p:nvPr/>
        </p:nvSpPr>
        <p:spPr bwMode="auto">
          <a:xfrm>
            <a:off x="3021013" y="2560637"/>
            <a:ext cx="1033462" cy="1584325"/>
          </a:xfrm>
          <a:custGeom>
            <a:avLst/>
            <a:gdLst>
              <a:gd name="T0" fmla="*/ 0 w 651"/>
              <a:gd name="T1" fmla="*/ 0 h 998"/>
              <a:gd name="T2" fmla="*/ 651 w 651"/>
              <a:gd name="T3" fmla="*/ 0 h 998"/>
              <a:gd name="T4" fmla="*/ 651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0" y="0"/>
                </a:moveTo>
                <a:lnTo>
                  <a:pt x="651" y="0"/>
                </a:lnTo>
                <a:lnTo>
                  <a:pt x="651" y="998"/>
                </a:lnTo>
              </a:path>
            </a:pathLst>
          </a:custGeom>
          <a:noFill/>
          <a:ln w="6350" cap="flat" cmpd="sng">
            <a:solidFill>
              <a:srgbClr val="1ED5B7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Freeform 32"/>
          <p:cNvSpPr/>
          <p:nvPr/>
        </p:nvSpPr>
        <p:spPr bwMode="auto">
          <a:xfrm>
            <a:off x="3021013" y="3382962"/>
            <a:ext cx="685800" cy="762000"/>
          </a:xfrm>
          <a:custGeom>
            <a:avLst/>
            <a:gdLst>
              <a:gd name="T0" fmla="*/ 0 w 432"/>
              <a:gd name="T1" fmla="*/ 0 h 480"/>
              <a:gd name="T2" fmla="*/ 432 w 432"/>
              <a:gd name="T3" fmla="*/ 0 h 480"/>
              <a:gd name="T4" fmla="*/ 432 w 432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" h="480">
                <a:moveTo>
                  <a:pt x="0" y="0"/>
                </a:moveTo>
                <a:lnTo>
                  <a:pt x="432" y="0"/>
                </a:lnTo>
                <a:lnTo>
                  <a:pt x="432" y="480"/>
                </a:lnTo>
              </a:path>
            </a:pathLst>
          </a:custGeom>
          <a:noFill/>
          <a:ln w="6350" cap="flat" cmpd="sng">
            <a:solidFill>
              <a:srgbClr val="20202E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" name="Freeform 33"/>
          <p:cNvSpPr>
            <a:spLocks noEditPoints="1"/>
          </p:cNvSpPr>
          <p:nvPr/>
        </p:nvSpPr>
        <p:spPr bwMode="auto">
          <a:xfrm>
            <a:off x="2630488" y="1619250"/>
            <a:ext cx="254000" cy="234950"/>
          </a:xfrm>
          <a:custGeom>
            <a:avLst/>
            <a:gdLst>
              <a:gd name="T0" fmla="*/ 100 w 129"/>
              <a:gd name="T1" fmla="*/ 66 h 119"/>
              <a:gd name="T2" fmla="*/ 105 w 129"/>
              <a:gd name="T3" fmla="*/ 61 h 119"/>
              <a:gd name="T4" fmla="*/ 110 w 129"/>
              <a:gd name="T5" fmla="*/ 66 h 119"/>
              <a:gd name="T6" fmla="*/ 110 w 129"/>
              <a:gd name="T7" fmla="*/ 115 h 119"/>
              <a:gd name="T8" fmla="*/ 105 w 129"/>
              <a:gd name="T9" fmla="*/ 119 h 119"/>
              <a:gd name="T10" fmla="*/ 105 w 129"/>
              <a:gd name="T11" fmla="*/ 119 h 119"/>
              <a:gd name="T12" fmla="*/ 24 w 129"/>
              <a:gd name="T13" fmla="*/ 119 h 119"/>
              <a:gd name="T14" fmla="*/ 19 w 129"/>
              <a:gd name="T15" fmla="*/ 115 h 119"/>
              <a:gd name="T16" fmla="*/ 19 w 129"/>
              <a:gd name="T17" fmla="*/ 114 h 119"/>
              <a:gd name="T18" fmla="*/ 19 w 129"/>
              <a:gd name="T19" fmla="*/ 66 h 119"/>
              <a:gd name="T20" fmla="*/ 24 w 129"/>
              <a:gd name="T21" fmla="*/ 61 h 119"/>
              <a:gd name="T22" fmla="*/ 29 w 129"/>
              <a:gd name="T23" fmla="*/ 66 h 119"/>
              <a:gd name="T24" fmla="*/ 29 w 129"/>
              <a:gd name="T25" fmla="*/ 110 h 119"/>
              <a:gd name="T26" fmla="*/ 45 w 129"/>
              <a:gd name="T27" fmla="*/ 110 h 119"/>
              <a:gd name="T28" fmla="*/ 45 w 129"/>
              <a:gd name="T29" fmla="*/ 61 h 119"/>
              <a:gd name="T30" fmla="*/ 48 w 129"/>
              <a:gd name="T31" fmla="*/ 58 h 119"/>
              <a:gd name="T32" fmla="*/ 48 w 129"/>
              <a:gd name="T33" fmla="*/ 58 h 119"/>
              <a:gd name="T34" fmla="*/ 81 w 129"/>
              <a:gd name="T35" fmla="*/ 58 h 119"/>
              <a:gd name="T36" fmla="*/ 85 w 129"/>
              <a:gd name="T37" fmla="*/ 61 h 119"/>
              <a:gd name="T38" fmla="*/ 85 w 129"/>
              <a:gd name="T39" fmla="*/ 61 h 119"/>
              <a:gd name="T40" fmla="*/ 85 w 129"/>
              <a:gd name="T41" fmla="*/ 110 h 119"/>
              <a:gd name="T42" fmla="*/ 100 w 129"/>
              <a:gd name="T43" fmla="*/ 110 h 119"/>
              <a:gd name="T44" fmla="*/ 100 w 129"/>
              <a:gd name="T45" fmla="*/ 66 h 119"/>
              <a:gd name="T46" fmla="*/ 51 w 129"/>
              <a:gd name="T47" fmla="*/ 110 h 119"/>
              <a:gd name="T48" fmla="*/ 51 w 129"/>
              <a:gd name="T49" fmla="*/ 110 h 119"/>
              <a:gd name="T50" fmla="*/ 79 w 129"/>
              <a:gd name="T51" fmla="*/ 110 h 119"/>
              <a:gd name="T52" fmla="*/ 79 w 129"/>
              <a:gd name="T53" fmla="*/ 64 h 119"/>
              <a:gd name="T54" fmla="*/ 51 w 129"/>
              <a:gd name="T55" fmla="*/ 64 h 119"/>
              <a:gd name="T56" fmla="*/ 51 w 129"/>
              <a:gd name="T57" fmla="*/ 110 h 119"/>
              <a:gd name="T58" fmla="*/ 9 w 129"/>
              <a:gd name="T59" fmla="*/ 68 h 119"/>
              <a:gd name="T60" fmla="*/ 9 w 129"/>
              <a:gd name="T61" fmla="*/ 68 h 119"/>
              <a:gd name="T62" fmla="*/ 65 w 129"/>
              <a:gd name="T63" fmla="*/ 12 h 119"/>
              <a:gd name="T64" fmla="*/ 120 w 129"/>
              <a:gd name="T65" fmla="*/ 68 h 119"/>
              <a:gd name="T66" fmla="*/ 127 w 129"/>
              <a:gd name="T67" fmla="*/ 68 h 119"/>
              <a:gd name="T68" fmla="*/ 127 w 129"/>
              <a:gd name="T69" fmla="*/ 61 h 119"/>
              <a:gd name="T70" fmla="*/ 68 w 129"/>
              <a:gd name="T71" fmla="*/ 2 h 119"/>
              <a:gd name="T72" fmla="*/ 68 w 129"/>
              <a:gd name="T73" fmla="*/ 2 h 119"/>
              <a:gd name="T74" fmla="*/ 61 w 129"/>
              <a:gd name="T75" fmla="*/ 2 h 119"/>
              <a:gd name="T76" fmla="*/ 2 w 129"/>
              <a:gd name="T77" fmla="*/ 61 h 119"/>
              <a:gd name="T78" fmla="*/ 2 w 129"/>
              <a:gd name="T79" fmla="*/ 68 h 119"/>
              <a:gd name="T80" fmla="*/ 9 w 129"/>
              <a:gd name="T81" fmla="*/ 6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9" h="119">
                <a:moveTo>
                  <a:pt x="100" y="66"/>
                </a:moveTo>
                <a:cubicBezTo>
                  <a:pt x="100" y="64"/>
                  <a:pt x="103" y="61"/>
                  <a:pt x="105" y="61"/>
                </a:cubicBezTo>
                <a:cubicBezTo>
                  <a:pt x="108" y="61"/>
                  <a:pt x="110" y="64"/>
                  <a:pt x="110" y="66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0" y="117"/>
                  <a:pt x="108" y="119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19"/>
                  <a:pt x="19" y="117"/>
                  <a:pt x="19" y="115"/>
                </a:cubicBezTo>
                <a:cubicBezTo>
                  <a:pt x="19" y="114"/>
                  <a:pt x="19" y="114"/>
                  <a:pt x="19" y="114"/>
                </a:cubicBezTo>
                <a:cubicBezTo>
                  <a:pt x="19" y="66"/>
                  <a:pt x="19" y="66"/>
                  <a:pt x="19" y="66"/>
                </a:cubicBezTo>
                <a:cubicBezTo>
                  <a:pt x="19" y="64"/>
                  <a:pt x="21" y="61"/>
                  <a:pt x="24" y="61"/>
                </a:cubicBezTo>
                <a:cubicBezTo>
                  <a:pt x="27" y="61"/>
                  <a:pt x="29" y="64"/>
                  <a:pt x="29" y="66"/>
                </a:cubicBezTo>
                <a:cubicBezTo>
                  <a:pt x="29" y="110"/>
                  <a:pt x="29" y="110"/>
                  <a:pt x="29" y="110"/>
                </a:cubicBezTo>
                <a:cubicBezTo>
                  <a:pt x="45" y="110"/>
                  <a:pt x="45" y="110"/>
                  <a:pt x="45" y="110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59"/>
                  <a:pt x="46" y="58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3" y="58"/>
                  <a:pt x="85" y="59"/>
                  <a:pt x="85" y="61"/>
                </a:cubicBezTo>
                <a:cubicBezTo>
                  <a:pt x="85" y="61"/>
                  <a:pt x="85" y="61"/>
                  <a:pt x="85" y="61"/>
                </a:cubicBezTo>
                <a:cubicBezTo>
                  <a:pt x="85" y="110"/>
                  <a:pt x="85" y="110"/>
                  <a:pt x="85" y="110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66"/>
                  <a:pt x="100" y="66"/>
                  <a:pt x="100" y="66"/>
                </a:cubicBezTo>
                <a:close/>
                <a:moveTo>
                  <a:pt x="51" y="110"/>
                </a:moveTo>
                <a:cubicBezTo>
                  <a:pt x="51" y="110"/>
                  <a:pt x="51" y="110"/>
                  <a:pt x="51" y="110"/>
                </a:cubicBezTo>
                <a:cubicBezTo>
                  <a:pt x="79" y="110"/>
                  <a:pt x="79" y="110"/>
                  <a:pt x="79" y="110"/>
                </a:cubicBezTo>
                <a:cubicBezTo>
                  <a:pt x="79" y="64"/>
                  <a:pt x="79" y="64"/>
                  <a:pt x="79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110"/>
                  <a:pt x="51" y="110"/>
                  <a:pt x="51" y="110"/>
                </a:cubicBezTo>
                <a:close/>
                <a:moveTo>
                  <a:pt x="9" y="68"/>
                </a:moveTo>
                <a:cubicBezTo>
                  <a:pt x="9" y="68"/>
                  <a:pt x="9" y="68"/>
                  <a:pt x="9" y="68"/>
                </a:cubicBezTo>
                <a:cubicBezTo>
                  <a:pt x="65" y="12"/>
                  <a:pt x="65" y="12"/>
                  <a:pt x="65" y="12"/>
                </a:cubicBezTo>
                <a:cubicBezTo>
                  <a:pt x="120" y="68"/>
                  <a:pt x="120" y="68"/>
                  <a:pt x="120" y="68"/>
                </a:cubicBezTo>
                <a:cubicBezTo>
                  <a:pt x="122" y="70"/>
                  <a:pt x="125" y="70"/>
                  <a:pt x="127" y="68"/>
                </a:cubicBezTo>
                <a:cubicBezTo>
                  <a:pt x="129" y="66"/>
                  <a:pt x="129" y="63"/>
                  <a:pt x="127" y="61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6" y="0"/>
                  <a:pt x="63" y="0"/>
                  <a:pt x="61" y="2"/>
                </a:cubicBezTo>
                <a:cubicBezTo>
                  <a:pt x="2" y="61"/>
                  <a:pt x="2" y="61"/>
                  <a:pt x="2" y="61"/>
                </a:cubicBezTo>
                <a:cubicBezTo>
                  <a:pt x="0" y="63"/>
                  <a:pt x="0" y="66"/>
                  <a:pt x="2" y="68"/>
                </a:cubicBezTo>
                <a:cubicBezTo>
                  <a:pt x="4" y="70"/>
                  <a:pt x="7" y="70"/>
                  <a:pt x="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1" name="Freeform 34"/>
          <p:cNvSpPr>
            <a:spLocks noEditPoints="1"/>
          </p:cNvSpPr>
          <p:nvPr/>
        </p:nvSpPr>
        <p:spPr bwMode="auto">
          <a:xfrm>
            <a:off x="6300788" y="2438400"/>
            <a:ext cx="173037" cy="244475"/>
          </a:xfrm>
          <a:custGeom>
            <a:avLst/>
            <a:gdLst>
              <a:gd name="T0" fmla="*/ 77 w 88"/>
              <a:gd name="T1" fmla="*/ 33 h 124"/>
              <a:gd name="T2" fmla="*/ 67 w 88"/>
              <a:gd name="T3" fmla="*/ 57 h 124"/>
              <a:gd name="T4" fmla="*/ 67 w 88"/>
              <a:gd name="T5" fmla="*/ 57 h 124"/>
              <a:gd name="T6" fmla="*/ 85 w 88"/>
              <a:gd name="T7" fmla="*/ 79 h 124"/>
              <a:gd name="T8" fmla="*/ 88 w 88"/>
              <a:gd name="T9" fmla="*/ 104 h 124"/>
              <a:gd name="T10" fmla="*/ 79 w 88"/>
              <a:gd name="T11" fmla="*/ 115 h 124"/>
              <a:gd name="T12" fmla="*/ 69 w 88"/>
              <a:gd name="T13" fmla="*/ 115 h 124"/>
              <a:gd name="T14" fmla="*/ 64 w 88"/>
              <a:gd name="T15" fmla="*/ 124 h 124"/>
              <a:gd name="T16" fmla="*/ 23 w 88"/>
              <a:gd name="T17" fmla="*/ 124 h 124"/>
              <a:gd name="T18" fmla="*/ 19 w 88"/>
              <a:gd name="T19" fmla="*/ 119 h 124"/>
              <a:gd name="T20" fmla="*/ 9 w 88"/>
              <a:gd name="T21" fmla="*/ 115 h 124"/>
              <a:gd name="T22" fmla="*/ 2 w 88"/>
              <a:gd name="T23" fmla="*/ 111 h 124"/>
              <a:gd name="T24" fmla="*/ 0 w 88"/>
              <a:gd name="T25" fmla="*/ 93 h 124"/>
              <a:gd name="T26" fmla="*/ 20 w 88"/>
              <a:gd name="T27" fmla="*/ 57 h 124"/>
              <a:gd name="T28" fmla="*/ 20 w 88"/>
              <a:gd name="T29" fmla="*/ 57 h 124"/>
              <a:gd name="T30" fmla="*/ 44 w 88"/>
              <a:gd name="T31" fmla="*/ 0 h 124"/>
              <a:gd name="T32" fmla="*/ 22 w 88"/>
              <a:gd name="T33" fmla="*/ 105 h 124"/>
              <a:gd name="T34" fmla="*/ 25 w 88"/>
              <a:gd name="T35" fmla="*/ 89 h 124"/>
              <a:gd name="T36" fmla="*/ 28 w 88"/>
              <a:gd name="T37" fmla="*/ 109 h 124"/>
              <a:gd name="T38" fmla="*/ 28 w 88"/>
              <a:gd name="T39" fmla="*/ 114 h 124"/>
              <a:gd name="T40" fmla="*/ 59 w 88"/>
              <a:gd name="T41" fmla="*/ 110 h 124"/>
              <a:gd name="T42" fmla="*/ 59 w 88"/>
              <a:gd name="T43" fmla="*/ 109 h 124"/>
              <a:gd name="T44" fmla="*/ 62 w 88"/>
              <a:gd name="T45" fmla="*/ 89 h 124"/>
              <a:gd name="T46" fmla="*/ 65 w 88"/>
              <a:gd name="T47" fmla="*/ 105 h 124"/>
              <a:gd name="T48" fmla="*/ 78 w 88"/>
              <a:gd name="T49" fmla="*/ 104 h 124"/>
              <a:gd name="T50" fmla="*/ 76 w 88"/>
              <a:gd name="T51" fmla="*/ 83 h 124"/>
              <a:gd name="T52" fmla="*/ 59 w 88"/>
              <a:gd name="T53" fmla="*/ 63 h 124"/>
              <a:gd name="T54" fmla="*/ 28 w 88"/>
              <a:gd name="T55" fmla="*/ 63 h 124"/>
              <a:gd name="T56" fmla="*/ 10 w 88"/>
              <a:gd name="T57" fmla="*/ 93 h 124"/>
              <a:gd name="T58" fmla="*/ 10 w 88"/>
              <a:gd name="T59" fmla="*/ 105 h 124"/>
              <a:gd name="T60" fmla="*/ 44 w 88"/>
              <a:gd name="T61" fmla="*/ 9 h 124"/>
              <a:gd name="T62" fmla="*/ 20 w 88"/>
              <a:gd name="T63" fmla="*/ 33 h 124"/>
              <a:gd name="T64" fmla="*/ 68 w 88"/>
              <a:gd name="T65" fmla="*/ 3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8" h="124">
                <a:moveTo>
                  <a:pt x="44" y="0"/>
                </a:moveTo>
                <a:cubicBezTo>
                  <a:pt x="62" y="0"/>
                  <a:pt x="77" y="15"/>
                  <a:pt x="77" y="33"/>
                </a:cubicBezTo>
                <a:cubicBezTo>
                  <a:pt x="77" y="43"/>
                  <a:pt x="74" y="51"/>
                  <a:pt x="68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74" y="64"/>
                  <a:pt x="81" y="70"/>
                  <a:pt x="85" y="79"/>
                </a:cubicBezTo>
                <a:cubicBezTo>
                  <a:pt x="85" y="79"/>
                  <a:pt x="85" y="79"/>
                  <a:pt x="85" y="79"/>
                </a:cubicBezTo>
                <a:cubicBezTo>
                  <a:pt x="87" y="83"/>
                  <a:pt x="88" y="88"/>
                  <a:pt x="88" y="93"/>
                </a:cubicBezTo>
                <a:cubicBezTo>
                  <a:pt x="88" y="104"/>
                  <a:pt x="88" y="104"/>
                  <a:pt x="88" y="104"/>
                </a:cubicBezTo>
                <a:cubicBezTo>
                  <a:pt x="88" y="106"/>
                  <a:pt x="87" y="109"/>
                  <a:pt x="85" y="111"/>
                </a:cubicBezTo>
                <a:cubicBezTo>
                  <a:pt x="84" y="113"/>
                  <a:pt x="82" y="114"/>
                  <a:pt x="79" y="115"/>
                </a:cubicBezTo>
                <a:cubicBezTo>
                  <a:pt x="79" y="115"/>
                  <a:pt x="79" y="115"/>
                  <a:pt x="78" y="115"/>
                </a:cubicBezTo>
                <a:cubicBezTo>
                  <a:pt x="69" y="115"/>
                  <a:pt x="69" y="115"/>
                  <a:pt x="69" y="115"/>
                </a:cubicBezTo>
                <a:cubicBezTo>
                  <a:pt x="69" y="119"/>
                  <a:pt x="69" y="119"/>
                  <a:pt x="69" y="119"/>
                </a:cubicBezTo>
                <a:cubicBezTo>
                  <a:pt x="69" y="122"/>
                  <a:pt x="66" y="124"/>
                  <a:pt x="64" y="124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1" y="124"/>
                  <a:pt x="19" y="122"/>
                  <a:pt x="19" y="119"/>
                </a:cubicBezTo>
                <a:cubicBezTo>
                  <a:pt x="19" y="119"/>
                  <a:pt x="19" y="119"/>
                  <a:pt x="19" y="119"/>
                </a:cubicBezTo>
                <a:cubicBezTo>
                  <a:pt x="19" y="115"/>
                  <a:pt x="19" y="115"/>
                  <a:pt x="19" y="115"/>
                </a:cubicBezTo>
                <a:cubicBezTo>
                  <a:pt x="9" y="115"/>
                  <a:pt x="9" y="115"/>
                  <a:pt x="9" y="115"/>
                </a:cubicBezTo>
                <a:cubicBezTo>
                  <a:pt x="9" y="115"/>
                  <a:pt x="8" y="115"/>
                  <a:pt x="8" y="115"/>
                </a:cubicBezTo>
                <a:cubicBezTo>
                  <a:pt x="5" y="114"/>
                  <a:pt x="3" y="113"/>
                  <a:pt x="2" y="111"/>
                </a:cubicBezTo>
                <a:cubicBezTo>
                  <a:pt x="0" y="109"/>
                  <a:pt x="0" y="106"/>
                  <a:pt x="0" y="104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8"/>
                  <a:pt x="1" y="83"/>
                  <a:pt x="2" y="79"/>
                </a:cubicBezTo>
                <a:cubicBezTo>
                  <a:pt x="6" y="70"/>
                  <a:pt x="13" y="64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13" y="51"/>
                  <a:pt x="10" y="42"/>
                  <a:pt x="10" y="33"/>
                </a:cubicBezTo>
                <a:cubicBezTo>
                  <a:pt x="10" y="15"/>
                  <a:pt x="25" y="0"/>
                  <a:pt x="44" y="0"/>
                </a:cubicBezTo>
                <a:close/>
                <a:moveTo>
                  <a:pt x="22" y="105"/>
                </a:moveTo>
                <a:cubicBezTo>
                  <a:pt x="22" y="105"/>
                  <a:pt x="22" y="105"/>
                  <a:pt x="22" y="105"/>
                </a:cubicBezTo>
                <a:cubicBezTo>
                  <a:pt x="22" y="92"/>
                  <a:pt x="22" y="92"/>
                  <a:pt x="22" y="92"/>
                </a:cubicBezTo>
                <a:cubicBezTo>
                  <a:pt x="22" y="90"/>
                  <a:pt x="24" y="89"/>
                  <a:pt x="25" y="89"/>
                </a:cubicBezTo>
                <a:cubicBezTo>
                  <a:pt x="27" y="89"/>
                  <a:pt x="28" y="90"/>
                  <a:pt x="28" y="92"/>
                </a:cubicBezTo>
                <a:cubicBezTo>
                  <a:pt x="28" y="109"/>
                  <a:pt x="28" y="109"/>
                  <a:pt x="28" y="109"/>
                </a:cubicBezTo>
                <a:cubicBezTo>
                  <a:pt x="28" y="110"/>
                  <a:pt x="28" y="110"/>
                  <a:pt x="28" y="110"/>
                </a:cubicBezTo>
                <a:cubicBezTo>
                  <a:pt x="28" y="114"/>
                  <a:pt x="28" y="114"/>
                  <a:pt x="28" y="114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59" y="92"/>
                  <a:pt x="59" y="92"/>
                  <a:pt x="59" y="92"/>
                </a:cubicBezTo>
                <a:cubicBezTo>
                  <a:pt x="59" y="90"/>
                  <a:pt x="60" y="89"/>
                  <a:pt x="62" y="89"/>
                </a:cubicBezTo>
                <a:cubicBezTo>
                  <a:pt x="63" y="89"/>
                  <a:pt x="65" y="90"/>
                  <a:pt x="65" y="92"/>
                </a:cubicBezTo>
                <a:cubicBezTo>
                  <a:pt x="65" y="105"/>
                  <a:pt x="65" y="105"/>
                  <a:pt x="65" y="105"/>
                </a:cubicBezTo>
                <a:cubicBezTo>
                  <a:pt x="78" y="105"/>
                  <a:pt x="78" y="105"/>
                  <a:pt x="78" y="105"/>
                </a:cubicBezTo>
                <a:cubicBezTo>
                  <a:pt x="78" y="104"/>
                  <a:pt x="78" y="104"/>
                  <a:pt x="78" y="104"/>
                </a:cubicBezTo>
                <a:cubicBezTo>
                  <a:pt x="78" y="93"/>
                  <a:pt x="78" y="93"/>
                  <a:pt x="78" y="93"/>
                </a:cubicBezTo>
                <a:cubicBezTo>
                  <a:pt x="78" y="89"/>
                  <a:pt x="77" y="86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73" y="75"/>
                  <a:pt x="65" y="69"/>
                  <a:pt x="59" y="63"/>
                </a:cubicBezTo>
                <a:cubicBezTo>
                  <a:pt x="55" y="66"/>
                  <a:pt x="49" y="67"/>
                  <a:pt x="44" y="67"/>
                </a:cubicBezTo>
                <a:cubicBezTo>
                  <a:pt x="38" y="67"/>
                  <a:pt x="33" y="66"/>
                  <a:pt x="28" y="63"/>
                </a:cubicBezTo>
                <a:cubicBezTo>
                  <a:pt x="23" y="69"/>
                  <a:pt x="15" y="75"/>
                  <a:pt x="11" y="83"/>
                </a:cubicBezTo>
                <a:cubicBezTo>
                  <a:pt x="10" y="86"/>
                  <a:pt x="10" y="89"/>
                  <a:pt x="10" y="93"/>
                </a:cubicBezTo>
                <a:cubicBezTo>
                  <a:pt x="10" y="104"/>
                  <a:pt x="10" y="104"/>
                  <a:pt x="10" y="104"/>
                </a:cubicBezTo>
                <a:cubicBezTo>
                  <a:pt x="10" y="104"/>
                  <a:pt x="10" y="104"/>
                  <a:pt x="10" y="105"/>
                </a:cubicBezTo>
                <a:cubicBezTo>
                  <a:pt x="22" y="105"/>
                  <a:pt x="22" y="105"/>
                  <a:pt x="22" y="105"/>
                </a:cubicBezTo>
                <a:close/>
                <a:moveTo>
                  <a:pt x="44" y="9"/>
                </a:moveTo>
                <a:cubicBezTo>
                  <a:pt x="44" y="9"/>
                  <a:pt x="44" y="9"/>
                  <a:pt x="44" y="9"/>
                </a:cubicBezTo>
                <a:cubicBezTo>
                  <a:pt x="30" y="9"/>
                  <a:pt x="20" y="20"/>
                  <a:pt x="20" y="33"/>
                </a:cubicBezTo>
                <a:cubicBezTo>
                  <a:pt x="20" y="47"/>
                  <a:pt x="31" y="57"/>
                  <a:pt x="44" y="57"/>
                </a:cubicBezTo>
                <a:cubicBezTo>
                  <a:pt x="57" y="57"/>
                  <a:pt x="68" y="47"/>
                  <a:pt x="68" y="33"/>
                </a:cubicBezTo>
                <a:cubicBezTo>
                  <a:pt x="68" y="20"/>
                  <a:pt x="57" y="9"/>
                  <a:pt x="44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2" name="Freeform 35"/>
          <p:cNvSpPr>
            <a:spLocks noEditPoints="1"/>
          </p:cNvSpPr>
          <p:nvPr/>
        </p:nvSpPr>
        <p:spPr bwMode="auto">
          <a:xfrm>
            <a:off x="6273800" y="1595437"/>
            <a:ext cx="220663" cy="280988"/>
          </a:xfrm>
          <a:custGeom>
            <a:avLst/>
            <a:gdLst>
              <a:gd name="T0" fmla="*/ 99 w 111"/>
              <a:gd name="T1" fmla="*/ 127 h 142"/>
              <a:gd name="T2" fmla="*/ 90 w 111"/>
              <a:gd name="T3" fmla="*/ 134 h 142"/>
              <a:gd name="T4" fmla="*/ 62 w 111"/>
              <a:gd name="T5" fmla="*/ 141 h 142"/>
              <a:gd name="T6" fmla="*/ 35 w 111"/>
              <a:gd name="T7" fmla="*/ 129 h 142"/>
              <a:gd name="T8" fmla="*/ 35 w 111"/>
              <a:gd name="T9" fmla="*/ 129 h 142"/>
              <a:gd name="T10" fmla="*/ 35 w 111"/>
              <a:gd name="T11" fmla="*/ 129 h 142"/>
              <a:gd name="T12" fmla="*/ 28 w 111"/>
              <a:gd name="T13" fmla="*/ 120 h 142"/>
              <a:gd name="T14" fmla="*/ 13 w 111"/>
              <a:gd name="T15" fmla="*/ 95 h 142"/>
              <a:gd name="T16" fmla="*/ 13 w 111"/>
              <a:gd name="T17" fmla="*/ 95 h 142"/>
              <a:gd name="T18" fmla="*/ 5 w 111"/>
              <a:gd name="T19" fmla="*/ 80 h 142"/>
              <a:gd name="T20" fmla="*/ 15 w 111"/>
              <a:gd name="T21" fmla="*/ 60 h 142"/>
              <a:gd name="T22" fmla="*/ 28 w 111"/>
              <a:gd name="T23" fmla="*/ 66 h 142"/>
              <a:gd name="T24" fmla="*/ 29 w 111"/>
              <a:gd name="T25" fmla="*/ 67 h 142"/>
              <a:gd name="T26" fmla="*/ 30 w 111"/>
              <a:gd name="T27" fmla="*/ 69 h 142"/>
              <a:gd name="T28" fmla="*/ 30 w 111"/>
              <a:gd name="T29" fmla="*/ 22 h 142"/>
              <a:gd name="T30" fmla="*/ 49 w 111"/>
              <a:gd name="T31" fmla="*/ 11 h 142"/>
              <a:gd name="T32" fmla="*/ 73 w 111"/>
              <a:gd name="T33" fmla="*/ 11 h 142"/>
              <a:gd name="T34" fmla="*/ 92 w 111"/>
              <a:gd name="T35" fmla="*/ 22 h 142"/>
              <a:gd name="T36" fmla="*/ 92 w 111"/>
              <a:gd name="T37" fmla="*/ 22 h 142"/>
              <a:gd name="T38" fmla="*/ 93 w 111"/>
              <a:gd name="T39" fmla="*/ 22 h 142"/>
              <a:gd name="T40" fmla="*/ 111 w 111"/>
              <a:gd name="T41" fmla="*/ 34 h 142"/>
              <a:gd name="T42" fmla="*/ 111 w 111"/>
              <a:gd name="T43" fmla="*/ 97 h 142"/>
              <a:gd name="T44" fmla="*/ 108 w 111"/>
              <a:gd name="T45" fmla="*/ 113 h 142"/>
              <a:gd name="T46" fmla="*/ 99 w 111"/>
              <a:gd name="T47" fmla="*/ 127 h 142"/>
              <a:gd name="T48" fmla="*/ 85 w 111"/>
              <a:gd name="T49" fmla="*/ 126 h 142"/>
              <a:gd name="T50" fmla="*/ 85 w 111"/>
              <a:gd name="T51" fmla="*/ 126 h 142"/>
              <a:gd name="T52" fmla="*/ 92 w 111"/>
              <a:gd name="T53" fmla="*/ 120 h 142"/>
              <a:gd name="T54" fmla="*/ 98 w 111"/>
              <a:gd name="T55" fmla="*/ 109 h 142"/>
              <a:gd name="T56" fmla="*/ 101 w 111"/>
              <a:gd name="T57" fmla="*/ 97 h 142"/>
              <a:gd name="T58" fmla="*/ 101 w 111"/>
              <a:gd name="T59" fmla="*/ 34 h 142"/>
              <a:gd name="T60" fmla="*/ 95 w 111"/>
              <a:gd name="T61" fmla="*/ 34 h 142"/>
              <a:gd name="T62" fmla="*/ 95 w 111"/>
              <a:gd name="T63" fmla="*/ 64 h 142"/>
              <a:gd name="T64" fmla="*/ 82 w 111"/>
              <a:gd name="T65" fmla="*/ 64 h 142"/>
              <a:gd name="T66" fmla="*/ 82 w 111"/>
              <a:gd name="T67" fmla="*/ 22 h 142"/>
              <a:gd name="T68" fmla="*/ 77 w 111"/>
              <a:gd name="T69" fmla="*/ 22 h 142"/>
              <a:gd name="T70" fmla="*/ 77 w 111"/>
              <a:gd name="T71" fmla="*/ 64 h 142"/>
              <a:gd name="T72" fmla="*/ 64 w 111"/>
              <a:gd name="T73" fmla="*/ 64 h 142"/>
              <a:gd name="T74" fmla="*/ 64 w 111"/>
              <a:gd name="T75" fmla="*/ 15 h 142"/>
              <a:gd name="T76" fmla="*/ 58 w 111"/>
              <a:gd name="T77" fmla="*/ 15 h 142"/>
              <a:gd name="T78" fmla="*/ 58 w 111"/>
              <a:gd name="T79" fmla="*/ 64 h 142"/>
              <a:gd name="T80" fmla="*/ 45 w 111"/>
              <a:gd name="T81" fmla="*/ 64 h 142"/>
              <a:gd name="T82" fmla="*/ 45 w 111"/>
              <a:gd name="T83" fmla="*/ 22 h 142"/>
              <a:gd name="T84" fmla="*/ 40 w 111"/>
              <a:gd name="T85" fmla="*/ 22 h 142"/>
              <a:gd name="T86" fmla="*/ 40 w 111"/>
              <a:gd name="T87" fmla="*/ 80 h 142"/>
              <a:gd name="T88" fmla="*/ 27 w 111"/>
              <a:gd name="T89" fmla="*/ 84 h 142"/>
              <a:gd name="T90" fmla="*/ 20 w 111"/>
              <a:gd name="T91" fmla="*/ 72 h 142"/>
              <a:gd name="T92" fmla="*/ 13 w 111"/>
              <a:gd name="T93" fmla="*/ 75 h 142"/>
              <a:gd name="T94" fmla="*/ 22 w 111"/>
              <a:gd name="T95" fmla="*/ 90 h 142"/>
              <a:gd name="T96" fmla="*/ 22 w 111"/>
              <a:gd name="T97" fmla="*/ 90 h 142"/>
              <a:gd name="T98" fmla="*/ 36 w 111"/>
              <a:gd name="T99" fmla="*/ 115 h 142"/>
              <a:gd name="T100" fmla="*/ 42 w 111"/>
              <a:gd name="T101" fmla="*/ 122 h 142"/>
              <a:gd name="T102" fmla="*/ 42 w 111"/>
              <a:gd name="T103" fmla="*/ 122 h 142"/>
              <a:gd name="T104" fmla="*/ 63 w 111"/>
              <a:gd name="T105" fmla="*/ 131 h 142"/>
              <a:gd name="T106" fmla="*/ 85 w 111"/>
              <a:gd name="T107" fmla="*/ 126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1" h="142">
                <a:moveTo>
                  <a:pt x="99" y="127"/>
                </a:moveTo>
                <a:cubicBezTo>
                  <a:pt x="97" y="130"/>
                  <a:pt x="94" y="132"/>
                  <a:pt x="90" y="134"/>
                </a:cubicBezTo>
                <a:cubicBezTo>
                  <a:pt x="82" y="139"/>
                  <a:pt x="72" y="142"/>
                  <a:pt x="62" y="141"/>
                </a:cubicBezTo>
                <a:cubicBezTo>
                  <a:pt x="52" y="140"/>
                  <a:pt x="43" y="136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3" y="127"/>
                  <a:pt x="30" y="124"/>
                  <a:pt x="28" y="120"/>
                </a:cubicBezTo>
                <a:cubicBezTo>
                  <a:pt x="13" y="95"/>
                  <a:pt x="13" y="95"/>
                  <a:pt x="13" y="95"/>
                </a:cubicBezTo>
                <a:cubicBezTo>
                  <a:pt x="13" y="95"/>
                  <a:pt x="13" y="95"/>
                  <a:pt x="13" y="95"/>
                </a:cubicBezTo>
                <a:cubicBezTo>
                  <a:pt x="5" y="80"/>
                  <a:pt x="5" y="80"/>
                  <a:pt x="5" y="80"/>
                </a:cubicBezTo>
                <a:cubicBezTo>
                  <a:pt x="0" y="72"/>
                  <a:pt x="5" y="61"/>
                  <a:pt x="15" y="60"/>
                </a:cubicBezTo>
                <a:cubicBezTo>
                  <a:pt x="19" y="60"/>
                  <a:pt x="25" y="61"/>
                  <a:pt x="28" y="66"/>
                </a:cubicBezTo>
                <a:cubicBezTo>
                  <a:pt x="29" y="67"/>
                  <a:pt x="29" y="67"/>
                  <a:pt x="29" y="67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12"/>
                  <a:pt x="41" y="6"/>
                  <a:pt x="49" y="11"/>
                </a:cubicBezTo>
                <a:cubicBezTo>
                  <a:pt x="52" y="0"/>
                  <a:pt x="70" y="0"/>
                  <a:pt x="73" y="11"/>
                </a:cubicBezTo>
                <a:cubicBezTo>
                  <a:pt x="81" y="6"/>
                  <a:pt x="92" y="12"/>
                  <a:pt x="92" y="22"/>
                </a:cubicBezTo>
                <a:cubicBezTo>
                  <a:pt x="92" y="22"/>
                  <a:pt x="92" y="22"/>
                  <a:pt x="92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101" y="19"/>
                  <a:pt x="111" y="24"/>
                  <a:pt x="111" y="34"/>
                </a:cubicBezTo>
                <a:cubicBezTo>
                  <a:pt x="111" y="97"/>
                  <a:pt x="111" y="97"/>
                  <a:pt x="111" y="97"/>
                </a:cubicBezTo>
                <a:cubicBezTo>
                  <a:pt x="111" y="102"/>
                  <a:pt x="110" y="108"/>
                  <a:pt x="108" y="113"/>
                </a:cubicBezTo>
                <a:cubicBezTo>
                  <a:pt x="106" y="118"/>
                  <a:pt x="103" y="122"/>
                  <a:pt x="99" y="127"/>
                </a:cubicBezTo>
                <a:close/>
                <a:moveTo>
                  <a:pt x="85" y="126"/>
                </a:moveTo>
                <a:cubicBezTo>
                  <a:pt x="85" y="126"/>
                  <a:pt x="85" y="126"/>
                  <a:pt x="85" y="126"/>
                </a:cubicBezTo>
                <a:cubicBezTo>
                  <a:pt x="88" y="124"/>
                  <a:pt x="90" y="122"/>
                  <a:pt x="92" y="120"/>
                </a:cubicBezTo>
                <a:cubicBezTo>
                  <a:pt x="95" y="117"/>
                  <a:pt x="97" y="113"/>
                  <a:pt x="98" y="109"/>
                </a:cubicBezTo>
                <a:cubicBezTo>
                  <a:pt x="100" y="105"/>
                  <a:pt x="101" y="101"/>
                  <a:pt x="101" y="97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30"/>
                  <a:pt x="95" y="30"/>
                  <a:pt x="95" y="3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72"/>
                  <a:pt x="82" y="72"/>
                  <a:pt x="82" y="64"/>
                </a:cubicBezTo>
                <a:cubicBezTo>
                  <a:pt x="82" y="22"/>
                  <a:pt x="82" y="22"/>
                  <a:pt x="82" y="22"/>
                </a:cubicBezTo>
                <a:cubicBezTo>
                  <a:pt x="82" y="18"/>
                  <a:pt x="77" y="18"/>
                  <a:pt x="77" y="22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72"/>
                  <a:pt x="64" y="72"/>
                  <a:pt x="64" y="64"/>
                </a:cubicBezTo>
                <a:cubicBezTo>
                  <a:pt x="64" y="15"/>
                  <a:pt x="64" y="15"/>
                  <a:pt x="64" y="15"/>
                </a:cubicBezTo>
                <a:cubicBezTo>
                  <a:pt x="64" y="12"/>
                  <a:pt x="58" y="12"/>
                  <a:pt x="58" y="15"/>
                </a:cubicBezTo>
                <a:cubicBezTo>
                  <a:pt x="58" y="64"/>
                  <a:pt x="58" y="64"/>
                  <a:pt x="58" y="64"/>
                </a:cubicBezTo>
                <a:cubicBezTo>
                  <a:pt x="58" y="72"/>
                  <a:pt x="45" y="72"/>
                  <a:pt x="45" y="64"/>
                </a:cubicBezTo>
                <a:cubicBezTo>
                  <a:pt x="45" y="22"/>
                  <a:pt x="45" y="22"/>
                  <a:pt x="45" y="22"/>
                </a:cubicBezTo>
                <a:cubicBezTo>
                  <a:pt x="45" y="18"/>
                  <a:pt x="40" y="18"/>
                  <a:pt x="40" y="22"/>
                </a:cubicBezTo>
                <a:cubicBezTo>
                  <a:pt x="40" y="80"/>
                  <a:pt x="40" y="80"/>
                  <a:pt x="40" y="80"/>
                </a:cubicBezTo>
                <a:cubicBezTo>
                  <a:pt x="40" y="87"/>
                  <a:pt x="30" y="90"/>
                  <a:pt x="27" y="84"/>
                </a:cubicBezTo>
                <a:cubicBezTo>
                  <a:pt x="20" y="72"/>
                  <a:pt x="20" y="72"/>
                  <a:pt x="20" y="72"/>
                </a:cubicBezTo>
                <a:cubicBezTo>
                  <a:pt x="17" y="68"/>
                  <a:pt x="11" y="71"/>
                  <a:pt x="13" y="75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0"/>
                  <a:pt x="22" y="90"/>
                  <a:pt x="22" y="90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8" y="118"/>
                  <a:pt x="40" y="120"/>
                  <a:pt x="42" y="122"/>
                </a:cubicBezTo>
                <a:cubicBezTo>
                  <a:pt x="42" y="122"/>
                  <a:pt x="42" y="122"/>
                  <a:pt x="42" y="122"/>
                </a:cubicBezTo>
                <a:cubicBezTo>
                  <a:pt x="48" y="127"/>
                  <a:pt x="55" y="130"/>
                  <a:pt x="63" y="131"/>
                </a:cubicBezTo>
                <a:cubicBezTo>
                  <a:pt x="71" y="132"/>
                  <a:pt x="78" y="130"/>
                  <a:pt x="85" y="1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3" name="Freeform 36"/>
          <p:cNvSpPr>
            <a:spLocks noEditPoints="1"/>
          </p:cNvSpPr>
          <p:nvPr/>
        </p:nvSpPr>
        <p:spPr bwMode="auto">
          <a:xfrm>
            <a:off x="6292850" y="3257550"/>
            <a:ext cx="187325" cy="252412"/>
          </a:xfrm>
          <a:custGeom>
            <a:avLst/>
            <a:gdLst>
              <a:gd name="T0" fmla="*/ 70 w 95"/>
              <a:gd name="T1" fmla="*/ 9 h 128"/>
              <a:gd name="T2" fmla="*/ 79 w 95"/>
              <a:gd name="T3" fmla="*/ 59 h 128"/>
              <a:gd name="T4" fmla="*/ 70 w 95"/>
              <a:gd name="T5" fmla="*/ 81 h 128"/>
              <a:gd name="T6" fmla="*/ 26 w 95"/>
              <a:gd name="T7" fmla="*/ 81 h 128"/>
              <a:gd name="T8" fmla="*/ 17 w 95"/>
              <a:gd name="T9" fmla="*/ 59 h 128"/>
              <a:gd name="T10" fmla="*/ 26 w 95"/>
              <a:gd name="T11" fmla="*/ 9 h 128"/>
              <a:gd name="T12" fmla="*/ 27 w 95"/>
              <a:gd name="T13" fmla="*/ 42 h 128"/>
              <a:gd name="T14" fmla="*/ 69 w 95"/>
              <a:gd name="T15" fmla="*/ 42 h 128"/>
              <a:gd name="T16" fmla="*/ 63 w 95"/>
              <a:gd name="T17" fmla="*/ 16 h 128"/>
              <a:gd name="T18" fmla="*/ 33 w 95"/>
              <a:gd name="T19" fmla="*/ 16 h 128"/>
              <a:gd name="T20" fmla="*/ 27 w 95"/>
              <a:gd name="T21" fmla="*/ 42 h 128"/>
              <a:gd name="T22" fmla="*/ 69 w 95"/>
              <a:gd name="T23" fmla="*/ 48 h 128"/>
              <a:gd name="T24" fmla="*/ 27 w 95"/>
              <a:gd name="T25" fmla="*/ 59 h 128"/>
              <a:gd name="T26" fmla="*/ 33 w 95"/>
              <a:gd name="T27" fmla="*/ 74 h 128"/>
              <a:gd name="T28" fmla="*/ 63 w 95"/>
              <a:gd name="T29" fmla="*/ 74 h 128"/>
              <a:gd name="T30" fmla="*/ 69 w 95"/>
              <a:gd name="T31" fmla="*/ 48 h 128"/>
              <a:gd name="T32" fmla="*/ 18 w 95"/>
              <a:gd name="T33" fmla="*/ 128 h 128"/>
              <a:gd name="T34" fmla="*/ 48 w 95"/>
              <a:gd name="T35" fmla="*/ 128 h 128"/>
              <a:gd name="T36" fmla="*/ 77 w 95"/>
              <a:gd name="T37" fmla="*/ 128 h 128"/>
              <a:gd name="T38" fmla="*/ 77 w 95"/>
              <a:gd name="T39" fmla="*/ 118 h 128"/>
              <a:gd name="T40" fmla="*/ 53 w 95"/>
              <a:gd name="T41" fmla="*/ 106 h 128"/>
              <a:gd name="T42" fmla="*/ 91 w 95"/>
              <a:gd name="T43" fmla="*/ 77 h 128"/>
              <a:gd name="T44" fmla="*/ 95 w 95"/>
              <a:gd name="T45" fmla="*/ 45 h 128"/>
              <a:gd name="T46" fmla="*/ 85 w 95"/>
              <a:gd name="T47" fmla="*/ 45 h 128"/>
              <a:gd name="T48" fmla="*/ 82 w 95"/>
              <a:gd name="T49" fmla="*/ 73 h 128"/>
              <a:gd name="T50" fmla="*/ 48 w 95"/>
              <a:gd name="T51" fmla="*/ 97 h 128"/>
              <a:gd name="T52" fmla="*/ 21 w 95"/>
              <a:gd name="T53" fmla="*/ 86 h 128"/>
              <a:gd name="T54" fmla="*/ 10 w 95"/>
              <a:gd name="T55" fmla="*/ 59 h 128"/>
              <a:gd name="T56" fmla="*/ 5 w 95"/>
              <a:gd name="T57" fmla="*/ 40 h 128"/>
              <a:gd name="T58" fmla="*/ 0 w 95"/>
              <a:gd name="T59" fmla="*/ 59 h 128"/>
              <a:gd name="T60" fmla="*/ 14 w 95"/>
              <a:gd name="T61" fmla="*/ 92 h 128"/>
              <a:gd name="T62" fmla="*/ 43 w 95"/>
              <a:gd name="T63" fmla="*/ 106 h 128"/>
              <a:gd name="T64" fmla="*/ 18 w 95"/>
              <a:gd name="T65" fmla="*/ 118 h 128"/>
              <a:gd name="T66" fmla="*/ 18 w 95"/>
              <a:gd name="T67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5" h="128">
                <a:moveTo>
                  <a:pt x="48" y="0"/>
                </a:moveTo>
                <a:cubicBezTo>
                  <a:pt x="56" y="0"/>
                  <a:pt x="64" y="3"/>
                  <a:pt x="70" y="9"/>
                </a:cubicBezTo>
                <a:cubicBezTo>
                  <a:pt x="75" y="14"/>
                  <a:pt x="79" y="22"/>
                  <a:pt x="79" y="31"/>
                </a:cubicBezTo>
                <a:cubicBezTo>
                  <a:pt x="79" y="59"/>
                  <a:pt x="79" y="59"/>
                  <a:pt x="79" y="59"/>
                </a:cubicBezTo>
                <a:cubicBezTo>
                  <a:pt x="79" y="67"/>
                  <a:pt x="75" y="75"/>
                  <a:pt x="70" y="81"/>
                </a:cubicBezTo>
                <a:cubicBezTo>
                  <a:pt x="70" y="81"/>
                  <a:pt x="70" y="81"/>
                  <a:pt x="70" y="81"/>
                </a:cubicBezTo>
                <a:cubicBezTo>
                  <a:pt x="64" y="86"/>
                  <a:pt x="56" y="90"/>
                  <a:pt x="48" y="90"/>
                </a:cubicBezTo>
                <a:cubicBezTo>
                  <a:pt x="39" y="90"/>
                  <a:pt x="31" y="86"/>
                  <a:pt x="26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20" y="75"/>
                  <a:pt x="17" y="67"/>
                  <a:pt x="17" y="59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22"/>
                  <a:pt x="20" y="14"/>
                  <a:pt x="26" y="9"/>
                </a:cubicBezTo>
                <a:cubicBezTo>
                  <a:pt x="31" y="3"/>
                  <a:pt x="39" y="0"/>
                  <a:pt x="48" y="0"/>
                </a:cubicBezTo>
                <a:close/>
                <a:moveTo>
                  <a:pt x="27" y="42"/>
                </a:moveTo>
                <a:cubicBezTo>
                  <a:pt x="27" y="42"/>
                  <a:pt x="27" y="42"/>
                  <a:pt x="27" y="42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31"/>
                  <a:pt x="69" y="31"/>
                  <a:pt x="69" y="31"/>
                </a:cubicBezTo>
                <a:cubicBezTo>
                  <a:pt x="69" y="25"/>
                  <a:pt x="66" y="20"/>
                  <a:pt x="63" y="16"/>
                </a:cubicBezTo>
                <a:cubicBezTo>
                  <a:pt x="59" y="12"/>
                  <a:pt x="53" y="10"/>
                  <a:pt x="48" y="10"/>
                </a:cubicBezTo>
                <a:cubicBezTo>
                  <a:pt x="42" y="10"/>
                  <a:pt x="37" y="12"/>
                  <a:pt x="33" y="16"/>
                </a:cubicBezTo>
                <a:cubicBezTo>
                  <a:pt x="29" y="20"/>
                  <a:pt x="27" y="25"/>
                  <a:pt x="27" y="31"/>
                </a:cubicBezTo>
                <a:cubicBezTo>
                  <a:pt x="27" y="42"/>
                  <a:pt x="27" y="42"/>
                  <a:pt x="27" y="42"/>
                </a:cubicBezTo>
                <a:close/>
                <a:moveTo>
                  <a:pt x="69" y="48"/>
                </a:moveTo>
                <a:cubicBezTo>
                  <a:pt x="69" y="48"/>
                  <a:pt x="69" y="48"/>
                  <a:pt x="69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65"/>
                  <a:pt x="29" y="70"/>
                  <a:pt x="33" y="74"/>
                </a:cubicBezTo>
                <a:cubicBezTo>
                  <a:pt x="33" y="74"/>
                  <a:pt x="33" y="74"/>
                  <a:pt x="33" y="74"/>
                </a:cubicBezTo>
                <a:cubicBezTo>
                  <a:pt x="37" y="78"/>
                  <a:pt x="42" y="80"/>
                  <a:pt x="48" y="80"/>
                </a:cubicBezTo>
                <a:cubicBezTo>
                  <a:pt x="53" y="80"/>
                  <a:pt x="59" y="78"/>
                  <a:pt x="63" y="74"/>
                </a:cubicBezTo>
                <a:cubicBezTo>
                  <a:pt x="66" y="70"/>
                  <a:pt x="69" y="65"/>
                  <a:pt x="69" y="59"/>
                </a:cubicBezTo>
                <a:cubicBezTo>
                  <a:pt x="69" y="48"/>
                  <a:pt x="69" y="48"/>
                  <a:pt x="69" y="48"/>
                </a:cubicBezTo>
                <a:close/>
                <a:moveTo>
                  <a:pt x="18" y="128"/>
                </a:moveTo>
                <a:cubicBezTo>
                  <a:pt x="18" y="128"/>
                  <a:pt x="18" y="128"/>
                  <a:pt x="18" y="128"/>
                </a:cubicBezTo>
                <a:cubicBezTo>
                  <a:pt x="47" y="128"/>
                  <a:pt x="47" y="128"/>
                  <a:pt x="47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77" y="128"/>
                  <a:pt x="77" y="128"/>
                  <a:pt x="77" y="128"/>
                </a:cubicBezTo>
                <a:cubicBezTo>
                  <a:pt x="80" y="128"/>
                  <a:pt x="82" y="126"/>
                  <a:pt x="82" y="123"/>
                </a:cubicBezTo>
                <a:cubicBezTo>
                  <a:pt x="82" y="120"/>
                  <a:pt x="80" y="118"/>
                  <a:pt x="77" y="118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3" y="106"/>
                  <a:pt x="53" y="106"/>
                  <a:pt x="53" y="106"/>
                </a:cubicBezTo>
                <a:cubicBezTo>
                  <a:pt x="64" y="105"/>
                  <a:pt x="74" y="100"/>
                  <a:pt x="81" y="92"/>
                </a:cubicBezTo>
                <a:cubicBezTo>
                  <a:pt x="86" y="88"/>
                  <a:pt x="89" y="83"/>
                  <a:pt x="91" y="77"/>
                </a:cubicBezTo>
                <a:cubicBezTo>
                  <a:pt x="94" y="71"/>
                  <a:pt x="95" y="65"/>
                  <a:pt x="95" y="59"/>
                </a:cubicBezTo>
                <a:cubicBezTo>
                  <a:pt x="95" y="45"/>
                  <a:pt x="95" y="45"/>
                  <a:pt x="95" y="45"/>
                </a:cubicBezTo>
                <a:cubicBezTo>
                  <a:pt x="95" y="42"/>
                  <a:pt x="93" y="40"/>
                  <a:pt x="90" y="40"/>
                </a:cubicBezTo>
                <a:cubicBezTo>
                  <a:pt x="87" y="40"/>
                  <a:pt x="85" y="42"/>
                  <a:pt x="85" y="45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4"/>
                  <a:pt x="84" y="69"/>
                  <a:pt x="82" y="73"/>
                </a:cubicBezTo>
                <a:cubicBezTo>
                  <a:pt x="80" y="78"/>
                  <a:pt x="78" y="82"/>
                  <a:pt x="74" y="86"/>
                </a:cubicBezTo>
                <a:cubicBezTo>
                  <a:pt x="67" y="92"/>
                  <a:pt x="58" y="97"/>
                  <a:pt x="48" y="97"/>
                </a:cubicBezTo>
                <a:cubicBezTo>
                  <a:pt x="43" y="97"/>
                  <a:pt x="38" y="96"/>
                  <a:pt x="33" y="94"/>
                </a:cubicBezTo>
                <a:cubicBezTo>
                  <a:pt x="29" y="92"/>
                  <a:pt x="25" y="89"/>
                  <a:pt x="21" y="86"/>
                </a:cubicBezTo>
                <a:cubicBezTo>
                  <a:pt x="18" y="82"/>
                  <a:pt x="15" y="78"/>
                  <a:pt x="13" y="73"/>
                </a:cubicBezTo>
                <a:cubicBezTo>
                  <a:pt x="11" y="69"/>
                  <a:pt x="10" y="64"/>
                  <a:pt x="10" y="59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2"/>
                  <a:pt x="8" y="40"/>
                  <a:pt x="5" y="40"/>
                </a:cubicBezTo>
                <a:cubicBezTo>
                  <a:pt x="2" y="40"/>
                  <a:pt x="0" y="42"/>
                  <a:pt x="0" y="45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5"/>
                  <a:pt x="2" y="71"/>
                  <a:pt x="4" y="77"/>
                </a:cubicBezTo>
                <a:cubicBezTo>
                  <a:pt x="6" y="83"/>
                  <a:pt x="10" y="88"/>
                  <a:pt x="14" y="92"/>
                </a:cubicBezTo>
                <a:cubicBezTo>
                  <a:pt x="19" y="97"/>
                  <a:pt x="24" y="100"/>
                  <a:pt x="30" y="103"/>
                </a:cubicBezTo>
                <a:cubicBezTo>
                  <a:pt x="34" y="104"/>
                  <a:pt x="38" y="106"/>
                  <a:pt x="43" y="106"/>
                </a:cubicBezTo>
                <a:cubicBezTo>
                  <a:pt x="43" y="118"/>
                  <a:pt x="43" y="118"/>
                  <a:pt x="43" y="118"/>
                </a:cubicBezTo>
                <a:cubicBezTo>
                  <a:pt x="18" y="118"/>
                  <a:pt x="18" y="118"/>
                  <a:pt x="18" y="118"/>
                </a:cubicBezTo>
                <a:cubicBezTo>
                  <a:pt x="16" y="118"/>
                  <a:pt x="14" y="120"/>
                  <a:pt x="14" y="123"/>
                </a:cubicBezTo>
                <a:cubicBezTo>
                  <a:pt x="14" y="126"/>
                  <a:pt x="16" y="128"/>
                  <a:pt x="18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4" name="Freeform 37"/>
          <p:cNvSpPr>
            <a:spLocks noEditPoints="1"/>
          </p:cNvSpPr>
          <p:nvPr/>
        </p:nvSpPr>
        <p:spPr bwMode="auto">
          <a:xfrm>
            <a:off x="2647950" y="2433637"/>
            <a:ext cx="220663" cy="254000"/>
          </a:xfrm>
          <a:custGeom>
            <a:avLst/>
            <a:gdLst>
              <a:gd name="T0" fmla="*/ 27 w 112"/>
              <a:gd name="T1" fmla="*/ 92 h 128"/>
              <a:gd name="T2" fmla="*/ 27 w 112"/>
              <a:gd name="T3" fmla="*/ 98 h 128"/>
              <a:gd name="T4" fmla="*/ 87 w 112"/>
              <a:gd name="T5" fmla="*/ 95 h 128"/>
              <a:gd name="T6" fmla="*/ 24 w 112"/>
              <a:gd name="T7" fmla="*/ 53 h 128"/>
              <a:gd name="T8" fmla="*/ 27 w 112"/>
              <a:gd name="T9" fmla="*/ 56 h 128"/>
              <a:gd name="T10" fmla="*/ 87 w 112"/>
              <a:gd name="T11" fmla="*/ 53 h 128"/>
              <a:gd name="T12" fmla="*/ 27 w 112"/>
              <a:gd name="T13" fmla="*/ 50 h 128"/>
              <a:gd name="T14" fmla="*/ 110 w 112"/>
              <a:gd name="T15" fmla="*/ 37 h 128"/>
              <a:gd name="T16" fmla="*/ 75 w 112"/>
              <a:gd name="T17" fmla="*/ 1 h 128"/>
              <a:gd name="T18" fmla="*/ 13 w 112"/>
              <a:gd name="T19" fmla="*/ 0 h 128"/>
              <a:gd name="T20" fmla="*/ 0 w 112"/>
              <a:gd name="T21" fmla="*/ 13 h 128"/>
              <a:gd name="T22" fmla="*/ 3 w 112"/>
              <a:gd name="T23" fmla="*/ 124 h 128"/>
              <a:gd name="T24" fmla="*/ 13 w 112"/>
              <a:gd name="T25" fmla="*/ 128 h 128"/>
              <a:gd name="T26" fmla="*/ 108 w 112"/>
              <a:gd name="T27" fmla="*/ 124 h 128"/>
              <a:gd name="T28" fmla="*/ 112 w 112"/>
              <a:gd name="T29" fmla="*/ 115 h 128"/>
              <a:gd name="T30" fmla="*/ 110 w 112"/>
              <a:gd name="T31" fmla="*/ 37 h 128"/>
              <a:gd name="T32" fmla="*/ 74 w 112"/>
              <a:gd name="T33" fmla="*/ 15 h 128"/>
              <a:gd name="T34" fmla="*/ 79 w 112"/>
              <a:gd name="T35" fmla="*/ 37 h 128"/>
              <a:gd name="T36" fmla="*/ 76 w 112"/>
              <a:gd name="T37" fmla="*/ 36 h 128"/>
              <a:gd name="T38" fmla="*/ 74 w 112"/>
              <a:gd name="T39" fmla="*/ 15 h 128"/>
              <a:gd name="T40" fmla="*/ 102 w 112"/>
              <a:gd name="T41" fmla="*/ 115 h 128"/>
              <a:gd name="T42" fmla="*/ 101 w 112"/>
              <a:gd name="T43" fmla="*/ 117 h 128"/>
              <a:gd name="T44" fmla="*/ 13 w 112"/>
              <a:gd name="T45" fmla="*/ 118 h 128"/>
              <a:gd name="T46" fmla="*/ 9 w 112"/>
              <a:gd name="T47" fmla="*/ 115 h 128"/>
              <a:gd name="T48" fmla="*/ 10 w 112"/>
              <a:gd name="T49" fmla="*/ 11 h 128"/>
              <a:gd name="T50" fmla="*/ 68 w 112"/>
              <a:gd name="T51" fmla="*/ 10 h 128"/>
              <a:gd name="T52" fmla="*/ 71 w 112"/>
              <a:gd name="T53" fmla="*/ 40 h 128"/>
              <a:gd name="T54" fmla="*/ 79 w 112"/>
              <a:gd name="T55" fmla="*/ 43 h 128"/>
              <a:gd name="T56" fmla="*/ 102 w 112"/>
              <a:gd name="T57" fmla="*/ 115 h 128"/>
              <a:gd name="T58" fmla="*/ 84 w 112"/>
              <a:gd name="T59" fmla="*/ 71 h 128"/>
              <a:gd name="T60" fmla="*/ 24 w 112"/>
              <a:gd name="T61" fmla="*/ 74 h 128"/>
              <a:gd name="T62" fmla="*/ 84 w 112"/>
              <a:gd name="T63" fmla="*/ 77 h 128"/>
              <a:gd name="T64" fmla="*/ 84 w 112"/>
              <a:gd name="T65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2" h="128">
                <a:moveTo>
                  <a:pt x="84" y="92"/>
                </a:moveTo>
                <a:cubicBezTo>
                  <a:pt x="27" y="92"/>
                  <a:pt x="27" y="92"/>
                  <a:pt x="27" y="92"/>
                </a:cubicBezTo>
                <a:cubicBezTo>
                  <a:pt x="25" y="92"/>
                  <a:pt x="24" y="93"/>
                  <a:pt x="24" y="95"/>
                </a:cubicBezTo>
                <a:cubicBezTo>
                  <a:pt x="24" y="96"/>
                  <a:pt x="25" y="98"/>
                  <a:pt x="27" y="98"/>
                </a:cubicBezTo>
                <a:cubicBezTo>
                  <a:pt x="84" y="98"/>
                  <a:pt x="84" y="98"/>
                  <a:pt x="84" y="98"/>
                </a:cubicBezTo>
                <a:cubicBezTo>
                  <a:pt x="86" y="98"/>
                  <a:pt x="87" y="96"/>
                  <a:pt x="87" y="95"/>
                </a:cubicBezTo>
                <a:cubicBezTo>
                  <a:pt x="87" y="93"/>
                  <a:pt x="86" y="92"/>
                  <a:pt x="84" y="92"/>
                </a:cubicBezTo>
                <a:close/>
                <a:moveTo>
                  <a:pt x="24" y="53"/>
                </a:moveTo>
                <a:cubicBezTo>
                  <a:pt x="24" y="53"/>
                  <a:pt x="24" y="53"/>
                  <a:pt x="24" y="53"/>
                </a:cubicBezTo>
                <a:cubicBezTo>
                  <a:pt x="24" y="55"/>
                  <a:pt x="25" y="56"/>
                  <a:pt x="27" y="56"/>
                </a:cubicBezTo>
                <a:cubicBezTo>
                  <a:pt x="84" y="56"/>
                  <a:pt x="84" y="56"/>
                  <a:pt x="84" y="56"/>
                </a:cubicBezTo>
                <a:cubicBezTo>
                  <a:pt x="86" y="56"/>
                  <a:pt x="87" y="55"/>
                  <a:pt x="87" y="53"/>
                </a:cubicBezTo>
                <a:cubicBezTo>
                  <a:pt x="87" y="52"/>
                  <a:pt x="86" y="50"/>
                  <a:pt x="84" y="50"/>
                </a:cubicBezTo>
                <a:cubicBezTo>
                  <a:pt x="27" y="50"/>
                  <a:pt x="27" y="50"/>
                  <a:pt x="27" y="50"/>
                </a:cubicBezTo>
                <a:cubicBezTo>
                  <a:pt x="25" y="50"/>
                  <a:pt x="24" y="52"/>
                  <a:pt x="24" y="53"/>
                </a:cubicBezTo>
                <a:close/>
                <a:moveTo>
                  <a:pt x="110" y="37"/>
                </a:moveTo>
                <a:cubicBezTo>
                  <a:pt x="110" y="37"/>
                  <a:pt x="110" y="37"/>
                  <a:pt x="110" y="37"/>
                </a:cubicBezTo>
                <a:cubicBezTo>
                  <a:pt x="75" y="1"/>
                  <a:pt x="75" y="1"/>
                  <a:pt x="75" y="1"/>
                </a:cubicBezTo>
                <a:cubicBezTo>
                  <a:pt x="74" y="0"/>
                  <a:pt x="73" y="0"/>
                  <a:pt x="7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6" y="1"/>
                  <a:pt x="3" y="4"/>
                </a:cubicBezTo>
                <a:cubicBezTo>
                  <a:pt x="1" y="6"/>
                  <a:pt x="0" y="9"/>
                  <a:pt x="0" y="13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8"/>
                  <a:pt x="1" y="122"/>
                  <a:pt x="3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6" y="126"/>
                  <a:pt x="9" y="128"/>
                  <a:pt x="13" y="128"/>
                </a:cubicBezTo>
                <a:cubicBezTo>
                  <a:pt x="99" y="128"/>
                  <a:pt x="99" y="128"/>
                  <a:pt x="99" y="128"/>
                </a:cubicBezTo>
                <a:cubicBezTo>
                  <a:pt x="102" y="128"/>
                  <a:pt x="105" y="126"/>
                  <a:pt x="108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2" y="118"/>
                  <a:pt x="112" y="115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12" y="39"/>
                  <a:pt x="111" y="38"/>
                  <a:pt x="110" y="37"/>
                </a:cubicBezTo>
                <a:close/>
                <a:moveTo>
                  <a:pt x="74" y="15"/>
                </a:moveTo>
                <a:cubicBezTo>
                  <a:pt x="74" y="15"/>
                  <a:pt x="74" y="15"/>
                  <a:pt x="74" y="15"/>
                </a:cubicBezTo>
                <a:cubicBezTo>
                  <a:pt x="97" y="37"/>
                  <a:pt x="97" y="37"/>
                  <a:pt x="97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78" y="37"/>
                  <a:pt x="77" y="37"/>
                  <a:pt x="76" y="36"/>
                </a:cubicBezTo>
                <a:cubicBezTo>
                  <a:pt x="76" y="36"/>
                  <a:pt x="76" y="36"/>
                  <a:pt x="76" y="36"/>
                </a:cubicBezTo>
                <a:cubicBezTo>
                  <a:pt x="75" y="35"/>
                  <a:pt x="74" y="33"/>
                  <a:pt x="74" y="32"/>
                </a:cubicBezTo>
                <a:cubicBezTo>
                  <a:pt x="74" y="15"/>
                  <a:pt x="74" y="15"/>
                  <a:pt x="74" y="15"/>
                </a:cubicBezTo>
                <a:close/>
                <a:moveTo>
                  <a:pt x="102" y="115"/>
                </a:move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1" y="116"/>
                  <a:pt x="101" y="117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100" y="118"/>
                  <a:pt x="99" y="118"/>
                  <a:pt x="99" y="118"/>
                </a:cubicBezTo>
                <a:cubicBezTo>
                  <a:pt x="13" y="118"/>
                  <a:pt x="13" y="118"/>
                  <a:pt x="13" y="118"/>
                </a:cubicBezTo>
                <a:cubicBezTo>
                  <a:pt x="12" y="118"/>
                  <a:pt x="11" y="118"/>
                  <a:pt x="10" y="117"/>
                </a:cubicBezTo>
                <a:cubicBezTo>
                  <a:pt x="10" y="116"/>
                  <a:pt x="9" y="116"/>
                  <a:pt x="9" y="115"/>
                </a:cubicBezTo>
                <a:cubicBezTo>
                  <a:pt x="9" y="13"/>
                  <a:pt x="9" y="13"/>
                  <a:pt x="9" y="13"/>
                </a:cubicBezTo>
                <a:cubicBezTo>
                  <a:pt x="9" y="12"/>
                  <a:pt x="10" y="11"/>
                  <a:pt x="10" y="11"/>
                </a:cubicBezTo>
                <a:cubicBezTo>
                  <a:pt x="11" y="10"/>
                  <a:pt x="12" y="10"/>
                  <a:pt x="13" y="10"/>
                </a:cubicBezTo>
                <a:cubicBezTo>
                  <a:pt x="68" y="10"/>
                  <a:pt x="68" y="10"/>
                  <a:pt x="68" y="1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5"/>
                  <a:pt x="69" y="38"/>
                  <a:pt x="71" y="40"/>
                </a:cubicBezTo>
                <a:cubicBezTo>
                  <a:pt x="72" y="40"/>
                  <a:pt x="72" y="40"/>
                  <a:pt x="72" y="40"/>
                </a:cubicBezTo>
                <a:cubicBezTo>
                  <a:pt x="73" y="42"/>
                  <a:pt x="76" y="43"/>
                  <a:pt x="79" y="43"/>
                </a:cubicBezTo>
                <a:cubicBezTo>
                  <a:pt x="102" y="43"/>
                  <a:pt x="102" y="43"/>
                  <a:pt x="102" y="43"/>
                </a:cubicBezTo>
                <a:cubicBezTo>
                  <a:pt x="102" y="115"/>
                  <a:pt x="102" y="115"/>
                  <a:pt x="102" y="115"/>
                </a:cubicBezTo>
                <a:close/>
                <a:moveTo>
                  <a:pt x="84" y="71"/>
                </a:moveTo>
                <a:cubicBezTo>
                  <a:pt x="84" y="71"/>
                  <a:pt x="84" y="71"/>
                  <a:pt x="84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5" y="71"/>
                  <a:pt x="24" y="72"/>
                  <a:pt x="24" y="74"/>
                </a:cubicBezTo>
                <a:cubicBezTo>
                  <a:pt x="24" y="76"/>
                  <a:pt x="25" y="77"/>
                  <a:pt x="27" y="77"/>
                </a:cubicBezTo>
                <a:cubicBezTo>
                  <a:pt x="84" y="77"/>
                  <a:pt x="84" y="77"/>
                  <a:pt x="84" y="77"/>
                </a:cubicBezTo>
                <a:cubicBezTo>
                  <a:pt x="86" y="77"/>
                  <a:pt x="87" y="76"/>
                  <a:pt x="87" y="74"/>
                </a:cubicBezTo>
                <a:cubicBezTo>
                  <a:pt x="87" y="72"/>
                  <a:pt x="86" y="71"/>
                  <a:pt x="84" y="7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5" name="Freeform 38"/>
          <p:cNvSpPr>
            <a:spLocks noEditPoints="1"/>
          </p:cNvSpPr>
          <p:nvPr/>
        </p:nvSpPr>
        <p:spPr bwMode="auto">
          <a:xfrm>
            <a:off x="2654300" y="3259137"/>
            <a:ext cx="207963" cy="247650"/>
          </a:xfrm>
          <a:custGeom>
            <a:avLst/>
            <a:gdLst>
              <a:gd name="T0" fmla="*/ 93 w 105"/>
              <a:gd name="T1" fmla="*/ 2 h 125"/>
              <a:gd name="T2" fmla="*/ 90 w 105"/>
              <a:gd name="T3" fmla="*/ 9 h 125"/>
              <a:gd name="T4" fmla="*/ 105 w 105"/>
              <a:gd name="T5" fmla="*/ 47 h 125"/>
              <a:gd name="T6" fmla="*/ 88 w 105"/>
              <a:gd name="T7" fmla="*/ 89 h 125"/>
              <a:gd name="T8" fmla="*/ 69 w 105"/>
              <a:gd name="T9" fmla="*/ 101 h 125"/>
              <a:gd name="T10" fmla="*/ 52 w 105"/>
              <a:gd name="T11" fmla="*/ 105 h 125"/>
              <a:gd name="T12" fmla="*/ 52 w 105"/>
              <a:gd name="T13" fmla="*/ 115 h 125"/>
              <a:gd name="T14" fmla="*/ 76 w 105"/>
              <a:gd name="T15" fmla="*/ 120 h 125"/>
              <a:gd name="T16" fmla="*/ 47 w 105"/>
              <a:gd name="T17" fmla="*/ 125 h 125"/>
              <a:gd name="T18" fmla="*/ 47 w 105"/>
              <a:gd name="T19" fmla="*/ 125 h 125"/>
              <a:gd name="T20" fmla="*/ 19 w 105"/>
              <a:gd name="T21" fmla="*/ 120 h 125"/>
              <a:gd name="T22" fmla="*/ 42 w 105"/>
              <a:gd name="T23" fmla="*/ 115 h 125"/>
              <a:gd name="T24" fmla="*/ 42 w 105"/>
              <a:gd name="T25" fmla="*/ 105 h 125"/>
              <a:gd name="T26" fmla="*/ 8 w 105"/>
              <a:gd name="T27" fmla="*/ 91 h 125"/>
              <a:gd name="T28" fmla="*/ 1 w 105"/>
              <a:gd name="T29" fmla="*/ 94 h 125"/>
              <a:gd name="T30" fmla="*/ 12 w 105"/>
              <a:gd name="T31" fmla="*/ 79 h 125"/>
              <a:gd name="T32" fmla="*/ 14 w 105"/>
              <a:gd name="T33" fmla="*/ 14 h 125"/>
              <a:gd name="T34" fmla="*/ 78 w 105"/>
              <a:gd name="T35" fmla="*/ 12 h 125"/>
              <a:gd name="T36" fmla="*/ 84 w 105"/>
              <a:gd name="T37" fmla="*/ 7 h 125"/>
              <a:gd name="T38" fmla="*/ 84 w 105"/>
              <a:gd name="T39" fmla="*/ 7 h 125"/>
              <a:gd name="T40" fmla="*/ 86 w 105"/>
              <a:gd name="T41" fmla="*/ 13 h 125"/>
              <a:gd name="T42" fmla="*/ 82 w 105"/>
              <a:gd name="T43" fmla="*/ 16 h 125"/>
              <a:gd name="T44" fmla="*/ 80 w 105"/>
              <a:gd name="T45" fmla="*/ 81 h 125"/>
              <a:gd name="T46" fmla="*/ 47 w 105"/>
              <a:gd name="T47" fmla="*/ 95 h 125"/>
              <a:gd name="T48" fmla="*/ 13 w 105"/>
              <a:gd name="T49" fmla="*/ 86 h 125"/>
              <a:gd name="T50" fmla="*/ 47 w 105"/>
              <a:gd name="T51" fmla="*/ 100 h 125"/>
              <a:gd name="T52" fmla="*/ 67 w 105"/>
              <a:gd name="T53" fmla="*/ 96 h 125"/>
              <a:gd name="T54" fmla="*/ 84 w 105"/>
              <a:gd name="T55" fmla="*/ 84 h 125"/>
              <a:gd name="T56" fmla="*/ 95 w 105"/>
              <a:gd name="T57" fmla="*/ 67 h 125"/>
              <a:gd name="T58" fmla="*/ 95 w 105"/>
              <a:gd name="T59" fmla="*/ 28 h 125"/>
              <a:gd name="T60" fmla="*/ 74 w 105"/>
              <a:gd name="T61" fmla="*/ 21 h 125"/>
              <a:gd name="T62" fmla="*/ 47 w 105"/>
              <a:gd name="T63" fmla="*/ 10 h 125"/>
              <a:gd name="T64" fmla="*/ 10 w 105"/>
              <a:gd name="T65" fmla="*/ 47 h 125"/>
              <a:gd name="T66" fmla="*/ 47 w 105"/>
              <a:gd name="T67" fmla="*/ 85 h 125"/>
              <a:gd name="T68" fmla="*/ 74 w 105"/>
              <a:gd name="T69" fmla="*/ 74 h 125"/>
              <a:gd name="T70" fmla="*/ 74 w 105"/>
              <a:gd name="T71" fmla="*/ 21 h 125"/>
              <a:gd name="T72" fmla="*/ 80 w 105"/>
              <a:gd name="T73" fmla="*/ 81 h 125"/>
              <a:gd name="T74" fmla="*/ 74 w 105"/>
              <a:gd name="T75" fmla="*/ 81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25">
                <a:moveTo>
                  <a:pt x="89" y="2"/>
                </a:moveTo>
                <a:cubicBezTo>
                  <a:pt x="90" y="0"/>
                  <a:pt x="92" y="0"/>
                  <a:pt x="93" y="2"/>
                </a:cubicBezTo>
                <a:cubicBezTo>
                  <a:pt x="94" y="3"/>
                  <a:pt x="94" y="5"/>
                  <a:pt x="93" y="6"/>
                </a:cubicBezTo>
                <a:cubicBezTo>
                  <a:pt x="90" y="9"/>
                  <a:pt x="90" y="9"/>
                  <a:pt x="90" y="9"/>
                </a:cubicBezTo>
                <a:cubicBezTo>
                  <a:pt x="95" y="14"/>
                  <a:pt x="98" y="19"/>
                  <a:pt x="101" y="25"/>
                </a:cubicBezTo>
                <a:cubicBezTo>
                  <a:pt x="104" y="32"/>
                  <a:pt x="105" y="40"/>
                  <a:pt x="105" y="47"/>
                </a:cubicBezTo>
                <a:cubicBezTo>
                  <a:pt x="105" y="55"/>
                  <a:pt x="104" y="63"/>
                  <a:pt x="101" y="70"/>
                </a:cubicBezTo>
                <a:cubicBezTo>
                  <a:pt x="98" y="77"/>
                  <a:pt x="94" y="83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3" y="94"/>
                  <a:pt x="76" y="98"/>
                  <a:pt x="69" y="101"/>
                </a:cubicBezTo>
                <a:cubicBezTo>
                  <a:pt x="69" y="101"/>
                  <a:pt x="69" y="101"/>
                  <a:pt x="69" y="101"/>
                </a:cubicBezTo>
                <a:cubicBezTo>
                  <a:pt x="64" y="103"/>
                  <a:pt x="58" y="105"/>
                  <a:pt x="52" y="10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2" y="115"/>
                  <a:pt x="52" y="115"/>
                  <a:pt x="52" y="115"/>
                </a:cubicBezTo>
                <a:cubicBezTo>
                  <a:pt x="71" y="115"/>
                  <a:pt x="71" y="115"/>
                  <a:pt x="71" y="115"/>
                </a:cubicBezTo>
                <a:cubicBezTo>
                  <a:pt x="74" y="115"/>
                  <a:pt x="76" y="117"/>
                  <a:pt x="76" y="120"/>
                </a:cubicBezTo>
                <a:cubicBezTo>
                  <a:pt x="76" y="123"/>
                  <a:pt x="74" y="125"/>
                  <a:pt x="71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23" y="125"/>
                  <a:pt x="23" y="125"/>
                  <a:pt x="23" y="125"/>
                </a:cubicBezTo>
                <a:cubicBezTo>
                  <a:pt x="21" y="125"/>
                  <a:pt x="19" y="123"/>
                  <a:pt x="19" y="120"/>
                </a:cubicBezTo>
                <a:cubicBezTo>
                  <a:pt x="19" y="117"/>
                  <a:pt x="21" y="115"/>
                  <a:pt x="23" y="115"/>
                </a:cubicBezTo>
                <a:cubicBezTo>
                  <a:pt x="42" y="115"/>
                  <a:pt x="42" y="115"/>
                  <a:pt x="42" y="115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42" y="106"/>
                  <a:pt x="42" y="106"/>
                  <a:pt x="42" y="105"/>
                </a:cubicBezTo>
                <a:cubicBezTo>
                  <a:pt x="36" y="105"/>
                  <a:pt x="30" y="103"/>
                  <a:pt x="25" y="101"/>
                </a:cubicBezTo>
                <a:cubicBezTo>
                  <a:pt x="19" y="99"/>
                  <a:pt x="13" y="95"/>
                  <a:pt x="8" y="91"/>
                </a:cubicBezTo>
                <a:cubicBezTo>
                  <a:pt x="5" y="94"/>
                  <a:pt x="5" y="94"/>
                  <a:pt x="5" y="94"/>
                </a:cubicBezTo>
                <a:cubicBezTo>
                  <a:pt x="4" y="95"/>
                  <a:pt x="2" y="95"/>
                  <a:pt x="1" y="94"/>
                </a:cubicBezTo>
                <a:cubicBezTo>
                  <a:pt x="0" y="92"/>
                  <a:pt x="0" y="91"/>
                  <a:pt x="1" y="89"/>
                </a:cubicBezTo>
                <a:cubicBezTo>
                  <a:pt x="12" y="79"/>
                  <a:pt x="12" y="79"/>
                  <a:pt x="12" y="79"/>
                </a:cubicBezTo>
                <a:cubicBezTo>
                  <a:pt x="5" y="70"/>
                  <a:pt x="0" y="60"/>
                  <a:pt x="0" y="47"/>
                </a:cubicBezTo>
                <a:cubicBezTo>
                  <a:pt x="0" y="35"/>
                  <a:pt x="5" y="23"/>
                  <a:pt x="14" y="14"/>
                </a:cubicBezTo>
                <a:cubicBezTo>
                  <a:pt x="23" y="6"/>
                  <a:pt x="34" y="0"/>
                  <a:pt x="47" y="0"/>
                </a:cubicBezTo>
                <a:cubicBezTo>
                  <a:pt x="59" y="0"/>
                  <a:pt x="70" y="5"/>
                  <a:pt x="78" y="12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9" y="2"/>
                  <a:pt x="89" y="2"/>
                  <a:pt x="89" y="2"/>
                </a:cubicBezTo>
                <a:close/>
                <a:moveTo>
                  <a:pt x="86" y="13"/>
                </a:moveTo>
                <a:cubicBezTo>
                  <a:pt x="86" y="13"/>
                  <a:pt x="86" y="13"/>
                  <a:pt x="86" y="13"/>
                </a:cubicBezTo>
                <a:cubicBezTo>
                  <a:pt x="82" y="16"/>
                  <a:pt x="82" y="16"/>
                  <a:pt x="82" y="16"/>
                </a:cubicBezTo>
                <a:cubicBezTo>
                  <a:pt x="90" y="25"/>
                  <a:pt x="94" y="36"/>
                  <a:pt x="94" y="47"/>
                </a:cubicBezTo>
                <a:cubicBezTo>
                  <a:pt x="94" y="61"/>
                  <a:pt x="89" y="72"/>
                  <a:pt x="80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72" y="89"/>
                  <a:pt x="60" y="95"/>
                  <a:pt x="47" y="95"/>
                </a:cubicBezTo>
                <a:cubicBezTo>
                  <a:pt x="35" y="95"/>
                  <a:pt x="24" y="90"/>
                  <a:pt x="16" y="83"/>
                </a:cubicBezTo>
                <a:cubicBezTo>
                  <a:pt x="13" y="86"/>
                  <a:pt x="13" y="86"/>
                  <a:pt x="13" y="86"/>
                </a:cubicBezTo>
                <a:cubicBezTo>
                  <a:pt x="17" y="90"/>
                  <a:pt x="22" y="93"/>
                  <a:pt x="27" y="96"/>
                </a:cubicBezTo>
                <a:cubicBezTo>
                  <a:pt x="33" y="98"/>
                  <a:pt x="40" y="100"/>
                  <a:pt x="47" y="100"/>
                </a:cubicBezTo>
                <a:cubicBezTo>
                  <a:pt x="54" y="100"/>
                  <a:pt x="61" y="98"/>
                  <a:pt x="67" y="96"/>
                </a:cubicBezTo>
                <a:cubicBezTo>
                  <a:pt x="67" y="96"/>
                  <a:pt x="67" y="96"/>
                  <a:pt x="67" y="96"/>
                </a:cubicBezTo>
                <a:cubicBezTo>
                  <a:pt x="73" y="93"/>
                  <a:pt x="79" y="89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9" y="80"/>
                  <a:pt x="93" y="74"/>
                  <a:pt x="95" y="67"/>
                </a:cubicBezTo>
                <a:cubicBezTo>
                  <a:pt x="98" y="61"/>
                  <a:pt x="99" y="55"/>
                  <a:pt x="99" y="47"/>
                </a:cubicBezTo>
                <a:cubicBezTo>
                  <a:pt x="99" y="40"/>
                  <a:pt x="98" y="34"/>
                  <a:pt x="95" y="28"/>
                </a:cubicBezTo>
                <a:cubicBezTo>
                  <a:pt x="93" y="22"/>
                  <a:pt x="90" y="17"/>
                  <a:pt x="86" y="13"/>
                </a:cubicBezTo>
                <a:close/>
                <a:moveTo>
                  <a:pt x="74" y="21"/>
                </a:moveTo>
                <a:cubicBezTo>
                  <a:pt x="74" y="21"/>
                  <a:pt x="74" y="21"/>
                  <a:pt x="74" y="21"/>
                </a:cubicBezTo>
                <a:cubicBezTo>
                  <a:pt x="67" y="15"/>
                  <a:pt x="58" y="10"/>
                  <a:pt x="47" y="10"/>
                </a:cubicBezTo>
                <a:cubicBezTo>
                  <a:pt x="37" y="10"/>
                  <a:pt x="28" y="15"/>
                  <a:pt x="21" y="21"/>
                </a:cubicBezTo>
                <a:cubicBezTo>
                  <a:pt x="14" y="28"/>
                  <a:pt x="10" y="37"/>
                  <a:pt x="10" y="47"/>
                </a:cubicBezTo>
                <a:cubicBezTo>
                  <a:pt x="10" y="58"/>
                  <a:pt x="14" y="67"/>
                  <a:pt x="21" y="74"/>
                </a:cubicBezTo>
                <a:cubicBezTo>
                  <a:pt x="28" y="81"/>
                  <a:pt x="37" y="85"/>
                  <a:pt x="47" y="85"/>
                </a:cubicBezTo>
                <a:cubicBezTo>
                  <a:pt x="57" y="85"/>
                  <a:pt x="67" y="81"/>
                  <a:pt x="73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0" y="67"/>
                  <a:pt x="84" y="58"/>
                  <a:pt x="84" y="47"/>
                </a:cubicBezTo>
                <a:cubicBezTo>
                  <a:pt x="84" y="37"/>
                  <a:pt x="80" y="28"/>
                  <a:pt x="74" y="21"/>
                </a:cubicBezTo>
                <a:cubicBezTo>
                  <a:pt x="74" y="21"/>
                  <a:pt x="74" y="21"/>
                  <a:pt x="74" y="21"/>
                </a:cubicBezTo>
                <a:close/>
                <a:moveTo>
                  <a:pt x="80" y="81"/>
                </a:moveTo>
                <a:cubicBezTo>
                  <a:pt x="80" y="81"/>
                  <a:pt x="80" y="81"/>
                  <a:pt x="80" y="81"/>
                </a:cubicBezTo>
                <a:cubicBezTo>
                  <a:pt x="78" y="83"/>
                  <a:pt x="75" y="83"/>
                  <a:pt x="74" y="81"/>
                </a:cubicBezTo>
                <a:cubicBezTo>
                  <a:pt x="80" y="81"/>
                  <a:pt x="80" y="81"/>
                  <a:pt x="80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26" name="Group 39"/>
          <p:cNvGrpSpPr/>
          <p:nvPr/>
        </p:nvGrpSpPr>
        <p:grpSpPr bwMode="auto">
          <a:xfrm>
            <a:off x="3238500" y="2849562"/>
            <a:ext cx="2667000" cy="1797050"/>
            <a:chOff x="0" y="0"/>
            <a:chExt cx="2724" cy="1835"/>
          </a:xfrm>
        </p:grpSpPr>
        <p:sp>
          <p:nvSpPr>
            <p:cNvPr id="27" name="Oval 40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28" name="Group 41"/>
            <p:cNvGrpSpPr/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29" name="Picture 42" descr="apple icons"/>
              <p:cNvPicPr>
                <a:picLocks noChangeAspect="1" noChangeArrowheads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0" name="Rectangle 43" descr="sy_77578179991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9525">
                <a:noFill/>
                <a:miter lim="80000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zh-CN"/>
                  <a:t> </a:t>
                </a:r>
              </a:p>
            </p:txBody>
          </p:sp>
        </p:grpSp>
      </p:grpSp>
      <p:sp>
        <p:nvSpPr>
          <p:cNvPr id="31" name="Rectangle 44"/>
          <p:cNvSpPr>
            <a:spLocks noChangeArrowheads="1"/>
          </p:cNvSpPr>
          <p:nvPr/>
        </p:nvSpPr>
        <p:spPr bwMode="auto">
          <a:xfrm>
            <a:off x="611188" y="1538287"/>
            <a:ext cx="172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32" name="Rectangle 45"/>
          <p:cNvSpPr>
            <a:spLocks noChangeArrowheads="1"/>
          </p:cNvSpPr>
          <p:nvPr/>
        </p:nvSpPr>
        <p:spPr bwMode="auto">
          <a:xfrm>
            <a:off x="611188" y="2362200"/>
            <a:ext cx="172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20202E"/>
                </a:solidFill>
              </a:rPr>
              <a:t>Head Title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33" name="Rectangle 46"/>
          <p:cNvSpPr>
            <a:spLocks noChangeArrowheads="1"/>
          </p:cNvSpPr>
          <p:nvPr/>
        </p:nvSpPr>
        <p:spPr bwMode="auto">
          <a:xfrm>
            <a:off x="611188" y="3179762"/>
            <a:ext cx="172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34" name="Rectangle 47"/>
          <p:cNvSpPr>
            <a:spLocks noChangeArrowheads="1"/>
          </p:cNvSpPr>
          <p:nvPr/>
        </p:nvSpPr>
        <p:spPr bwMode="auto">
          <a:xfrm>
            <a:off x="6807200" y="1538287"/>
            <a:ext cx="172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35" name="Rectangle 48"/>
          <p:cNvSpPr>
            <a:spLocks noChangeArrowheads="1"/>
          </p:cNvSpPr>
          <p:nvPr/>
        </p:nvSpPr>
        <p:spPr bwMode="auto">
          <a:xfrm>
            <a:off x="6807200" y="2362200"/>
            <a:ext cx="172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20202E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36" name="Rectangle 49"/>
          <p:cNvSpPr>
            <a:spLocks noChangeArrowheads="1"/>
          </p:cNvSpPr>
          <p:nvPr/>
        </p:nvSpPr>
        <p:spPr bwMode="auto">
          <a:xfrm>
            <a:off x="6807200" y="3179762"/>
            <a:ext cx="172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00250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2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2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8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8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2" presetClass="entr" presetSubtype="8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31" grpId="0"/>
          <p:bldP spid="32" grpId="0"/>
          <p:bldP spid="33" grpId="0"/>
          <p:bldP spid="34" grpId="0"/>
          <p:bldP spid="35" grpId="0"/>
          <p:bldP spid="3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2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8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8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2" presetClass="entr" presetSubtype="8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31" grpId="0"/>
          <p:bldP spid="32" grpId="0"/>
          <p:bldP spid="33" grpId="0"/>
          <p:bldP spid="34" grpId="0"/>
          <p:bldP spid="35" grpId="0"/>
          <p:bldP spid="36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101785" y="0"/>
            <a:ext cx="940668" cy="257904"/>
            <a:chOff x="3954422" y="0"/>
            <a:chExt cx="1235393" cy="338709"/>
          </a:xfrm>
        </p:grpSpPr>
        <p:sp>
          <p:nvSpPr>
            <p:cNvPr id="5" name="等腰三角形 4"/>
            <p:cNvSpPr/>
            <p:nvPr/>
          </p:nvSpPr>
          <p:spPr>
            <a:xfrm rot="10800000">
              <a:off x="395442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>
              <a:off x="413995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ED5B7"/>
                </a:solidFill>
              </a:endParaRPr>
            </a:p>
          </p:txBody>
        </p:sp>
      </p:grpSp>
      <p:sp>
        <p:nvSpPr>
          <p:cNvPr id="7" name="TextBox 5"/>
          <p:cNvSpPr txBox="1"/>
          <p:nvPr/>
        </p:nvSpPr>
        <p:spPr>
          <a:xfrm>
            <a:off x="3239852" y="298058"/>
            <a:ext cx="266429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0202E"/>
                </a:solidFill>
                <a:latin typeface="Impact" panose="020B0806030902050204" pitchFamily="34" charset="0"/>
              </a:rPr>
              <a:t>单击添加文本标题</a:t>
            </a:r>
            <a:endParaRPr lang="zh-CN" altLang="en-US" dirty="0">
              <a:solidFill>
                <a:srgbClr val="20202E"/>
              </a:solidFill>
              <a:latin typeface="Impact" panose="020B0806030902050204" pitchFamily="34" charset="0"/>
            </a:endParaRPr>
          </a:p>
        </p:txBody>
      </p:sp>
      <p:sp>
        <p:nvSpPr>
          <p:cNvPr id="8" name="Oval 22"/>
          <p:cNvSpPr>
            <a:spLocks noChangeArrowheads="1"/>
          </p:cNvSpPr>
          <p:nvPr/>
        </p:nvSpPr>
        <p:spPr bwMode="auto">
          <a:xfrm>
            <a:off x="5999238" y="3578787"/>
            <a:ext cx="534988" cy="530225"/>
          </a:xfrm>
          <a:prstGeom prst="ellipse">
            <a:avLst/>
          </a:prstGeom>
          <a:solidFill>
            <a:srgbClr val="2C2C40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" name="Oval 24"/>
          <p:cNvSpPr>
            <a:spLocks noChangeArrowheads="1"/>
          </p:cNvSpPr>
          <p:nvPr/>
        </p:nvSpPr>
        <p:spPr bwMode="auto">
          <a:xfrm>
            <a:off x="2672947" y="1724614"/>
            <a:ext cx="533400" cy="530225"/>
          </a:xfrm>
          <a:prstGeom prst="ellipse">
            <a:avLst/>
          </a:pr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" name="Oval 26"/>
          <p:cNvSpPr>
            <a:spLocks noChangeArrowheads="1"/>
          </p:cNvSpPr>
          <p:nvPr/>
        </p:nvSpPr>
        <p:spPr bwMode="auto">
          <a:xfrm>
            <a:off x="2702366" y="3559737"/>
            <a:ext cx="533400" cy="530225"/>
          </a:xfrm>
          <a:prstGeom prst="ellipse">
            <a:avLst/>
          </a:prstGeom>
          <a:solidFill>
            <a:srgbClr val="2C2C40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Oval 28"/>
          <p:cNvSpPr>
            <a:spLocks noChangeArrowheads="1"/>
          </p:cNvSpPr>
          <p:nvPr/>
        </p:nvSpPr>
        <p:spPr bwMode="auto">
          <a:xfrm>
            <a:off x="5973664" y="1722018"/>
            <a:ext cx="533400" cy="530225"/>
          </a:xfrm>
          <a:prstGeom prst="ellipse">
            <a:avLst/>
          </a:pr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31"/>
          <p:cNvSpPr>
            <a:spLocks noEditPoints="1"/>
          </p:cNvSpPr>
          <p:nvPr/>
        </p:nvSpPr>
        <p:spPr bwMode="auto">
          <a:xfrm>
            <a:off x="2833285" y="1856377"/>
            <a:ext cx="204787" cy="261937"/>
          </a:xfrm>
          <a:custGeom>
            <a:avLst/>
            <a:gdLst>
              <a:gd name="T0" fmla="*/ 60 w 67"/>
              <a:gd name="T1" fmla="*/ 77 h 86"/>
              <a:gd name="T2" fmla="*/ 55 w 67"/>
              <a:gd name="T3" fmla="*/ 82 h 86"/>
              <a:gd name="T4" fmla="*/ 38 w 67"/>
              <a:gd name="T5" fmla="*/ 86 h 86"/>
              <a:gd name="T6" fmla="*/ 22 w 67"/>
              <a:gd name="T7" fmla="*/ 79 h 86"/>
              <a:gd name="T8" fmla="*/ 22 w 67"/>
              <a:gd name="T9" fmla="*/ 79 h 86"/>
              <a:gd name="T10" fmla="*/ 22 w 67"/>
              <a:gd name="T11" fmla="*/ 79 h 86"/>
              <a:gd name="T12" fmla="*/ 17 w 67"/>
              <a:gd name="T13" fmla="*/ 73 h 86"/>
              <a:gd name="T14" fmla="*/ 8 w 67"/>
              <a:gd name="T15" fmla="*/ 58 h 86"/>
              <a:gd name="T16" fmla="*/ 8 w 67"/>
              <a:gd name="T17" fmla="*/ 58 h 86"/>
              <a:gd name="T18" fmla="*/ 3 w 67"/>
              <a:gd name="T19" fmla="*/ 49 h 86"/>
              <a:gd name="T20" fmla="*/ 9 w 67"/>
              <a:gd name="T21" fmla="*/ 37 h 86"/>
              <a:gd name="T22" fmla="*/ 17 w 67"/>
              <a:gd name="T23" fmla="*/ 41 h 86"/>
              <a:gd name="T24" fmla="*/ 18 w 67"/>
              <a:gd name="T25" fmla="*/ 41 h 86"/>
              <a:gd name="T26" fmla="*/ 18 w 67"/>
              <a:gd name="T27" fmla="*/ 42 h 86"/>
              <a:gd name="T28" fmla="*/ 18 w 67"/>
              <a:gd name="T29" fmla="*/ 14 h 86"/>
              <a:gd name="T30" fmla="*/ 30 w 67"/>
              <a:gd name="T31" fmla="*/ 7 h 86"/>
              <a:gd name="T32" fmla="*/ 44 w 67"/>
              <a:gd name="T33" fmla="*/ 7 h 86"/>
              <a:gd name="T34" fmla="*/ 56 w 67"/>
              <a:gd name="T35" fmla="*/ 14 h 86"/>
              <a:gd name="T36" fmla="*/ 56 w 67"/>
              <a:gd name="T37" fmla="*/ 14 h 86"/>
              <a:gd name="T38" fmla="*/ 56 w 67"/>
              <a:gd name="T39" fmla="*/ 14 h 86"/>
              <a:gd name="T40" fmla="*/ 67 w 67"/>
              <a:gd name="T41" fmla="*/ 21 h 86"/>
              <a:gd name="T42" fmla="*/ 67 w 67"/>
              <a:gd name="T43" fmla="*/ 59 h 86"/>
              <a:gd name="T44" fmla="*/ 65 w 67"/>
              <a:gd name="T45" fmla="*/ 69 h 86"/>
              <a:gd name="T46" fmla="*/ 60 w 67"/>
              <a:gd name="T47" fmla="*/ 77 h 86"/>
              <a:gd name="T48" fmla="*/ 52 w 67"/>
              <a:gd name="T49" fmla="*/ 76 h 86"/>
              <a:gd name="T50" fmla="*/ 52 w 67"/>
              <a:gd name="T51" fmla="*/ 76 h 86"/>
              <a:gd name="T52" fmla="*/ 56 w 67"/>
              <a:gd name="T53" fmla="*/ 73 h 86"/>
              <a:gd name="T54" fmla="*/ 60 w 67"/>
              <a:gd name="T55" fmla="*/ 67 h 86"/>
              <a:gd name="T56" fmla="*/ 61 w 67"/>
              <a:gd name="T57" fmla="*/ 59 h 86"/>
              <a:gd name="T58" fmla="*/ 61 w 67"/>
              <a:gd name="T59" fmla="*/ 21 h 86"/>
              <a:gd name="T60" fmla="*/ 58 w 67"/>
              <a:gd name="T61" fmla="*/ 21 h 86"/>
              <a:gd name="T62" fmla="*/ 58 w 67"/>
              <a:gd name="T63" fmla="*/ 39 h 86"/>
              <a:gd name="T64" fmla="*/ 50 w 67"/>
              <a:gd name="T65" fmla="*/ 39 h 86"/>
              <a:gd name="T66" fmla="*/ 50 w 67"/>
              <a:gd name="T67" fmla="*/ 14 h 86"/>
              <a:gd name="T68" fmla="*/ 47 w 67"/>
              <a:gd name="T69" fmla="*/ 14 h 86"/>
              <a:gd name="T70" fmla="*/ 47 w 67"/>
              <a:gd name="T71" fmla="*/ 14 h 86"/>
              <a:gd name="T72" fmla="*/ 47 w 67"/>
              <a:gd name="T73" fmla="*/ 39 h 86"/>
              <a:gd name="T74" fmla="*/ 39 w 67"/>
              <a:gd name="T75" fmla="*/ 39 h 86"/>
              <a:gd name="T76" fmla="*/ 39 w 67"/>
              <a:gd name="T77" fmla="*/ 10 h 86"/>
              <a:gd name="T78" fmla="*/ 35 w 67"/>
              <a:gd name="T79" fmla="*/ 10 h 86"/>
              <a:gd name="T80" fmla="*/ 35 w 67"/>
              <a:gd name="T81" fmla="*/ 39 h 86"/>
              <a:gd name="T82" fmla="*/ 28 w 67"/>
              <a:gd name="T83" fmla="*/ 39 h 86"/>
              <a:gd name="T84" fmla="*/ 28 w 67"/>
              <a:gd name="T85" fmla="*/ 14 h 86"/>
              <a:gd name="T86" fmla="*/ 24 w 67"/>
              <a:gd name="T87" fmla="*/ 14 h 86"/>
              <a:gd name="T88" fmla="*/ 24 w 67"/>
              <a:gd name="T89" fmla="*/ 49 h 86"/>
              <a:gd name="T90" fmla="*/ 16 w 67"/>
              <a:gd name="T91" fmla="*/ 51 h 86"/>
              <a:gd name="T92" fmla="*/ 12 w 67"/>
              <a:gd name="T93" fmla="*/ 44 h 86"/>
              <a:gd name="T94" fmla="*/ 8 w 67"/>
              <a:gd name="T95" fmla="*/ 46 h 86"/>
              <a:gd name="T96" fmla="*/ 13 w 67"/>
              <a:gd name="T97" fmla="*/ 55 h 86"/>
              <a:gd name="T98" fmla="*/ 13 w 67"/>
              <a:gd name="T99" fmla="*/ 55 h 86"/>
              <a:gd name="T100" fmla="*/ 22 w 67"/>
              <a:gd name="T101" fmla="*/ 70 h 86"/>
              <a:gd name="T102" fmla="*/ 26 w 67"/>
              <a:gd name="T103" fmla="*/ 74 h 86"/>
              <a:gd name="T104" fmla="*/ 38 w 67"/>
              <a:gd name="T105" fmla="*/ 80 h 86"/>
              <a:gd name="T106" fmla="*/ 52 w 67"/>
              <a:gd name="T107" fmla="*/ 7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7" h="86">
                <a:moveTo>
                  <a:pt x="60" y="77"/>
                </a:moveTo>
                <a:cubicBezTo>
                  <a:pt x="59" y="79"/>
                  <a:pt x="57" y="80"/>
                  <a:pt x="55" y="82"/>
                </a:cubicBezTo>
                <a:cubicBezTo>
                  <a:pt x="50" y="85"/>
                  <a:pt x="44" y="86"/>
                  <a:pt x="38" y="86"/>
                </a:cubicBezTo>
                <a:cubicBezTo>
                  <a:pt x="32" y="85"/>
                  <a:pt x="26" y="83"/>
                  <a:pt x="22" y="79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79"/>
                  <a:pt x="22" y="79"/>
                  <a:pt x="22" y="79"/>
                </a:cubicBezTo>
                <a:cubicBezTo>
                  <a:pt x="20" y="77"/>
                  <a:pt x="18" y="75"/>
                  <a:pt x="17" y="73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3" y="49"/>
                  <a:pt x="3" y="49"/>
                  <a:pt x="3" y="49"/>
                </a:cubicBezTo>
                <a:cubicBezTo>
                  <a:pt x="0" y="44"/>
                  <a:pt x="3" y="38"/>
                  <a:pt x="9" y="37"/>
                </a:cubicBezTo>
                <a:cubicBezTo>
                  <a:pt x="12" y="37"/>
                  <a:pt x="15" y="38"/>
                  <a:pt x="17" y="41"/>
                </a:cubicBezTo>
                <a:cubicBezTo>
                  <a:pt x="17" y="41"/>
                  <a:pt x="18" y="41"/>
                  <a:pt x="18" y="41"/>
                </a:cubicBezTo>
                <a:cubicBezTo>
                  <a:pt x="18" y="42"/>
                  <a:pt x="18" y="42"/>
                  <a:pt x="18" y="42"/>
                </a:cubicBezTo>
                <a:cubicBezTo>
                  <a:pt x="18" y="14"/>
                  <a:pt x="18" y="14"/>
                  <a:pt x="18" y="14"/>
                </a:cubicBezTo>
                <a:cubicBezTo>
                  <a:pt x="18" y="8"/>
                  <a:pt x="25" y="4"/>
                  <a:pt x="30" y="7"/>
                </a:cubicBezTo>
                <a:cubicBezTo>
                  <a:pt x="32" y="0"/>
                  <a:pt x="42" y="0"/>
                  <a:pt x="44" y="7"/>
                </a:cubicBezTo>
                <a:cubicBezTo>
                  <a:pt x="49" y="4"/>
                  <a:pt x="56" y="8"/>
                  <a:pt x="56" y="14"/>
                </a:cubicBezTo>
                <a:cubicBezTo>
                  <a:pt x="56" y="14"/>
                  <a:pt x="56" y="14"/>
                  <a:pt x="56" y="14"/>
                </a:cubicBezTo>
                <a:cubicBezTo>
                  <a:pt x="56" y="14"/>
                  <a:pt x="56" y="14"/>
                  <a:pt x="56" y="14"/>
                </a:cubicBezTo>
                <a:cubicBezTo>
                  <a:pt x="61" y="12"/>
                  <a:pt x="67" y="15"/>
                  <a:pt x="67" y="21"/>
                </a:cubicBezTo>
                <a:cubicBezTo>
                  <a:pt x="67" y="59"/>
                  <a:pt x="67" y="59"/>
                  <a:pt x="67" y="59"/>
                </a:cubicBezTo>
                <a:cubicBezTo>
                  <a:pt x="67" y="62"/>
                  <a:pt x="66" y="66"/>
                  <a:pt x="65" y="69"/>
                </a:cubicBezTo>
                <a:cubicBezTo>
                  <a:pt x="64" y="72"/>
                  <a:pt x="63" y="75"/>
                  <a:pt x="60" y="77"/>
                </a:cubicBezTo>
                <a:close/>
                <a:moveTo>
                  <a:pt x="52" y="76"/>
                </a:moveTo>
                <a:cubicBezTo>
                  <a:pt x="52" y="76"/>
                  <a:pt x="52" y="76"/>
                  <a:pt x="52" y="76"/>
                </a:cubicBezTo>
                <a:cubicBezTo>
                  <a:pt x="53" y="76"/>
                  <a:pt x="55" y="74"/>
                  <a:pt x="56" y="73"/>
                </a:cubicBezTo>
                <a:cubicBezTo>
                  <a:pt x="58" y="71"/>
                  <a:pt x="59" y="69"/>
                  <a:pt x="60" y="67"/>
                </a:cubicBezTo>
                <a:cubicBezTo>
                  <a:pt x="61" y="64"/>
                  <a:pt x="61" y="62"/>
                  <a:pt x="61" y="59"/>
                </a:cubicBezTo>
                <a:cubicBezTo>
                  <a:pt x="61" y="21"/>
                  <a:pt x="61" y="21"/>
                  <a:pt x="61" y="21"/>
                </a:cubicBezTo>
                <a:cubicBezTo>
                  <a:pt x="61" y="19"/>
                  <a:pt x="58" y="19"/>
                  <a:pt x="58" y="21"/>
                </a:cubicBezTo>
                <a:cubicBezTo>
                  <a:pt x="58" y="39"/>
                  <a:pt x="58" y="39"/>
                  <a:pt x="58" y="39"/>
                </a:cubicBezTo>
                <a:cubicBezTo>
                  <a:pt x="58" y="44"/>
                  <a:pt x="50" y="44"/>
                  <a:pt x="50" y="39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2"/>
                  <a:pt x="47" y="12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39"/>
                  <a:pt x="47" y="39"/>
                  <a:pt x="47" y="39"/>
                </a:cubicBezTo>
                <a:cubicBezTo>
                  <a:pt x="47" y="44"/>
                  <a:pt x="39" y="44"/>
                  <a:pt x="39" y="39"/>
                </a:cubicBezTo>
                <a:cubicBezTo>
                  <a:pt x="39" y="10"/>
                  <a:pt x="39" y="10"/>
                  <a:pt x="39" y="10"/>
                </a:cubicBezTo>
                <a:cubicBezTo>
                  <a:pt x="39" y="7"/>
                  <a:pt x="35" y="7"/>
                  <a:pt x="35" y="10"/>
                </a:cubicBezTo>
                <a:cubicBezTo>
                  <a:pt x="35" y="39"/>
                  <a:pt x="35" y="39"/>
                  <a:pt x="35" y="39"/>
                </a:cubicBezTo>
                <a:cubicBezTo>
                  <a:pt x="35" y="44"/>
                  <a:pt x="28" y="44"/>
                  <a:pt x="28" y="39"/>
                </a:cubicBezTo>
                <a:cubicBezTo>
                  <a:pt x="28" y="14"/>
                  <a:pt x="28" y="14"/>
                  <a:pt x="28" y="14"/>
                </a:cubicBezTo>
                <a:cubicBezTo>
                  <a:pt x="28" y="12"/>
                  <a:pt x="24" y="12"/>
                  <a:pt x="24" y="14"/>
                </a:cubicBezTo>
                <a:cubicBezTo>
                  <a:pt x="24" y="49"/>
                  <a:pt x="24" y="49"/>
                  <a:pt x="24" y="49"/>
                </a:cubicBezTo>
                <a:cubicBezTo>
                  <a:pt x="24" y="53"/>
                  <a:pt x="19" y="55"/>
                  <a:pt x="16" y="51"/>
                </a:cubicBezTo>
                <a:cubicBezTo>
                  <a:pt x="12" y="44"/>
                  <a:pt x="12" y="44"/>
                  <a:pt x="12" y="44"/>
                </a:cubicBezTo>
                <a:cubicBezTo>
                  <a:pt x="11" y="42"/>
                  <a:pt x="7" y="43"/>
                  <a:pt x="8" y="46"/>
                </a:cubicBezTo>
                <a:cubicBezTo>
                  <a:pt x="13" y="55"/>
                  <a:pt x="13" y="55"/>
                  <a:pt x="13" y="55"/>
                </a:cubicBezTo>
                <a:cubicBezTo>
                  <a:pt x="13" y="55"/>
                  <a:pt x="13" y="55"/>
                  <a:pt x="13" y="55"/>
                </a:cubicBezTo>
                <a:cubicBezTo>
                  <a:pt x="22" y="70"/>
                  <a:pt x="22" y="70"/>
                  <a:pt x="22" y="70"/>
                </a:cubicBezTo>
                <a:cubicBezTo>
                  <a:pt x="23" y="72"/>
                  <a:pt x="24" y="73"/>
                  <a:pt x="26" y="74"/>
                </a:cubicBezTo>
                <a:cubicBezTo>
                  <a:pt x="29" y="77"/>
                  <a:pt x="34" y="79"/>
                  <a:pt x="38" y="80"/>
                </a:cubicBezTo>
                <a:cubicBezTo>
                  <a:pt x="43" y="80"/>
                  <a:pt x="48" y="79"/>
                  <a:pt x="52" y="7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Freeform 32"/>
          <p:cNvSpPr>
            <a:spLocks noEditPoints="1"/>
          </p:cNvSpPr>
          <p:nvPr/>
        </p:nvSpPr>
        <p:spPr bwMode="auto">
          <a:xfrm>
            <a:off x="6122889" y="1877593"/>
            <a:ext cx="233363" cy="219075"/>
          </a:xfrm>
          <a:custGeom>
            <a:avLst/>
            <a:gdLst>
              <a:gd name="T0" fmla="*/ 38 w 77"/>
              <a:gd name="T1" fmla="*/ 18 h 72"/>
              <a:gd name="T2" fmla="*/ 39 w 77"/>
              <a:gd name="T3" fmla="*/ 41 h 72"/>
              <a:gd name="T4" fmla="*/ 41 w 77"/>
              <a:gd name="T5" fmla="*/ 13 h 72"/>
              <a:gd name="T6" fmla="*/ 38 w 77"/>
              <a:gd name="T7" fmla="*/ 12 h 72"/>
              <a:gd name="T8" fmla="*/ 32 w 77"/>
              <a:gd name="T9" fmla="*/ 22 h 72"/>
              <a:gd name="T10" fmla="*/ 74 w 77"/>
              <a:gd name="T11" fmla="*/ 9 h 72"/>
              <a:gd name="T12" fmla="*/ 66 w 77"/>
              <a:gd name="T13" fmla="*/ 9 h 72"/>
              <a:gd name="T14" fmla="*/ 63 w 77"/>
              <a:gd name="T15" fmla="*/ 0 h 72"/>
              <a:gd name="T16" fmla="*/ 11 w 77"/>
              <a:gd name="T17" fmla="*/ 3 h 72"/>
              <a:gd name="T18" fmla="*/ 3 w 77"/>
              <a:gd name="T19" fmla="*/ 9 h 72"/>
              <a:gd name="T20" fmla="*/ 0 w 77"/>
              <a:gd name="T21" fmla="*/ 29 h 72"/>
              <a:gd name="T22" fmla="*/ 5 w 77"/>
              <a:gd name="T23" fmla="*/ 41 h 72"/>
              <a:gd name="T24" fmla="*/ 36 w 77"/>
              <a:gd name="T25" fmla="*/ 59 h 72"/>
              <a:gd name="T26" fmla="*/ 23 w 77"/>
              <a:gd name="T27" fmla="*/ 66 h 72"/>
              <a:gd name="T28" fmla="*/ 23 w 77"/>
              <a:gd name="T29" fmla="*/ 72 h 72"/>
              <a:gd name="T30" fmla="*/ 57 w 77"/>
              <a:gd name="T31" fmla="*/ 69 h 72"/>
              <a:gd name="T32" fmla="*/ 41 w 77"/>
              <a:gd name="T33" fmla="*/ 66 h 72"/>
              <a:gd name="T34" fmla="*/ 62 w 77"/>
              <a:gd name="T35" fmla="*/ 46 h 72"/>
              <a:gd name="T36" fmla="*/ 72 w 77"/>
              <a:gd name="T37" fmla="*/ 41 h 72"/>
              <a:gd name="T38" fmla="*/ 77 w 77"/>
              <a:gd name="T39" fmla="*/ 12 h 72"/>
              <a:gd name="T40" fmla="*/ 9 w 77"/>
              <a:gd name="T41" fmla="*/ 37 h 72"/>
              <a:gd name="T42" fmla="*/ 9 w 77"/>
              <a:gd name="T43" fmla="*/ 37 h 72"/>
              <a:gd name="T44" fmla="*/ 6 w 77"/>
              <a:gd name="T45" fmla="*/ 15 h 72"/>
              <a:gd name="T46" fmla="*/ 11 w 77"/>
              <a:gd name="T47" fmla="*/ 32 h 72"/>
              <a:gd name="T48" fmla="*/ 9 w 77"/>
              <a:gd name="T49" fmla="*/ 37 h 72"/>
              <a:gd name="T50" fmla="*/ 60 w 77"/>
              <a:gd name="T51" fmla="*/ 31 h 72"/>
              <a:gd name="T52" fmla="*/ 58 w 77"/>
              <a:gd name="T53" fmla="*/ 41 h 72"/>
              <a:gd name="T54" fmla="*/ 38 w 77"/>
              <a:gd name="T55" fmla="*/ 53 h 72"/>
              <a:gd name="T56" fmla="*/ 19 w 77"/>
              <a:gd name="T57" fmla="*/ 41 h 72"/>
              <a:gd name="T58" fmla="*/ 17 w 77"/>
              <a:gd name="T59" fmla="*/ 6 h 72"/>
              <a:gd name="T60" fmla="*/ 60 w 77"/>
              <a:gd name="T61" fmla="*/ 31 h 72"/>
              <a:gd name="T62" fmla="*/ 71 w 77"/>
              <a:gd name="T63" fmla="*/ 29 h 72"/>
              <a:gd name="T64" fmla="*/ 68 w 77"/>
              <a:gd name="T65" fmla="*/ 37 h 72"/>
              <a:gd name="T66" fmla="*/ 66 w 77"/>
              <a:gd name="T67" fmla="*/ 32 h 72"/>
              <a:gd name="T68" fmla="*/ 66 w 77"/>
              <a:gd name="T69" fmla="*/ 31 h 72"/>
              <a:gd name="T70" fmla="*/ 71 w 77"/>
              <a:gd name="T71" fmla="*/ 15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77" h="72">
                <a:moveTo>
                  <a:pt x="35" y="22"/>
                </a:moveTo>
                <a:cubicBezTo>
                  <a:pt x="38" y="18"/>
                  <a:pt x="38" y="18"/>
                  <a:pt x="38" y="18"/>
                </a:cubicBezTo>
                <a:cubicBezTo>
                  <a:pt x="38" y="40"/>
                  <a:pt x="38" y="40"/>
                  <a:pt x="38" y="40"/>
                </a:cubicBezTo>
                <a:cubicBezTo>
                  <a:pt x="38" y="41"/>
                  <a:pt x="38" y="41"/>
                  <a:pt x="39" y="41"/>
                </a:cubicBezTo>
                <a:cubicBezTo>
                  <a:pt x="40" y="41"/>
                  <a:pt x="41" y="41"/>
                  <a:pt x="41" y="40"/>
                </a:cubicBezTo>
                <a:cubicBezTo>
                  <a:pt x="41" y="13"/>
                  <a:pt x="41" y="13"/>
                  <a:pt x="41" y="13"/>
                </a:cubicBezTo>
                <a:cubicBezTo>
                  <a:pt x="41" y="12"/>
                  <a:pt x="40" y="11"/>
                  <a:pt x="39" y="11"/>
                </a:cubicBezTo>
                <a:cubicBezTo>
                  <a:pt x="39" y="11"/>
                  <a:pt x="38" y="12"/>
                  <a:pt x="38" y="12"/>
                </a:cubicBezTo>
                <a:cubicBezTo>
                  <a:pt x="32" y="19"/>
                  <a:pt x="32" y="19"/>
                  <a:pt x="32" y="19"/>
                </a:cubicBezTo>
                <a:cubicBezTo>
                  <a:pt x="32" y="20"/>
                  <a:pt x="32" y="21"/>
                  <a:pt x="32" y="22"/>
                </a:cubicBezTo>
                <a:cubicBezTo>
                  <a:pt x="33" y="23"/>
                  <a:pt x="34" y="22"/>
                  <a:pt x="35" y="22"/>
                </a:cubicBezTo>
                <a:close/>
                <a:moveTo>
                  <a:pt x="74" y="9"/>
                </a:moveTo>
                <a:cubicBezTo>
                  <a:pt x="74" y="9"/>
                  <a:pt x="74" y="9"/>
                  <a:pt x="74" y="9"/>
                </a:cubicBezTo>
                <a:cubicBezTo>
                  <a:pt x="66" y="9"/>
                  <a:pt x="66" y="9"/>
                  <a:pt x="66" y="9"/>
                </a:cubicBezTo>
                <a:cubicBezTo>
                  <a:pt x="66" y="3"/>
                  <a:pt x="66" y="3"/>
                  <a:pt x="66" y="3"/>
                </a:cubicBezTo>
                <a:cubicBezTo>
                  <a:pt x="66" y="1"/>
                  <a:pt x="65" y="0"/>
                  <a:pt x="63" y="0"/>
                </a:cubicBezTo>
                <a:cubicBezTo>
                  <a:pt x="14" y="0"/>
                  <a:pt x="14" y="0"/>
                  <a:pt x="14" y="0"/>
                </a:cubicBezTo>
                <a:cubicBezTo>
                  <a:pt x="12" y="0"/>
                  <a:pt x="11" y="1"/>
                  <a:pt x="11" y="3"/>
                </a:cubicBezTo>
                <a:cubicBezTo>
                  <a:pt x="11" y="9"/>
                  <a:pt x="11" y="9"/>
                  <a:pt x="11" y="9"/>
                </a:cubicBezTo>
                <a:cubicBezTo>
                  <a:pt x="3" y="9"/>
                  <a:pt x="3" y="9"/>
                  <a:pt x="3" y="9"/>
                </a:cubicBezTo>
                <a:cubicBezTo>
                  <a:pt x="1" y="9"/>
                  <a:pt x="0" y="11"/>
                  <a:pt x="0" y="12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33"/>
                  <a:pt x="2" y="38"/>
                  <a:pt x="5" y="41"/>
                </a:cubicBezTo>
                <a:cubicBezTo>
                  <a:pt x="5" y="41"/>
                  <a:pt x="5" y="41"/>
                  <a:pt x="5" y="41"/>
                </a:cubicBezTo>
                <a:cubicBezTo>
                  <a:pt x="8" y="44"/>
                  <a:pt x="11" y="46"/>
                  <a:pt x="15" y="46"/>
                </a:cubicBezTo>
                <a:cubicBezTo>
                  <a:pt x="20" y="53"/>
                  <a:pt x="27" y="58"/>
                  <a:pt x="36" y="59"/>
                </a:cubicBezTo>
                <a:cubicBezTo>
                  <a:pt x="36" y="66"/>
                  <a:pt x="36" y="66"/>
                  <a:pt x="36" y="66"/>
                </a:cubicBezTo>
                <a:cubicBezTo>
                  <a:pt x="23" y="66"/>
                  <a:pt x="23" y="66"/>
                  <a:pt x="23" y="66"/>
                </a:cubicBezTo>
                <a:cubicBezTo>
                  <a:pt x="21" y="66"/>
                  <a:pt x="20" y="67"/>
                  <a:pt x="20" y="69"/>
                </a:cubicBezTo>
                <a:cubicBezTo>
                  <a:pt x="20" y="71"/>
                  <a:pt x="21" y="72"/>
                  <a:pt x="23" y="72"/>
                </a:cubicBezTo>
                <a:cubicBezTo>
                  <a:pt x="54" y="72"/>
                  <a:pt x="54" y="72"/>
                  <a:pt x="54" y="72"/>
                </a:cubicBezTo>
                <a:cubicBezTo>
                  <a:pt x="56" y="72"/>
                  <a:pt x="57" y="71"/>
                  <a:pt x="57" y="69"/>
                </a:cubicBezTo>
                <a:cubicBezTo>
                  <a:pt x="57" y="67"/>
                  <a:pt x="56" y="66"/>
                  <a:pt x="54" y="66"/>
                </a:cubicBezTo>
                <a:cubicBezTo>
                  <a:pt x="41" y="66"/>
                  <a:pt x="41" y="66"/>
                  <a:pt x="41" y="66"/>
                </a:cubicBezTo>
                <a:cubicBezTo>
                  <a:pt x="41" y="59"/>
                  <a:pt x="41" y="59"/>
                  <a:pt x="41" y="59"/>
                </a:cubicBezTo>
                <a:cubicBezTo>
                  <a:pt x="50" y="58"/>
                  <a:pt x="57" y="53"/>
                  <a:pt x="62" y="46"/>
                </a:cubicBezTo>
                <a:cubicBezTo>
                  <a:pt x="66" y="46"/>
                  <a:pt x="69" y="44"/>
                  <a:pt x="72" y="41"/>
                </a:cubicBezTo>
                <a:cubicBezTo>
                  <a:pt x="72" y="41"/>
                  <a:pt x="72" y="41"/>
                  <a:pt x="72" y="41"/>
                </a:cubicBezTo>
                <a:cubicBezTo>
                  <a:pt x="75" y="38"/>
                  <a:pt x="77" y="33"/>
                  <a:pt x="77" y="29"/>
                </a:cubicBezTo>
                <a:cubicBezTo>
                  <a:pt x="77" y="12"/>
                  <a:pt x="77" y="12"/>
                  <a:pt x="77" y="12"/>
                </a:cubicBezTo>
                <a:cubicBezTo>
                  <a:pt x="77" y="11"/>
                  <a:pt x="76" y="9"/>
                  <a:pt x="74" y="9"/>
                </a:cubicBezTo>
                <a:close/>
                <a:moveTo>
                  <a:pt x="9" y="37"/>
                </a:move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7" y="35"/>
                  <a:pt x="6" y="32"/>
                  <a:pt x="6" y="29"/>
                </a:cubicBezTo>
                <a:cubicBezTo>
                  <a:pt x="6" y="15"/>
                  <a:pt x="6" y="15"/>
                  <a:pt x="6" y="15"/>
                </a:cubicBezTo>
                <a:cubicBezTo>
                  <a:pt x="11" y="15"/>
                  <a:pt x="11" y="15"/>
                  <a:pt x="11" y="15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34"/>
                  <a:pt x="11" y="36"/>
                  <a:pt x="12" y="39"/>
                </a:cubicBezTo>
                <a:cubicBezTo>
                  <a:pt x="11" y="38"/>
                  <a:pt x="10" y="38"/>
                  <a:pt x="9" y="37"/>
                </a:cubicBezTo>
                <a:close/>
                <a:moveTo>
                  <a:pt x="60" y="31"/>
                </a:moveTo>
                <a:cubicBezTo>
                  <a:pt x="60" y="31"/>
                  <a:pt x="60" y="31"/>
                  <a:pt x="60" y="31"/>
                </a:cubicBezTo>
                <a:cubicBezTo>
                  <a:pt x="60" y="32"/>
                  <a:pt x="60" y="32"/>
                  <a:pt x="60" y="32"/>
                </a:cubicBezTo>
                <a:cubicBezTo>
                  <a:pt x="60" y="35"/>
                  <a:pt x="59" y="38"/>
                  <a:pt x="58" y="41"/>
                </a:cubicBezTo>
                <a:cubicBezTo>
                  <a:pt x="58" y="41"/>
                  <a:pt x="58" y="41"/>
                  <a:pt x="58" y="41"/>
                </a:cubicBezTo>
                <a:cubicBezTo>
                  <a:pt x="54" y="48"/>
                  <a:pt x="47" y="53"/>
                  <a:pt x="38" y="53"/>
                </a:cubicBezTo>
                <a:cubicBezTo>
                  <a:pt x="30" y="53"/>
                  <a:pt x="23" y="48"/>
                  <a:pt x="19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18" y="38"/>
                  <a:pt x="17" y="35"/>
                  <a:pt x="17" y="31"/>
                </a:cubicBezTo>
                <a:cubicBezTo>
                  <a:pt x="17" y="6"/>
                  <a:pt x="17" y="6"/>
                  <a:pt x="17" y="6"/>
                </a:cubicBezTo>
                <a:cubicBezTo>
                  <a:pt x="60" y="6"/>
                  <a:pt x="60" y="6"/>
                  <a:pt x="60" y="6"/>
                </a:cubicBezTo>
                <a:cubicBezTo>
                  <a:pt x="60" y="31"/>
                  <a:pt x="60" y="31"/>
                  <a:pt x="60" y="31"/>
                </a:cubicBezTo>
                <a:close/>
                <a:moveTo>
                  <a:pt x="71" y="29"/>
                </a:moveTo>
                <a:cubicBezTo>
                  <a:pt x="71" y="29"/>
                  <a:pt x="71" y="29"/>
                  <a:pt x="71" y="29"/>
                </a:cubicBezTo>
                <a:cubicBezTo>
                  <a:pt x="71" y="32"/>
                  <a:pt x="70" y="35"/>
                  <a:pt x="68" y="37"/>
                </a:cubicBezTo>
                <a:cubicBezTo>
                  <a:pt x="68" y="37"/>
                  <a:pt x="68" y="37"/>
                  <a:pt x="68" y="37"/>
                </a:cubicBezTo>
                <a:cubicBezTo>
                  <a:pt x="67" y="38"/>
                  <a:pt x="66" y="38"/>
                  <a:pt x="65" y="39"/>
                </a:cubicBezTo>
                <a:cubicBezTo>
                  <a:pt x="66" y="36"/>
                  <a:pt x="66" y="34"/>
                  <a:pt x="66" y="32"/>
                </a:cubicBezTo>
                <a:cubicBezTo>
                  <a:pt x="66" y="31"/>
                  <a:pt x="66" y="31"/>
                  <a:pt x="66" y="31"/>
                </a:cubicBezTo>
                <a:cubicBezTo>
                  <a:pt x="66" y="31"/>
                  <a:pt x="66" y="31"/>
                  <a:pt x="66" y="31"/>
                </a:cubicBezTo>
                <a:cubicBezTo>
                  <a:pt x="66" y="15"/>
                  <a:pt x="66" y="15"/>
                  <a:pt x="66" y="15"/>
                </a:cubicBezTo>
                <a:cubicBezTo>
                  <a:pt x="71" y="15"/>
                  <a:pt x="71" y="15"/>
                  <a:pt x="71" y="15"/>
                </a:cubicBezTo>
                <a:cubicBezTo>
                  <a:pt x="71" y="29"/>
                  <a:pt x="71" y="29"/>
                  <a:pt x="71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" name="Freeform 33"/>
          <p:cNvSpPr>
            <a:spLocks noEditPoints="1"/>
          </p:cNvSpPr>
          <p:nvPr/>
        </p:nvSpPr>
        <p:spPr bwMode="auto">
          <a:xfrm>
            <a:off x="6150051" y="3724837"/>
            <a:ext cx="233362" cy="238125"/>
          </a:xfrm>
          <a:custGeom>
            <a:avLst/>
            <a:gdLst>
              <a:gd name="T0" fmla="*/ 66 w 77"/>
              <a:gd name="T1" fmla="*/ 12 h 78"/>
              <a:gd name="T2" fmla="*/ 66 w 77"/>
              <a:gd name="T3" fmla="*/ 66 h 78"/>
              <a:gd name="T4" fmla="*/ 11 w 77"/>
              <a:gd name="T5" fmla="*/ 66 h 78"/>
              <a:gd name="T6" fmla="*/ 11 w 77"/>
              <a:gd name="T7" fmla="*/ 12 h 78"/>
              <a:gd name="T8" fmla="*/ 37 w 77"/>
              <a:gd name="T9" fmla="*/ 72 h 78"/>
              <a:gd name="T10" fmla="*/ 37 w 77"/>
              <a:gd name="T11" fmla="*/ 59 h 78"/>
              <a:gd name="T12" fmla="*/ 25 w 77"/>
              <a:gd name="T13" fmla="*/ 62 h 78"/>
              <a:gd name="T14" fmla="*/ 33 w 77"/>
              <a:gd name="T15" fmla="*/ 71 h 78"/>
              <a:gd name="T16" fmla="*/ 62 w 77"/>
              <a:gd name="T17" fmla="*/ 16 h 78"/>
              <a:gd name="T18" fmla="*/ 61 w 77"/>
              <a:gd name="T19" fmla="*/ 15 h 78"/>
              <a:gd name="T20" fmla="*/ 60 w 77"/>
              <a:gd name="T21" fmla="*/ 37 h 78"/>
              <a:gd name="T22" fmla="*/ 62 w 77"/>
              <a:gd name="T23" fmla="*/ 16 h 78"/>
              <a:gd name="T24" fmla="*/ 58 w 77"/>
              <a:gd name="T25" fmla="*/ 13 h 78"/>
              <a:gd name="T26" fmla="*/ 54 w 77"/>
              <a:gd name="T27" fmla="*/ 13 h 78"/>
              <a:gd name="T28" fmla="*/ 58 w 77"/>
              <a:gd name="T29" fmla="*/ 13 h 78"/>
              <a:gd name="T30" fmla="*/ 44 w 77"/>
              <a:gd name="T31" fmla="*/ 7 h 78"/>
              <a:gd name="T32" fmla="*/ 40 w 77"/>
              <a:gd name="T33" fmla="*/ 19 h 78"/>
              <a:gd name="T34" fmla="*/ 52 w 77"/>
              <a:gd name="T35" fmla="*/ 16 h 78"/>
              <a:gd name="T36" fmla="*/ 44 w 77"/>
              <a:gd name="T37" fmla="*/ 7 h 78"/>
              <a:gd name="T38" fmla="*/ 37 w 77"/>
              <a:gd name="T39" fmla="*/ 6 h 78"/>
              <a:gd name="T40" fmla="*/ 26 w 77"/>
              <a:gd name="T41" fmla="*/ 14 h 78"/>
              <a:gd name="T42" fmla="*/ 27 w 77"/>
              <a:gd name="T43" fmla="*/ 17 h 78"/>
              <a:gd name="T44" fmla="*/ 37 w 77"/>
              <a:gd name="T45" fmla="*/ 6 h 78"/>
              <a:gd name="T46" fmla="*/ 26 w 77"/>
              <a:gd name="T47" fmla="*/ 9 h 78"/>
              <a:gd name="T48" fmla="*/ 22 w 77"/>
              <a:gd name="T49" fmla="*/ 15 h 78"/>
              <a:gd name="T50" fmla="*/ 26 w 77"/>
              <a:gd name="T51" fmla="*/ 9 h 78"/>
              <a:gd name="T52" fmla="*/ 16 w 77"/>
              <a:gd name="T53" fmla="*/ 15 h 78"/>
              <a:gd name="T54" fmla="*/ 6 w 77"/>
              <a:gd name="T55" fmla="*/ 37 h 78"/>
              <a:gd name="T56" fmla="*/ 21 w 77"/>
              <a:gd name="T57" fmla="*/ 18 h 78"/>
              <a:gd name="T58" fmla="*/ 6 w 77"/>
              <a:gd name="T59" fmla="*/ 41 h 78"/>
              <a:gd name="T60" fmla="*/ 15 w 77"/>
              <a:gd name="T61" fmla="*/ 62 h 78"/>
              <a:gd name="T62" fmla="*/ 21 w 77"/>
              <a:gd name="T63" fmla="*/ 60 h 78"/>
              <a:gd name="T64" fmla="*/ 6 w 77"/>
              <a:gd name="T65" fmla="*/ 41 h 78"/>
              <a:gd name="T66" fmla="*/ 19 w 77"/>
              <a:gd name="T67" fmla="*/ 65 h 78"/>
              <a:gd name="T68" fmla="*/ 23 w 77"/>
              <a:gd name="T69" fmla="*/ 65 h 78"/>
              <a:gd name="T70" fmla="*/ 19 w 77"/>
              <a:gd name="T71" fmla="*/ 65 h 78"/>
              <a:gd name="T72" fmla="*/ 40 w 77"/>
              <a:gd name="T73" fmla="*/ 72 h 78"/>
              <a:gd name="T74" fmla="*/ 51 w 77"/>
              <a:gd name="T75" fmla="*/ 63 h 78"/>
              <a:gd name="T76" fmla="*/ 50 w 77"/>
              <a:gd name="T77" fmla="*/ 61 h 78"/>
              <a:gd name="T78" fmla="*/ 40 w 77"/>
              <a:gd name="T79" fmla="*/ 72 h 78"/>
              <a:gd name="T80" fmla="*/ 51 w 77"/>
              <a:gd name="T81" fmla="*/ 69 h 78"/>
              <a:gd name="T82" fmla="*/ 55 w 77"/>
              <a:gd name="T83" fmla="*/ 63 h 78"/>
              <a:gd name="T84" fmla="*/ 51 w 77"/>
              <a:gd name="T85" fmla="*/ 69 h 78"/>
              <a:gd name="T86" fmla="*/ 61 w 77"/>
              <a:gd name="T87" fmla="*/ 63 h 78"/>
              <a:gd name="T88" fmla="*/ 71 w 77"/>
              <a:gd name="T89" fmla="*/ 41 h 78"/>
              <a:gd name="T90" fmla="*/ 56 w 77"/>
              <a:gd name="T91" fmla="*/ 60 h 78"/>
              <a:gd name="T92" fmla="*/ 53 w 77"/>
              <a:gd name="T93" fmla="*/ 19 h 78"/>
              <a:gd name="T94" fmla="*/ 52 w 77"/>
              <a:gd name="T95" fmla="*/ 20 h 78"/>
              <a:gd name="T96" fmla="*/ 40 w 77"/>
              <a:gd name="T97" fmla="*/ 37 h 78"/>
              <a:gd name="T98" fmla="*/ 53 w 77"/>
              <a:gd name="T99" fmla="*/ 19 h 78"/>
              <a:gd name="T100" fmla="*/ 37 w 77"/>
              <a:gd name="T101" fmla="*/ 22 h 78"/>
              <a:gd name="T102" fmla="*/ 24 w 77"/>
              <a:gd name="T103" fmla="*/ 19 h 78"/>
              <a:gd name="T104" fmla="*/ 37 w 77"/>
              <a:gd name="T105" fmla="*/ 37 h 78"/>
              <a:gd name="T106" fmla="*/ 37 w 77"/>
              <a:gd name="T107" fmla="*/ 56 h 78"/>
              <a:gd name="T108" fmla="*/ 37 w 77"/>
              <a:gd name="T109" fmla="*/ 41 h 78"/>
              <a:gd name="T110" fmla="*/ 24 w 77"/>
              <a:gd name="T111" fmla="*/ 58 h 78"/>
              <a:gd name="T112" fmla="*/ 37 w 77"/>
              <a:gd name="T113" fmla="*/ 56 h 78"/>
              <a:gd name="T114" fmla="*/ 40 w 77"/>
              <a:gd name="T115" fmla="*/ 56 h 78"/>
              <a:gd name="T116" fmla="*/ 53 w 77"/>
              <a:gd name="T117" fmla="*/ 58 h 78"/>
              <a:gd name="T118" fmla="*/ 40 w 77"/>
              <a:gd name="T119" fmla="*/ 41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7" h="78">
                <a:moveTo>
                  <a:pt x="39" y="0"/>
                </a:moveTo>
                <a:cubicBezTo>
                  <a:pt x="49" y="0"/>
                  <a:pt x="59" y="5"/>
                  <a:pt x="66" y="12"/>
                </a:cubicBezTo>
                <a:cubicBezTo>
                  <a:pt x="73" y="19"/>
                  <a:pt x="77" y="28"/>
                  <a:pt x="77" y="39"/>
                </a:cubicBezTo>
                <a:cubicBezTo>
                  <a:pt x="77" y="50"/>
                  <a:pt x="73" y="59"/>
                  <a:pt x="66" y="66"/>
                </a:cubicBezTo>
                <a:cubicBezTo>
                  <a:pt x="59" y="73"/>
                  <a:pt x="49" y="78"/>
                  <a:pt x="39" y="78"/>
                </a:cubicBezTo>
                <a:cubicBezTo>
                  <a:pt x="28" y="78"/>
                  <a:pt x="18" y="73"/>
                  <a:pt x="11" y="66"/>
                </a:cubicBezTo>
                <a:cubicBezTo>
                  <a:pt x="4" y="59"/>
                  <a:pt x="0" y="50"/>
                  <a:pt x="0" y="39"/>
                </a:cubicBezTo>
                <a:cubicBezTo>
                  <a:pt x="0" y="28"/>
                  <a:pt x="4" y="19"/>
                  <a:pt x="11" y="12"/>
                </a:cubicBezTo>
                <a:cubicBezTo>
                  <a:pt x="18" y="5"/>
                  <a:pt x="28" y="0"/>
                  <a:pt x="39" y="0"/>
                </a:cubicBezTo>
                <a:close/>
                <a:moveTo>
                  <a:pt x="37" y="72"/>
                </a:moveTo>
                <a:cubicBezTo>
                  <a:pt x="37" y="72"/>
                  <a:pt x="37" y="72"/>
                  <a:pt x="37" y="72"/>
                </a:cubicBezTo>
                <a:cubicBezTo>
                  <a:pt x="37" y="59"/>
                  <a:pt x="37" y="59"/>
                  <a:pt x="37" y="59"/>
                </a:cubicBezTo>
                <a:cubicBezTo>
                  <a:pt x="33" y="59"/>
                  <a:pt x="30" y="60"/>
                  <a:pt x="27" y="61"/>
                </a:cubicBezTo>
                <a:cubicBezTo>
                  <a:pt x="26" y="61"/>
                  <a:pt x="26" y="62"/>
                  <a:pt x="25" y="62"/>
                </a:cubicBezTo>
                <a:cubicBezTo>
                  <a:pt x="26" y="62"/>
                  <a:pt x="26" y="63"/>
                  <a:pt x="26" y="63"/>
                </a:cubicBezTo>
                <a:cubicBezTo>
                  <a:pt x="28" y="67"/>
                  <a:pt x="30" y="70"/>
                  <a:pt x="33" y="71"/>
                </a:cubicBezTo>
                <a:cubicBezTo>
                  <a:pt x="34" y="71"/>
                  <a:pt x="35" y="72"/>
                  <a:pt x="37" y="72"/>
                </a:cubicBezTo>
                <a:close/>
                <a:moveTo>
                  <a:pt x="62" y="16"/>
                </a:moveTo>
                <a:cubicBezTo>
                  <a:pt x="62" y="16"/>
                  <a:pt x="62" y="16"/>
                  <a:pt x="62" y="16"/>
                </a:cubicBezTo>
                <a:cubicBezTo>
                  <a:pt x="61" y="16"/>
                  <a:pt x="61" y="15"/>
                  <a:pt x="61" y="15"/>
                </a:cubicBezTo>
                <a:cubicBezTo>
                  <a:pt x="59" y="16"/>
                  <a:pt x="58" y="17"/>
                  <a:pt x="56" y="18"/>
                </a:cubicBezTo>
                <a:cubicBezTo>
                  <a:pt x="58" y="23"/>
                  <a:pt x="60" y="30"/>
                  <a:pt x="60" y="37"/>
                </a:cubicBezTo>
                <a:cubicBezTo>
                  <a:pt x="71" y="37"/>
                  <a:pt x="71" y="37"/>
                  <a:pt x="71" y="37"/>
                </a:cubicBezTo>
                <a:cubicBezTo>
                  <a:pt x="71" y="29"/>
                  <a:pt x="67" y="21"/>
                  <a:pt x="62" y="16"/>
                </a:cubicBezTo>
                <a:close/>
                <a:moveTo>
                  <a:pt x="58" y="13"/>
                </a:moveTo>
                <a:cubicBezTo>
                  <a:pt x="58" y="13"/>
                  <a:pt x="58" y="13"/>
                  <a:pt x="58" y="13"/>
                </a:cubicBezTo>
                <a:cubicBezTo>
                  <a:pt x="56" y="11"/>
                  <a:pt x="54" y="10"/>
                  <a:pt x="51" y="9"/>
                </a:cubicBezTo>
                <a:cubicBezTo>
                  <a:pt x="52" y="10"/>
                  <a:pt x="53" y="11"/>
                  <a:pt x="54" y="13"/>
                </a:cubicBezTo>
                <a:cubicBezTo>
                  <a:pt x="54" y="13"/>
                  <a:pt x="55" y="14"/>
                  <a:pt x="55" y="15"/>
                </a:cubicBezTo>
                <a:cubicBezTo>
                  <a:pt x="56" y="14"/>
                  <a:pt x="57" y="13"/>
                  <a:pt x="58" y="13"/>
                </a:cubicBezTo>
                <a:close/>
                <a:moveTo>
                  <a:pt x="44" y="7"/>
                </a:moveTo>
                <a:cubicBezTo>
                  <a:pt x="44" y="7"/>
                  <a:pt x="44" y="7"/>
                  <a:pt x="44" y="7"/>
                </a:cubicBezTo>
                <a:cubicBezTo>
                  <a:pt x="43" y="6"/>
                  <a:pt x="42" y="6"/>
                  <a:pt x="40" y="6"/>
                </a:cubicBezTo>
                <a:cubicBezTo>
                  <a:pt x="40" y="19"/>
                  <a:pt x="40" y="19"/>
                  <a:pt x="40" y="19"/>
                </a:cubicBezTo>
                <a:cubicBezTo>
                  <a:pt x="44" y="19"/>
                  <a:pt x="47" y="18"/>
                  <a:pt x="50" y="17"/>
                </a:cubicBezTo>
                <a:cubicBezTo>
                  <a:pt x="51" y="17"/>
                  <a:pt x="51" y="16"/>
                  <a:pt x="52" y="16"/>
                </a:cubicBezTo>
                <a:cubicBezTo>
                  <a:pt x="51" y="16"/>
                  <a:pt x="51" y="15"/>
                  <a:pt x="51" y="14"/>
                </a:cubicBezTo>
                <a:cubicBezTo>
                  <a:pt x="49" y="11"/>
                  <a:pt x="47" y="8"/>
                  <a:pt x="44" y="7"/>
                </a:cubicBezTo>
                <a:close/>
                <a:moveTo>
                  <a:pt x="37" y="6"/>
                </a:moveTo>
                <a:cubicBezTo>
                  <a:pt x="37" y="6"/>
                  <a:pt x="37" y="6"/>
                  <a:pt x="37" y="6"/>
                </a:cubicBezTo>
                <a:cubicBezTo>
                  <a:pt x="35" y="6"/>
                  <a:pt x="34" y="6"/>
                  <a:pt x="33" y="7"/>
                </a:cubicBezTo>
                <a:cubicBezTo>
                  <a:pt x="30" y="8"/>
                  <a:pt x="28" y="11"/>
                  <a:pt x="26" y="14"/>
                </a:cubicBezTo>
                <a:cubicBezTo>
                  <a:pt x="26" y="15"/>
                  <a:pt x="26" y="16"/>
                  <a:pt x="25" y="16"/>
                </a:cubicBezTo>
                <a:cubicBezTo>
                  <a:pt x="26" y="16"/>
                  <a:pt x="26" y="17"/>
                  <a:pt x="27" y="17"/>
                </a:cubicBezTo>
                <a:cubicBezTo>
                  <a:pt x="30" y="18"/>
                  <a:pt x="33" y="19"/>
                  <a:pt x="37" y="19"/>
                </a:cubicBezTo>
                <a:cubicBezTo>
                  <a:pt x="37" y="6"/>
                  <a:pt x="37" y="6"/>
                  <a:pt x="37" y="6"/>
                </a:cubicBezTo>
                <a:close/>
                <a:moveTo>
                  <a:pt x="26" y="9"/>
                </a:moveTo>
                <a:cubicBezTo>
                  <a:pt x="26" y="9"/>
                  <a:pt x="26" y="9"/>
                  <a:pt x="26" y="9"/>
                </a:cubicBezTo>
                <a:cubicBezTo>
                  <a:pt x="23" y="10"/>
                  <a:pt x="21" y="11"/>
                  <a:pt x="19" y="13"/>
                </a:cubicBezTo>
                <a:cubicBezTo>
                  <a:pt x="20" y="13"/>
                  <a:pt x="21" y="14"/>
                  <a:pt x="22" y="15"/>
                </a:cubicBezTo>
                <a:cubicBezTo>
                  <a:pt x="22" y="14"/>
                  <a:pt x="23" y="13"/>
                  <a:pt x="23" y="13"/>
                </a:cubicBezTo>
                <a:cubicBezTo>
                  <a:pt x="24" y="11"/>
                  <a:pt x="25" y="10"/>
                  <a:pt x="26" y="9"/>
                </a:cubicBezTo>
                <a:close/>
                <a:moveTo>
                  <a:pt x="16" y="15"/>
                </a:moveTo>
                <a:cubicBezTo>
                  <a:pt x="16" y="15"/>
                  <a:pt x="16" y="15"/>
                  <a:pt x="16" y="15"/>
                </a:cubicBezTo>
                <a:cubicBezTo>
                  <a:pt x="16" y="15"/>
                  <a:pt x="16" y="16"/>
                  <a:pt x="15" y="16"/>
                </a:cubicBezTo>
                <a:cubicBezTo>
                  <a:pt x="10" y="21"/>
                  <a:pt x="6" y="29"/>
                  <a:pt x="6" y="37"/>
                </a:cubicBezTo>
                <a:cubicBezTo>
                  <a:pt x="17" y="37"/>
                  <a:pt x="17" y="37"/>
                  <a:pt x="17" y="37"/>
                </a:cubicBezTo>
                <a:cubicBezTo>
                  <a:pt x="17" y="30"/>
                  <a:pt x="19" y="23"/>
                  <a:pt x="21" y="18"/>
                </a:cubicBezTo>
                <a:cubicBezTo>
                  <a:pt x="19" y="17"/>
                  <a:pt x="18" y="16"/>
                  <a:pt x="16" y="15"/>
                </a:cubicBezTo>
                <a:close/>
                <a:moveTo>
                  <a:pt x="6" y="41"/>
                </a:moveTo>
                <a:cubicBezTo>
                  <a:pt x="6" y="41"/>
                  <a:pt x="6" y="41"/>
                  <a:pt x="6" y="41"/>
                </a:cubicBezTo>
                <a:cubicBezTo>
                  <a:pt x="6" y="49"/>
                  <a:pt x="10" y="57"/>
                  <a:pt x="15" y="62"/>
                </a:cubicBezTo>
                <a:cubicBezTo>
                  <a:pt x="16" y="63"/>
                  <a:pt x="16" y="63"/>
                  <a:pt x="16" y="63"/>
                </a:cubicBezTo>
                <a:cubicBezTo>
                  <a:pt x="18" y="62"/>
                  <a:pt x="19" y="61"/>
                  <a:pt x="21" y="60"/>
                </a:cubicBezTo>
                <a:cubicBezTo>
                  <a:pt x="19" y="54"/>
                  <a:pt x="17" y="48"/>
                  <a:pt x="17" y="41"/>
                </a:cubicBezTo>
                <a:cubicBezTo>
                  <a:pt x="6" y="41"/>
                  <a:pt x="6" y="41"/>
                  <a:pt x="6" y="41"/>
                </a:cubicBezTo>
                <a:close/>
                <a:moveTo>
                  <a:pt x="19" y="65"/>
                </a:moveTo>
                <a:cubicBezTo>
                  <a:pt x="19" y="65"/>
                  <a:pt x="19" y="65"/>
                  <a:pt x="19" y="65"/>
                </a:cubicBezTo>
                <a:cubicBezTo>
                  <a:pt x="21" y="67"/>
                  <a:pt x="23" y="68"/>
                  <a:pt x="26" y="69"/>
                </a:cubicBezTo>
                <a:cubicBezTo>
                  <a:pt x="25" y="68"/>
                  <a:pt x="24" y="67"/>
                  <a:pt x="23" y="65"/>
                </a:cubicBezTo>
                <a:cubicBezTo>
                  <a:pt x="23" y="65"/>
                  <a:pt x="22" y="64"/>
                  <a:pt x="22" y="63"/>
                </a:cubicBezTo>
                <a:cubicBezTo>
                  <a:pt x="21" y="64"/>
                  <a:pt x="20" y="65"/>
                  <a:pt x="19" y="65"/>
                </a:cubicBezTo>
                <a:close/>
                <a:moveTo>
                  <a:pt x="40" y="72"/>
                </a:moveTo>
                <a:cubicBezTo>
                  <a:pt x="40" y="72"/>
                  <a:pt x="40" y="72"/>
                  <a:pt x="40" y="72"/>
                </a:cubicBezTo>
                <a:cubicBezTo>
                  <a:pt x="42" y="72"/>
                  <a:pt x="43" y="71"/>
                  <a:pt x="44" y="71"/>
                </a:cubicBezTo>
                <a:cubicBezTo>
                  <a:pt x="47" y="70"/>
                  <a:pt x="49" y="67"/>
                  <a:pt x="51" y="63"/>
                </a:cubicBezTo>
                <a:cubicBezTo>
                  <a:pt x="51" y="63"/>
                  <a:pt x="51" y="62"/>
                  <a:pt x="52" y="62"/>
                </a:cubicBezTo>
                <a:cubicBezTo>
                  <a:pt x="51" y="62"/>
                  <a:pt x="51" y="61"/>
                  <a:pt x="50" y="61"/>
                </a:cubicBezTo>
                <a:cubicBezTo>
                  <a:pt x="47" y="60"/>
                  <a:pt x="44" y="59"/>
                  <a:pt x="40" y="59"/>
                </a:cubicBezTo>
                <a:cubicBezTo>
                  <a:pt x="40" y="72"/>
                  <a:pt x="40" y="72"/>
                  <a:pt x="40" y="72"/>
                </a:cubicBezTo>
                <a:close/>
                <a:moveTo>
                  <a:pt x="51" y="69"/>
                </a:moveTo>
                <a:cubicBezTo>
                  <a:pt x="51" y="69"/>
                  <a:pt x="51" y="69"/>
                  <a:pt x="51" y="69"/>
                </a:cubicBezTo>
                <a:cubicBezTo>
                  <a:pt x="54" y="68"/>
                  <a:pt x="56" y="67"/>
                  <a:pt x="58" y="65"/>
                </a:cubicBezTo>
                <a:cubicBezTo>
                  <a:pt x="57" y="65"/>
                  <a:pt x="56" y="64"/>
                  <a:pt x="55" y="63"/>
                </a:cubicBezTo>
                <a:cubicBezTo>
                  <a:pt x="55" y="64"/>
                  <a:pt x="54" y="65"/>
                  <a:pt x="54" y="65"/>
                </a:cubicBezTo>
                <a:cubicBezTo>
                  <a:pt x="53" y="67"/>
                  <a:pt x="52" y="68"/>
                  <a:pt x="51" y="69"/>
                </a:cubicBezTo>
                <a:close/>
                <a:moveTo>
                  <a:pt x="61" y="63"/>
                </a:moveTo>
                <a:cubicBezTo>
                  <a:pt x="61" y="63"/>
                  <a:pt x="61" y="63"/>
                  <a:pt x="61" y="63"/>
                </a:cubicBezTo>
                <a:cubicBezTo>
                  <a:pt x="62" y="62"/>
                  <a:pt x="62" y="62"/>
                  <a:pt x="62" y="62"/>
                </a:cubicBezTo>
                <a:cubicBezTo>
                  <a:pt x="67" y="57"/>
                  <a:pt x="71" y="49"/>
                  <a:pt x="71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60" y="48"/>
                  <a:pt x="58" y="54"/>
                  <a:pt x="56" y="60"/>
                </a:cubicBezTo>
                <a:cubicBezTo>
                  <a:pt x="58" y="61"/>
                  <a:pt x="59" y="62"/>
                  <a:pt x="61" y="63"/>
                </a:cubicBezTo>
                <a:close/>
                <a:moveTo>
                  <a:pt x="53" y="19"/>
                </a:moveTo>
                <a:cubicBezTo>
                  <a:pt x="53" y="19"/>
                  <a:pt x="53" y="19"/>
                  <a:pt x="53" y="19"/>
                </a:cubicBezTo>
                <a:cubicBezTo>
                  <a:pt x="53" y="20"/>
                  <a:pt x="52" y="20"/>
                  <a:pt x="52" y="20"/>
                </a:cubicBezTo>
                <a:cubicBezTo>
                  <a:pt x="48" y="21"/>
                  <a:pt x="44" y="22"/>
                  <a:pt x="40" y="22"/>
                </a:cubicBezTo>
                <a:cubicBezTo>
                  <a:pt x="40" y="37"/>
                  <a:pt x="40" y="37"/>
                  <a:pt x="40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1"/>
                  <a:pt x="55" y="24"/>
                  <a:pt x="53" y="19"/>
                </a:cubicBezTo>
                <a:close/>
                <a:moveTo>
                  <a:pt x="37" y="22"/>
                </a:moveTo>
                <a:cubicBezTo>
                  <a:pt x="37" y="22"/>
                  <a:pt x="37" y="22"/>
                  <a:pt x="37" y="22"/>
                </a:cubicBezTo>
                <a:cubicBezTo>
                  <a:pt x="33" y="22"/>
                  <a:pt x="29" y="21"/>
                  <a:pt x="25" y="20"/>
                </a:cubicBezTo>
                <a:cubicBezTo>
                  <a:pt x="25" y="20"/>
                  <a:pt x="24" y="20"/>
                  <a:pt x="24" y="19"/>
                </a:cubicBezTo>
                <a:cubicBezTo>
                  <a:pt x="22" y="24"/>
                  <a:pt x="21" y="31"/>
                  <a:pt x="21" y="37"/>
                </a:cubicBezTo>
                <a:cubicBezTo>
                  <a:pt x="37" y="37"/>
                  <a:pt x="37" y="37"/>
                  <a:pt x="37" y="37"/>
                </a:cubicBezTo>
                <a:cubicBezTo>
                  <a:pt x="37" y="22"/>
                  <a:pt x="37" y="22"/>
                  <a:pt x="37" y="22"/>
                </a:cubicBezTo>
                <a:close/>
                <a:moveTo>
                  <a:pt x="37" y="56"/>
                </a:moveTo>
                <a:cubicBezTo>
                  <a:pt x="37" y="56"/>
                  <a:pt x="37" y="56"/>
                  <a:pt x="37" y="56"/>
                </a:cubicBezTo>
                <a:cubicBezTo>
                  <a:pt x="37" y="41"/>
                  <a:pt x="37" y="41"/>
                  <a:pt x="37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7"/>
                  <a:pt x="22" y="53"/>
                  <a:pt x="24" y="58"/>
                </a:cubicBezTo>
                <a:cubicBezTo>
                  <a:pt x="24" y="58"/>
                  <a:pt x="25" y="58"/>
                  <a:pt x="25" y="58"/>
                </a:cubicBezTo>
                <a:cubicBezTo>
                  <a:pt x="29" y="57"/>
                  <a:pt x="33" y="56"/>
                  <a:pt x="37" y="56"/>
                </a:cubicBezTo>
                <a:close/>
                <a:moveTo>
                  <a:pt x="40" y="56"/>
                </a:moveTo>
                <a:cubicBezTo>
                  <a:pt x="40" y="56"/>
                  <a:pt x="40" y="56"/>
                  <a:pt x="40" y="56"/>
                </a:cubicBezTo>
                <a:cubicBezTo>
                  <a:pt x="44" y="56"/>
                  <a:pt x="48" y="57"/>
                  <a:pt x="52" y="58"/>
                </a:cubicBezTo>
                <a:cubicBezTo>
                  <a:pt x="52" y="58"/>
                  <a:pt x="53" y="58"/>
                  <a:pt x="53" y="58"/>
                </a:cubicBezTo>
                <a:cubicBezTo>
                  <a:pt x="55" y="53"/>
                  <a:pt x="56" y="47"/>
                  <a:pt x="56" y="41"/>
                </a:cubicBezTo>
                <a:cubicBezTo>
                  <a:pt x="40" y="41"/>
                  <a:pt x="40" y="41"/>
                  <a:pt x="40" y="41"/>
                </a:cubicBezTo>
                <a:cubicBezTo>
                  <a:pt x="40" y="56"/>
                  <a:pt x="40" y="56"/>
                  <a:pt x="40" y="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34"/>
          <p:cNvSpPr>
            <a:spLocks noEditPoints="1"/>
          </p:cNvSpPr>
          <p:nvPr/>
        </p:nvSpPr>
        <p:spPr bwMode="auto">
          <a:xfrm>
            <a:off x="2851591" y="3705787"/>
            <a:ext cx="233362" cy="238125"/>
          </a:xfrm>
          <a:custGeom>
            <a:avLst/>
            <a:gdLst>
              <a:gd name="T0" fmla="*/ 39 w 77"/>
              <a:gd name="T1" fmla="*/ 57 h 78"/>
              <a:gd name="T2" fmla="*/ 48 w 77"/>
              <a:gd name="T3" fmla="*/ 8 h 78"/>
              <a:gd name="T4" fmla="*/ 53 w 77"/>
              <a:gd name="T5" fmla="*/ 10 h 78"/>
              <a:gd name="T6" fmla="*/ 61 w 77"/>
              <a:gd name="T7" fmla="*/ 7 h 78"/>
              <a:gd name="T8" fmla="*/ 71 w 77"/>
              <a:gd name="T9" fmla="*/ 20 h 78"/>
              <a:gd name="T10" fmla="*/ 69 w 77"/>
              <a:gd name="T11" fmla="*/ 29 h 78"/>
              <a:gd name="T12" fmla="*/ 77 w 77"/>
              <a:gd name="T13" fmla="*/ 32 h 78"/>
              <a:gd name="T14" fmla="*/ 74 w 77"/>
              <a:gd name="T15" fmla="*/ 48 h 78"/>
              <a:gd name="T16" fmla="*/ 67 w 77"/>
              <a:gd name="T17" fmla="*/ 53 h 78"/>
              <a:gd name="T18" fmla="*/ 71 w 77"/>
              <a:gd name="T19" fmla="*/ 61 h 78"/>
              <a:gd name="T20" fmla="*/ 57 w 77"/>
              <a:gd name="T21" fmla="*/ 71 h 78"/>
              <a:gd name="T22" fmla="*/ 51 w 77"/>
              <a:gd name="T23" fmla="*/ 68 h 78"/>
              <a:gd name="T24" fmla="*/ 45 w 77"/>
              <a:gd name="T25" fmla="*/ 78 h 78"/>
              <a:gd name="T26" fmla="*/ 29 w 77"/>
              <a:gd name="T27" fmla="*/ 75 h 78"/>
              <a:gd name="T28" fmla="*/ 26 w 77"/>
              <a:gd name="T29" fmla="*/ 68 h 78"/>
              <a:gd name="T30" fmla="*/ 24 w 77"/>
              <a:gd name="T31" fmla="*/ 67 h 78"/>
              <a:gd name="T32" fmla="*/ 16 w 77"/>
              <a:gd name="T33" fmla="*/ 71 h 78"/>
              <a:gd name="T34" fmla="*/ 6 w 77"/>
              <a:gd name="T35" fmla="*/ 57 h 78"/>
              <a:gd name="T36" fmla="*/ 8 w 77"/>
              <a:gd name="T37" fmla="*/ 48 h 78"/>
              <a:gd name="T38" fmla="*/ 0 w 77"/>
              <a:gd name="T39" fmla="*/ 45 h 78"/>
              <a:gd name="T40" fmla="*/ 8 w 77"/>
              <a:gd name="T41" fmla="*/ 29 h 78"/>
              <a:gd name="T42" fmla="*/ 6 w 77"/>
              <a:gd name="T43" fmla="*/ 20 h 78"/>
              <a:gd name="T44" fmla="*/ 6 w 77"/>
              <a:gd name="T45" fmla="*/ 16 h 78"/>
              <a:gd name="T46" fmla="*/ 24 w 77"/>
              <a:gd name="T47" fmla="*/ 10 h 78"/>
              <a:gd name="T48" fmla="*/ 32 w 77"/>
              <a:gd name="T49" fmla="*/ 0 h 78"/>
              <a:gd name="T50" fmla="*/ 48 w 77"/>
              <a:gd name="T51" fmla="*/ 3 h 78"/>
              <a:gd name="T52" fmla="*/ 48 w 77"/>
              <a:gd name="T53" fmla="*/ 15 h 78"/>
              <a:gd name="T54" fmla="*/ 42 w 77"/>
              <a:gd name="T55" fmla="*/ 11 h 78"/>
              <a:gd name="T56" fmla="*/ 35 w 77"/>
              <a:gd name="T57" fmla="*/ 11 h 78"/>
              <a:gd name="T58" fmla="*/ 25 w 77"/>
              <a:gd name="T59" fmla="*/ 17 h 78"/>
              <a:gd name="T60" fmla="*/ 13 w 77"/>
              <a:gd name="T61" fmla="*/ 18 h 78"/>
              <a:gd name="T62" fmla="*/ 14 w 77"/>
              <a:gd name="T63" fmla="*/ 29 h 78"/>
              <a:gd name="T64" fmla="*/ 6 w 77"/>
              <a:gd name="T65" fmla="*/ 35 h 78"/>
              <a:gd name="T66" fmla="*/ 13 w 77"/>
              <a:gd name="T67" fmla="*/ 45 h 78"/>
              <a:gd name="T68" fmla="*/ 16 w 77"/>
              <a:gd name="T69" fmla="*/ 56 h 78"/>
              <a:gd name="T70" fmla="*/ 21 w 77"/>
              <a:gd name="T71" fmla="*/ 61 h 78"/>
              <a:gd name="T72" fmla="*/ 32 w 77"/>
              <a:gd name="T73" fmla="*/ 64 h 78"/>
              <a:gd name="T74" fmla="*/ 42 w 77"/>
              <a:gd name="T75" fmla="*/ 72 h 78"/>
              <a:gd name="T76" fmla="*/ 44 w 77"/>
              <a:gd name="T77" fmla="*/ 64 h 78"/>
              <a:gd name="T78" fmla="*/ 52 w 77"/>
              <a:gd name="T79" fmla="*/ 61 h 78"/>
              <a:gd name="T80" fmla="*/ 64 w 77"/>
              <a:gd name="T81" fmla="*/ 59 h 78"/>
              <a:gd name="T82" fmla="*/ 63 w 77"/>
              <a:gd name="T83" fmla="*/ 49 h 78"/>
              <a:gd name="T84" fmla="*/ 71 w 77"/>
              <a:gd name="T85" fmla="*/ 42 h 78"/>
              <a:gd name="T86" fmla="*/ 64 w 77"/>
              <a:gd name="T87" fmla="*/ 33 h 78"/>
              <a:gd name="T88" fmla="*/ 61 w 77"/>
              <a:gd name="T89" fmla="*/ 21 h 78"/>
              <a:gd name="T90" fmla="*/ 56 w 77"/>
              <a:gd name="T91" fmla="*/ 16 h 78"/>
              <a:gd name="T92" fmla="*/ 39 w 77"/>
              <a:gd name="T93" fmla="*/ 24 h 78"/>
              <a:gd name="T94" fmla="*/ 39 w 77"/>
              <a:gd name="T95" fmla="*/ 54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77" h="78">
                <a:moveTo>
                  <a:pt x="39" y="20"/>
                </a:moveTo>
                <a:cubicBezTo>
                  <a:pt x="49" y="20"/>
                  <a:pt x="57" y="29"/>
                  <a:pt x="57" y="39"/>
                </a:cubicBezTo>
                <a:cubicBezTo>
                  <a:pt x="57" y="49"/>
                  <a:pt x="49" y="57"/>
                  <a:pt x="39" y="57"/>
                </a:cubicBezTo>
                <a:cubicBezTo>
                  <a:pt x="28" y="57"/>
                  <a:pt x="20" y="49"/>
                  <a:pt x="20" y="39"/>
                </a:cubicBezTo>
                <a:cubicBezTo>
                  <a:pt x="20" y="29"/>
                  <a:pt x="28" y="20"/>
                  <a:pt x="39" y="20"/>
                </a:cubicBezTo>
                <a:close/>
                <a:moveTo>
                  <a:pt x="48" y="8"/>
                </a:moveTo>
                <a:cubicBezTo>
                  <a:pt x="48" y="8"/>
                  <a:pt x="48" y="8"/>
                  <a:pt x="48" y="8"/>
                </a:cubicBezTo>
                <a:cubicBezTo>
                  <a:pt x="49" y="9"/>
                  <a:pt x="50" y="9"/>
                  <a:pt x="51" y="9"/>
                </a:cubicBezTo>
                <a:cubicBezTo>
                  <a:pt x="52" y="10"/>
                  <a:pt x="52" y="10"/>
                  <a:pt x="53" y="10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5"/>
                  <a:pt x="60" y="5"/>
                  <a:pt x="61" y="7"/>
                </a:cubicBezTo>
                <a:cubicBezTo>
                  <a:pt x="61" y="7"/>
                  <a:pt x="61" y="7"/>
                  <a:pt x="61" y="7"/>
                </a:cubicBezTo>
                <a:cubicBezTo>
                  <a:pt x="61" y="7"/>
                  <a:pt x="61" y="7"/>
                  <a:pt x="61" y="7"/>
                </a:cubicBezTo>
                <a:cubicBezTo>
                  <a:pt x="71" y="16"/>
                  <a:pt x="71" y="16"/>
                  <a:pt x="71" y="16"/>
                </a:cubicBezTo>
                <a:cubicBezTo>
                  <a:pt x="72" y="17"/>
                  <a:pt x="72" y="19"/>
                  <a:pt x="71" y="20"/>
                </a:cubicBezTo>
                <a:cubicBezTo>
                  <a:pt x="67" y="24"/>
                  <a:pt x="67" y="24"/>
                  <a:pt x="67" y="24"/>
                </a:cubicBezTo>
                <a:cubicBezTo>
                  <a:pt x="67" y="25"/>
                  <a:pt x="68" y="26"/>
                  <a:pt x="68" y="26"/>
                </a:cubicBezTo>
                <a:cubicBezTo>
                  <a:pt x="68" y="27"/>
                  <a:pt x="69" y="28"/>
                  <a:pt x="69" y="29"/>
                </a:cubicBezTo>
                <a:cubicBezTo>
                  <a:pt x="74" y="29"/>
                  <a:pt x="74" y="29"/>
                  <a:pt x="74" y="29"/>
                </a:cubicBezTo>
                <a:cubicBezTo>
                  <a:pt x="76" y="29"/>
                  <a:pt x="77" y="30"/>
                  <a:pt x="77" y="32"/>
                </a:cubicBezTo>
                <a:cubicBezTo>
                  <a:pt x="77" y="32"/>
                  <a:pt x="77" y="32"/>
                  <a:pt x="77" y="32"/>
                </a:cubicBezTo>
                <a:cubicBezTo>
                  <a:pt x="77" y="45"/>
                  <a:pt x="77" y="45"/>
                  <a:pt x="77" y="45"/>
                </a:cubicBezTo>
                <a:cubicBezTo>
                  <a:pt x="77" y="47"/>
                  <a:pt x="76" y="48"/>
                  <a:pt x="74" y="48"/>
                </a:cubicBezTo>
                <a:cubicBezTo>
                  <a:pt x="74" y="48"/>
                  <a:pt x="74" y="48"/>
                  <a:pt x="74" y="48"/>
                </a:cubicBezTo>
                <a:cubicBezTo>
                  <a:pt x="69" y="48"/>
                  <a:pt x="69" y="48"/>
                  <a:pt x="69" y="48"/>
                </a:cubicBezTo>
                <a:cubicBezTo>
                  <a:pt x="69" y="49"/>
                  <a:pt x="68" y="50"/>
                  <a:pt x="68" y="51"/>
                </a:cubicBezTo>
                <a:cubicBezTo>
                  <a:pt x="68" y="52"/>
                  <a:pt x="67" y="53"/>
                  <a:pt x="67" y="53"/>
                </a:cubicBezTo>
                <a:cubicBezTo>
                  <a:pt x="71" y="57"/>
                  <a:pt x="71" y="57"/>
                  <a:pt x="71" y="57"/>
                </a:cubicBezTo>
                <a:cubicBezTo>
                  <a:pt x="72" y="58"/>
                  <a:pt x="72" y="60"/>
                  <a:pt x="71" y="61"/>
                </a:cubicBezTo>
                <a:cubicBezTo>
                  <a:pt x="71" y="61"/>
                  <a:pt x="71" y="61"/>
                  <a:pt x="71" y="61"/>
                </a:cubicBezTo>
                <a:cubicBezTo>
                  <a:pt x="71" y="61"/>
                  <a:pt x="71" y="61"/>
                  <a:pt x="71" y="61"/>
                </a:cubicBezTo>
                <a:cubicBezTo>
                  <a:pt x="61" y="71"/>
                  <a:pt x="61" y="71"/>
                  <a:pt x="61" y="71"/>
                </a:cubicBezTo>
                <a:cubicBezTo>
                  <a:pt x="60" y="72"/>
                  <a:pt x="58" y="72"/>
                  <a:pt x="57" y="71"/>
                </a:cubicBezTo>
                <a:cubicBezTo>
                  <a:pt x="53" y="67"/>
                  <a:pt x="53" y="67"/>
                  <a:pt x="53" y="67"/>
                </a:cubicBezTo>
                <a:cubicBezTo>
                  <a:pt x="52" y="68"/>
                  <a:pt x="52" y="68"/>
                  <a:pt x="51" y="68"/>
                </a:cubicBezTo>
                <a:cubicBezTo>
                  <a:pt x="51" y="68"/>
                  <a:pt x="51" y="68"/>
                  <a:pt x="51" y="68"/>
                </a:cubicBezTo>
                <a:cubicBezTo>
                  <a:pt x="50" y="69"/>
                  <a:pt x="49" y="69"/>
                  <a:pt x="48" y="69"/>
                </a:cubicBezTo>
                <a:cubicBezTo>
                  <a:pt x="48" y="75"/>
                  <a:pt x="48" y="75"/>
                  <a:pt x="48" y="75"/>
                </a:cubicBezTo>
                <a:cubicBezTo>
                  <a:pt x="48" y="76"/>
                  <a:pt x="47" y="78"/>
                  <a:pt x="45" y="78"/>
                </a:cubicBezTo>
                <a:cubicBezTo>
                  <a:pt x="45" y="77"/>
                  <a:pt x="45" y="77"/>
                  <a:pt x="45" y="77"/>
                </a:cubicBezTo>
                <a:cubicBezTo>
                  <a:pt x="32" y="77"/>
                  <a:pt x="32" y="77"/>
                  <a:pt x="32" y="77"/>
                </a:cubicBezTo>
                <a:cubicBezTo>
                  <a:pt x="30" y="77"/>
                  <a:pt x="29" y="76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69"/>
                  <a:pt x="29" y="69"/>
                  <a:pt x="29" y="69"/>
                </a:cubicBezTo>
                <a:cubicBezTo>
                  <a:pt x="28" y="69"/>
                  <a:pt x="27" y="69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8"/>
                  <a:pt x="25" y="67"/>
                  <a:pt x="24" y="67"/>
                </a:cubicBezTo>
                <a:cubicBezTo>
                  <a:pt x="20" y="71"/>
                  <a:pt x="20" y="71"/>
                  <a:pt x="20" y="71"/>
                </a:cubicBezTo>
                <a:cubicBezTo>
                  <a:pt x="19" y="72"/>
                  <a:pt x="17" y="72"/>
                  <a:pt x="16" y="71"/>
                </a:cubicBezTo>
                <a:cubicBezTo>
                  <a:pt x="16" y="71"/>
                  <a:pt x="16" y="71"/>
                  <a:pt x="16" y="71"/>
                </a:cubicBezTo>
                <a:cubicBezTo>
                  <a:pt x="16" y="71"/>
                  <a:pt x="16" y="71"/>
                  <a:pt x="16" y="71"/>
                </a:cubicBezTo>
                <a:cubicBezTo>
                  <a:pt x="6" y="61"/>
                  <a:pt x="6" y="61"/>
                  <a:pt x="6" y="61"/>
                </a:cubicBezTo>
                <a:cubicBezTo>
                  <a:pt x="5" y="60"/>
                  <a:pt x="5" y="58"/>
                  <a:pt x="6" y="57"/>
                </a:cubicBezTo>
                <a:cubicBezTo>
                  <a:pt x="10" y="53"/>
                  <a:pt x="10" y="53"/>
                  <a:pt x="10" y="53"/>
                </a:cubicBezTo>
                <a:cubicBezTo>
                  <a:pt x="10" y="53"/>
                  <a:pt x="9" y="52"/>
                  <a:pt x="9" y="51"/>
                </a:cubicBezTo>
                <a:cubicBezTo>
                  <a:pt x="9" y="50"/>
                  <a:pt x="8" y="49"/>
                  <a:pt x="8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1" y="48"/>
                  <a:pt x="0" y="47"/>
                  <a:pt x="0" y="45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0"/>
                  <a:pt x="1" y="29"/>
                  <a:pt x="3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9" y="27"/>
                  <a:pt x="9" y="26"/>
                </a:cubicBezTo>
                <a:cubicBezTo>
                  <a:pt x="9" y="26"/>
                  <a:pt x="10" y="25"/>
                  <a:pt x="10" y="24"/>
                </a:cubicBezTo>
                <a:cubicBezTo>
                  <a:pt x="6" y="20"/>
                  <a:pt x="6" y="20"/>
                  <a:pt x="6" y="20"/>
                </a:cubicBezTo>
                <a:cubicBezTo>
                  <a:pt x="5" y="19"/>
                  <a:pt x="5" y="17"/>
                  <a:pt x="6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5"/>
                  <a:pt x="19" y="5"/>
                  <a:pt x="20" y="7"/>
                </a:cubicBezTo>
                <a:cubicBezTo>
                  <a:pt x="24" y="10"/>
                  <a:pt x="24" y="10"/>
                  <a:pt x="24" y="10"/>
                </a:cubicBezTo>
                <a:cubicBezTo>
                  <a:pt x="25" y="10"/>
                  <a:pt x="27" y="9"/>
                  <a:pt x="29" y="8"/>
                </a:cubicBezTo>
                <a:cubicBezTo>
                  <a:pt x="29" y="3"/>
                  <a:pt x="29" y="3"/>
                  <a:pt x="29" y="3"/>
                </a:cubicBezTo>
                <a:cubicBezTo>
                  <a:pt x="29" y="1"/>
                  <a:pt x="30" y="0"/>
                  <a:pt x="32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8" y="1"/>
                  <a:pt x="48" y="3"/>
                </a:cubicBezTo>
                <a:cubicBezTo>
                  <a:pt x="48" y="3"/>
                  <a:pt x="48" y="3"/>
                  <a:pt x="48" y="3"/>
                </a:cubicBezTo>
                <a:cubicBezTo>
                  <a:pt x="48" y="8"/>
                  <a:pt x="48" y="8"/>
                  <a:pt x="48" y="8"/>
                </a:cubicBezTo>
                <a:close/>
                <a:moveTo>
                  <a:pt x="48" y="15"/>
                </a:moveTo>
                <a:cubicBezTo>
                  <a:pt x="48" y="15"/>
                  <a:pt x="48" y="15"/>
                  <a:pt x="48" y="15"/>
                </a:cubicBezTo>
                <a:cubicBezTo>
                  <a:pt x="47" y="14"/>
                  <a:pt x="46" y="14"/>
                  <a:pt x="45" y="13"/>
                </a:cubicBezTo>
                <a:cubicBezTo>
                  <a:pt x="43" y="13"/>
                  <a:pt x="42" y="12"/>
                  <a:pt x="42" y="11"/>
                </a:cubicBezTo>
                <a:cubicBezTo>
                  <a:pt x="42" y="6"/>
                  <a:pt x="42" y="6"/>
                  <a:pt x="42" y="6"/>
                </a:cubicBezTo>
                <a:cubicBezTo>
                  <a:pt x="35" y="6"/>
                  <a:pt x="35" y="6"/>
                  <a:pt x="35" y="6"/>
                </a:cubicBezTo>
                <a:cubicBezTo>
                  <a:pt x="35" y="11"/>
                  <a:pt x="35" y="11"/>
                  <a:pt x="35" y="11"/>
                </a:cubicBezTo>
                <a:cubicBezTo>
                  <a:pt x="35" y="12"/>
                  <a:pt x="34" y="13"/>
                  <a:pt x="33" y="13"/>
                </a:cubicBezTo>
                <a:cubicBezTo>
                  <a:pt x="30" y="14"/>
                  <a:pt x="27" y="15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4" y="17"/>
                  <a:pt x="22" y="17"/>
                  <a:pt x="21" y="16"/>
                </a:cubicBezTo>
                <a:cubicBezTo>
                  <a:pt x="18" y="13"/>
                  <a:pt x="18" y="13"/>
                  <a:pt x="18" y="13"/>
                </a:cubicBezTo>
                <a:cubicBezTo>
                  <a:pt x="13" y="18"/>
                  <a:pt x="13" y="18"/>
                  <a:pt x="13" y="18"/>
                </a:cubicBezTo>
                <a:cubicBezTo>
                  <a:pt x="16" y="21"/>
                  <a:pt x="16" y="21"/>
                  <a:pt x="16" y="21"/>
                </a:cubicBezTo>
                <a:cubicBezTo>
                  <a:pt x="17" y="22"/>
                  <a:pt x="17" y="24"/>
                  <a:pt x="16" y="25"/>
                </a:cubicBezTo>
                <a:cubicBezTo>
                  <a:pt x="16" y="26"/>
                  <a:pt x="15" y="27"/>
                  <a:pt x="14" y="29"/>
                </a:cubicBezTo>
                <a:cubicBezTo>
                  <a:pt x="14" y="30"/>
                  <a:pt x="14" y="31"/>
                  <a:pt x="13" y="33"/>
                </a:cubicBezTo>
                <a:cubicBezTo>
                  <a:pt x="13" y="34"/>
                  <a:pt x="12" y="35"/>
                  <a:pt x="10" y="35"/>
                </a:cubicBezTo>
                <a:cubicBezTo>
                  <a:pt x="6" y="35"/>
                  <a:pt x="6" y="35"/>
                  <a:pt x="6" y="35"/>
                </a:cubicBezTo>
                <a:cubicBezTo>
                  <a:pt x="6" y="42"/>
                  <a:pt x="6" y="42"/>
                  <a:pt x="6" y="42"/>
                </a:cubicBezTo>
                <a:cubicBezTo>
                  <a:pt x="10" y="42"/>
                  <a:pt x="10" y="42"/>
                  <a:pt x="10" y="42"/>
                </a:cubicBezTo>
                <a:cubicBezTo>
                  <a:pt x="12" y="42"/>
                  <a:pt x="13" y="43"/>
                  <a:pt x="13" y="45"/>
                </a:cubicBezTo>
                <a:cubicBezTo>
                  <a:pt x="13" y="46"/>
                  <a:pt x="14" y="47"/>
                  <a:pt x="14" y="49"/>
                </a:cubicBezTo>
                <a:cubicBezTo>
                  <a:pt x="15" y="50"/>
                  <a:pt x="16" y="51"/>
                  <a:pt x="16" y="52"/>
                </a:cubicBezTo>
                <a:cubicBezTo>
                  <a:pt x="17" y="54"/>
                  <a:pt x="17" y="55"/>
                  <a:pt x="16" y="56"/>
                </a:cubicBezTo>
                <a:cubicBezTo>
                  <a:pt x="13" y="59"/>
                  <a:pt x="13" y="59"/>
                  <a:pt x="13" y="59"/>
                </a:cubicBezTo>
                <a:cubicBezTo>
                  <a:pt x="18" y="64"/>
                  <a:pt x="18" y="64"/>
                  <a:pt x="18" y="64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0"/>
                  <a:pt x="24" y="60"/>
                  <a:pt x="25" y="61"/>
                </a:cubicBezTo>
                <a:cubicBezTo>
                  <a:pt x="26" y="62"/>
                  <a:pt x="27" y="62"/>
                  <a:pt x="29" y="63"/>
                </a:cubicBezTo>
                <a:cubicBezTo>
                  <a:pt x="30" y="63"/>
                  <a:pt x="31" y="64"/>
                  <a:pt x="32" y="64"/>
                </a:cubicBezTo>
                <a:cubicBezTo>
                  <a:pt x="34" y="64"/>
                  <a:pt x="35" y="66"/>
                  <a:pt x="35" y="67"/>
                </a:cubicBezTo>
                <a:cubicBezTo>
                  <a:pt x="35" y="72"/>
                  <a:pt x="35" y="72"/>
                  <a:pt x="35" y="72"/>
                </a:cubicBezTo>
                <a:cubicBezTo>
                  <a:pt x="42" y="72"/>
                  <a:pt x="42" y="72"/>
                  <a:pt x="42" y="72"/>
                </a:cubicBezTo>
                <a:cubicBezTo>
                  <a:pt x="42" y="67"/>
                  <a:pt x="42" y="67"/>
                  <a:pt x="42" y="67"/>
                </a:cubicBezTo>
                <a:cubicBezTo>
                  <a:pt x="42" y="67"/>
                  <a:pt x="42" y="67"/>
                  <a:pt x="42" y="67"/>
                </a:cubicBezTo>
                <a:cubicBezTo>
                  <a:pt x="42" y="66"/>
                  <a:pt x="43" y="64"/>
                  <a:pt x="44" y="64"/>
                </a:cubicBezTo>
                <a:cubicBezTo>
                  <a:pt x="46" y="64"/>
                  <a:pt x="47" y="63"/>
                  <a:pt x="48" y="63"/>
                </a:cubicBezTo>
                <a:cubicBezTo>
                  <a:pt x="48" y="63"/>
                  <a:pt x="48" y="63"/>
                  <a:pt x="48" y="63"/>
                </a:cubicBezTo>
                <a:cubicBezTo>
                  <a:pt x="50" y="62"/>
                  <a:pt x="51" y="62"/>
                  <a:pt x="52" y="61"/>
                </a:cubicBezTo>
                <a:cubicBezTo>
                  <a:pt x="53" y="60"/>
                  <a:pt x="55" y="60"/>
                  <a:pt x="56" y="61"/>
                </a:cubicBezTo>
                <a:cubicBezTo>
                  <a:pt x="59" y="64"/>
                  <a:pt x="59" y="64"/>
                  <a:pt x="59" y="64"/>
                </a:cubicBezTo>
                <a:cubicBezTo>
                  <a:pt x="64" y="59"/>
                  <a:pt x="64" y="59"/>
                  <a:pt x="64" y="59"/>
                </a:cubicBezTo>
                <a:cubicBezTo>
                  <a:pt x="61" y="56"/>
                  <a:pt x="61" y="56"/>
                  <a:pt x="61" y="56"/>
                </a:cubicBezTo>
                <a:cubicBezTo>
                  <a:pt x="60" y="55"/>
                  <a:pt x="60" y="54"/>
                  <a:pt x="61" y="52"/>
                </a:cubicBezTo>
                <a:cubicBezTo>
                  <a:pt x="61" y="51"/>
                  <a:pt x="62" y="50"/>
                  <a:pt x="63" y="49"/>
                </a:cubicBezTo>
                <a:cubicBezTo>
                  <a:pt x="63" y="47"/>
                  <a:pt x="64" y="46"/>
                  <a:pt x="64" y="45"/>
                </a:cubicBezTo>
                <a:cubicBezTo>
                  <a:pt x="64" y="43"/>
                  <a:pt x="65" y="42"/>
                  <a:pt x="67" y="42"/>
                </a:cubicBezTo>
                <a:cubicBezTo>
                  <a:pt x="71" y="42"/>
                  <a:pt x="71" y="42"/>
                  <a:pt x="71" y="42"/>
                </a:cubicBezTo>
                <a:cubicBezTo>
                  <a:pt x="71" y="35"/>
                  <a:pt x="71" y="35"/>
                  <a:pt x="71" y="35"/>
                </a:cubicBezTo>
                <a:cubicBezTo>
                  <a:pt x="67" y="35"/>
                  <a:pt x="67" y="35"/>
                  <a:pt x="67" y="35"/>
                </a:cubicBezTo>
                <a:cubicBezTo>
                  <a:pt x="65" y="35"/>
                  <a:pt x="64" y="34"/>
                  <a:pt x="64" y="33"/>
                </a:cubicBezTo>
                <a:cubicBezTo>
                  <a:pt x="64" y="31"/>
                  <a:pt x="63" y="30"/>
                  <a:pt x="63" y="29"/>
                </a:cubicBezTo>
                <a:cubicBezTo>
                  <a:pt x="62" y="27"/>
                  <a:pt x="61" y="26"/>
                  <a:pt x="61" y="25"/>
                </a:cubicBezTo>
                <a:cubicBezTo>
                  <a:pt x="60" y="24"/>
                  <a:pt x="60" y="22"/>
                  <a:pt x="61" y="21"/>
                </a:cubicBezTo>
                <a:cubicBezTo>
                  <a:pt x="64" y="18"/>
                  <a:pt x="64" y="18"/>
                  <a:pt x="64" y="18"/>
                </a:cubicBezTo>
                <a:cubicBezTo>
                  <a:pt x="59" y="13"/>
                  <a:pt x="59" y="13"/>
                  <a:pt x="59" y="13"/>
                </a:cubicBezTo>
                <a:cubicBezTo>
                  <a:pt x="56" y="16"/>
                  <a:pt x="56" y="16"/>
                  <a:pt x="56" y="16"/>
                </a:cubicBezTo>
                <a:cubicBezTo>
                  <a:pt x="55" y="17"/>
                  <a:pt x="53" y="17"/>
                  <a:pt x="52" y="17"/>
                </a:cubicBezTo>
                <a:cubicBezTo>
                  <a:pt x="51" y="16"/>
                  <a:pt x="50" y="15"/>
                  <a:pt x="48" y="15"/>
                </a:cubicBezTo>
                <a:close/>
                <a:moveTo>
                  <a:pt x="39" y="24"/>
                </a:moveTo>
                <a:cubicBezTo>
                  <a:pt x="39" y="24"/>
                  <a:pt x="39" y="24"/>
                  <a:pt x="39" y="24"/>
                </a:cubicBezTo>
                <a:cubicBezTo>
                  <a:pt x="30" y="24"/>
                  <a:pt x="24" y="31"/>
                  <a:pt x="24" y="39"/>
                </a:cubicBezTo>
                <a:cubicBezTo>
                  <a:pt x="24" y="47"/>
                  <a:pt x="30" y="54"/>
                  <a:pt x="39" y="54"/>
                </a:cubicBezTo>
                <a:cubicBezTo>
                  <a:pt x="47" y="54"/>
                  <a:pt x="53" y="47"/>
                  <a:pt x="53" y="39"/>
                </a:cubicBezTo>
                <a:cubicBezTo>
                  <a:pt x="53" y="31"/>
                  <a:pt x="47" y="24"/>
                  <a:pt x="39" y="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" name="Rectangle 48"/>
          <p:cNvSpPr>
            <a:spLocks noChangeArrowheads="1"/>
          </p:cNvSpPr>
          <p:nvPr/>
        </p:nvSpPr>
        <p:spPr bwMode="auto">
          <a:xfrm>
            <a:off x="6651911" y="3523328"/>
            <a:ext cx="19832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20202E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" name="Rectangle 48"/>
          <p:cNvSpPr>
            <a:spLocks noChangeArrowheads="1"/>
          </p:cNvSpPr>
          <p:nvPr/>
        </p:nvSpPr>
        <p:spPr bwMode="auto">
          <a:xfrm>
            <a:off x="539552" y="3544364"/>
            <a:ext cx="197415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20202E"/>
                </a:solidFill>
              </a:rPr>
              <a:t>Head Title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Rectangle 48"/>
          <p:cNvSpPr>
            <a:spLocks noChangeArrowheads="1"/>
          </p:cNvSpPr>
          <p:nvPr/>
        </p:nvSpPr>
        <p:spPr bwMode="auto">
          <a:xfrm>
            <a:off x="539552" y="1708601"/>
            <a:ext cx="197415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9" name="Rectangle 48"/>
          <p:cNvSpPr>
            <a:spLocks noChangeArrowheads="1"/>
          </p:cNvSpPr>
          <p:nvPr/>
        </p:nvSpPr>
        <p:spPr bwMode="auto">
          <a:xfrm>
            <a:off x="6693240" y="1666560"/>
            <a:ext cx="19832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725772" y="1643903"/>
            <a:ext cx="1699007" cy="1391147"/>
            <a:chOff x="3725772" y="1643903"/>
            <a:chExt cx="1699007" cy="1391147"/>
          </a:xfrm>
        </p:grpSpPr>
        <p:sp>
          <p:nvSpPr>
            <p:cNvPr id="21" name="Freeform 7"/>
            <p:cNvSpPr/>
            <p:nvPr/>
          </p:nvSpPr>
          <p:spPr bwMode="auto">
            <a:xfrm>
              <a:off x="3725772" y="1643903"/>
              <a:ext cx="1699007" cy="1083330"/>
            </a:xfrm>
            <a:custGeom>
              <a:avLst/>
              <a:gdLst>
                <a:gd name="T0" fmla="*/ 1297 w 1297"/>
                <a:gd name="T1" fmla="*/ 416 h 827"/>
                <a:gd name="T2" fmla="*/ 647 w 1297"/>
                <a:gd name="T3" fmla="*/ 0 h 827"/>
                <a:gd name="T4" fmla="*/ 0 w 1297"/>
                <a:gd name="T5" fmla="*/ 414 h 827"/>
                <a:gd name="T6" fmla="*/ 643 w 1297"/>
                <a:gd name="T7" fmla="*/ 827 h 827"/>
                <a:gd name="T8" fmla="*/ 1297 w 1297"/>
                <a:gd name="T9" fmla="*/ 416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7" h="827">
                  <a:moveTo>
                    <a:pt x="1297" y="416"/>
                  </a:moveTo>
                  <a:lnTo>
                    <a:pt x="647" y="0"/>
                  </a:lnTo>
                  <a:lnTo>
                    <a:pt x="0" y="414"/>
                  </a:lnTo>
                  <a:lnTo>
                    <a:pt x="643" y="827"/>
                  </a:lnTo>
                  <a:lnTo>
                    <a:pt x="1297" y="416"/>
                  </a:lnTo>
                  <a:close/>
                </a:path>
              </a:pathLst>
            </a:custGeom>
            <a:solidFill>
              <a:srgbClr val="1ED5B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11"/>
            <p:cNvSpPr/>
            <p:nvPr/>
          </p:nvSpPr>
          <p:spPr bwMode="auto">
            <a:xfrm>
              <a:off x="3725772" y="2178341"/>
              <a:ext cx="842299" cy="856708"/>
            </a:xfrm>
            <a:custGeom>
              <a:avLst/>
              <a:gdLst>
                <a:gd name="T0" fmla="*/ 643 w 643"/>
                <a:gd name="T1" fmla="*/ 416 h 654"/>
                <a:gd name="T2" fmla="*/ 0 w 643"/>
                <a:gd name="T3" fmla="*/ 0 h 654"/>
                <a:gd name="T4" fmla="*/ 0 w 643"/>
                <a:gd name="T5" fmla="*/ 246 h 654"/>
                <a:gd name="T6" fmla="*/ 643 w 643"/>
                <a:gd name="T7" fmla="*/ 654 h 654"/>
                <a:gd name="T8" fmla="*/ 643 w 643"/>
                <a:gd name="T9" fmla="*/ 416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3" h="654">
                  <a:moveTo>
                    <a:pt x="643" y="416"/>
                  </a:moveTo>
                  <a:lnTo>
                    <a:pt x="0" y="0"/>
                  </a:lnTo>
                  <a:lnTo>
                    <a:pt x="0" y="246"/>
                  </a:lnTo>
                  <a:lnTo>
                    <a:pt x="643" y="654"/>
                  </a:lnTo>
                  <a:lnTo>
                    <a:pt x="643" y="416"/>
                  </a:lnTo>
                  <a:close/>
                </a:path>
              </a:pathLst>
            </a:custGeom>
            <a:solidFill>
              <a:srgbClr val="1AB89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13"/>
            <p:cNvSpPr/>
            <p:nvPr/>
          </p:nvSpPr>
          <p:spPr bwMode="auto">
            <a:xfrm>
              <a:off x="4568070" y="2187512"/>
              <a:ext cx="856709" cy="847538"/>
            </a:xfrm>
            <a:custGeom>
              <a:avLst/>
              <a:gdLst>
                <a:gd name="T0" fmla="*/ 0 w 635"/>
                <a:gd name="T1" fmla="*/ 409 h 647"/>
                <a:gd name="T2" fmla="*/ 0 w 635"/>
                <a:gd name="T3" fmla="*/ 647 h 647"/>
                <a:gd name="T4" fmla="*/ 635 w 635"/>
                <a:gd name="T5" fmla="*/ 241 h 647"/>
                <a:gd name="T6" fmla="*/ 635 w 635"/>
                <a:gd name="T7" fmla="*/ 0 h 647"/>
                <a:gd name="T8" fmla="*/ 0 w 635"/>
                <a:gd name="T9" fmla="*/ 409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5" h="647">
                  <a:moveTo>
                    <a:pt x="0" y="409"/>
                  </a:moveTo>
                  <a:lnTo>
                    <a:pt x="0" y="647"/>
                  </a:lnTo>
                  <a:lnTo>
                    <a:pt x="635" y="241"/>
                  </a:lnTo>
                  <a:lnTo>
                    <a:pt x="635" y="0"/>
                  </a:lnTo>
                  <a:lnTo>
                    <a:pt x="0" y="409"/>
                  </a:lnTo>
                  <a:close/>
                </a:path>
              </a:pathLst>
            </a:custGeom>
            <a:solidFill>
              <a:srgbClr val="1AB89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2896572" y="2186223"/>
            <a:ext cx="1671499" cy="1385928"/>
            <a:chOff x="2896572" y="2186223"/>
            <a:chExt cx="1671499" cy="1385928"/>
          </a:xfrm>
        </p:grpSpPr>
        <p:sp>
          <p:nvSpPr>
            <p:cNvPr id="25" name="Freeform 6"/>
            <p:cNvSpPr/>
            <p:nvPr/>
          </p:nvSpPr>
          <p:spPr bwMode="auto">
            <a:xfrm>
              <a:off x="2896572" y="2186223"/>
              <a:ext cx="1671498" cy="1066300"/>
            </a:xfrm>
            <a:custGeom>
              <a:avLst/>
              <a:gdLst>
                <a:gd name="T0" fmla="*/ 633 w 1276"/>
                <a:gd name="T1" fmla="*/ 0 h 814"/>
                <a:gd name="T2" fmla="*/ 0 w 1276"/>
                <a:gd name="T3" fmla="*/ 406 h 814"/>
                <a:gd name="T4" fmla="*/ 636 w 1276"/>
                <a:gd name="T5" fmla="*/ 814 h 814"/>
                <a:gd name="T6" fmla="*/ 1276 w 1276"/>
                <a:gd name="T7" fmla="*/ 413 h 814"/>
                <a:gd name="T8" fmla="*/ 633 w 1276"/>
                <a:gd name="T9" fmla="*/ 0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6" h="814">
                  <a:moveTo>
                    <a:pt x="633" y="0"/>
                  </a:moveTo>
                  <a:lnTo>
                    <a:pt x="0" y="406"/>
                  </a:lnTo>
                  <a:lnTo>
                    <a:pt x="636" y="814"/>
                  </a:lnTo>
                  <a:lnTo>
                    <a:pt x="1276" y="413"/>
                  </a:lnTo>
                  <a:lnTo>
                    <a:pt x="633" y="0"/>
                  </a:lnTo>
                  <a:close/>
                </a:path>
              </a:pathLst>
            </a:custGeom>
            <a:solidFill>
              <a:srgbClr val="20202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10"/>
            <p:cNvSpPr/>
            <p:nvPr/>
          </p:nvSpPr>
          <p:spPr bwMode="auto">
            <a:xfrm>
              <a:off x="2896572" y="2714972"/>
              <a:ext cx="829200" cy="857179"/>
            </a:xfrm>
            <a:custGeom>
              <a:avLst/>
              <a:gdLst>
                <a:gd name="T0" fmla="*/ 0 w 633"/>
                <a:gd name="T1" fmla="*/ 0 h 652"/>
                <a:gd name="T2" fmla="*/ 0 w 633"/>
                <a:gd name="T3" fmla="*/ 248 h 652"/>
                <a:gd name="T4" fmla="*/ 633 w 633"/>
                <a:gd name="T5" fmla="*/ 652 h 652"/>
                <a:gd name="T6" fmla="*/ 633 w 633"/>
                <a:gd name="T7" fmla="*/ 406 h 652"/>
                <a:gd name="T8" fmla="*/ 0 w 633"/>
                <a:gd name="T9" fmla="*/ 0 h 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3" h="652">
                  <a:moveTo>
                    <a:pt x="0" y="0"/>
                  </a:moveTo>
                  <a:lnTo>
                    <a:pt x="0" y="248"/>
                  </a:lnTo>
                  <a:lnTo>
                    <a:pt x="633" y="652"/>
                  </a:lnTo>
                  <a:lnTo>
                    <a:pt x="633" y="4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C2C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13"/>
            <p:cNvSpPr/>
            <p:nvPr/>
          </p:nvSpPr>
          <p:spPr bwMode="auto">
            <a:xfrm>
              <a:off x="3725773" y="2721338"/>
              <a:ext cx="842298" cy="847538"/>
            </a:xfrm>
            <a:custGeom>
              <a:avLst/>
              <a:gdLst>
                <a:gd name="T0" fmla="*/ 0 w 635"/>
                <a:gd name="T1" fmla="*/ 409 h 647"/>
                <a:gd name="T2" fmla="*/ 0 w 635"/>
                <a:gd name="T3" fmla="*/ 647 h 647"/>
                <a:gd name="T4" fmla="*/ 635 w 635"/>
                <a:gd name="T5" fmla="*/ 241 h 647"/>
                <a:gd name="T6" fmla="*/ 635 w 635"/>
                <a:gd name="T7" fmla="*/ 0 h 647"/>
                <a:gd name="T8" fmla="*/ 0 w 635"/>
                <a:gd name="T9" fmla="*/ 409 h 647"/>
                <a:gd name="connsiteX0" fmla="*/ 0 w 10000"/>
                <a:gd name="connsiteY0" fmla="*/ 6237 h 10000"/>
                <a:gd name="connsiteX1" fmla="*/ 0 w 10000"/>
                <a:gd name="connsiteY1" fmla="*/ 10000 h 10000"/>
                <a:gd name="connsiteX2" fmla="*/ 10000 w 10000"/>
                <a:gd name="connsiteY2" fmla="*/ 3725 h 10000"/>
                <a:gd name="connsiteX3" fmla="*/ 10000 w 10000"/>
                <a:gd name="connsiteY3" fmla="*/ 0 h 10000"/>
                <a:gd name="connsiteX4" fmla="*/ 0 w 10000"/>
                <a:gd name="connsiteY4" fmla="*/ 6237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6237"/>
                  </a:moveTo>
                  <a:lnTo>
                    <a:pt x="0" y="10000"/>
                  </a:lnTo>
                  <a:lnTo>
                    <a:pt x="10000" y="3725"/>
                  </a:lnTo>
                  <a:lnTo>
                    <a:pt x="10000" y="0"/>
                  </a:lnTo>
                  <a:lnTo>
                    <a:pt x="0" y="6237"/>
                  </a:lnTo>
                  <a:close/>
                </a:path>
              </a:pathLst>
            </a:custGeom>
            <a:solidFill>
              <a:srgbClr val="2C2C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568070" y="2188842"/>
            <a:ext cx="1679358" cy="1389945"/>
            <a:chOff x="4568070" y="2188842"/>
            <a:chExt cx="1679358" cy="1389945"/>
          </a:xfrm>
        </p:grpSpPr>
        <p:sp>
          <p:nvSpPr>
            <p:cNvPr id="29" name="Freeform 9"/>
            <p:cNvSpPr/>
            <p:nvPr/>
          </p:nvSpPr>
          <p:spPr bwMode="auto">
            <a:xfrm>
              <a:off x="4568070" y="2188842"/>
              <a:ext cx="1679357" cy="1070230"/>
            </a:xfrm>
            <a:custGeom>
              <a:avLst/>
              <a:gdLst>
                <a:gd name="T0" fmla="*/ 654 w 1282"/>
                <a:gd name="T1" fmla="*/ 0 h 817"/>
                <a:gd name="T2" fmla="*/ 0 w 1282"/>
                <a:gd name="T3" fmla="*/ 411 h 817"/>
                <a:gd name="T4" fmla="*/ 635 w 1282"/>
                <a:gd name="T5" fmla="*/ 817 h 817"/>
                <a:gd name="T6" fmla="*/ 1282 w 1282"/>
                <a:gd name="T7" fmla="*/ 404 h 817"/>
                <a:gd name="T8" fmla="*/ 654 w 1282"/>
                <a:gd name="T9" fmla="*/ 0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2" h="817">
                  <a:moveTo>
                    <a:pt x="654" y="0"/>
                  </a:moveTo>
                  <a:lnTo>
                    <a:pt x="0" y="411"/>
                  </a:lnTo>
                  <a:lnTo>
                    <a:pt x="635" y="817"/>
                  </a:lnTo>
                  <a:lnTo>
                    <a:pt x="1282" y="404"/>
                  </a:lnTo>
                  <a:lnTo>
                    <a:pt x="654" y="0"/>
                  </a:lnTo>
                  <a:close/>
                </a:path>
              </a:pathLst>
            </a:custGeom>
            <a:solidFill>
              <a:srgbClr val="20202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12"/>
            <p:cNvSpPr/>
            <p:nvPr/>
          </p:nvSpPr>
          <p:spPr bwMode="auto">
            <a:xfrm>
              <a:off x="5399889" y="2718063"/>
              <a:ext cx="847539" cy="856708"/>
            </a:xfrm>
            <a:custGeom>
              <a:avLst/>
              <a:gdLst>
                <a:gd name="T0" fmla="*/ 647 w 647"/>
                <a:gd name="T1" fmla="*/ 0 h 654"/>
                <a:gd name="T2" fmla="*/ 0 w 647"/>
                <a:gd name="T3" fmla="*/ 413 h 654"/>
                <a:gd name="T4" fmla="*/ 0 w 647"/>
                <a:gd name="T5" fmla="*/ 654 h 654"/>
                <a:gd name="T6" fmla="*/ 647 w 647"/>
                <a:gd name="T7" fmla="*/ 241 h 654"/>
                <a:gd name="T8" fmla="*/ 647 w 647"/>
                <a:gd name="T9" fmla="*/ 0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7" h="654">
                  <a:moveTo>
                    <a:pt x="647" y="0"/>
                  </a:moveTo>
                  <a:lnTo>
                    <a:pt x="0" y="413"/>
                  </a:lnTo>
                  <a:lnTo>
                    <a:pt x="0" y="654"/>
                  </a:lnTo>
                  <a:lnTo>
                    <a:pt x="647" y="241"/>
                  </a:lnTo>
                  <a:lnTo>
                    <a:pt x="647" y="0"/>
                  </a:lnTo>
                  <a:close/>
                </a:path>
              </a:pathLst>
            </a:custGeom>
            <a:solidFill>
              <a:srgbClr val="2C2C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11"/>
            <p:cNvSpPr/>
            <p:nvPr/>
          </p:nvSpPr>
          <p:spPr bwMode="auto">
            <a:xfrm>
              <a:off x="4568071" y="2722079"/>
              <a:ext cx="831817" cy="856708"/>
            </a:xfrm>
            <a:custGeom>
              <a:avLst/>
              <a:gdLst>
                <a:gd name="T0" fmla="*/ 643 w 643"/>
                <a:gd name="T1" fmla="*/ 416 h 654"/>
                <a:gd name="T2" fmla="*/ 0 w 643"/>
                <a:gd name="T3" fmla="*/ 0 h 654"/>
                <a:gd name="T4" fmla="*/ 0 w 643"/>
                <a:gd name="T5" fmla="*/ 246 h 654"/>
                <a:gd name="T6" fmla="*/ 643 w 643"/>
                <a:gd name="T7" fmla="*/ 654 h 654"/>
                <a:gd name="T8" fmla="*/ 643 w 643"/>
                <a:gd name="T9" fmla="*/ 416 h 654"/>
                <a:gd name="connsiteX0" fmla="*/ 10000 w 10000"/>
                <a:gd name="connsiteY0" fmla="*/ 6222 h 10000"/>
                <a:gd name="connsiteX1" fmla="*/ 0 w 10000"/>
                <a:gd name="connsiteY1" fmla="*/ 0 h 10000"/>
                <a:gd name="connsiteX2" fmla="*/ 0 w 10000"/>
                <a:gd name="connsiteY2" fmla="*/ 3761 h 10000"/>
                <a:gd name="connsiteX3" fmla="*/ 10000 w 10000"/>
                <a:gd name="connsiteY3" fmla="*/ 10000 h 10000"/>
                <a:gd name="connsiteX4" fmla="*/ 10000 w 10000"/>
                <a:gd name="connsiteY4" fmla="*/ 6222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10000" y="6222"/>
                  </a:moveTo>
                  <a:lnTo>
                    <a:pt x="0" y="0"/>
                  </a:lnTo>
                  <a:lnTo>
                    <a:pt x="0" y="3761"/>
                  </a:lnTo>
                  <a:lnTo>
                    <a:pt x="10000" y="10000"/>
                  </a:lnTo>
                  <a:lnTo>
                    <a:pt x="10000" y="6222"/>
                  </a:lnTo>
                  <a:close/>
                </a:path>
              </a:pathLst>
            </a:custGeom>
            <a:solidFill>
              <a:srgbClr val="2C2C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725772" y="2727233"/>
            <a:ext cx="1674117" cy="1376997"/>
            <a:chOff x="3725772" y="2727233"/>
            <a:chExt cx="1674117" cy="1376997"/>
          </a:xfrm>
        </p:grpSpPr>
        <p:sp>
          <p:nvSpPr>
            <p:cNvPr id="33" name="Freeform 8"/>
            <p:cNvSpPr/>
            <p:nvPr/>
          </p:nvSpPr>
          <p:spPr bwMode="auto">
            <a:xfrm>
              <a:off x="3729701" y="2727233"/>
              <a:ext cx="1670188" cy="1067610"/>
            </a:xfrm>
            <a:custGeom>
              <a:avLst/>
              <a:gdLst>
                <a:gd name="T0" fmla="*/ 0 w 1275"/>
                <a:gd name="T1" fmla="*/ 401 h 815"/>
                <a:gd name="T2" fmla="*/ 640 w 1275"/>
                <a:gd name="T3" fmla="*/ 815 h 815"/>
                <a:gd name="T4" fmla="*/ 1275 w 1275"/>
                <a:gd name="T5" fmla="*/ 406 h 815"/>
                <a:gd name="T6" fmla="*/ 640 w 1275"/>
                <a:gd name="T7" fmla="*/ 0 h 815"/>
                <a:gd name="T8" fmla="*/ 0 w 1275"/>
                <a:gd name="T9" fmla="*/ 401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5" h="815">
                  <a:moveTo>
                    <a:pt x="0" y="401"/>
                  </a:moveTo>
                  <a:lnTo>
                    <a:pt x="640" y="815"/>
                  </a:lnTo>
                  <a:lnTo>
                    <a:pt x="1275" y="406"/>
                  </a:lnTo>
                  <a:lnTo>
                    <a:pt x="640" y="0"/>
                  </a:lnTo>
                  <a:lnTo>
                    <a:pt x="0" y="401"/>
                  </a:lnTo>
                  <a:close/>
                </a:path>
              </a:pathLst>
            </a:custGeom>
            <a:solidFill>
              <a:srgbClr val="1ED5B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11"/>
            <p:cNvSpPr/>
            <p:nvPr/>
          </p:nvSpPr>
          <p:spPr bwMode="auto">
            <a:xfrm>
              <a:off x="3725772" y="3247521"/>
              <a:ext cx="842299" cy="856708"/>
            </a:xfrm>
            <a:custGeom>
              <a:avLst/>
              <a:gdLst>
                <a:gd name="T0" fmla="*/ 643 w 643"/>
                <a:gd name="T1" fmla="*/ 416 h 654"/>
                <a:gd name="T2" fmla="*/ 0 w 643"/>
                <a:gd name="T3" fmla="*/ 0 h 654"/>
                <a:gd name="T4" fmla="*/ 0 w 643"/>
                <a:gd name="T5" fmla="*/ 246 h 654"/>
                <a:gd name="T6" fmla="*/ 643 w 643"/>
                <a:gd name="T7" fmla="*/ 654 h 654"/>
                <a:gd name="T8" fmla="*/ 643 w 643"/>
                <a:gd name="T9" fmla="*/ 416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3" h="654">
                  <a:moveTo>
                    <a:pt x="643" y="416"/>
                  </a:moveTo>
                  <a:lnTo>
                    <a:pt x="0" y="0"/>
                  </a:lnTo>
                  <a:lnTo>
                    <a:pt x="0" y="246"/>
                  </a:lnTo>
                  <a:lnTo>
                    <a:pt x="643" y="654"/>
                  </a:lnTo>
                  <a:lnTo>
                    <a:pt x="643" y="416"/>
                  </a:lnTo>
                  <a:close/>
                </a:path>
              </a:pathLst>
            </a:custGeom>
            <a:solidFill>
              <a:srgbClr val="1AB89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13"/>
            <p:cNvSpPr/>
            <p:nvPr/>
          </p:nvSpPr>
          <p:spPr bwMode="auto">
            <a:xfrm>
              <a:off x="4568070" y="3256692"/>
              <a:ext cx="831819" cy="847538"/>
            </a:xfrm>
            <a:custGeom>
              <a:avLst/>
              <a:gdLst>
                <a:gd name="T0" fmla="*/ 0 w 635"/>
                <a:gd name="T1" fmla="*/ 409 h 647"/>
                <a:gd name="T2" fmla="*/ 0 w 635"/>
                <a:gd name="T3" fmla="*/ 647 h 647"/>
                <a:gd name="T4" fmla="*/ 635 w 635"/>
                <a:gd name="T5" fmla="*/ 241 h 647"/>
                <a:gd name="T6" fmla="*/ 635 w 635"/>
                <a:gd name="T7" fmla="*/ 0 h 647"/>
                <a:gd name="T8" fmla="*/ 0 w 635"/>
                <a:gd name="T9" fmla="*/ 409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5" h="647">
                  <a:moveTo>
                    <a:pt x="0" y="409"/>
                  </a:moveTo>
                  <a:lnTo>
                    <a:pt x="0" y="647"/>
                  </a:lnTo>
                  <a:lnTo>
                    <a:pt x="635" y="241"/>
                  </a:lnTo>
                  <a:lnTo>
                    <a:pt x="635" y="0"/>
                  </a:lnTo>
                  <a:lnTo>
                    <a:pt x="0" y="409"/>
                  </a:lnTo>
                  <a:close/>
                </a:path>
              </a:pathLst>
            </a:custGeom>
            <a:solidFill>
              <a:srgbClr val="1AB89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4353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6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8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2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8" grpId="1" animBg="1"/>
          <p:bldP spid="9" grpId="0" animBg="1"/>
          <p:bldP spid="9" grpId="1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3" grpId="0" animBg="1"/>
          <p:bldP spid="13" grpId="1" animBg="1"/>
          <p:bldP spid="14" grpId="0" animBg="1"/>
          <p:bldP spid="14" grpId="1" animBg="1"/>
          <p:bldP spid="15" grpId="0" animBg="1"/>
          <p:bldP spid="15" grpId="1" animBg="1"/>
          <p:bldP spid="16" grpId="0"/>
          <p:bldP spid="17" grpId="0"/>
          <p:bldP spid="18" grpId="0"/>
          <p:bldP spid="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6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8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2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8" grpId="1" animBg="1"/>
          <p:bldP spid="9" grpId="0" animBg="1"/>
          <p:bldP spid="9" grpId="1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3" grpId="0" animBg="1"/>
          <p:bldP spid="13" grpId="1" animBg="1"/>
          <p:bldP spid="14" grpId="0" animBg="1"/>
          <p:bldP spid="14" grpId="1" animBg="1"/>
          <p:bldP spid="15" grpId="0" animBg="1"/>
          <p:bldP spid="15" grpId="1" animBg="1"/>
          <p:bldP spid="16" grpId="0"/>
          <p:bldP spid="17" grpId="0"/>
          <p:bldP spid="18" grpId="0"/>
          <p:bldP spid="19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101785" y="0"/>
            <a:ext cx="940668" cy="257904"/>
            <a:chOff x="3954422" y="0"/>
            <a:chExt cx="1235393" cy="338709"/>
          </a:xfrm>
        </p:grpSpPr>
        <p:sp>
          <p:nvSpPr>
            <p:cNvPr id="5" name="等腰三角形 4"/>
            <p:cNvSpPr/>
            <p:nvPr/>
          </p:nvSpPr>
          <p:spPr>
            <a:xfrm rot="10800000">
              <a:off x="395442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>
              <a:off x="413995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ED5B7"/>
                </a:solidFill>
              </a:endParaRPr>
            </a:p>
          </p:txBody>
        </p:sp>
      </p:grpSp>
      <p:sp>
        <p:nvSpPr>
          <p:cNvPr id="7" name="TextBox 5"/>
          <p:cNvSpPr txBox="1"/>
          <p:nvPr/>
        </p:nvSpPr>
        <p:spPr>
          <a:xfrm>
            <a:off x="3239852" y="298058"/>
            <a:ext cx="266429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0202E"/>
                </a:solidFill>
                <a:latin typeface="Impact" panose="020B0806030902050204" pitchFamily="34" charset="0"/>
              </a:rPr>
              <a:t>单击添加文本标题</a:t>
            </a:r>
            <a:endParaRPr lang="zh-CN" altLang="en-US" dirty="0">
              <a:solidFill>
                <a:srgbClr val="20202E"/>
              </a:solidFill>
              <a:latin typeface="Impact" panose="020B0806030902050204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014413" y="2498725"/>
            <a:ext cx="719137" cy="468313"/>
          </a:xfrm>
          <a:prstGeom prst="rect">
            <a:avLst/>
          </a:prstGeom>
          <a:solidFill>
            <a:srgbClr val="1AB89E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1692275" y="2065338"/>
            <a:ext cx="719138" cy="466725"/>
          </a:xfrm>
          <a:prstGeom prst="rect">
            <a:avLst/>
          </a:prstGeom>
          <a:solidFill>
            <a:srgbClr val="1AB89E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2914650" y="2498725"/>
            <a:ext cx="719138" cy="468313"/>
          </a:xfrm>
          <a:prstGeom prst="rect">
            <a:avLst/>
          </a:prstGeom>
          <a:solidFill>
            <a:srgbClr val="10101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3594100" y="2065338"/>
            <a:ext cx="719138" cy="466725"/>
          </a:xfrm>
          <a:prstGeom prst="rect">
            <a:avLst/>
          </a:prstGeom>
          <a:solidFill>
            <a:srgbClr val="10101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4818063" y="2498725"/>
            <a:ext cx="719137" cy="468313"/>
          </a:xfrm>
          <a:prstGeom prst="rect">
            <a:avLst/>
          </a:prstGeom>
          <a:solidFill>
            <a:srgbClr val="1AB89E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5495925" y="2065338"/>
            <a:ext cx="719138" cy="466725"/>
          </a:xfrm>
          <a:prstGeom prst="rect">
            <a:avLst/>
          </a:prstGeom>
          <a:solidFill>
            <a:srgbClr val="1AB89E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6686550" y="2498725"/>
            <a:ext cx="719138" cy="468313"/>
          </a:xfrm>
          <a:prstGeom prst="rect">
            <a:avLst/>
          </a:prstGeom>
          <a:solidFill>
            <a:srgbClr val="10101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7366000" y="2065338"/>
            <a:ext cx="719138" cy="466725"/>
          </a:xfrm>
          <a:prstGeom prst="rect">
            <a:avLst/>
          </a:prstGeom>
          <a:solidFill>
            <a:srgbClr val="10101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6" name="Freeform 13"/>
          <p:cNvSpPr/>
          <p:nvPr/>
        </p:nvSpPr>
        <p:spPr bwMode="auto">
          <a:xfrm>
            <a:off x="-324544" y="2282825"/>
            <a:ext cx="9108183" cy="514350"/>
          </a:xfrm>
          <a:custGeom>
            <a:avLst/>
            <a:gdLst>
              <a:gd name="T0" fmla="*/ 5518 w 5536"/>
              <a:gd name="T1" fmla="*/ 196 h 324"/>
              <a:gd name="T2" fmla="*/ 5518 w 5536"/>
              <a:gd name="T3" fmla="*/ 128 h 324"/>
              <a:gd name="T4" fmla="*/ 5408 w 5536"/>
              <a:gd name="T5" fmla="*/ 18 h 324"/>
              <a:gd name="T6" fmla="*/ 5374 w 5536"/>
              <a:gd name="T7" fmla="*/ 32 h 324"/>
              <a:gd name="T8" fmla="*/ 5374 w 5536"/>
              <a:gd name="T9" fmla="*/ 82 h 324"/>
              <a:gd name="T10" fmla="*/ 5326 w 5536"/>
              <a:gd name="T11" fmla="*/ 130 h 324"/>
              <a:gd name="T12" fmla="*/ 0 w 5536"/>
              <a:gd name="T13" fmla="*/ 130 h 324"/>
              <a:gd name="T14" fmla="*/ 1 w 5536"/>
              <a:gd name="T15" fmla="*/ 193 h 324"/>
              <a:gd name="T16" fmla="*/ 5326 w 5536"/>
              <a:gd name="T17" fmla="*/ 194 h 324"/>
              <a:gd name="T18" fmla="*/ 5374 w 5536"/>
              <a:gd name="T19" fmla="*/ 242 h 324"/>
              <a:gd name="T20" fmla="*/ 5374 w 5536"/>
              <a:gd name="T21" fmla="*/ 292 h 324"/>
              <a:gd name="T22" fmla="*/ 5408 w 5536"/>
              <a:gd name="T23" fmla="*/ 306 h 324"/>
              <a:gd name="T24" fmla="*/ 5518 w 5536"/>
              <a:gd name="T25" fmla="*/ 196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536" h="324">
                <a:moveTo>
                  <a:pt x="5518" y="196"/>
                </a:moveTo>
                <a:cubicBezTo>
                  <a:pt x="5536" y="176"/>
                  <a:pt x="5536" y="146"/>
                  <a:pt x="5518" y="128"/>
                </a:cubicBezTo>
                <a:cubicBezTo>
                  <a:pt x="5408" y="18"/>
                  <a:pt x="5408" y="18"/>
                  <a:pt x="5408" y="18"/>
                </a:cubicBezTo>
                <a:cubicBezTo>
                  <a:pt x="5390" y="0"/>
                  <a:pt x="5374" y="6"/>
                  <a:pt x="5374" y="32"/>
                </a:cubicBezTo>
                <a:cubicBezTo>
                  <a:pt x="5374" y="82"/>
                  <a:pt x="5374" y="82"/>
                  <a:pt x="5374" y="82"/>
                </a:cubicBezTo>
                <a:cubicBezTo>
                  <a:pt x="5374" y="108"/>
                  <a:pt x="5352" y="130"/>
                  <a:pt x="5326" y="130"/>
                </a:cubicBezTo>
                <a:cubicBezTo>
                  <a:pt x="1096" y="130"/>
                  <a:pt x="0" y="130"/>
                  <a:pt x="0" y="130"/>
                </a:cubicBezTo>
                <a:cubicBezTo>
                  <a:pt x="1" y="149"/>
                  <a:pt x="0" y="167"/>
                  <a:pt x="1" y="193"/>
                </a:cubicBezTo>
                <a:cubicBezTo>
                  <a:pt x="4231" y="193"/>
                  <a:pt x="5326" y="194"/>
                  <a:pt x="5326" y="194"/>
                </a:cubicBezTo>
                <a:cubicBezTo>
                  <a:pt x="5352" y="194"/>
                  <a:pt x="5374" y="214"/>
                  <a:pt x="5374" y="242"/>
                </a:cubicBezTo>
                <a:cubicBezTo>
                  <a:pt x="5374" y="292"/>
                  <a:pt x="5374" y="292"/>
                  <a:pt x="5374" y="292"/>
                </a:cubicBezTo>
                <a:cubicBezTo>
                  <a:pt x="5374" y="318"/>
                  <a:pt x="5390" y="324"/>
                  <a:pt x="5408" y="306"/>
                </a:cubicBezTo>
                <a:lnTo>
                  <a:pt x="5518" y="19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" name="Freeform 14"/>
          <p:cNvSpPr/>
          <p:nvPr/>
        </p:nvSpPr>
        <p:spPr bwMode="auto">
          <a:xfrm>
            <a:off x="101441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Freeform 15"/>
          <p:cNvSpPr/>
          <p:nvPr/>
        </p:nvSpPr>
        <p:spPr bwMode="auto">
          <a:xfrm>
            <a:off x="2914650" y="2065338"/>
            <a:ext cx="1398588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rgbClr val="20202E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9" name="Freeform 16"/>
          <p:cNvSpPr/>
          <p:nvPr/>
        </p:nvSpPr>
        <p:spPr bwMode="auto">
          <a:xfrm>
            <a:off x="481806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0" name="Freeform 17"/>
          <p:cNvSpPr/>
          <p:nvPr/>
        </p:nvSpPr>
        <p:spPr bwMode="auto">
          <a:xfrm>
            <a:off x="6686550" y="2065338"/>
            <a:ext cx="1398588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rgbClr val="20202E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21" name="Group 18"/>
          <p:cNvGrpSpPr/>
          <p:nvPr/>
        </p:nvGrpSpPr>
        <p:grpSpPr bwMode="auto">
          <a:xfrm>
            <a:off x="7272338" y="2419350"/>
            <a:ext cx="241300" cy="217488"/>
            <a:chOff x="0" y="0"/>
            <a:chExt cx="152" cy="137"/>
          </a:xfrm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0" y="0"/>
              <a:ext cx="109" cy="137"/>
            </a:xfrm>
            <a:custGeom>
              <a:avLst/>
              <a:gdLst>
                <a:gd name="T0" fmla="*/ 53 w 55"/>
                <a:gd name="T1" fmla="*/ 0 h 68"/>
                <a:gd name="T2" fmla="*/ 3 w 55"/>
                <a:gd name="T3" fmla="*/ 0 h 68"/>
                <a:gd name="T4" fmla="*/ 0 w 55"/>
                <a:gd name="T5" fmla="*/ 3 h 68"/>
                <a:gd name="T6" fmla="*/ 0 w 55"/>
                <a:gd name="T7" fmla="*/ 66 h 68"/>
                <a:gd name="T8" fmla="*/ 3 w 55"/>
                <a:gd name="T9" fmla="*/ 68 h 68"/>
                <a:gd name="T10" fmla="*/ 53 w 55"/>
                <a:gd name="T11" fmla="*/ 68 h 68"/>
                <a:gd name="T12" fmla="*/ 53 w 55"/>
                <a:gd name="T13" fmla="*/ 68 h 68"/>
                <a:gd name="T14" fmla="*/ 55 w 55"/>
                <a:gd name="T15" fmla="*/ 66 h 68"/>
                <a:gd name="T16" fmla="*/ 55 w 55"/>
                <a:gd name="T17" fmla="*/ 3 h 68"/>
                <a:gd name="T18" fmla="*/ 53 w 55"/>
                <a:gd name="T19" fmla="*/ 0 h 68"/>
                <a:gd name="T20" fmla="*/ 34 w 55"/>
                <a:gd name="T21" fmla="*/ 37 h 68"/>
                <a:gd name="T22" fmla="*/ 28 w 55"/>
                <a:gd name="T23" fmla="*/ 38 h 68"/>
                <a:gd name="T24" fmla="*/ 25 w 55"/>
                <a:gd name="T25" fmla="*/ 37 h 68"/>
                <a:gd name="T26" fmla="*/ 11 w 55"/>
                <a:gd name="T27" fmla="*/ 21 h 68"/>
                <a:gd name="T28" fmla="*/ 15 w 55"/>
                <a:gd name="T29" fmla="*/ 17 h 68"/>
                <a:gd name="T30" fmla="*/ 18 w 55"/>
                <a:gd name="T31" fmla="*/ 21 h 68"/>
                <a:gd name="T32" fmla="*/ 28 w 55"/>
                <a:gd name="T33" fmla="*/ 31 h 68"/>
                <a:gd name="T34" fmla="*/ 28 w 55"/>
                <a:gd name="T35" fmla="*/ 31 h 68"/>
                <a:gd name="T36" fmla="*/ 34 w 55"/>
                <a:gd name="T37" fmla="*/ 28 h 68"/>
                <a:gd name="T38" fmla="*/ 38 w 55"/>
                <a:gd name="T39" fmla="*/ 21 h 68"/>
                <a:gd name="T40" fmla="*/ 41 w 55"/>
                <a:gd name="T41" fmla="*/ 17 h 68"/>
                <a:gd name="T42" fmla="*/ 45 w 55"/>
                <a:gd name="T43" fmla="*/ 21 h 68"/>
                <a:gd name="T44" fmla="*/ 34 w 55"/>
                <a:gd name="T45" fmla="*/ 3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68">
                  <a:moveTo>
                    <a:pt x="5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1" y="68"/>
                    <a:pt x="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5" y="68"/>
                    <a:pt x="55" y="67"/>
                    <a:pt x="55" y="6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5" y="1"/>
                    <a:pt x="54" y="0"/>
                    <a:pt x="53" y="0"/>
                  </a:cubicBezTo>
                  <a:close/>
                  <a:moveTo>
                    <a:pt x="34" y="37"/>
                  </a:moveTo>
                  <a:cubicBezTo>
                    <a:pt x="32" y="37"/>
                    <a:pt x="30" y="38"/>
                    <a:pt x="28" y="38"/>
                  </a:cubicBezTo>
                  <a:cubicBezTo>
                    <a:pt x="27" y="38"/>
                    <a:pt x="26" y="38"/>
                    <a:pt x="25" y="37"/>
                  </a:cubicBezTo>
                  <a:cubicBezTo>
                    <a:pt x="17" y="36"/>
                    <a:pt x="11" y="29"/>
                    <a:pt x="11" y="21"/>
                  </a:cubicBezTo>
                  <a:cubicBezTo>
                    <a:pt x="11" y="19"/>
                    <a:pt x="13" y="17"/>
                    <a:pt x="15" y="17"/>
                  </a:cubicBezTo>
                  <a:cubicBezTo>
                    <a:pt x="16" y="17"/>
                    <a:pt x="18" y="19"/>
                    <a:pt x="18" y="21"/>
                  </a:cubicBezTo>
                  <a:cubicBezTo>
                    <a:pt x="18" y="26"/>
                    <a:pt x="22" y="31"/>
                    <a:pt x="28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31" y="31"/>
                    <a:pt x="33" y="30"/>
                    <a:pt x="34" y="28"/>
                  </a:cubicBezTo>
                  <a:cubicBezTo>
                    <a:pt x="36" y="26"/>
                    <a:pt x="38" y="24"/>
                    <a:pt x="38" y="21"/>
                  </a:cubicBezTo>
                  <a:cubicBezTo>
                    <a:pt x="38" y="19"/>
                    <a:pt x="39" y="17"/>
                    <a:pt x="41" y="17"/>
                  </a:cubicBezTo>
                  <a:cubicBezTo>
                    <a:pt x="43" y="17"/>
                    <a:pt x="45" y="19"/>
                    <a:pt x="45" y="21"/>
                  </a:cubicBezTo>
                  <a:cubicBezTo>
                    <a:pt x="45" y="28"/>
                    <a:pt x="40" y="34"/>
                    <a:pt x="34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3" name="Freeform 20"/>
            <p:cNvSpPr/>
            <p:nvPr/>
          </p:nvSpPr>
          <p:spPr bwMode="auto">
            <a:xfrm>
              <a:off x="125" y="44"/>
              <a:ext cx="27" cy="93"/>
            </a:xfrm>
            <a:custGeom>
              <a:avLst/>
              <a:gdLst>
                <a:gd name="T0" fmla="*/ 0 w 13"/>
                <a:gd name="T1" fmla="*/ 3 h 46"/>
                <a:gd name="T2" fmla="*/ 2 w 13"/>
                <a:gd name="T3" fmla="*/ 0 h 46"/>
                <a:gd name="T4" fmla="*/ 11 w 13"/>
                <a:gd name="T5" fmla="*/ 0 h 46"/>
                <a:gd name="T6" fmla="*/ 13 w 13"/>
                <a:gd name="T7" fmla="*/ 3 h 46"/>
                <a:gd name="T8" fmla="*/ 13 w 13"/>
                <a:gd name="T9" fmla="*/ 44 h 46"/>
                <a:gd name="T10" fmla="*/ 11 w 13"/>
                <a:gd name="T11" fmla="*/ 46 h 46"/>
                <a:gd name="T12" fmla="*/ 2 w 13"/>
                <a:gd name="T13" fmla="*/ 46 h 46"/>
                <a:gd name="T14" fmla="*/ 0 w 13"/>
                <a:gd name="T15" fmla="*/ 44 h 46"/>
                <a:gd name="T16" fmla="*/ 0 w 13"/>
                <a:gd name="T17" fmla="*/ 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46">
                  <a:moveTo>
                    <a:pt x="0" y="3"/>
                  </a:moveTo>
                  <a:cubicBezTo>
                    <a:pt x="0" y="1"/>
                    <a:pt x="1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3" y="1"/>
                    <a:pt x="13" y="3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5"/>
                    <a:pt x="12" y="46"/>
                    <a:pt x="11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1" y="46"/>
                    <a:pt x="0" y="45"/>
                    <a:pt x="0" y="44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24" name="Freeform 21"/>
          <p:cNvSpPr>
            <a:spLocks noEditPoints="1"/>
          </p:cNvSpPr>
          <p:nvPr/>
        </p:nvSpPr>
        <p:spPr bwMode="auto">
          <a:xfrm>
            <a:off x="5403850" y="2408238"/>
            <a:ext cx="184150" cy="239712"/>
          </a:xfrm>
          <a:custGeom>
            <a:avLst/>
            <a:gdLst>
              <a:gd name="T0" fmla="*/ 56 w 58"/>
              <a:gd name="T1" fmla="*/ 30 h 76"/>
              <a:gd name="T2" fmla="*/ 46 w 58"/>
              <a:gd name="T3" fmla="*/ 30 h 76"/>
              <a:gd name="T4" fmla="*/ 46 w 58"/>
              <a:gd name="T5" fmla="*/ 17 h 76"/>
              <a:gd name="T6" fmla="*/ 29 w 58"/>
              <a:gd name="T7" fmla="*/ 0 h 76"/>
              <a:gd name="T8" fmla="*/ 12 w 58"/>
              <a:gd name="T9" fmla="*/ 17 h 76"/>
              <a:gd name="T10" fmla="*/ 12 w 58"/>
              <a:gd name="T11" fmla="*/ 30 h 76"/>
              <a:gd name="T12" fmla="*/ 2 w 58"/>
              <a:gd name="T13" fmla="*/ 30 h 76"/>
              <a:gd name="T14" fmla="*/ 0 w 58"/>
              <a:gd name="T15" fmla="*/ 32 h 76"/>
              <a:gd name="T16" fmla="*/ 0 w 58"/>
              <a:gd name="T17" fmla="*/ 74 h 76"/>
              <a:gd name="T18" fmla="*/ 2 w 58"/>
              <a:gd name="T19" fmla="*/ 76 h 76"/>
              <a:gd name="T20" fmla="*/ 56 w 58"/>
              <a:gd name="T21" fmla="*/ 76 h 76"/>
              <a:gd name="T22" fmla="*/ 58 w 58"/>
              <a:gd name="T23" fmla="*/ 74 h 76"/>
              <a:gd name="T24" fmla="*/ 58 w 58"/>
              <a:gd name="T25" fmla="*/ 32 h 76"/>
              <a:gd name="T26" fmla="*/ 56 w 58"/>
              <a:gd name="T27" fmla="*/ 30 h 76"/>
              <a:gd name="T28" fmla="*/ 33 w 58"/>
              <a:gd name="T29" fmla="*/ 56 h 76"/>
              <a:gd name="T30" fmla="*/ 32 w 58"/>
              <a:gd name="T31" fmla="*/ 56 h 76"/>
              <a:gd name="T32" fmla="*/ 32 w 58"/>
              <a:gd name="T33" fmla="*/ 59 h 76"/>
              <a:gd name="T34" fmla="*/ 27 w 58"/>
              <a:gd name="T35" fmla="*/ 59 h 76"/>
              <a:gd name="T36" fmla="*/ 27 w 58"/>
              <a:gd name="T37" fmla="*/ 56 h 76"/>
              <a:gd name="T38" fmla="*/ 25 w 58"/>
              <a:gd name="T39" fmla="*/ 56 h 76"/>
              <a:gd name="T40" fmla="*/ 25 w 58"/>
              <a:gd name="T41" fmla="*/ 48 h 76"/>
              <a:gd name="T42" fmla="*/ 33 w 58"/>
              <a:gd name="T43" fmla="*/ 48 h 76"/>
              <a:gd name="T44" fmla="*/ 33 w 58"/>
              <a:gd name="T45" fmla="*/ 56 h 76"/>
              <a:gd name="T46" fmla="*/ 37 w 58"/>
              <a:gd name="T47" fmla="*/ 30 h 76"/>
              <a:gd name="T48" fmla="*/ 21 w 58"/>
              <a:gd name="T49" fmla="*/ 30 h 76"/>
              <a:gd name="T50" fmla="*/ 21 w 58"/>
              <a:gd name="T51" fmla="*/ 17 h 76"/>
              <a:gd name="T52" fmla="*/ 29 w 58"/>
              <a:gd name="T53" fmla="*/ 9 h 76"/>
              <a:gd name="T54" fmla="*/ 37 w 58"/>
              <a:gd name="T55" fmla="*/ 17 h 76"/>
              <a:gd name="T56" fmla="*/ 37 w 58"/>
              <a:gd name="T57" fmla="*/ 30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8" h="76">
                <a:moveTo>
                  <a:pt x="56" y="30"/>
                </a:moveTo>
                <a:cubicBezTo>
                  <a:pt x="46" y="30"/>
                  <a:pt x="46" y="30"/>
                  <a:pt x="46" y="30"/>
                </a:cubicBezTo>
                <a:cubicBezTo>
                  <a:pt x="46" y="17"/>
                  <a:pt x="46" y="17"/>
                  <a:pt x="46" y="17"/>
                </a:cubicBezTo>
                <a:cubicBezTo>
                  <a:pt x="46" y="8"/>
                  <a:pt x="38" y="0"/>
                  <a:pt x="29" y="0"/>
                </a:cubicBezTo>
                <a:cubicBezTo>
                  <a:pt x="20" y="0"/>
                  <a:pt x="12" y="8"/>
                  <a:pt x="12" y="17"/>
                </a:cubicBezTo>
                <a:cubicBezTo>
                  <a:pt x="12" y="30"/>
                  <a:pt x="12" y="30"/>
                  <a:pt x="1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1" y="30"/>
                  <a:pt x="0" y="31"/>
                  <a:pt x="0" y="32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5"/>
                  <a:pt x="1" y="76"/>
                  <a:pt x="2" y="76"/>
                </a:cubicBezTo>
                <a:cubicBezTo>
                  <a:pt x="56" y="76"/>
                  <a:pt x="56" y="76"/>
                  <a:pt x="56" y="76"/>
                </a:cubicBezTo>
                <a:cubicBezTo>
                  <a:pt x="57" y="76"/>
                  <a:pt x="58" y="75"/>
                  <a:pt x="58" y="74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1"/>
                  <a:pt x="57" y="30"/>
                  <a:pt x="56" y="30"/>
                </a:cubicBezTo>
                <a:close/>
                <a:moveTo>
                  <a:pt x="33" y="56"/>
                </a:moveTo>
                <a:cubicBezTo>
                  <a:pt x="32" y="56"/>
                  <a:pt x="32" y="56"/>
                  <a:pt x="32" y="56"/>
                </a:cubicBezTo>
                <a:cubicBezTo>
                  <a:pt x="32" y="59"/>
                  <a:pt x="32" y="59"/>
                  <a:pt x="32" y="59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56"/>
                  <a:pt x="27" y="56"/>
                  <a:pt x="27" y="56"/>
                </a:cubicBezTo>
                <a:cubicBezTo>
                  <a:pt x="25" y="56"/>
                  <a:pt x="25" y="56"/>
                  <a:pt x="25" y="56"/>
                </a:cubicBezTo>
                <a:cubicBezTo>
                  <a:pt x="25" y="48"/>
                  <a:pt x="25" y="48"/>
                  <a:pt x="25" y="48"/>
                </a:cubicBezTo>
                <a:cubicBezTo>
                  <a:pt x="33" y="48"/>
                  <a:pt x="33" y="48"/>
                  <a:pt x="33" y="48"/>
                </a:cubicBezTo>
                <a:lnTo>
                  <a:pt x="33" y="56"/>
                </a:lnTo>
                <a:close/>
                <a:moveTo>
                  <a:pt x="37" y="30"/>
                </a:moveTo>
                <a:cubicBezTo>
                  <a:pt x="21" y="30"/>
                  <a:pt x="21" y="30"/>
                  <a:pt x="21" y="30"/>
                </a:cubicBezTo>
                <a:cubicBezTo>
                  <a:pt x="21" y="17"/>
                  <a:pt x="21" y="17"/>
                  <a:pt x="21" y="17"/>
                </a:cubicBezTo>
                <a:cubicBezTo>
                  <a:pt x="21" y="12"/>
                  <a:pt x="25" y="9"/>
                  <a:pt x="29" y="9"/>
                </a:cubicBezTo>
                <a:cubicBezTo>
                  <a:pt x="34" y="9"/>
                  <a:pt x="37" y="12"/>
                  <a:pt x="37" y="17"/>
                </a:cubicBezTo>
                <a:lnTo>
                  <a:pt x="37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5" name="Freeform 22"/>
          <p:cNvSpPr/>
          <p:nvPr/>
        </p:nvSpPr>
        <p:spPr bwMode="auto">
          <a:xfrm>
            <a:off x="3495675" y="2408238"/>
            <a:ext cx="201613" cy="239712"/>
          </a:xfrm>
          <a:custGeom>
            <a:avLst/>
            <a:gdLst>
              <a:gd name="T0" fmla="*/ 40 w 63"/>
              <a:gd name="T1" fmla="*/ 51 h 76"/>
              <a:gd name="T2" fmla="*/ 37 w 63"/>
              <a:gd name="T3" fmla="*/ 49 h 76"/>
              <a:gd name="T4" fmla="*/ 25 w 63"/>
              <a:gd name="T5" fmla="*/ 49 h 76"/>
              <a:gd name="T6" fmla="*/ 23 w 63"/>
              <a:gd name="T7" fmla="*/ 51 h 76"/>
              <a:gd name="T8" fmla="*/ 23 w 63"/>
              <a:gd name="T9" fmla="*/ 74 h 76"/>
              <a:gd name="T10" fmla="*/ 20 w 63"/>
              <a:gd name="T11" fmla="*/ 76 h 76"/>
              <a:gd name="T12" fmla="*/ 2 w 63"/>
              <a:gd name="T13" fmla="*/ 76 h 76"/>
              <a:gd name="T14" fmla="*/ 0 w 63"/>
              <a:gd name="T15" fmla="*/ 74 h 76"/>
              <a:gd name="T16" fmla="*/ 0 w 63"/>
              <a:gd name="T17" fmla="*/ 33 h 76"/>
              <a:gd name="T18" fmla="*/ 1 w 63"/>
              <a:gd name="T19" fmla="*/ 29 h 76"/>
              <a:gd name="T20" fmla="*/ 29 w 63"/>
              <a:gd name="T21" fmla="*/ 1 h 76"/>
              <a:gd name="T22" fmla="*/ 33 w 63"/>
              <a:gd name="T23" fmla="*/ 1 h 76"/>
              <a:gd name="T24" fmla="*/ 61 w 63"/>
              <a:gd name="T25" fmla="*/ 29 h 76"/>
              <a:gd name="T26" fmla="*/ 63 w 63"/>
              <a:gd name="T27" fmla="*/ 33 h 76"/>
              <a:gd name="T28" fmla="*/ 63 w 63"/>
              <a:gd name="T29" fmla="*/ 74 h 76"/>
              <a:gd name="T30" fmla="*/ 60 w 63"/>
              <a:gd name="T31" fmla="*/ 76 h 76"/>
              <a:gd name="T32" fmla="*/ 42 w 63"/>
              <a:gd name="T33" fmla="*/ 76 h 76"/>
              <a:gd name="T34" fmla="*/ 40 w 63"/>
              <a:gd name="T35" fmla="*/ 74 h 76"/>
              <a:gd name="T36" fmla="*/ 40 w 63"/>
              <a:gd name="T37" fmla="*/ 51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3" h="76">
                <a:moveTo>
                  <a:pt x="40" y="51"/>
                </a:moveTo>
                <a:cubicBezTo>
                  <a:pt x="40" y="50"/>
                  <a:pt x="39" y="49"/>
                  <a:pt x="37" y="49"/>
                </a:cubicBezTo>
                <a:cubicBezTo>
                  <a:pt x="25" y="49"/>
                  <a:pt x="25" y="49"/>
                  <a:pt x="25" y="49"/>
                </a:cubicBezTo>
                <a:cubicBezTo>
                  <a:pt x="24" y="49"/>
                  <a:pt x="23" y="50"/>
                  <a:pt x="23" y="51"/>
                </a:cubicBezTo>
                <a:cubicBezTo>
                  <a:pt x="23" y="74"/>
                  <a:pt x="23" y="74"/>
                  <a:pt x="23" y="74"/>
                </a:cubicBezTo>
                <a:cubicBezTo>
                  <a:pt x="23" y="75"/>
                  <a:pt x="22" y="76"/>
                  <a:pt x="20" y="76"/>
                </a:cubicBezTo>
                <a:cubicBezTo>
                  <a:pt x="2" y="76"/>
                  <a:pt x="2" y="76"/>
                  <a:pt x="2" y="76"/>
                </a:cubicBezTo>
                <a:cubicBezTo>
                  <a:pt x="1" y="76"/>
                  <a:pt x="0" y="75"/>
                  <a:pt x="0" y="74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2"/>
                  <a:pt x="0" y="30"/>
                  <a:pt x="1" y="29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0"/>
                  <a:pt x="32" y="0"/>
                  <a:pt x="33" y="1"/>
                </a:cubicBezTo>
                <a:cubicBezTo>
                  <a:pt x="61" y="29"/>
                  <a:pt x="61" y="29"/>
                  <a:pt x="61" y="29"/>
                </a:cubicBezTo>
                <a:cubicBezTo>
                  <a:pt x="62" y="30"/>
                  <a:pt x="63" y="32"/>
                  <a:pt x="63" y="33"/>
                </a:cubicBezTo>
                <a:cubicBezTo>
                  <a:pt x="63" y="74"/>
                  <a:pt x="63" y="74"/>
                  <a:pt x="63" y="74"/>
                </a:cubicBezTo>
                <a:cubicBezTo>
                  <a:pt x="63" y="75"/>
                  <a:pt x="62" y="76"/>
                  <a:pt x="60" y="76"/>
                </a:cubicBezTo>
                <a:cubicBezTo>
                  <a:pt x="42" y="76"/>
                  <a:pt x="42" y="76"/>
                  <a:pt x="42" y="76"/>
                </a:cubicBezTo>
                <a:cubicBezTo>
                  <a:pt x="41" y="76"/>
                  <a:pt x="40" y="75"/>
                  <a:pt x="40" y="74"/>
                </a:cubicBezTo>
                <a:lnTo>
                  <a:pt x="40" y="5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6" name="Freeform 23"/>
          <p:cNvSpPr/>
          <p:nvPr/>
        </p:nvSpPr>
        <p:spPr bwMode="auto">
          <a:xfrm>
            <a:off x="1603375" y="2408238"/>
            <a:ext cx="177800" cy="239712"/>
          </a:xfrm>
          <a:custGeom>
            <a:avLst/>
            <a:gdLst>
              <a:gd name="T0" fmla="*/ 55 w 56"/>
              <a:gd name="T1" fmla="*/ 63 h 76"/>
              <a:gd name="T2" fmla="*/ 35 w 56"/>
              <a:gd name="T3" fmla="*/ 51 h 76"/>
              <a:gd name="T4" fmla="*/ 35 w 56"/>
              <a:gd name="T5" fmla="*/ 45 h 76"/>
              <a:gd name="T6" fmla="*/ 43 w 56"/>
              <a:gd name="T7" fmla="*/ 35 h 76"/>
              <a:gd name="T8" fmla="*/ 47 w 56"/>
              <a:gd name="T9" fmla="*/ 31 h 76"/>
              <a:gd name="T10" fmla="*/ 47 w 56"/>
              <a:gd name="T11" fmla="*/ 30 h 76"/>
              <a:gd name="T12" fmla="*/ 46 w 56"/>
              <a:gd name="T13" fmla="*/ 21 h 76"/>
              <a:gd name="T14" fmla="*/ 44 w 56"/>
              <a:gd name="T15" fmla="*/ 20 h 76"/>
              <a:gd name="T16" fmla="*/ 44 w 56"/>
              <a:gd name="T17" fmla="*/ 16 h 76"/>
              <a:gd name="T18" fmla="*/ 28 w 56"/>
              <a:gd name="T19" fmla="*/ 0 h 76"/>
              <a:gd name="T20" fmla="*/ 12 w 56"/>
              <a:gd name="T21" fmla="*/ 16 h 76"/>
              <a:gd name="T22" fmla="*/ 12 w 56"/>
              <a:gd name="T23" fmla="*/ 20 h 76"/>
              <a:gd name="T24" fmla="*/ 10 w 56"/>
              <a:gd name="T25" fmla="*/ 21 h 76"/>
              <a:gd name="T26" fmla="*/ 9 w 56"/>
              <a:gd name="T27" fmla="*/ 30 h 76"/>
              <a:gd name="T28" fmla="*/ 9 w 56"/>
              <a:gd name="T29" fmla="*/ 31 h 76"/>
              <a:gd name="T30" fmla="*/ 13 w 56"/>
              <a:gd name="T31" fmla="*/ 35 h 76"/>
              <a:gd name="T32" fmla="*/ 21 w 56"/>
              <a:gd name="T33" fmla="*/ 45 h 76"/>
              <a:gd name="T34" fmla="*/ 21 w 56"/>
              <a:gd name="T35" fmla="*/ 51 h 76"/>
              <a:gd name="T36" fmla="*/ 1 w 56"/>
              <a:gd name="T37" fmla="*/ 62 h 76"/>
              <a:gd name="T38" fmla="*/ 1 w 56"/>
              <a:gd name="T39" fmla="*/ 70 h 76"/>
              <a:gd name="T40" fmla="*/ 1 w 56"/>
              <a:gd name="T41" fmla="*/ 71 h 76"/>
              <a:gd name="T42" fmla="*/ 2 w 56"/>
              <a:gd name="T43" fmla="*/ 71 h 76"/>
              <a:gd name="T44" fmla="*/ 28 w 56"/>
              <a:gd name="T45" fmla="*/ 76 h 76"/>
              <a:gd name="T46" fmla="*/ 54 w 56"/>
              <a:gd name="T47" fmla="*/ 71 h 76"/>
              <a:gd name="T48" fmla="*/ 55 w 56"/>
              <a:gd name="T49" fmla="*/ 71 h 76"/>
              <a:gd name="T50" fmla="*/ 55 w 56"/>
              <a:gd name="T51" fmla="*/ 70 h 76"/>
              <a:gd name="T52" fmla="*/ 55 w 56"/>
              <a:gd name="T53" fmla="*/ 63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6" h="76">
                <a:moveTo>
                  <a:pt x="55" y="63"/>
                </a:moveTo>
                <a:cubicBezTo>
                  <a:pt x="54" y="56"/>
                  <a:pt x="39" y="52"/>
                  <a:pt x="35" y="51"/>
                </a:cubicBezTo>
                <a:cubicBezTo>
                  <a:pt x="35" y="45"/>
                  <a:pt x="35" y="45"/>
                  <a:pt x="35" y="45"/>
                </a:cubicBezTo>
                <a:cubicBezTo>
                  <a:pt x="39" y="43"/>
                  <a:pt x="42" y="39"/>
                  <a:pt x="43" y="35"/>
                </a:cubicBezTo>
                <a:cubicBezTo>
                  <a:pt x="45" y="34"/>
                  <a:pt x="47" y="34"/>
                  <a:pt x="47" y="31"/>
                </a:cubicBezTo>
                <a:cubicBezTo>
                  <a:pt x="47" y="31"/>
                  <a:pt x="47" y="31"/>
                  <a:pt x="47" y="30"/>
                </a:cubicBezTo>
                <a:cubicBezTo>
                  <a:pt x="48" y="26"/>
                  <a:pt x="48" y="22"/>
                  <a:pt x="46" y="21"/>
                </a:cubicBezTo>
                <a:cubicBezTo>
                  <a:pt x="46" y="20"/>
                  <a:pt x="45" y="20"/>
                  <a:pt x="44" y="20"/>
                </a:cubicBezTo>
                <a:cubicBezTo>
                  <a:pt x="44" y="16"/>
                  <a:pt x="44" y="16"/>
                  <a:pt x="44" y="16"/>
                </a:cubicBezTo>
                <a:cubicBezTo>
                  <a:pt x="44" y="7"/>
                  <a:pt x="37" y="0"/>
                  <a:pt x="28" y="0"/>
                </a:cubicBezTo>
                <a:cubicBezTo>
                  <a:pt x="19" y="0"/>
                  <a:pt x="12" y="7"/>
                  <a:pt x="12" y="16"/>
                </a:cubicBezTo>
                <a:cubicBezTo>
                  <a:pt x="12" y="20"/>
                  <a:pt x="12" y="20"/>
                  <a:pt x="12" y="20"/>
                </a:cubicBezTo>
                <a:cubicBezTo>
                  <a:pt x="11" y="20"/>
                  <a:pt x="10" y="20"/>
                  <a:pt x="10" y="21"/>
                </a:cubicBezTo>
                <a:cubicBezTo>
                  <a:pt x="8" y="22"/>
                  <a:pt x="8" y="26"/>
                  <a:pt x="9" y="30"/>
                </a:cubicBezTo>
                <a:cubicBezTo>
                  <a:pt x="9" y="31"/>
                  <a:pt x="9" y="31"/>
                  <a:pt x="9" y="31"/>
                </a:cubicBezTo>
                <a:cubicBezTo>
                  <a:pt x="9" y="34"/>
                  <a:pt x="11" y="34"/>
                  <a:pt x="13" y="35"/>
                </a:cubicBezTo>
                <a:cubicBezTo>
                  <a:pt x="14" y="39"/>
                  <a:pt x="17" y="43"/>
                  <a:pt x="21" y="45"/>
                </a:cubicBezTo>
                <a:cubicBezTo>
                  <a:pt x="21" y="51"/>
                  <a:pt x="21" y="51"/>
                  <a:pt x="21" y="51"/>
                </a:cubicBezTo>
                <a:cubicBezTo>
                  <a:pt x="17" y="52"/>
                  <a:pt x="2" y="56"/>
                  <a:pt x="1" y="62"/>
                </a:cubicBezTo>
                <a:cubicBezTo>
                  <a:pt x="1" y="63"/>
                  <a:pt x="0" y="65"/>
                  <a:pt x="1" y="70"/>
                </a:cubicBezTo>
                <a:cubicBezTo>
                  <a:pt x="1" y="71"/>
                  <a:pt x="1" y="71"/>
                  <a:pt x="1" y="71"/>
                </a:cubicBezTo>
                <a:cubicBezTo>
                  <a:pt x="2" y="71"/>
                  <a:pt x="2" y="71"/>
                  <a:pt x="2" y="71"/>
                </a:cubicBezTo>
                <a:cubicBezTo>
                  <a:pt x="2" y="71"/>
                  <a:pt x="13" y="76"/>
                  <a:pt x="28" y="76"/>
                </a:cubicBezTo>
                <a:cubicBezTo>
                  <a:pt x="43" y="76"/>
                  <a:pt x="54" y="71"/>
                  <a:pt x="54" y="71"/>
                </a:cubicBezTo>
                <a:cubicBezTo>
                  <a:pt x="55" y="71"/>
                  <a:pt x="55" y="71"/>
                  <a:pt x="55" y="71"/>
                </a:cubicBezTo>
                <a:cubicBezTo>
                  <a:pt x="55" y="70"/>
                  <a:pt x="55" y="70"/>
                  <a:pt x="55" y="70"/>
                </a:cubicBezTo>
                <a:cubicBezTo>
                  <a:pt x="56" y="65"/>
                  <a:pt x="55" y="63"/>
                  <a:pt x="55" y="6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7" name="Rectangle 24"/>
          <p:cNvSpPr>
            <a:spLocks noChangeArrowheads="1"/>
          </p:cNvSpPr>
          <p:nvPr/>
        </p:nvSpPr>
        <p:spPr bwMode="auto">
          <a:xfrm>
            <a:off x="395288" y="1203325"/>
            <a:ext cx="8353425" cy="29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8" name="Rectangle 25"/>
          <p:cNvSpPr>
            <a:spLocks noChangeArrowheads="1"/>
          </p:cNvSpPr>
          <p:nvPr/>
        </p:nvSpPr>
        <p:spPr bwMode="auto">
          <a:xfrm>
            <a:off x="6704013" y="3651250"/>
            <a:ext cx="13684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 dirty="0">
                <a:solidFill>
                  <a:srgbClr val="20202E"/>
                </a:solidFill>
              </a:rPr>
              <a:t>TOPIC HEADER FOUR</a:t>
            </a: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29" name="Rectangle 26"/>
          <p:cNvSpPr>
            <a:spLocks noChangeArrowheads="1"/>
          </p:cNvSpPr>
          <p:nvPr/>
        </p:nvSpPr>
        <p:spPr bwMode="auto">
          <a:xfrm>
            <a:off x="4830763" y="3651250"/>
            <a:ext cx="13684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 dirty="0">
                <a:solidFill>
                  <a:srgbClr val="1ED5B7"/>
                </a:solidFill>
              </a:rPr>
              <a:t>TOPIC HEADER THREE</a:t>
            </a: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30" name="Rectangle 27"/>
          <p:cNvSpPr>
            <a:spLocks noChangeArrowheads="1"/>
          </p:cNvSpPr>
          <p:nvPr/>
        </p:nvSpPr>
        <p:spPr bwMode="auto">
          <a:xfrm>
            <a:off x="1014413" y="3651250"/>
            <a:ext cx="13684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 dirty="0">
                <a:solidFill>
                  <a:srgbClr val="1ED5B7"/>
                </a:solidFill>
              </a:rPr>
              <a:t>TOPIC HEADER ONE</a:t>
            </a: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31" name="Rectangle 28"/>
          <p:cNvSpPr>
            <a:spLocks noChangeArrowheads="1"/>
          </p:cNvSpPr>
          <p:nvPr/>
        </p:nvSpPr>
        <p:spPr bwMode="auto">
          <a:xfrm>
            <a:off x="2887663" y="3651250"/>
            <a:ext cx="13684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 dirty="0">
                <a:solidFill>
                  <a:srgbClr val="20202E"/>
                </a:solidFill>
              </a:rPr>
              <a:t>TOPIC HEADER TWO</a:t>
            </a: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68461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50" fill="hold"/>
                                            <p:tgtEl>
                                              <p:spTgt spid="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50000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 p14:presetBounceEnd="50000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4" grpId="0" animBg="1"/>
          <p:bldP spid="24" grpId="1" animBg="1"/>
          <p:bldP spid="25" grpId="0" animBg="1"/>
          <p:bldP spid="25" grpId="1" animBg="1"/>
          <p:bldP spid="26" grpId="0" animBg="1"/>
          <p:bldP spid="26" grpId="1" animBg="1"/>
          <p:bldP spid="27" grpId="0"/>
          <p:bldP spid="28" grpId="0"/>
          <p:bldP spid="29" grpId="0"/>
          <p:bldP spid="30" grpId="0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50" fill="hold"/>
                                            <p:tgtEl>
                                              <p:spTgt spid="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4" grpId="0" animBg="1"/>
          <p:bldP spid="24" grpId="1" animBg="1"/>
          <p:bldP spid="25" grpId="0" animBg="1"/>
          <p:bldP spid="25" grpId="1" animBg="1"/>
          <p:bldP spid="26" grpId="0" animBg="1"/>
          <p:bldP spid="26" grpId="1" animBg="1"/>
          <p:bldP spid="27" grpId="0"/>
          <p:bldP spid="28" grpId="0"/>
          <p:bldP spid="29" grpId="0"/>
          <p:bldP spid="30" grpId="0"/>
          <p:bldP spid="31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101785" y="0"/>
            <a:ext cx="940668" cy="257904"/>
            <a:chOff x="3954422" y="0"/>
            <a:chExt cx="1235393" cy="338709"/>
          </a:xfrm>
        </p:grpSpPr>
        <p:sp>
          <p:nvSpPr>
            <p:cNvPr id="5" name="等腰三角形 4"/>
            <p:cNvSpPr/>
            <p:nvPr/>
          </p:nvSpPr>
          <p:spPr>
            <a:xfrm rot="10800000">
              <a:off x="395442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>
              <a:off x="413995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ED5B7"/>
                </a:solidFill>
              </a:endParaRPr>
            </a:p>
          </p:txBody>
        </p:sp>
      </p:grpSp>
      <p:sp>
        <p:nvSpPr>
          <p:cNvPr id="7" name="TextBox 5"/>
          <p:cNvSpPr txBox="1"/>
          <p:nvPr/>
        </p:nvSpPr>
        <p:spPr>
          <a:xfrm>
            <a:off x="3239852" y="298058"/>
            <a:ext cx="266429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0202E"/>
                </a:solidFill>
                <a:latin typeface="Impact" panose="020B0806030902050204" pitchFamily="34" charset="0"/>
              </a:rPr>
              <a:t>单击添加文本标题</a:t>
            </a:r>
            <a:endParaRPr lang="zh-CN" altLang="en-US" dirty="0">
              <a:solidFill>
                <a:srgbClr val="20202E"/>
              </a:solidFill>
              <a:latin typeface="Impact" panose="020B080603090205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914525" y="3642156"/>
            <a:ext cx="1854773" cy="1809120"/>
            <a:chOff x="1565275" y="3473451"/>
            <a:chExt cx="2098676" cy="1874838"/>
          </a:xfrm>
        </p:grpSpPr>
        <p:sp>
          <p:nvSpPr>
            <p:cNvPr id="9" name="Freeform 5"/>
            <p:cNvSpPr/>
            <p:nvPr/>
          </p:nvSpPr>
          <p:spPr bwMode="auto">
            <a:xfrm>
              <a:off x="1565275" y="3473451"/>
              <a:ext cx="157163" cy="1874838"/>
            </a:xfrm>
            <a:custGeom>
              <a:avLst/>
              <a:gdLst>
                <a:gd name="T0" fmla="*/ 0 w 99"/>
                <a:gd name="T1" fmla="*/ 11 h 1181"/>
                <a:gd name="T2" fmla="*/ 99 w 99"/>
                <a:gd name="T3" fmla="*/ 0 h 1181"/>
                <a:gd name="T4" fmla="*/ 99 w 99"/>
                <a:gd name="T5" fmla="*/ 1181 h 1181"/>
                <a:gd name="T6" fmla="*/ 0 w 99"/>
                <a:gd name="T7" fmla="*/ 1181 h 1181"/>
                <a:gd name="T8" fmla="*/ 0 w 99"/>
                <a:gd name="T9" fmla="*/ 11 h 1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1181">
                  <a:moveTo>
                    <a:pt x="0" y="11"/>
                  </a:moveTo>
                  <a:lnTo>
                    <a:pt x="99" y="0"/>
                  </a:lnTo>
                  <a:lnTo>
                    <a:pt x="99" y="1181"/>
                  </a:lnTo>
                  <a:lnTo>
                    <a:pt x="0" y="1181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1ED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6"/>
            <p:cNvSpPr/>
            <p:nvPr/>
          </p:nvSpPr>
          <p:spPr bwMode="auto">
            <a:xfrm>
              <a:off x="1722438" y="3473451"/>
              <a:ext cx="1941513" cy="1874838"/>
            </a:xfrm>
            <a:custGeom>
              <a:avLst/>
              <a:gdLst>
                <a:gd name="T0" fmla="*/ 0 w 1223"/>
                <a:gd name="T1" fmla="*/ 0 h 1181"/>
                <a:gd name="T2" fmla="*/ 1223 w 1223"/>
                <a:gd name="T3" fmla="*/ 302 h 1181"/>
                <a:gd name="T4" fmla="*/ 1223 w 1223"/>
                <a:gd name="T5" fmla="*/ 1181 h 1181"/>
                <a:gd name="T6" fmla="*/ 0 w 1223"/>
                <a:gd name="T7" fmla="*/ 1181 h 1181"/>
                <a:gd name="T8" fmla="*/ 0 w 1223"/>
                <a:gd name="T9" fmla="*/ 0 h 1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3" h="1181">
                  <a:moveTo>
                    <a:pt x="0" y="0"/>
                  </a:moveTo>
                  <a:lnTo>
                    <a:pt x="1223" y="302"/>
                  </a:lnTo>
                  <a:lnTo>
                    <a:pt x="1223" y="1181"/>
                  </a:lnTo>
                  <a:lnTo>
                    <a:pt x="0" y="11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B8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948540" y="2795040"/>
            <a:ext cx="1034014" cy="2656235"/>
            <a:chOff x="2735263" y="2595563"/>
            <a:chExt cx="1169987" cy="2752725"/>
          </a:xfrm>
        </p:grpSpPr>
        <p:sp>
          <p:nvSpPr>
            <p:cNvPr id="12" name="Freeform 7"/>
            <p:cNvSpPr/>
            <p:nvPr/>
          </p:nvSpPr>
          <p:spPr bwMode="auto">
            <a:xfrm>
              <a:off x="2735263" y="2595563"/>
              <a:ext cx="157163" cy="2752725"/>
            </a:xfrm>
            <a:custGeom>
              <a:avLst/>
              <a:gdLst>
                <a:gd name="T0" fmla="*/ 0 w 99"/>
                <a:gd name="T1" fmla="*/ 14 h 1734"/>
                <a:gd name="T2" fmla="*/ 99 w 99"/>
                <a:gd name="T3" fmla="*/ 0 h 1734"/>
                <a:gd name="T4" fmla="*/ 99 w 99"/>
                <a:gd name="T5" fmla="*/ 1734 h 1734"/>
                <a:gd name="T6" fmla="*/ 0 w 99"/>
                <a:gd name="T7" fmla="*/ 1734 h 1734"/>
                <a:gd name="T8" fmla="*/ 0 w 99"/>
                <a:gd name="T9" fmla="*/ 14 h 1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1734">
                  <a:moveTo>
                    <a:pt x="0" y="14"/>
                  </a:moveTo>
                  <a:lnTo>
                    <a:pt x="99" y="0"/>
                  </a:lnTo>
                  <a:lnTo>
                    <a:pt x="99" y="1734"/>
                  </a:lnTo>
                  <a:lnTo>
                    <a:pt x="0" y="173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2C2C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8"/>
            <p:cNvSpPr/>
            <p:nvPr/>
          </p:nvSpPr>
          <p:spPr bwMode="auto">
            <a:xfrm>
              <a:off x="2892425" y="2595563"/>
              <a:ext cx="1012825" cy="2752725"/>
            </a:xfrm>
            <a:custGeom>
              <a:avLst/>
              <a:gdLst>
                <a:gd name="T0" fmla="*/ 0 w 638"/>
                <a:gd name="T1" fmla="*/ 0 h 1734"/>
                <a:gd name="T2" fmla="*/ 638 w 638"/>
                <a:gd name="T3" fmla="*/ 444 h 1734"/>
                <a:gd name="T4" fmla="*/ 638 w 638"/>
                <a:gd name="T5" fmla="*/ 1734 h 1734"/>
                <a:gd name="T6" fmla="*/ 0 w 638"/>
                <a:gd name="T7" fmla="*/ 1734 h 1734"/>
                <a:gd name="T8" fmla="*/ 0 w 638"/>
                <a:gd name="T9" fmla="*/ 0 h 1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8" h="1734">
                  <a:moveTo>
                    <a:pt x="0" y="0"/>
                  </a:moveTo>
                  <a:lnTo>
                    <a:pt x="638" y="444"/>
                  </a:lnTo>
                  <a:lnTo>
                    <a:pt x="638" y="1734"/>
                  </a:lnTo>
                  <a:lnTo>
                    <a:pt x="0" y="17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020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846463" y="1940266"/>
            <a:ext cx="662218" cy="3511009"/>
            <a:chOff x="3751263" y="1709738"/>
            <a:chExt cx="749300" cy="3638550"/>
          </a:xfrm>
        </p:grpSpPr>
        <p:sp>
          <p:nvSpPr>
            <p:cNvPr id="15" name="Freeform 9"/>
            <p:cNvSpPr/>
            <p:nvPr/>
          </p:nvSpPr>
          <p:spPr bwMode="auto">
            <a:xfrm>
              <a:off x="3751263" y="1709738"/>
              <a:ext cx="153988" cy="3638550"/>
            </a:xfrm>
            <a:custGeom>
              <a:avLst/>
              <a:gdLst>
                <a:gd name="T0" fmla="*/ 0 w 97"/>
                <a:gd name="T1" fmla="*/ 19 h 2292"/>
                <a:gd name="T2" fmla="*/ 97 w 97"/>
                <a:gd name="T3" fmla="*/ 0 h 2292"/>
                <a:gd name="T4" fmla="*/ 97 w 97"/>
                <a:gd name="T5" fmla="*/ 2292 h 2292"/>
                <a:gd name="T6" fmla="*/ 0 w 97"/>
                <a:gd name="T7" fmla="*/ 2292 h 2292"/>
                <a:gd name="T8" fmla="*/ 0 w 97"/>
                <a:gd name="T9" fmla="*/ 19 h 2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2292">
                  <a:moveTo>
                    <a:pt x="0" y="19"/>
                  </a:moveTo>
                  <a:lnTo>
                    <a:pt x="97" y="0"/>
                  </a:lnTo>
                  <a:lnTo>
                    <a:pt x="97" y="2292"/>
                  </a:lnTo>
                  <a:lnTo>
                    <a:pt x="0" y="229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1ED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10"/>
            <p:cNvSpPr/>
            <p:nvPr/>
          </p:nvSpPr>
          <p:spPr bwMode="auto">
            <a:xfrm>
              <a:off x="3905250" y="1709738"/>
              <a:ext cx="595313" cy="3638550"/>
            </a:xfrm>
            <a:custGeom>
              <a:avLst/>
              <a:gdLst>
                <a:gd name="T0" fmla="*/ 0 w 375"/>
                <a:gd name="T1" fmla="*/ 0 h 2292"/>
                <a:gd name="T2" fmla="*/ 375 w 375"/>
                <a:gd name="T3" fmla="*/ 586 h 2292"/>
                <a:gd name="T4" fmla="*/ 375 w 375"/>
                <a:gd name="T5" fmla="*/ 2292 h 2292"/>
                <a:gd name="T6" fmla="*/ 0 w 375"/>
                <a:gd name="T7" fmla="*/ 2292 h 2292"/>
                <a:gd name="T8" fmla="*/ 0 w 375"/>
                <a:gd name="T9" fmla="*/ 0 h 2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5" h="2292">
                  <a:moveTo>
                    <a:pt x="0" y="0"/>
                  </a:moveTo>
                  <a:lnTo>
                    <a:pt x="375" y="586"/>
                  </a:lnTo>
                  <a:lnTo>
                    <a:pt x="375" y="2292"/>
                  </a:lnTo>
                  <a:lnTo>
                    <a:pt x="0" y="22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B8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370126" y="3642156"/>
            <a:ext cx="1856175" cy="1809120"/>
            <a:chOff x="5475288" y="3473451"/>
            <a:chExt cx="2100263" cy="1874838"/>
          </a:xfrm>
        </p:grpSpPr>
        <p:sp>
          <p:nvSpPr>
            <p:cNvPr id="18" name="Freeform 11"/>
            <p:cNvSpPr/>
            <p:nvPr/>
          </p:nvSpPr>
          <p:spPr bwMode="auto">
            <a:xfrm>
              <a:off x="7421563" y="3473451"/>
              <a:ext cx="153988" cy="1874838"/>
            </a:xfrm>
            <a:custGeom>
              <a:avLst/>
              <a:gdLst>
                <a:gd name="T0" fmla="*/ 97 w 97"/>
                <a:gd name="T1" fmla="*/ 11 h 1181"/>
                <a:gd name="T2" fmla="*/ 0 w 97"/>
                <a:gd name="T3" fmla="*/ 0 h 1181"/>
                <a:gd name="T4" fmla="*/ 0 w 97"/>
                <a:gd name="T5" fmla="*/ 1181 h 1181"/>
                <a:gd name="T6" fmla="*/ 97 w 97"/>
                <a:gd name="T7" fmla="*/ 1181 h 1181"/>
                <a:gd name="T8" fmla="*/ 97 w 97"/>
                <a:gd name="T9" fmla="*/ 11 h 1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1">
                  <a:moveTo>
                    <a:pt x="97" y="11"/>
                  </a:moveTo>
                  <a:lnTo>
                    <a:pt x="0" y="0"/>
                  </a:lnTo>
                  <a:lnTo>
                    <a:pt x="0" y="1181"/>
                  </a:lnTo>
                  <a:lnTo>
                    <a:pt x="97" y="1181"/>
                  </a:lnTo>
                  <a:lnTo>
                    <a:pt x="97" y="11"/>
                  </a:lnTo>
                  <a:close/>
                </a:path>
              </a:pathLst>
            </a:custGeom>
            <a:solidFill>
              <a:srgbClr val="1ED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12"/>
            <p:cNvSpPr/>
            <p:nvPr/>
          </p:nvSpPr>
          <p:spPr bwMode="auto">
            <a:xfrm>
              <a:off x="5475288" y="3473451"/>
              <a:ext cx="1946275" cy="1874838"/>
            </a:xfrm>
            <a:custGeom>
              <a:avLst/>
              <a:gdLst>
                <a:gd name="T0" fmla="*/ 1226 w 1226"/>
                <a:gd name="T1" fmla="*/ 0 h 1181"/>
                <a:gd name="T2" fmla="*/ 0 w 1226"/>
                <a:gd name="T3" fmla="*/ 302 h 1181"/>
                <a:gd name="T4" fmla="*/ 0 w 1226"/>
                <a:gd name="T5" fmla="*/ 1181 h 1181"/>
                <a:gd name="T6" fmla="*/ 1226 w 1226"/>
                <a:gd name="T7" fmla="*/ 1181 h 1181"/>
                <a:gd name="T8" fmla="*/ 1226 w 1226"/>
                <a:gd name="T9" fmla="*/ 0 h 1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6" h="1181">
                  <a:moveTo>
                    <a:pt x="1226" y="0"/>
                  </a:moveTo>
                  <a:lnTo>
                    <a:pt x="0" y="302"/>
                  </a:lnTo>
                  <a:lnTo>
                    <a:pt x="0" y="1181"/>
                  </a:lnTo>
                  <a:lnTo>
                    <a:pt x="1226" y="1181"/>
                  </a:lnTo>
                  <a:lnTo>
                    <a:pt x="1226" y="0"/>
                  </a:lnTo>
                  <a:close/>
                </a:path>
              </a:pathLst>
            </a:custGeom>
            <a:solidFill>
              <a:srgbClr val="1AB8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158271" y="2795040"/>
            <a:ext cx="1034015" cy="2656235"/>
            <a:chOff x="5235575" y="2595563"/>
            <a:chExt cx="1169988" cy="2752725"/>
          </a:xfrm>
        </p:grpSpPr>
        <p:sp>
          <p:nvSpPr>
            <p:cNvPr id="21" name="Freeform 13"/>
            <p:cNvSpPr/>
            <p:nvPr/>
          </p:nvSpPr>
          <p:spPr bwMode="auto">
            <a:xfrm>
              <a:off x="6251575" y="2595563"/>
              <a:ext cx="153988" cy="2752725"/>
            </a:xfrm>
            <a:custGeom>
              <a:avLst/>
              <a:gdLst>
                <a:gd name="T0" fmla="*/ 97 w 97"/>
                <a:gd name="T1" fmla="*/ 14 h 1734"/>
                <a:gd name="T2" fmla="*/ 0 w 97"/>
                <a:gd name="T3" fmla="*/ 0 h 1734"/>
                <a:gd name="T4" fmla="*/ 0 w 97"/>
                <a:gd name="T5" fmla="*/ 1734 h 1734"/>
                <a:gd name="T6" fmla="*/ 97 w 97"/>
                <a:gd name="T7" fmla="*/ 1734 h 1734"/>
                <a:gd name="T8" fmla="*/ 97 w 97"/>
                <a:gd name="T9" fmla="*/ 14 h 1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734">
                  <a:moveTo>
                    <a:pt x="97" y="14"/>
                  </a:moveTo>
                  <a:lnTo>
                    <a:pt x="0" y="0"/>
                  </a:lnTo>
                  <a:lnTo>
                    <a:pt x="0" y="1734"/>
                  </a:lnTo>
                  <a:lnTo>
                    <a:pt x="97" y="1734"/>
                  </a:lnTo>
                  <a:lnTo>
                    <a:pt x="97" y="14"/>
                  </a:lnTo>
                  <a:close/>
                </a:path>
              </a:pathLst>
            </a:custGeom>
            <a:solidFill>
              <a:srgbClr val="2C2C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14"/>
            <p:cNvSpPr/>
            <p:nvPr/>
          </p:nvSpPr>
          <p:spPr bwMode="auto">
            <a:xfrm>
              <a:off x="5235575" y="2595563"/>
              <a:ext cx="1016000" cy="2752725"/>
            </a:xfrm>
            <a:custGeom>
              <a:avLst/>
              <a:gdLst>
                <a:gd name="T0" fmla="*/ 640 w 640"/>
                <a:gd name="T1" fmla="*/ 0 h 1734"/>
                <a:gd name="T2" fmla="*/ 0 w 640"/>
                <a:gd name="T3" fmla="*/ 444 h 1734"/>
                <a:gd name="T4" fmla="*/ 0 w 640"/>
                <a:gd name="T5" fmla="*/ 1734 h 1734"/>
                <a:gd name="T6" fmla="*/ 640 w 640"/>
                <a:gd name="T7" fmla="*/ 1734 h 1734"/>
                <a:gd name="T8" fmla="*/ 640 w 640"/>
                <a:gd name="T9" fmla="*/ 0 h 1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0" h="1734">
                  <a:moveTo>
                    <a:pt x="640" y="0"/>
                  </a:moveTo>
                  <a:lnTo>
                    <a:pt x="0" y="444"/>
                  </a:lnTo>
                  <a:lnTo>
                    <a:pt x="0" y="1734"/>
                  </a:lnTo>
                  <a:lnTo>
                    <a:pt x="640" y="1734"/>
                  </a:lnTo>
                  <a:lnTo>
                    <a:pt x="640" y="0"/>
                  </a:lnTo>
                  <a:close/>
                </a:path>
              </a:pathLst>
            </a:custGeom>
            <a:solidFill>
              <a:srgbClr val="2020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630742" y="1940266"/>
            <a:ext cx="663622" cy="3511009"/>
            <a:chOff x="4638675" y="1709738"/>
            <a:chExt cx="750888" cy="3638550"/>
          </a:xfrm>
        </p:grpSpPr>
        <p:sp>
          <p:nvSpPr>
            <p:cNvPr id="24" name="Freeform 15"/>
            <p:cNvSpPr/>
            <p:nvPr/>
          </p:nvSpPr>
          <p:spPr bwMode="auto">
            <a:xfrm>
              <a:off x="5235575" y="1709738"/>
              <a:ext cx="153988" cy="3638550"/>
            </a:xfrm>
            <a:custGeom>
              <a:avLst/>
              <a:gdLst>
                <a:gd name="T0" fmla="*/ 97 w 97"/>
                <a:gd name="T1" fmla="*/ 19 h 2292"/>
                <a:gd name="T2" fmla="*/ 0 w 97"/>
                <a:gd name="T3" fmla="*/ 0 h 2292"/>
                <a:gd name="T4" fmla="*/ 0 w 97"/>
                <a:gd name="T5" fmla="*/ 2292 h 2292"/>
                <a:gd name="T6" fmla="*/ 97 w 97"/>
                <a:gd name="T7" fmla="*/ 2292 h 2292"/>
                <a:gd name="T8" fmla="*/ 97 w 97"/>
                <a:gd name="T9" fmla="*/ 19 h 2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2292">
                  <a:moveTo>
                    <a:pt x="97" y="19"/>
                  </a:moveTo>
                  <a:lnTo>
                    <a:pt x="0" y="0"/>
                  </a:lnTo>
                  <a:lnTo>
                    <a:pt x="0" y="2292"/>
                  </a:lnTo>
                  <a:lnTo>
                    <a:pt x="97" y="2292"/>
                  </a:lnTo>
                  <a:lnTo>
                    <a:pt x="97" y="19"/>
                  </a:lnTo>
                  <a:close/>
                </a:path>
              </a:pathLst>
            </a:custGeom>
            <a:solidFill>
              <a:srgbClr val="1ED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16"/>
            <p:cNvSpPr/>
            <p:nvPr/>
          </p:nvSpPr>
          <p:spPr bwMode="auto">
            <a:xfrm>
              <a:off x="4638675" y="1709738"/>
              <a:ext cx="596900" cy="3638550"/>
            </a:xfrm>
            <a:custGeom>
              <a:avLst/>
              <a:gdLst>
                <a:gd name="T0" fmla="*/ 376 w 376"/>
                <a:gd name="T1" fmla="*/ 0 h 2292"/>
                <a:gd name="T2" fmla="*/ 0 w 376"/>
                <a:gd name="T3" fmla="*/ 586 h 2292"/>
                <a:gd name="T4" fmla="*/ 0 w 376"/>
                <a:gd name="T5" fmla="*/ 2292 h 2292"/>
                <a:gd name="T6" fmla="*/ 376 w 376"/>
                <a:gd name="T7" fmla="*/ 2292 h 2292"/>
                <a:gd name="T8" fmla="*/ 376 w 376"/>
                <a:gd name="T9" fmla="*/ 0 h 2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6" h="2292">
                  <a:moveTo>
                    <a:pt x="376" y="0"/>
                  </a:moveTo>
                  <a:lnTo>
                    <a:pt x="0" y="586"/>
                  </a:lnTo>
                  <a:lnTo>
                    <a:pt x="0" y="2292"/>
                  </a:lnTo>
                  <a:lnTo>
                    <a:pt x="376" y="2292"/>
                  </a:lnTo>
                  <a:lnTo>
                    <a:pt x="376" y="0"/>
                  </a:lnTo>
                  <a:close/>
                </a:path>
              </a:pathLst>
            </a:custGeom>
            <a:solidFill>
              <a:srgbClr val="1AB8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6" name="Rectangle 48"/>
          <p:cNvSpPr>
            <a:spLocks noChangeArrowheads="1"/>
          </p:cNvSpPr>
          <p:nvPr/>
        </p:nvSpPr>
        <p:spPr bwMode="auto">
          <a:xfrm>
            <a:off x="4917241" y="1202804"/>
            <a:ext cx="19832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7" name="Rectangle 48"/>
          <p:cNvSpPr>
            <a:spLocks noChangeArrowheads="1"/>
          </p:cNvSpPr>
          <p:nvPr/>
        </p:nvSpPr>
        <p:spPr bwMode="auto">
          <a:xfrm>
            <a:off x="5913206" y="1960685"/>
            <a:ext cx="19832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8" name="Rectangle 48"/>
          <p:cNvSpPr>
            <a:spLocks noChangeArrowheads="1"/>
          </p:cNvSpPr>
          <p:nvPr/>
        </p:nvSpPr>
        <p:spPr bwMode="auto">
          <a:xfrm>
            <a:off x="6804248" y="2753086"/>
            <a:ext cx="19832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9" name="Rectangle 48"/>
          <p:cNvSpPr>
            <a:spLocks noChangeArrowheads="1"/>
          </p:cNvSpPr>
          <p:nvPr/>
        </p:nvSpPr>
        <p:spPr bwMode="auto">
          <a:xfrm>
            <a:off x="2212141" y="1202804"/>
            <a:ext cx="19832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pPr algn="r"/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" name="Rectangle 48"/>
          <p:cNvSpPr>
            <a:spLocks noChangeArrowheads="1"/>
          </p:cNvSpPr>
          <p:nvPr/>
        </p:nvSpPr>
        <p:spPr bwMode="auto">
          <a:xfrm>
            <a:off x="1256636" y="1960685"/>
            <a:ext cx="19832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pPr algn="r"/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1" name="Rectangle 48"/>
          <p:cNvSpPr>
            <a:spLocks noChangeArrowheads="1"/>
          </p:cNvSpPr>
          <p:nvPr/>
        </p:nvSpPr>
        <p:spPr bwMode="auto">
          <a:xfrm>
            <a:off x="346298" y="2753086"/>
            <a:ext cx="19832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pPr algn="r"/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819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8" fill="hold" grpId="0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/>
          <p:bldP spid="27" grpId="0"/>
          <p:bldP spid="28" grpId="0"/>
          <p:bldP spid="29" grpId="0"/>
          <p:bldP spid="30" grpId="0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/>
          <p:bldP spid="27" grpId="0"/>
          <p:bldP spid="28" grpId="0"/>
          <p:bldP spid="29" grpId="0"/>
          <p:bldP spid="30" grpId="0"/>
          <p:bldP spid="31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101785" y="0"/>
            <a:ext cx="940668" cy="257904"/>
            <a:chOff x="3954422" y="0"/>
            <a:chExt cx="1235393" cy="338709"/>
          </a:xfrm>
        </p:grpSpPr>
        <p:sp>
          <p:nvSpPr>
            <p:cNvPr id="5" name="等腰三角形 4"/>
            <p:cNvSpPr/>
            <p:nvPr/>
          </p:nvSpPr>
          <p:spPr>
            <a:xfrm rot="10800000">
              <a:off x="395442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>
              <a:off x="413995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ED5B7"/>
                </a:solidFill>
              </a:endParaRPr>
            </a:p>
          </p:txBody>
        </p:sp>
      </p:grpSp>
      <p:sp>
        <p:nvSpPr>
          <p:cNvPr id="7" name="TextBox 5"/>
          <p:cNvSpPr txBox="1"/>
          <p:nvPr/>
        </p:nvSpPr>
        <p:spPr>
          <a:xfrm>
            <a:off x="3239852" y="298058"/>
            <a:ext cx="266429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0202E"/>
                </a:solidFill>
                <a:latin typeface="Impact" panose="020B0806030902050204" pitchFamily="34" charset="0"/>
              </a:rPr>
              <a:t>单击添加文本标题</a:t>
            </a:r>
            <a:endParaRPr lang="zh-CN" altLang="en-US" dirty="0">
              <a:solidFill>
                <a:srgbClr val="20202E"/>
              </a:solidFill>
              <a:latin typeface="Impact" panose="020B0806030902050204" pitchFamily="34" charset="0"/>
            </a:endParaRPr>
          </a:p>
        </p:txBody>
      </p:sp>
      <p:sp>
        <p:nvSpPr>
          <p:cNvPr id="8" name="Freeform 21"/>
          <p:cNvSpPr/>
          <p:nvPr/>
        </p:nvSpPr>
        <p:spPr bwMode="auto">
          <a:xfrm>
            <a:off x="758825" y="1863725"/>
            <a:ext cx="655638" cy="1455737"/>
          </a:xfrm>
          <a:custGeom>
            <a:avLst/>
            <a:gdLst>
              <a:gd name="T0" fmla="*/ 0 w 215"/>
              <a:gd name="T1" fmla="*/ 0 h 478"/>
              <a:gd name="T2" fmla="*/ 0 w 215"/>
              <a:gd name="T3" fmla="*/ 371 h 478"/>
              <a:gd name="T4" fmla="*/ 107 w 215"/>
              <a:gd name="T5" fmla="*/ 478 h 478"/>
              <a:gd name="T6" fmla="*/ 215 w 215"/>
              <a:gd name="T7" fmla="*/ 371 h 478"/>
              <a:gd name="T8" fmla="*/ 215 w 215"/>
              <a:gd name="T9" fmla="*/ 0 h 478"/>
              <a:gd name="T10" fmla="*/ 0 w 215"/>
              <a:gd name="T11" fmla="*/ 0 h 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5" h="478">
                <a:moveTo>
                  <a:pt x="0" y="0"/>
                </a:moveTo>
                <a:cubicBezTo>
                  <a:pt x="0" y="371"/>
                  <a:pt x="0" y="371"/>
                  <a:pt x="0" y="371"/>
                </a:cubicBezTo>
                <a:cubicBezTo>
                  <a:pt x="0" y="430"/>
                  <a:pt x="48" y="478"/>
                  <a:pt x="107" y="478"/>
                </a:cubicBezTo>
                <a:cubicBezTo>
                  <a:pt x="167" y="478"/>
                  <a:pt x="215" y="430"/>
                  <a:pt x="215" y="371"/>
                </a:cubicBezTo>
                <a:cubicBezTo>
                  <a:pt x="215" y="0"/>
                  <a:pt x="215" y="0"/>
                  <a:pt x="215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" name="Oval 22"/>
          <p:cNvSpPr>
            <a:spLocks noChangeArrowheads="1"/>
          </p:cNvSpPr>
          <p:nvPr/>
        </p:nvSpPr>
        <p:spPr bwMode="auto">
          <a:xfrm>
            <a:off x="819150" y="2728912"/>
            <a:ext cx="534988" cy="530225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" name="Freeform 23"/>
          <p:cNvSpPr/>
          <p:nvPr/>
        </p:nvSpPr>
        <p:spPr bwMode="auto">
          <a:xfrm>
            <a:off x="2935288" y="2665412"/>
            <a:ext cx="655637" cy="1458913"/>
          </a:xfrm>
          <a:custGeom>
            <a:avLst/>
            <a:gdLst>
              <a:gd name="T0" fmla="*/ 215 w 215"/>
              <a:gd name="T1" fmla="*/ 479 h 479"/>
              <a:gd name="T2" fmla="*/ 215 w 215"/>
              <a:gd name="T3" fmla="*/ 108 h 479"/>
              <a:gd name="T4" fmla="*/ 108 w 215"/>
              <a:gd name="T5" fmla="*/ 0 h 479"/>
              <a:gd name="T6" fmla="*/ 0 w 215"/>
              <a:gd name="T7" fmla="*/ 108 h 479"/>
              <a:gd name="T8" fmla="*/ 0 w 215"/>
              <a:gd name="T9" fmla="*/ 479 h 479"/>
              <a:gd name="T10" fmla="*/ 215 w 215"/>
              <a:gd name="T11" fmla="*/ 479 h 4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5" h="479">
                <a:moveTo>
                  <a:pt x="215" y="479"/>
                </a:moveTo>
                <a:cubicBezTo>
                  <a:pt x="215" y="108"/>
                  <a:pt x="215" y="108"/>
                  <a:pt x="215" y="108"/>
                </a:cubicBezTo>
                <a:cubicBezTo>
                  <a:pt x="215" y="49"/>
                  <a:pt x="167" y="0"/>
                  <a:pt x="108" y="0"/>
                </a:cubicBezTo>
                <a:cubicBezTo>
                  <a:pt x="48" y="0"/>
                  <a:pt x="0" y="49"/>
                  <a:pt x="0" y="108"/>
                </a:cubicBezTo>
                <a:cubicBezTo>
                  <a:pt x="0" y="479"/>
                  <a:pt x="0" y="479"/>
                  <a:pt x="0" y="479"/>
                </a:cubicBezTo>
                <a:lnTo>
                  <a:pt x="215" y="479"/>
                </a:lnTo>
                <a:close/>
              </a:path>
            </a:pathLst>
          </a:custGeom>
          <a:solidFill>
            <a:srgbClr val="20202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Oval 24"/>
          <p:cNvSpPr>
            <a:spLocks noChangeArrowheads="1"/>
          </p:cNvSpPr>
          <p:nvPr/>
        </p:nvSpPr>
        <p:spPr bwMode="auto">
          <a:xfrm>
            <a:off x="2997200" y="2728912"/>
            <a:ext cx="533400" cy="530225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25"/>
          <p:cNvSpPr/>
          <p:nvPr/>
        </p:nvSpPr>
        <p:spPr bwMode="auto">
          <a:xfrm>
            <a:off x="2209800" y="1863725"/>
            <a:ext cx="655638" cy="1455737"/>
          </a:xfrm>
          <a:custGeom>
            <a:avLst/>
            <a:gdLst>
              <a:gd name="T0" fmla="*/ 0 w 215"/>
              <a:gd name="T1" fmla="*/ 0 h 478"/>
              <a:gd name="T2" fmla="*/ 0 w 215"/>
              <a:gd name="T3" fmla="*/ 371 h 478"/>
              <a:gd name="T4" fmla="*/ 108 w 215"/>
              <a:gd name="T5" fmla="*/ 478 h 478"/>
              <a:gd name="T6" fmla="*/ 215 w 215"/>
              <a:gd name="T7" fmla="*/ 371 h 478"/>
              <a:gd name="T8" fmla="*/ 215 w 215"/>
              <a:gd name="T9" fmla="*/ 0 h 478"/>
              <a:gd name="T10" fmla="*/ 0 w 215"/>
              <a:gd name="T11" fmla="*/ 0 h 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5" h="478">
                <a:moveTo>
                  <a:pt x="0" y="0"/>
                </a:moveTo>
                <a:cubicBezTo>
                  <a:pt x="0" y="371"/>
                  <a:pt x="0" y="371"/>
                  <a:pt x="0" y="371"/>
                </a:cubicBezTo>
                <a:cubicBezTo>
                  <a:pt x="0" y="430"/>
                  <a:pt x="48" y="478"/>
                  <a:pt x="108" y="478"/>
                </a:cubicBezTo>
                <a:cubicBezTo>
                  <a:pt x="167" y="478"/>
                  <a:pt x="215" y="430"/>
                  <a:pt x="215" y="371"/>
                </a:cubicBezTo>
                <a:cubicBezTo>
                  <a:pt x="215" y="0"/>
                  <a:pt x="215" y="0"/>
                  <a:pt x="215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Oval 26"/>
          <p:cNvSpPr>
            <a:spLocks noChangeArrowheads="1"/>
          </p:cNvSpPr>
          <p:nvPr/>
        </p:nvSpPr>
        <p:spPr bwMode="auto">
          <a:xfrm>
            <a:off x="2271713" y="2728912"/>
            <a:ext cx="533400" cy="530225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" name="Freeform 27"/>
          <p:cNvSpPr/>
          <p:nvPr/>
        </p:nvSpPr>
        <p:spPr bwMode="auto">
          <a:xfrm>
            <a:off x="1484313" y="2665412"/>
            <a:ext cx="655637" cy="1458913"/>
          </a:xfrm>
          <a:custGeom>
            <a:avLst/>
            <a:gdLst>
              <a:gd name="T0" fmla="*/ 215 w 215"/>
              <a:gd name="T1" fmla="*/ 479 h 479"/>
              <a:gd name="T2" fmla="*/ 215 w 215"/>
              <a:gd name="T3" fmla="*/ 108 h 479"/>
              <a:gd name="T4" fmla="*/ 108 w 215"/>
              <a:gd name="T5" fmla="*/ 0 h 479"/>
              <a:gd name="T6" fmla="*/ 0 w 215"/>
              <a:gd name="T7" fmla="*/ 108 h 479"/>
              <a:gd name="T8" fmla="*/ 0 w 215"/>
              <a:gd name="T9" fmla="*/ 479 h 479"/>
              <a:gd name="T10" fmla="*/ 215 w 215"/>
              <a:gd name="T11" fmla="*/ 479 h 4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5" h="479">
                <a:moveTo>
                  <a:pt x="215" y="479"/>
                </a:moveTo>
                <a:cubicBezTo>
                  <a:pt x="215" y="108"/>
                  <a:pt x="215" y="108"/>
                  <a:pt x="215" y="108"/>
                </a:cubicBezTo>
                <a:cubicBezTo>
                  <a:pt x="215" y="49"/>
                  <a:pt x="167" y="0"/>
                  <a:pt x="108" y="0"/>
                </a:cubicBezTo>
                <a:cubicBezTo>
                  <a:pt x="48" y="0"/>
                  <a:pt x="0" y="49"/>
                  <a:pt x="0" y="108"/>
                </a:cubicBezTo>
                <a:cubicBezTo>
                  <a:pt x="0" y="479"/>
                  <a:pt x="0" y="479"/>
                  <a:pt x="0" y="479"/>
                </a:cubicBezTo>
                <a:lnTo>
                  <a:pt x="215" y="479"/>
                </a:lnTo>
                <a:close/>
              </a:path>
            </a:pathLst>
          </a:custGeom>
          <a:solidFill>
            <a:srgbClr val="20202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Oval 28"/>
          <p:cNvSpPr>
            <a:spLocks noChangeArrowheads="1"/>
          </p:cNvSpPr>
          <p:nvPr/>
        </p:nvSpPr>
        <p:spPr bwMode="auto">
          <a:xfrm>
            <a:off x="1546225" y="2728912"/>
            <a:ext cx="533400" cy="530225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" name="Freeform 29"/>
          <p:cNvSpPr/>
          <p:nvPr/>
        </p:nvSpPr>
        <p:spPr bwMode="auto">
          <a:xfrm>
            <a:off x="3660775" y="1863725"/>
            <a:ext cx="655638" cy="1455737"/>
          </a:xfrm>
          <a:custGeom>
            <a:avLst/>
            <a:gdLst>
              <a:gd name="T0" fmla="*/ 0 w 215"/>
              <a:gd name="T1" fmla="*/ 0 h 478"/>
              <a:gd name="T2" fmla="*/ 0 w 215"/>
              <a:gd name="T3" fmla="*/ 371 h 478"/>
              <a:gd name="T4" fmla="*/ 108 w 215"/>
              <a:gd name="T5" fmla="*/ 478 h 478"/>
              <a:gd name="T6" fmla="*/ 215 w 215"/>
              <a:gd name="T7" fmla="*/ 371 h 478"/>
              <a:gd name="T8" fmla="*/ 215 w 215"/>
              <a:gd name="T9" fmla="*/ 0 h 478"/>
              <a:gd name="T10" fmla="*/ 0 w 215"/>
              <a:gd name="T11" fmla="*/ 0 h 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5" h="478">
                <a:moveTo>
                  <a:pt x="0" y="0"/>
                </a:moveTo>
                <a:cubicBezTo>
                  <a:pt x="0" y="371"/>
                  <a:pt x="0" y="371"/>
                  <a:pt x="0" y="371"/>
                </a:cubicBezTo>
                <a:cubicBezTo>
                  <a:pt x="0" y="430"/>
                  <a:pt x="48" y="478"/>
                  <a:pt x="108" y="478"/>
                </a:cubicBezTo>
                <a:cubicBezTo>
                  <a:pt x="167" y="478"/>
                  <a:pt x="215" y="430"/>
                  <a:pt x="215" y="371"/>
                </a:cubicBezTo>
                <a:cubicBezTo>
                  <a:pt x="215" y="0"/>
                  <a:pt x="215" y="0"/>
                  <a:pt x="215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" name="Oval 30"/>
          <p:cNvSpPr>
            <a:spLocks noChangeArrowheads="1"/>
          </p:cNvSpPr>
          <p:nvPr/>
        </p:nvSpPr>
        <p:spPr bwMode="auto">
          <a:xfrm>
            <a:off x="3722688" y="2728912"/>
            <a:ext cx="533400" cy="530225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" name="Freeform 31"/>
          <p:cNvSpPr>
            <a:spLocks noEditPoints="1"/>
          </p:cNvSpPr>
          <p:nvPr/>
        </p:nvSpPr>
        <p:spPr bwMode="auto">
          <a:xfrm>
            <a:off x="3157538" y="2860675"/>
            <a:ext cx="204787" cy="261937"/>
          </a:xfrm>
          <a:custGeom>
            <a:avLst/>
            <a:gdLst>
              <a:gd name="T0" fmla="*/ 60 w 67"/>
              <a:gd name="T1" fmla="*/ 77 h 86"/>
              <a:gd name="T2" fmla="*/ 55 w 67"/>
              <a:gd name="T3" fmla="*/ 82 h 86"/>
              <a:gd name="T4" fmla="*/ 38 w 67"/>
              <a:gd name="T5" fmla="*/ 86 h 86"/>
              <a:gd name="T6" fmla="*/ 22 w 67"/>
              <a:gd name="T7" fmla="*/ 79 h 86"/>
              <a:gd name="T8" fmla="*/ 22 w 67"/>
              <a:gd name="T9" fmla="*/ 79 h 86"/>
              <a:gd name="T10" fmla="*/ 22 w 67"/>
              <a:gd name="T11" fmla="*/ 79 h 86"/>
              <a:gd name="T12" fmla="*/ 17 w 67"/>
              <a:gd name="T13" fmla="*/ 73 h 86"/>
              <a:gd name="T14" fmla="*/ 8 w 67"/>
              <a:gd name="T15" fmla="*/ 58 h 86"/>
              <a:gd name="T16" fmla="*/ 8 w 67"/>
              <a:gd name="T17" fmla="*/ 58 h 86"/>
              <a:gd name="T18" fmla="*/ 3 w 67"/>
              <a:gd name="T19" fmla="*/ 49 h 86"/>
              <a:gd name="T20" fmla="*/ 9 w 67"/>
              <a:gd name="T21" fmla="*/ 37 h 86"/>
              <a:gd name="T22" fmla="*/ 17 w 67"/>
              <a:gd name="T23" fmla="*/ 41 h 86"/>
              <a:gd name="T24" fmla="*/ 18 w 67"/>
              <a:gd name="T25" fmla="*/ 41 h 86"/>
              <a:gd name="T26" fmla="*/ 18 w 67"/>
              <a:gd name="T27" fmla="*/ 42 h 86"/>
              <a:gd name="T28" fmla="*/ 18 w 67"/>
              <a:gd name="T29" fmla="*/ 14 h 86"/>
              <a:gd name="T30" fmla="*/ 30 w 67"/>
              <a:gd name="T31" fmla="*/ 7 h 86"/>
              <a:gd name="T32" fmla="*/ 44 w 67"/>
              <a:gd name="T33" fmla="*/ 7 h 86"/>
              <a:gd name="T34" fmla="*/ 56 w 67"/>
              <a:gd name="T35" fmla="*/ 14 h 86"/>
              <a:gd name="T36" fmla="*/ 56 w 67"/>
              <a:gd name="T37" fmla="*/ 14 h 86"/>
              <a:gd name="T38" fmla="*/ 56 w 67"/>
              <a:gd name="T39" fmla="*/ 14 h 86"/>
              <a:gd name="T40" fmla="*/ 67 w 67"/>
              <a:gd name="T41" fmla="*/ 21 h 86"/>
              <a:gd name="T42" fmla="*/ 67 w 67"/>
              <a:gd name="T43" fmla="*/ 59 h 86"/>
              <a:gd name="T44" fmla="*/ 65 w 67"/>
              <a:gd name="T45" fmla="*/ 69 h 86"/>
              <a:gd name="T46" fmla="*/ 60 w 67"/>
              <a:gd name="T47" fmla="*/ 77 h 86"/>
              <a:gd name="T48" fmla="*/ 52 w 67"/>
              <a:gd name="T49" fmla="*/ 76 h 86"/>
              <a:gd name="T50" fmla="*/ 52 w 67"/>
              <a:gd name="T51" fmla="*/ 76 h 86"/>
              <a:gd name="T52" fmla="*/ 56 w 67"/>
              <a:gd name="T53" fmla="*/ 73 h 86"/>
              <a:gd name="T54" fmla="*/ 60 w 67"/>
              <a:gd name="T55" fmla="*/ 67 h 86"/>
              <a:gd name="T56" fmla="*/ 61 w 67"/>
              <a:gd name="T57" fmla="*/ 59 h 86"/>
              <a:gd name="T58" fmla="*/ 61 w 67"/>
              <a:gd name="T59" fmla="*/ 21 h 86"/>
              <a:gd name="T60" fmla="*/ 58 w 67"/>
              <a:gd name="T61" fmla="*/ 21 h 86"/>
              <a:gd name="T62" fmla="*/ 58 w 67"/>
              <a:gd name="T63" fmla="*/ 39 h 86"/>
              <a:gd name="T64" fmla="*/ 50 w 67"/>
              <a:gd name="T65" fmla="*/ 39 h 86"/>
              <a:gd name="T66" fmla="*/ 50 w 67"/>
              <a:gd name="T67" fmla="*/ 14 h 86"/>
              <a:gd name="T68" fmla="*/ 47 w 67"/>
              <a:gd name="T69" fmla="*/ 14 h 86"/>
              <a:gd name="T70" fmla="*/ 47 w 67"/>
              <a:gd name="T71" fmla="*/ 14 h 86"/>
              <a:gd name="T72" fmla="*/ 47 w 67"/>
              <a:gd name="T73" fmla="*/ 39 h 86"/>
              <a:gd name="T74" fmla="*/ 39 w 67"/>
              <a:gd name="T75" fmla="*/ 39 h 86"/>
              <a:gd name="T76" fmla="*/ 39 w 67"/>
              <a:gd name="T77" fmla="*/ 10 h 86"/>
              <a:gd name="T78" fmla="*/ 35 w 67"/>
              <a:gd name="T79" fmla="*/ 10 h 86"/>
              <a:gd name="T80" fmla="*/ 35 w 67"/>
              <a:gd name="T81" fmla="*/ 39 h 86"/>
              <a:gd name="T82" fmla="*/ 28 w 67"/>
              <a:gd name="T83" fmla="*/ 39 h 86"/>
              <a:gd name="T84" fmla="*/ 28 w 67"/>
              <a:gd name="T85" fmla="*/ 14 h 86"/>
              <a:gd name="T86" fmla="*/ 24 w 67"/>
              <a:gd name="T87" fmla="*/ 14 h 86"/>
              <a:gd name="T88" fmla="*/ 24 w 67"/>
              <a:gd name="T89" fmla="*/ 49 h 86"/>
              <a:gd name="T90" fmla="*/ 16 w 67"/>
              <a:gd name="T91" fmla="*/ 51 h 86"/>
              <a:gd name="T92" fmla="*/ 12 w 67"/>
              <a:gd name="T93" fmla="*/ 44 h 86"/>
              <a:gd name="T94" fmla="*/ 8 w 67"/>
              <a:gd name="T95" fmla="*/ 46 h 86"/>
              <a:gd name="T96" fmla="*/ 13 w 67"/>
              <a:gd name="T97" fmla="*/ 55 h 86"/>
              <a:gd name="T98" fmla="*/ 13 w 67"/>
              <a:gd name="T99" fmla="*/ 55 h 86"/>
              <a:gd name="T100" fmla="*/ 22 w 67"/>
              <a:gd name="T101" fmla="*/ 70 h 86"/>
              <a:gd name="T102" fmla="*/ 26 w 67"/>
              <a:gd name="T103" fmla="*/ 74 h 86"/>
              <a:gd name="T104" fmla="*/ 38 w 67"/>
              <a:gd name="T105" fmla="*/ 80 h 86"/>
              <a:gd name="T106" fmla="*/ 52 w 67"/>
              <a:gd name="T107" fmla="*/ 7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7" h="86">
                <a:moveTo>
                  <a:pt x="60" y="77"/>
                </a:moveTo>
                <a:cubicBezTo>
                  <a:pt x="59" y="79"/>
                  <a:pt x="57" y="80"/>
                  <a:pt x="55" y="82"/>
                </a:cubicBezTo>
                <a:cubicBezTo>
                  <a:pt x="50" y="85"/>
                  <a:pt x="44" y="86"/>
                  <a:pt x="38" y="86"/>
                </a:cubicBezTo>
                <a:cubicBezTo>
                  <a:pt x="32" y="85"/>
                  <a:pt x="26" y="83"/>
                  <a:pt x="22" y="79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79"/>
                  <a:pt x="22" y="79"/>
                  <a:pt x="22" y="79"/>
                </a:cubicBezTo>
                <a:cubicBezTo>
                  <a:pt x="20" y="77"/>
                  <a:pt x="18" y="75"/>
                  <a:pt x="17" y="73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3" y="49"/>
                  <a:pt x="3" y="49"/>
                  <a:pt x="3" y="49"/>
                </a:cubicBezTo>
                <a:cubicBezTo>
                  <a:pt x="0" y="44"/>
                  <a:pt x="3" y="38"/>
                  <a:pt x="9" y="37"/>
                </a:cubicBezTo>
                <a:cubicBezTo>
                  <a:pt x="12" y="37"/>
                  <a:pt x="15" y="38"/>
                  <a:pt x="17" y="41"/>
                </a:cubicBezTo>
                <a:cubicBezTo>
                  <a:pt x="17" y="41"/>
                  <a:pt x="18" y="41"/>
                  <a:pt x="18" y="41"/>
                </a:cubicBezTo>
                <a:cubicBezTo>
                  <a:pt x="18" y="42"/>
                  <a:pt x="18" y="42"/>
                  <a:pt x="18" y="42"/>
                </a:cubicBezTo>
                <a:cubicBezTo>
                  <a:pt x="18" y="14"/>
                  <a:pt x="18" y="14"/>
                  <a:pt x="18" y="14"/>
                </a:cubicBezTo>
                <a:cubicBezTo>
                  <a:pt x="18" y="8"/>
                  <a:pt x="25" y="4"/>
                  <a:pt x="30" y="7"/>
                </a:cubicBezTo>
                <a:cubicBezTo>
                  <a:pt x="32" y="0"/>
                  <a:pt x="42" y="0"/>
                  <a:pt x="44" y="7"/>
                </a:cubicBezTo>
                <a:cubicBezTo>
                  <a:pt x="49" y="4"/>
                  <a:pt x="56" y="8"/>
                  <a:pt x="56" y="14"/>
                </a:cubicBezTo>
                <a:cubicBezTo>
                  <a:pt x="56" y="14"/>
                  <a:pt x="56" y="14"/>
                  <a:pt x="56" y="14"/>
                </a:cubicBezTo>
                <a:cubicBezTo>
                  <a:pt x="56" y="14"/>
                  <a:pt x="56" y="14"/>
                  <a:pt x="56" y="14"/>
                </a:cubicBezTo>
                <a:cubicBezTo>
                  <a:pt x="61" y="12"/>
                  <a:pt x="67" y="15"/>
                  <a:pt x="67" y="21"/>
                </a:cubicBezTo>
                <a:cubicBezTo>
                  <a:pt x="67" y="59"/>
                  <a:pt x="67" y="59"/>
                  <a:pt x="67" y="59"/>
                </a:cubicBezTo>
                <a:cubicBezTo>
                  <a:pt x="67" y="62"/>
                  <a:pt x="66" y="66"/>
                  <a:pt x="65" y="69"/>
                </a:cubicBezTo>
                <a:cubicBezTo>
                  <a:pt x="64" y="72"/>
                  <a:pt x="63" y="75"/>
                  <a:pt x="60" y="77"/>
                </a:cubicBezTo>
                <a:close/>
                <a:moveTo>
                  <a:pt x="52" y="76"/>
                </a:moveTo>
                <a:cubicBezTo>
                  <a:pt x="52" y="76"/>
                  <a:pt x="52" y="76"/>
                  <a:pt x="52" y="76"/>
                </a:cubicBezTo>
                <a:cubicBezTo>
                  <a:pt x="53" y="76"/>
                  <a:pt x="55" y="74"/>
                  <a:pt x="56" y="73"/>
                </a:cubicBezTo>
                <a:cubicBezTo>
                  <a:pt x="58" y="71"/>
                  <a:pt x="59" y="69"/>
                  <a:pt x="60" y="67"/>
                </a:cubicBezTo>
                <a:cubicBezTo>
                  <a:pt x="61" y="64"/>
                  <a:pt x="61" y="62"/>
                  <a:pt x="61" y="59"/>
                </a:cubicBezTo>
                <a:cubicBezTo>
                  <a:pt x="61" y="21"/>
                  <a:pt x="61" y="21"/>
                  <a:pt x="61" y="21"/>
                </a:cubicBezTo>
                <a:cubicBezTo>
                  <a:pt x="61" y="19"/>
                  <a:pt x="58" y="19"/>
                  <a:pt x="58" y="21"/>
                </a:cubicBezTo>
                <a:cubicBezTo>
                  <a:pt x="58" y="39"/>
                  <a:pt x="58" y="39"/>
                  <a:pt x="58" y="39"/>
                </a:cubicBezTo>
                <a:cubicBezTo>
                  <a:pt x="58" y="44"/>
                  <a:pt x="50" y="44"/>
                  <a:pt x="50" y="39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2"/>
                  <a:pt x="47" y="12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39"/>
                  <a:pt x="47" y="39"/>
                  <a:pt x="47" y="39"/>
                </a:cubicBezTo>
                <a:cubicBezTo>
                  <a:pt x="47" y="44"/>
                  <a:pt x="39" y="44"/>
                  <a:pt x="39" y="39"/>
                </a:cubicBezTo>
                <a:cubicBezTo>
                  <a:pt x="39" y="10"/>
                  <a:pt x="39" y="10"/>
                  <a:pt x="39" y="10"/>
                </a:cubicBezTo>
                <a:cubicBezTo>
                  <a:pt x="39" y="7"/>
                  <a:pt x="35" y="7"/>
                  <a:pt x="35" y="10"/>
                </a:cubicBezTo>
                <a:cubicBezTo>
                  <a:pt x="35" y="39"/>
                  <a:pt x="35" y="39"/>
                  <a:pt x="35" y="39"/>
                </a:cubicBezTo>
                <a:cubicBezTo>
                  <a:pt x="35" y="44"/>
                  <a:pt x="28" y="44"/>
                  <a:pt x="28" y="39"/>
                </a:cubicBezTo>
                <a:cubicBezTo>
                  <a:pt x="28" y="14"/>
                  <a:pt x="28" y="14"/>
                  <a:pt x="28" y="14"/>
                </a:cubicBezTo>
                <a:cubicBezTo>
                  <a:pt x="28" y="12"/>
                  <a:pt x="24" y="12"/>
                  <a:pt x="24" y="14"/>
                </a:cubicBezTo>
                <a:cubicBezTo>
                  <a:pt x="24" y="49"/>
                  <a:pt x="24" y="49"/>
                  <a:pt x="24" y="49"/>
                </a:cubicBezTo>
                <a:cubicBezTo>
                  <a:pt x="24" y="53"/>
                  <a:pt x="19" y="55"/>
                  <a:pt x="16" y="51"/>
                </a:cubicBezTo>
                <a:cubicBezTo>
                  <a:pt x="12" y="44"/>
                  <a:pt x="12" y="44"/>
                  <a:pt x="12" y="44"/>
                </a:cubicBezTo>
                <a:cubicBezTo>
                  <a:pt x="11" y="42"/>
                  <a:pt x="7" y="43"/>
                  <a:pt x="8" y="46"/>
                </a:cubicBezTo>
                <a:cubicBezTo>
                  <a:pt x="13" y="55"/>
                  <a:pt x="13" y="55"/>
                  <a:pt x="13" y="55"/>
                </a:cubicBezTo>
                <a:cubicBezTo>
                  <a:pt x="13" y="55"/>
                  <a:pt x="13" y="55"/>
                  <a:pt x="13" y="55"/>
                </a:cubicBezTo>
                <a:cubicBezTo>
                  <a:pt x="22" y="70"/>
                  <a:pt x="22" y="70"/>
                  <a:pt x="22" y="70"/>
                </a:cubicBezTo>
                <a:cubicBezTo>
                  <a:pt x="23" y="72"/>
                  <a:pt x="24" y="73"/>
                  <a:pt x="26" y="74"/>
                </a:cubicBezTo>
                <a:cubicBezTo>
                  <a:pt x="29" y="77"/>
                  <a:pt x="34" y="79"/>
                  <a:pt x="38" y="80"/>
                </a:cubicBezTo>
                <a:cubicBezTo>
                  <a:pt x="43" y="80"/>
                  <a:pt x="48" y="79"/>
                  <a:pt x="52" y="76"/>
                </a:cubicBezTo>
                <a:close/>
              </a:path>
            </a:pathLst>
          </a:custGeom>
          <a:solidFill>
            <a:srgbClr val="20202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" name="Freeform 32"/>
          <p:cNvSpPr>
            <a:spLocks noEditPoints="1"/>
          </p:cNvSpPr>
          <p:nvPr/>
        </p:nvSpPr>
        <p:spPr bwMode="auto">
          <a:xfrm>
            <a:off x="1695450" y="2884487"/>
            <a:ext cx="233363" cy="219075"/>
          </a:xfrm>
          <a:custGeom>
            <a:avLst/>
            <a:gdLst>
              <a:gd name="T0" fmla="*/ 38 w 77"/>
              <a:gd name="T1" fmla="*/ 18 h 72"/>
              <a:gd name="T2" fmla="*/ 39 w 77"/>
              <a:gd name="T3" fmla="*/ 41 h 72"/>
              <a:gd name="T4" fmla="*/ 41 w 77"/>
              <a:gd name="T5" fmla="*/ 13 h 72"/>
              <a:gd name="T6" fmla="*/ 38 w 77"/>
              <a:gd name="T7" fmla="*/ 12 h 72"/>
              <a:gd name="T8" fmla="*/ 32 w 77"/>
              <a:gd name="T9" fmla="*/ 22 h 72"/>
              <a:gd name="T10" fmla="*/ 74 w 77"/>
              <a:gd name="T11" fmla="*/ 9 h 72"/>
              <a:gd name="T12" fmla="*/ 66 w 77"/>
              <a:gd name="T13" fmla="*/ 9 h 72"/>
              <a:gd name="T14" fmla="*/ 63 w 77"/>
              <a:gd name="T15" fmla="*/ 0 h 72"/>
              <a:gd name="T16" fmla="*/ 11 w 77"/>
              <a:gd name="T17" fmla="*/ 3 h 72"/>
              <a:gd name="T18" fmla="*/ 3 w 77"/>
              <a:gd name="T19" fmla="*/ 9 h 72"/>
              <a:gd name="T20" fmla="*/ 0 w 77"/>
              <a:gd name="T21" fmla="*/ 29 h 72"/>
              <a:gd name="T22" fmla="*/ 5 w 77"/>
              <a:gd name="T23" fmla="*/ 41 h 72"/>
              <a:gd name="T24" fmla="*/ 36 w 77"/>
              <a:gd name="T25" fmla="*/ 59 h 72"/>
              <a:gd name="T26" fmla="*/ 23 w 77"/>
              <a:gd name="T27" fmla="*/ 66 h 72"/>
              <a:gd name="T28" fmla="*/ 23 w 77"/>
              <a:gd name="T29" fmla="*/ 72 h 72"/>
              <a:gd name="T30" fmla="*/ 57 w 77"/>
              <a:gd name="T31" fmla="*/ 69 h 72"/>
              <a:gd name="T32" fmla="*/ 41 w 77"/>
              <a:gd name="T33" fmla="*/ 66 h 72"/>
              <a:gd name="T34" fmla="*/ 62 w 77"/>
              <a:gd name="T35" fmla="*/ 46 h 72"/>
              <a:gd name="T36" fmla="*/ 72 w 77"/>
              <a:gd name="T37" fmla="*/ 41 h 72"/>
              <a:gd name="T38" fmla="*/ 77 w 77"/>
              <a:gd name="T39" fmla="*/ 12 h 72"/>
              <a:gd name="T40" fmla="*/ 9 w 77"/>
              <a:gd name="T41" fmla="*/ 37 h 72"/>
              <a:gd name="T42" fmla="*/ 9 w 77"/>
              <a:gd name="T43" fmla="*/ 37 h 72"/>
              <a:gd name="T44" fmla="*/ 6 w 77"/>
              <a:gd name="T45" fmla="*/ 15 h 72"/>
              <a:gd name="T46" fmla="*/ 11 w 77"/>
              <a:gd name="T47" fmla="*/ 32 h 72"/>
              <a:gd name="T48" fmla="*/ 9 w 77"/>
              <a:gd name="T49" fmla="*/ 37 h 72"/>
              <a:gd name="T50" fmla="*/ 60 w 77"/>
              <a:gd name="T51" fmla="*/ 31 h 72"/>
              <a:gd name="T52" fmla="*/ 58 w 77"/>
              <a:gd name="T53" fmla="*/ 41 h 72"/>
              <a:gd name="T54" fmla="*/ 38 w 77"/>
              <a:gd name="T55" fmla="*/ 53 h 72"/>
              <a:gd name="T56" fmla="*/ 19 w 77"/>
              <a:gd name="T57" fmla="*/ 41 h 72"/>
              <a:gd name="T58" fmla="*/ 17 w 77"/>
              <a:gd name="T59" fmla="*/ 6 h 72"/>
              <a:gd name="T60" fmla="*/ 60 w 77"/>
              <a:gd name="T61" fmla="*/ 31 h 72"/>
              <a:gd name="T62" fmla="*/ 71 w 77"/>
              <a:gd name="T63" fmla="*/ 29 h 72"/>
              <a:gd name="T64" fmla="*/ 68 w 77"/>
              <a:gd name="T65" fmla="*/ 37 h 72"/>
              <a:gd name="T66" fmla="*/ 66 w 77"/>
              <a:gd name="T67" fmla="*/ 32 h 72"/>
              <a:gd name="T68" fmla="*/ 66 w 77"/>
              <a:gd name="T69" fmla="*/ 31 h 72"/>
              <a:gd name="T70" fmla="*/ 71 w 77"/>
              <a:gd name="T71" fmla="*/ 15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77" h="72">
                <a:moveTo>
                  <a:pt x="35" y="22"/>
                </a:moveTo>
                <a:cubicBezTo>
                  <a:pt x="38" y="18"/>
                  <a:pt x="38" y="18"/>
                  <a:pt x="38" y="18"/>
                </a:cubicBezTo>
                <a:cubicBezTo>
                  <a:pt x="38" y="40"/>
                  <a:pt x="38" y="40"/>
                  <a:pt x="38" y="40"/>
                </a:cubicBezTo>
                <a:cubicBezTo>
                  <a:pt x="38" y="41"/>
                  <a:pt x="38" y="41"/>
                  <a:pt x="39" y="41"/>
                </a:cubicBezTo>
                <a:cubicBezTo>
                  <a:pt x="40" y="41"/>
                  <a:pt x="41" y="41"/>
                  <a:pt x="41" y="40"/>
                </a:cubicBezTo>
                <a:cubicBezTo>
                  <a:pt x="41" y="13"/>
                  <a:pt x="41" y="13"/>
                  <a:pt x="41" y="13"/>
                </a:cubicBezTo>
                <a:cubicBezTo>
                  <a:pt x="41" y="12"/>
                  <a:pt x="40" y="11"/>
                  <a:pt x="39" y="11"/>
                </a:cubicBezTo>
                <a:cubicBezTo>
                  <a:pt x="39" y="11"/>
                  <a:pt x="38" y="12"/>
                  <a:pt x="38" y="12"/>
                </a:cubicBezTo>
                <a:cubicBezTo>
                  <a:pt x="32" y="19"/>
                  <a:pt x="32" y="19"/>
                  <a:pt x="32" y="19"/>
                </a:cubicBezTo>
                <a:cubicBezTo>
                  <a:pt x="32" y="20"/>
                  <a:pt x="32" y="21"/>
                  <a:pt x="32" y="22"/>
                </a:cubicBezTo>
                <a:cubicBezTo>
                  <a:pt x="33" y="23"/>
                  <a:pt x="34" y="22"/>
                  <a:pt x="35" y="22"/>
                </a:cubicBezTo>
                <a:close/>
                <a:moveTo>
                  <a:pt x="74" y="9"/>
                </a:moveTo>
                <a:cubicBezTo>
                  <a:pt x="74" y="9"/>
                  <a:pt x="74" y="9"/>
                  <a:pt x="74" y="9"/>
                </a:cubicBezTo>
                <a:cubicBezTo>
                  <a:pt x="66" y="9"/>
                  <a:pt x="66" y="9"/>
                  <a:pt x="66" y="9"/>
                </a:cubicBezTo>
                <a:cubicBezTo>
                  <a:pt x="66" y="3"/>
                  <a:pt x="66" y="3"/>
                  <a:pt x="66" y="3"/>
                </a:cubicBezTo>
                <a:cubicBezTo>
                  <a:pt x="66" y="1"/>
                  <a:pt x="65" y="0"/>
                  <a:pt x="63" y="0"/>
                </a:cubicBezTo>
                <a:cubicBezTo>
                  <a:pt x="14" y="0"/>
                  <a:pt x="14" y="0"/>
                  <a:pt x="14" y="0"/>
                </a:cubicBezTo>
                <a:cubicBezTo>
                  <a:pt x="12" y="0"/>
                  <a:pt x="11" y="1"/>
                  <a:pt x="11" y="3"/>
                </a:cubicBezTo>
                <a:cubicBezTo>
                  <a:pt x="11" y="9"/>
                  <a:pt x="11" y="9"/>
                  <a:pt x="11" y="9"/>
                </a:cubicBezTo>
                <a:cubicBezTo>
                  <a:pt x="3" y="9"/>
                  <a:pt x="3" y="9"/>
                  <a:pt x="3" y="9"/>
                </a:cubicBezTo>
                <a:cubicBezTo>
                  <a:pt x="1" y="9"/>
                  <a:pt x="0" y="11"/>
                  <a:pt x="0" y="12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33"/>
                  <a:pt x="2" y="38"/>
                  <a:pt x="5" y="41"/>
                </a:cubicBezTo>
                <a:cubicBezTo>
                  <a:pt x="5" y="41"/>
                  <a:pt x="5" y="41"/>
                  <a:pt x="5" y="41"/>
                </a:cubicBezTo>
                <a:cubicBezTo>
                  <a:pt x="8" y="44"/>
                  <a:pt x="11" y="46"/>
                  <a:pt x="15" y="46"/>
                </a:cubicBezTo>
                <a:cubicBezTo>
                  <a:pt x="20" y="53"/>
                  <a:pt x="27" y="58"/>
                  <a:pt x="36" y="59"/>
                </a:cubicBezTo>
                <a:cubicBezTo>
                  <a:pt x="36" y="66"/>
                  <a:pt x="36" y="66"/>
                  <a:pt x="36" y="66"/>
                </a:cubicBezTo>
                <a:cubicBezTo>
                  <a:pt x="23" y="66"/>
                  <a:pt x="23" y="66"/>
                  <a:pt x="23" y="66"/>
                </a:cubicBezTo>
                <a:cubicBezTo>
                  <a:pt x="21" y="66"/>
                  <a:pt x="20" y="67"/>
                  <a:pt x="20" y="69"/>
                </a:cubicBezTo>
                <a:cubicBezTo>
                  <a:pt x="20" y="71"/>
                  <a:pt x="21" y="72"/>
                  <a:pt x="23" y="72"/>
                </a:cubicBezTo>
                <a:cubicBezTo>
                  <a:pt x="54" y="72"/>
                  <a:pt x="54" y="72"/>
                  <a:pt x="54" y="72"/>
                </a:cubicBezTo>
                <a:cubicBezTo>
                  <a:pt x="56" y="72"/>
                  <a:pt x="57" y="71"/>
                  <a:pt x="57" y="69"/>
                </a:cubicBezTo>
                <a:cubicBezTo>
                  <a:pt x="57" y="67"/>
                  <a:pt x="56" y="66"/>
                  <a:pt x="54" y="66"/>
                </a:cubicBezTo>
                <a:cubicBezTo>
                  <a:pt x="41" y="66"/>
                  <a:pt x="41" y="66"/>
                  <a:pt x="41" y="66"/>
                </a:cubicBezTo>
                <a:cubicBezTo>
                  <a:pt x="41" y="59"/>
                  <a:pt x="41" y="59"/>
                  <a:pt x="41" y="59"/>
                </a:cubicBezTo>
                <a:cubicBezTo>
                  <a:pt x="50" y="58"/>
                  <a:pt x="57" y="53"/>
                  <a:pt x="62" y="46"/>
                </a:cubicBezTo>
                <a:cubicBezTo>
                  <a:pt x="66" y="46"/>
                  <a:pt x="69" y="44"/>
                  <a:pt x="72" y="41"/>
                </a:cubicBezTo>
                <a:cubicBezTo>
                  <a:pt x="72" y="41"/>
                  <a:pt x="72" y="41"/>
                  <a:pt x="72" y="41"/>
                </a:cubicBezTo>
                <a:cubicBezTo>
                  <a:pt x="75" y="38"/>
                  <a:pt x="77" y="33"/>
                  <a:pt x="77" y="29"/>
                </a:cubicBezTo>
                <a:cubicBezTo>
                  <a:pt x="77" y="12"/>
                  <a:pt x="77" y="12"/>
                  <a:pt x="77" y="12"/>
                </a:cubicBezTo>
                <a:cubicBezTo>
                  <a:pt x="77" y="11"/>
                  <a:pt x="76" y="9"/>
                  <a:pt x="74" y="9"/>
                </a:cubicBezTo>
                <a:close/>
                <a:moveTo>
                  <a:pt x="9" y="37"/>
                </a:move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7" y="35"/>
                  <a:pt x="6" y="32"/>
                  <a:pt x="6" y="29"/>
                </a:cubicBezTo>
                <a:cubicBezTo>
                  <a:pt x="6" y="15"/>
                  <a:pt x="6" y="15"/>
                  <a:pt x="6" y="15"/>
                </a:cubicBezTo>
                <a:cubicBezTo>
                  <a:pt x="11" y="15"/>
                  <a:pt x="11" y="15"/>
                  <a:pt x="11" y="15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34"/>
                  <a:pt x="11" y="36"/>
                  <a:pt x="12" y="39"/>
                </a:cubicBezTo>
                <a:cubicBezTo>
                  <a:pt x="11" y="38"/>
                  <a:pt x="10" y="38"/>
                  <a:pt x="9" y="37"/>
                </a:cubicBezTo>
                <a:close/>
                <a:moveTo>
                  <a:pt x="60" y="31"/>
                </a:moveTo>
                <a:cubicBezTo>
                  <a:pt x="60" y="31"/>
                  <a:pt x="60" y="31"/>
                  <a:pt x="60" y="31"/>
                </a:cubicBezTo>
                <a:cubicBezTo>
                  <a:pt x="60" y="32"/>
                  <a:pt x="60" y="32"/>
                  <a:pt x="60" y="32"/>
                </a:cubicBezTo>
                <a:cubicBezTo>
                  <a:pt x="60" y="35"/>
                  <a:pt x="59" y="38"/>
                  <a:pt x="58" y="41"/>
                </a:cubicBezTo>
                <a:cubicBezTo>
                  <a:pt x="58" y="41"/>
                  <a:pt x="58" y="41"/>
                  <a:pt x="58" y="41"/>
                </a:cubicBezTo>
                <a:cubicBezTo>
                  <a:pt x="54" y="48"/>
                  <a:pt x="47" y="53"/>
                  <a:pt x="38" y="53"/>
                </a:cubicBezTo>
                <a:cubicBezTo>
                  <a:pt x="30" y="53"/>
                  <a:pt x="23" y="48"/>
                  <a:pt x="19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18" y="38"/>
                  <a:pt x="17" y="35"/>
                  <a:pt x="17" y="31"/>
                </a:cubicBezTo>
                <a:cubicBezTo>
                  <a:pt x="17" y="6"/>
                  <a:pt x="17" y="6"/>
                  <a:pt x="17" y="6"/>
                </a:cubicBezTo>
                <a:cubicBezTo>
                  <a:pt x="60" y="6"/>
                  <a:pt x="60" y="6"/>
                  <a:pt x="60" y="6"/>
                </a:cubicBezTo>
                <a:cubicBezTo>
                  <a:pt x="60" y="31"/>
                  <a:pt x="60" y="31"/>
                  <a:pt x="60" y="31"/>
                </a:cubicBezTo>
                <a:close/>
                <a:moveTo>
                  <a:pt x="71" y="29"/>
                </a:moveTo>
                <a:cubicBezTo>
                  <a:pt x="71" y="29"/>
                  <a:pt x="71" y="29"/>
                  <a:pt x="71" y="29"/>
                </a:cubicBezTo>
                <a:cubicBezTo>
                  <a:pt x="71" y="32"/>
                  <a:pt x="70" y="35"/>
                  <a:pt x="68" y="37"/>
                </a:cubicBezTo>
                <a:cubicBezTo>
                  <a:pt x="68" y="37"/>
                  <a:pt x="68" y="37"/>
                  <a:pt x="68" y="37"/>
                </a:cubicBezTo>
                <a:cubicBezTo>
                  <a:pt x="67" y="38"/>
                  <a:pt x="66" y="38"/>
                  <a:pt x="65" y="39"/>
                </a:cubicBezTo>
                <a:cubicBezTo>
                  <a:pt x="66" y="36"/>
                  <a:pt x="66" y="34"/>
                  <a:pt x="66" y="32"/>
                </a:cubicBezTo>
                <a:cubicBezTo>
                  <a:pt x="66" y="31"/>
                  <a:pt x="66" y="31"/>
                  <a:pt x="66" y="31"/>
                </a:cubicBezTo>
                <a:cubicBezTo>
                  <a:pt x="66" y="31"/>
                  <a:pt x="66" y="31"/>
                  <a:pt x="66" y="31"/>
                </a:cubicBezTo>
                <a:cubicBezTo>
                  <a:pt x="66" y="15"/>
                  <a:pt x="66" y="15"/>
                  <a:pt x="66" y="15"/>
                </a:cubicBezTo>
                <a:cubicBezTo>
                  <a:pt x="71" y="15"/>
                  <a:pt x="71" y="15"/>
                  <a:pt x="71" y="15"/>
                </a:cubicBezTo>
                <a:cubicBezTo>
                  <a:pt x="71" y="29"/>
                  <a:pt x="71" y="29"/>
                  <a:pt x="71" y="29"/>
                </a:cubicBezTo>
                <a:close/>
              </a:path>
            </a:pathLst>
          </a:custGeom>
          <a:solidFill>
            <a:srgbClr val="20202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" name="Freeform 33"/>
          <p:cNvSpPr>
            <a:spLocks noEditPoints="1"/>
          </p:cNvSpPr>
          <p:nvPr/>
        </p:nvSpPr>
        <p:spPr bwMode="auto">
          <a:xfrm>
            <a:off x="969963" y="2874962"/>
            <a:ext cx="233362" cy="238125"/>
          </a:xfrm>
          <a:custGeom>
            <a:avLst/>
            <a:gdLst>
              <a:gd name="T0" fmla="*/ 66 w 77"/>
              <a:gd name="T1" fmla="*/ 12 h 78"/>
              <a:gd name="T2" fmla="*/ 66 w 77"/>
              <a:gd name="T3" fmla="*/ 66 h 78"/>
              <a:gd name="T4" fmla="*/ 11 w 77"/>
              <a:gd name="T5" fmla="*/ 66 h 78"/>
              <a:gd name="T6" fmla="*/ 11 w 77"/>
              <a:gd name="T7" fmla="*/ 12 h 78"/>
              <a:gd name="T8" fmla="*/ 37 w 77"/>
              <a:gd name="T9" fmla="*/ 72 h 78"/>
              <a:gd name="T10" fmla="*/ 37 w 77"/>
              <a:gd name="T11" fmla="*/ 59 h 78"/>
              <a:gd name="T12" fmla="*/ 25 w 77"/>
              <a:gd name="T13" fmla="*/ 62 h 78"/>
              <a:gd name="T14" fmla="*/ 33 w 77"/>
              <a:gd name="T15" fmla="*/ 71 h 78"/>
              <a:gd name="T16" fmla="*/ 62 w 77"/>
              <a:gd name="T17" fmla="*/ 16 h 78"/>
              <a:gd name="T18" fmla="*/ 61 w 77"/>
              <a:gd name="T19" fmla="*/ 15 h 78"/>
              <a:gd name="T20" fmla="*/ 60 w 77"/>
              <a:gd name="T21" fmla="*/ 37 h 78"/>
              <a:gd name="T22" fmla="*/ 62 w 77"/>
              <a:gd name="T23" fmla="*/ 16 h 78"/>
              <a:gd name="T24" fmla="*/ 58 w 77"/>
              <a:gd name="T25" fmla="*/ 13 h 78"/>
              <a:gd name="T26" fmla="*/ 54 w 77"/>
              <a:gd name="T27" fmla="*/ 13 h 78"/>
              <a:gd name="T28" fmla="*/ 58 w 77"/>
              <a:gd name="T29" fmla="*/ 13 h 78"/>
              <a:gd name="T30" fmla="*/ 44 w 77"/>
              <a:gd name="T31" fmla="*/ 7 h 78"/>
              <a:gd name="T32" fmla="*/ 40 w 77"/>
              <a:gd name="T33" fmla="*/ 19 h 78"/>
              <a:gd name="T34" fmla="*/ 52 w 77"/>
              <a:gd name="T35" fmla="*/ 16 h 78"/>
              <a:gd name="T36" fmla="*/ 44 w 77"/>
              <a:gd name="T37" fmla="*/ 7 h 78"/>
              <a:gd name="T38" fmla="*/ 37 w 77"/>
              <a:gd name="T39" fmla="*/ 6 h 78"/>
              <a:gd name="T40" fmla="*/ 26 w 77"/>
              <a:gd name="T41" fmla="*/ 14 h 78"/>
              <a:gd name="T42" fmla="*/ 27 w 77"/>
              <a:gd name="T43" fmla="*/ 17 h 78"/>
              <a:gd name="T44" fmla="*/ 37 w 77"/>
              <a:gd name="T45" fmla="*/ 6 h 78"/>
              <a:gd name="T46" fmla="*/ 26 w 77"/>
              <a:gd name="T47" fmla="*/ 9 h 78"/>
              <a:gd name="T48" fmla="*/ 22 w 77"/>
              <a:gd name="T49" fmla="*/ 15 h 78"/>
              <a:gd name="T50" fmla="*/ 26 w 77"/>
              <a:gd name="T51" fmla="*/ 9 h 78"/>
              <a:gd name="T52" fmla="*/ 16 w 77"/>
              <a:gd name="T53" fmla="*/ 15 h 78"/>
              <a:gd name="T54" fmla="*/ 6 w 77"/>
              <a:gd name="T55" fmla="*/ 37 h 78"/>
              <a:gd name="T56" fmla="*/ 21 w 77"/>
              <a:gd name="T57" fmla="*/ 18 h 78"/>
              <a:gd name="T58" fmla="*/ 6 w 77"/>
              <a:gd name="T59" fmla="*/ 41 h 78"/>
              <a:gd name="T60" fmla="*/ 15 w 77"/>
              <a:gd name="T61" fmla="*/ 62 h 78"/>
              <a:gd name="T62" fmla="*/ 21 w 77"/>
              <a:gd name="T63" fmla="*/ 60 h 78"/>
              <a:gd name="T64" fmla="*/ 6 w 77"/>
              <a:gd name="T65" fmla="*/ 41 h 78"/>
              <a:gd name="T66" fmla="*/ 19 w 77"/>
              <a:gd name="T67" fmla="*/ 65 h 78"/>
              <a:gd name="T68" fmla="*/ 23 w 77"/>
              <a:gd name="T69" fmla="*/ 65 h 78"/>
              <a:gd name="T70" fmla="*/ 19 w 77"/>
              <a:gd name="T71" fmla="*/ 65 h 78"/>
              <a:gd name="T72" fmla="*/ 40 w 77"/>
              <a:gd name="T73" fmla="*/ 72 h 78"/>
              <a:gd name="T74" fmla="*/ 51 w 77"/>
              <a:gd name="T75" fmla="*/ 63 h 78"/>
              <a:gd name="T76" fmla="*/ 50 w 77"/>
              <a:gd name="T77" fmla="*/ 61 h 78"/>
              <a:gd name="T78" fmla="*/ 40 w 77"/>
              <a:gd name="T79" fmla="*/ 72 h 78"/>
              <a:gd name="T80" fmla="*/ 51 w 77"/>
              <a:gd name="T81" fmla="*/ 69 h 78"/>
              <a:gd name="T82" fmla="*/ 55 w 77"/>
              <a:gd name="T83" fmla="*/ 63 h 78"/>
              <a:gd name="T84" fmla="*/ 51 w 77"/>
              <a:gd name="T85" fmla="*/ 69 h 78"/>
              <a:gd name="T86" fmla="*/ 61 w 77"/>
              <a:gd name="T87" fmla="*/ 63 h 78"/>
              <a:gd name="T88" fmla="*/ 71 w 77"/>
              <a:gd name="T89" fmla="*/ 41 h 78"/>
              <a:gd name="T90" fmla="*/ 56 w 77"/>
              <a:gd name="T91" fmla="*/ 60 h 78"/>
              <a:gd name="T92" fmla="*/ 53 w 77"/>
              <a:gd name="T93" fmla="*/ 19 h 78"/>
              <a:gd name="T94" fmla="*/ 52 w 77"/>
              <a:gd name="T95" fmla="*/ 20 h 78"/>
              <a:gd name="T96" fmla="*/ 40 w 77"/>
              <a:gd name="T97" fmla="*/ 37 h 78"/>
              <a:gd name="T98" fmla="*/ 53 w 77"/>
              <a:gd name="T99" fmla="*/ 19 h 78"/>
              <a:gd name="T100" fmla="*/ 37 w 77"/>
              <a:gd name="T101" fmla="*/ 22 h 78"/>
              <a:gd name="T102" fmla="*/ 24 w 77"/>
              <a:gd name="T103" fmla="*/ 19 h 78"/>
              <a:gd name="T104" fmla="*/ 37 w 77"/>
              <a:gd name="T105" fmla="*/ 37 h 78"/>
              <a:gd name="T106" fmla="*/ 37 w 77"/>
              <a:gd name="T107" fmla="*/ 56 h 78"/>
              <a:gd name="T108" fmla="*/ 37 w 77"/>
              <a:gd name="T109" fmla="*/ 41 h 78"/>
              <a:gd name="T110" fmla="*/ 24 w 77"/>
              <a:gd name="T111" fmla="*/ 58 h 78"/>
              <a:gd name="T112" fmla="*/ 37 w 77"/>
              <a:gd name="T113" fmla="*/ 56 h 78"/>
              <a:gd name="T114" fmla="*/ 40 w 77"/>
              <a:gd name="T115" fmla="*/ 56 h 78"/>
              <a:gd name="T116" fmla="*/ 53 w 77"/>
              <a:gd name="T117" fmla="*/ 58 h 78"/>
              <a:gd name="T118" fmla="*/ 40 w 77"/>
              <a:gd name="T119" fmla="*/ 41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7" h="78">
                <a:moveTo>
                  <a:pt x="39" y="0"/>
                </a:moveTo>
                <a:cubicBezTo>
                  <a:pt x="49" y="0"/>
                  <a:pt x="59" y="5"/>
                  <a:pt x="66" y="12"/>
                </a:cubicBezTo>
                <a:cubicBezTo>
                  <a:pt x="73" y="19"/>
                  <a:pt x="77" y="28"/>
                  <a:pt x="77" y="39"/>
                </a:cubicBezTo>
                <a:cubicBezTo>
                  <a:pt x="77" y="50"/>
                  <a:pt x="73" y="59"/>
                  <a:pt x="66" y="66"/>
                </a:cubicBezTo>
                <a:cubicBezTo>
                  <a:pt x="59" y="73"/>
                  <a:pt x="49" y="78"/>
                  <a:pt x="39" y="78"/>
                </a:cubicBezTo>
                <a:cubicBezTo>
                  <a:pt x="28" y="78"/>
                  <a:pt x="18" y="73"/>
                  <a:pt x="11" y="66"/>
                </a:cubicBezTo>
                <a:cubicBezTo>
                  <a:pt x="4" y="59"/>
                  <a:pt x="0" y="50"/>
                  <a:pt x="0" y="39"/>
                </a:cubicBezTo>
                <a:cubicBezTo>
                  <a:pt x="0" y="28"/>
                  <a:pt x="4" y="19"/>
                  <a:pt x="11" y="12"/>
                </a:cubicBezTo>
                <a:cubicBezTo>
                  <a:pt x="18" y="5"/>
                  <a:pt x="28" y="0"/>
                  <a:pt x="39" y="0"/>
                </a:cubicBezTo>
                <a:close/>
                <a:moveTo>
                  <a:pt x="37" y="72"/>
                </a:moveTo>
                <a:cubicBezTo>
                  <a:pt x="37" y="72"/>
                  <a:pt x="37" y="72"/>
                  <a:pt x="37" y="72"/>
                </a:cubicBezTo>
                <a:cubicBezTo>
                  <a:pt x="37" y="59"/>
                  <a:pt x="37" y="59"/>
                  <a:pt x="37" y="59"/>
                </a:cubicBezTo>
                <a:cubicBezTo>
                  <a:pt x="33" y="59"/>
                  <a:pt x="30" y="60"/>
                  <a:pt x="27" y="61"/>
                </a:cubicBezTo>
                <a:cubicBezTo>
                  <a:pt x="26" y="61"/>
                  <a:pt x="26" y="62"/>
                  <a:pt x="25" y="62"/>
                </a:cubicBezTo>
                <a:cubicBezTo>
                  <a:pt x="26" y="62"/>
                  <a:pt x="26" y="63"/>
                  <a:pt x="26" y="63"/>
                </a:cubicBezTo>
                <a:cubicBezTo>
                  <a:pt x="28" y="67"/>
                  <a:pt x="30" y="70"/>
                  <a:pt x="33" y="71"/>
                </a:cubicBezTo>
                <a:cubicBezTo>
                  <a:pt x="34" y="71"/>
                  <a:pt x="35" y="72"/>
                  <a:pt x="37" y="72"/>
                </a:cubicBezTo>
                <a:close/>
                <a:moveTo>
                  <a:pt x="62" y="16"/>
                </a:moveTo>
                <a:cubicBezTo>
                  <a:pt x="62" y="16"/>
                  <a:pt x="62" y="16"/>
                  <a:pt x="62" y="16"/>
                </a:cubicBezTo>
                <a:cubicBezTo>
                  <a:pt x="61" y="16"/>
                  <a:pt x="61" y="15"/>
                  <a:pt x="61" y="15"/>
                </a:cubicBezTo>
                <a:cubicBezTo>
                  <a:pt x="59" y="16"/>
                  <a:pt x="58" y="17"/>
                  <a:pt x="56" y="18"/>
                </a:cubicBezTo>
                <a:cubicBezTo>
                  <a:pt x="58" y="23"/>
                  <a:pt x="60" y="30"/>
                  <a:pt x="60" y="37"/>
                </a:cubicBezTo>
                <a:cubicBezTo>
                  <a:pt x="71" y="37"/>
                  <a:pt x="71" y="37"/>
                  <a:pt x="71" y="37"/>
                </a:cubicBezTo>
                <a:cubicBezTo>
                  <a:pt x="71" y="29"/>
                  <a:pt x="67" y="21"/>
                  <a:pt x="62" y="16"/>
                </a:cubicBezTo>
                <a:close/>
                <a:moveTo>
                  <a:pt x="58" y="13"/>
                </a:moveTo>
                <a:cubicBezTo>
                  <a:pt x="58" y="13"/>
                  <a:pt x="58" y="13"/>
                  <a:pt x="58" y="13"/>
                </a:cubicBezTo>
                <a:cubicBezTo>
                  <a:pt x="56" y="11"/>
                  <a:pt x="54" y="10"/>
                  <a:pt x="51" y="9"/>
                </a:cubicBezTo>
                <a:cubicBezTo>
                  <a:pt x="52" y="10"/>
                  <a:pt x="53" y="11"/>
                  <a:pt x="54" y="13"/>
                </a:cubicBezTo>
                <a:cubicBezTo>
                  <a:pt x="54" y="13"/>
                  <a:pt x="55" y="14"/>
                  <a:pt x="55" y="15"/>
                </a:cubicBezTo>
                <a:cubicBezTo>
                  <a:pt x="56" y="14"/>
                  <a:pt x="57" y="13"/>
                  <a:pt x="58" y="13"/>
                </a:cubicBezTo>
                <a:close/>
                <a:moveTo>
                  <a:pt x="44" y="7"/>
                </a:moveTo>
                <a:cubicBezTo>
                  <a:pt x="44" y="7"/>
                  <a:pt x="44" y="7"/>
                  <a:pt x="44" y="7"/>
                </a:cubicBezTo>
                <a:cubicBezTo>
                  <a:pt x="43" y="6"/>
                  <a:pt x="42" y="6"/>
                  <a:pt x="40" y="6"/>
                </a:cubicBezTo>
                <a:cubicBezTo>
                  <a:pt x="40" y="19"/>
                  <a:pt x="40" y="19"/>
                  <a:pt x="40" y="19"/>
                </a:cubicBezTo>
                <a:cubicBezTo>
                  <a:pt x="44" y="19"/>
                  <a:pt x="47" y="18"/>
                  <a:pt x="50" y="17"/>
                </a:cubicBezTo>
                <a:cubicBezTo>
                  <a:pt x="51" y="17"/>
                  <a:pt x="51" y="16"/>
                  <a:pt x="52" y="16"/>
                </a:cubicBezTo>
                <a:cubicBezTo>
                  <a:pt x="51" y="16"/>
                  <a:pt x="51" y="15"/>
                  <a:pt x="51" y="14"/>
                </a:cubicBezTo>
                <a:cubicBezTo>
                  <a:pt x="49" y="11"/>
                  <a:pt x="47" y="8"/>
                  <a:pt x="44" y="7"/>
                </a:cubicBezTo>
                <a:close/>
                <a:moveTo>
                  <a:pt x="37" y="6"/>
                </a:moveTo>
                <a:cubicBezTo>
                  <a:pt x="37" y="6"/>
                  <a:pt x="37" y="6"/>
                  <a:pt x="37" y="6"/>
                </a:cubicBezTo>
                <a:cubicBezTo>
                  <a:pt x="35" y="6"/>
                  <a:pt x="34" y="6"/>
                  <a:pt x="33" y="7"/>
                </a:cubicBezTo>
                <a:cubicBezTo>
                  <a:pt x="30" y="8"/>
                  <a:pt x="28" y="11"/>
                  <a:pt x="26" y="14"/>
                </a:cubicBezTo>
                <a:cubicBezTo>
                  <a:pt x="26" y="15"/>
                  <a:pt x="26" y="16"/>
                  <a:pt x="25" y="16"/>
                </a:cubicBezTo>
                <a:cubicBezTo>
                  <a:pt x="26" y="16"/>
                  <a:pt x="26" y="17"/>
                  <a:pt x="27" y="17"/>
                </a:cubicBezTo>
                <a:cubicBezTo>
                  <a:pt x="30" y="18"/>
                  <a:pt x="33" y="19"/>
                  <a:pt x="37" y="19"/>
                </a:cubicBezTo>
                <a:cubicBezTo>
                  <a:pt x="37" y="6"/>
                  <a:pt x="37" y="6"/>
                  <a:pt x="37" y="6"/>
                </a:cubicBezTo>
                <a:close/>
                <a:moveTo>
                  <a:pt x="26" y="9"/>
                </a:moveTo>
                <a:cubicBezTo>
                  <a:pt x="26" y="9"/>
                  <a:pt x="26" y="9"/>
                  <a:pt x="26" y="9"/>
                </a:cubicBezTo>
                <a:cubicBezTo>
                  <a:pt x="23" y="10"/>
                  <a:pt x="21" y="11"/>
                  <a:pt x="19" y="13"/>
                </a:cubicBezTo>
                <a:cubicBezTo>
                  <a:pt x="20" y="13"/>
                  <a:pt x="21" y="14"/>
                  <a:pt x="22" y="15"/>
                </a:cubicBezTo>
                <a:cubicBezTo>
                  <a:pt x="22" y="14"/>
                  <a:pt x="23" y="13"/>
                  <a:pt x="23" y="13"/>
                </a:cubicBezTo>
                <a:cubicBezTo>
                  <a:pt x="24" y="11"/>
                  <a:pt x="25" y="10"/>
                  <a:pt x="26" y="9"/>
                </a:cubicBezTo>
                <a:close/>
                <a:moveTo>
                  <a:pt x="16" y="15"/>
                </a:moveTo>
                <a:cubicBezTo>
                  <a:pt x="16" y="15"/>
                  <a:pt x="16" y="15"/>
                  <a:pt x="16" y="15"/>
                </a:cubicBezTo>
                <a:cubicBezTo>
                  <a:pt x="16" y="15"/>
                  <a:pt x="16" y="16"/>
                  <a:pt x="15" y="16"/>
                </a:cubicBezTo>
                <a:cubicBezTo>
                  <a:pt x="10" y="21"/>
                  <a:pt x="6" y="29"/>
                  <a:pt x="6" y="37"/>
                </a:cubicBezTo>
                <a:cubicBezTo>
                  <a:pt x="17" y="37"/>
                  <a:pt x="17" y="37"/>
                  <a:pt x="17" y="37"/>
                </a:cubicBezTo>
                <a:cubicBezTo>
                  <a:pt x="17" y="30"/>
                  <a:pt x="19" y="23"/>
                  <a:pt x="21" y="18"/>
                </a:cubicBezTo>
                <a:cubicBezTo>
                  <a:pt x="19" y="17"/>
                  <a:pt x="18" y="16"/>
                  <a:pt x="16" y="15"/>
                </a:cubicBezTo>
                <a:close/>
                <a:moveTo>
                  <a:pt x="6" y="41"/>
                </a:moveTo>
                <a:cubicBezTo>
                  <a:pt x="6" y="41"/>
                  <a:pt x="6" y="41"/>
                  <a:pt x="6" y="41"/>
                </a:cubicBezTo>
                <a:cubicBezTo>
                  <a:pt x="6" y="49"/>
                  <a:pt x="10" y="57"/>
                  <a:pt x="15" y="62"/>
                </a:cubicBezTo>
                <a:cubicBezTo>
                  <a:pt x="16" y="63"/>
                  <a:pt x="16" y="63"/>
                  <a:pt x="16" y="63"/>
                </a:cubicBezTo>
                <a:cubicBezTo>
                  <a:pt x="18" y="62"/>
                  <a:pt x="19" y="61"/>
                  <a:pt x="21" y="60"/>
                </a:cubicBezTo>
                <a:cubicBezTo>
                  <a:pt x="19" y="54"/>
                  <a:pt x="17" y="48"/>
                  <a:pt x="17" y="41"/>
                </a:cubicBezTo>
                <a:cubicBezTo>
                  <a:pt x="6" y="41"/>
                  <a:pt x="6" y="41"/>
                  <a:pt x="6" y="41"/>
                </a:cubicBezTo>
                <a:close/>
                <a:moveTo>
                  <a:pt x="19" y="65"/>
                </a:moveTo>
                <a:cubicBezTo>
                  <a:pt x="19" y="65"/>
                  <a:pt x="19" y="65"/>
                  <a:pt x="19" y="65"/>
                </a:cubicBezTo>
                <a:cubicBezTo>
                  <a:pt x="21" y="67"/>
                  <a:pt x="23" y="68"/>
                  <a:pt x="26" y="69"/>
                </a:cubicBezTo>
                <a:cubicBezTo>
                  <a:pt x="25" y="68"/>
                  <a:pt x="24" y="67"/>
                  <a:pt x="23" y="65"/>
                </a:cubicBezTo>
                <a:cubicBezTo>
                  <a:pt x="23" y="65"/>
                  <a:pt x="22" y="64"/>
                  <a:pt x="22" y="63"/>
                </a:cubicBezTo>
                <a:cubicBezTo>
                  <a:pt x="21" y="64"/>
                  <a:pt x="20" y="65"/>
                  <a:pt x="19" y="65"/>
                </a:cubicBezTo>
                <a:close/>
                <a:moveTo>
                  <a:pt x="40" y="72"/>
                </a:moveTo>
                <a:cubicBezTo>
                  <a:pt x="40" y="72"/>
                  <a:pt x="40" y="72"/>
                  <a:pt x="40" y="72"/>
                </a:cubicBezTo>
                <a:cubicBezTo>
                  <a:pt x="42" y="72"/>
                  <a:pt x="43" y="71"/>
                  <a:pt x="44" y="71"/>
                </a:cubicBezTo>
                <a:cubicBezTo>
                  <a:pt x="47" y="70"/>
                  <a:pt x="49" y="67"/>
                  <a:pt x="51" y="63"/>
                </a:cubicBezTo>
                <a:cubicBezTo>
                  <a:pt x="51" y="63"/>
                  <a:pt x="51" y="62"/>
                  <a:pt x="52" y="62"/>
                </a:cubicBezTo>
                <a:cubicBezTo>
                  <a:pt x="51" y="62"/>
                  <a:pt x="51" y="61"/>
                  <a:pt x="50" y="61"/>
                </a:cubicBezTo>
                <a:cubicBezTo>
                  <a:pt x="47" y="60"/>
                  <a:pt x="44" y="59"/>
                  <a:pt x="40" y="59"/>
                </a:cubicBezTo>
                <a:cubicBezTo>
                  <a:pt x="40" y="72"/>
                  <a:pt x="40" y="72"/>
                  <a:pt x="40" y="72"/>
                </a:cubicBezTo>
                <a:close/>
                <a:moveTo>
                  <a:pt x="51" y="69"/>
                </a:moveTo>
                <a:cubicBezTo>
                  <a:pt x="51" y="69"/>
                  <a:pt x="51" y="69"/>
                  <a:pt x="51" y="69"/>
                </a:cubicBezTo>
                <a:cubicBezTo>
                  <a:pt x="54" y="68"/>
                  <a:pt x="56" y="67"/>
                  <a:pt x="58" y="65"/>
                </a:cubicBezTo>
                <a:cubicBezTo>
                  <a:pt x="57" y="65"/>
                  <a:pt x="56" y="64"/>
                  <a:pt x="55" y="63"/>
                </a:cubicBezTo>
                <a:cubicBezTo>
                  <a:pt x="55" y="64"/>
                  <a:pt x="54" y="65"/>
                  <a:pt x="54" y="65"/>
                </a:cubicBezTo>
                <a:cubicBezTo>
                  <a:pt x="53" y="67"/>
                  <a:pt x="52" y="68"/>
                  <a:pt x="51" y="69"/>
                </a:cubicBezTo>
                <a:close/>
                <a:moveTo>
                  <a:pt x="61" y="63"/>
                </a:moveTo>
                <a:cubicBezTo>
                  <a:pt x="61" y="63"/>
                  <a:pt x="61" y="63"/>
                  <a:pt x="61" y="63"/>
                </a:cubicBezTo>
                <a:cubicBezTo>
                  <a:pt x="62" y="62"/>
                  <a:pt x="62" y="62"/>
                  <a:pt x="62" y="62"/>
                </a:cubicBezTo>
                <a:cubicBezTo>
                  <a:pt x="67" y="57"/>
                  <a:pt x="71" y="49"/>
                  <a:pt x="71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60" y="48"/>
                  <a:pt x="58" y="54"/>
                  <a:pt x="56" y="60"/>
                </a:cubicBezTo>
                <a:cubicBezTo>
                  <a:pt x="58" y="61"/>
                  <a:pt x="59" y="62"/>
                  <a:pt x="61" y="63"/>
                </a:cubicBezTo>
                <a:close/>
                <a:moveTo>
                  <a:pt x="53" y="19"/>
                </a:moveTo>
                <a:cubicBezTo>
                  <a:pt x="53" y="19"/>
                  <a:pt x="53" y="19"/>
                  <a:pt x="53" y="19"/>
                </a:cubicBezTo>
                <a:cubicBezTo>
                  <a:pt x="53" y="20"/>
                  <a:pt x="52" y="20"/>
                  <a:pt x="52" y="20"/>
                </a:cubicBezTo>
                <a:cubicBezTo>
                  <a:pt x="48" y="21"/>
                  <a:pt x="44" y="22"/>
                  <a:pt x="40" y="22"/>
                </a:cubicBezTo>
                <a:cubicBezTo>
                  <a:pt x="40" y="37"/>
                  <a:pt x="40" y="37"/>
                  <a:pt x="40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1"/>
                  <a:pt x="55" y="24"/>
                  <a:pt x="53" y="19"/>
                </a:cubicBezTo>
                <a:close/>
                <a:moveTo>
                  <a:pt x="37" y="22"/>
                </a:moveTo>
                <a:cubicBezTo>
                  <a:pt x="37" y="22"/>
                  <a:pt x="37" y="22"/>
                  <a:pt x="37" y="22"/>
                </a:cubicBezTo>
                <a:cubicBezTo>
                  <a:pt x="33" y="22"/>
                  <a:pt x="29" y="21"/>
                  <a:pt x="25" y="20"/>
                </a:cubicBezTo>
                <a:cubicBezTo>
                  <a:pt x="25" y="20"/>
                  <a:pt x="24" y="20"/>
                  <a:pt x="24" y="19"/>
                </a:cubicBezTo>
                <a:cubicBezTo>
                  <a:pt x="22" y="24"/>
                  <a:pt x="21" y="31"/>
                  <a:pt x="21" y="37"/>
                </a:cubicBezTo>
                <a:cubicBezTo>
                  <a:pt x="37" y="37"/>
                  <a:pt x="37" y="37"/>
                  <a:pt x="37" y="37"/>
                </a:cubicBezTo>
                <a:cubicBezTo>
                  <a:pt x="37" y="22"/>
                  <a:pt x="37" y="22"/>
                  <a:pt x="37" y="22"/>
                </a:cubicBezTo>
                <a:close/>
                <a:moveTo>
                  <a:pt x="37" y="56"/>
                </a:moveTo>
                <a:cubicBezTo>
                  <a:pt x="37" y="56"/>
                  <a:pt x="37" y="56"/>
                  <a:pt x="37" y="56"/>
                </a:cubicBezTo>
                <a:cubicBezTo>
                  <a:pt x="37" y="41"/>
                  <a:pt x="37" y="41"/>
                  <a:pt x="37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7"/>
                  <a:pt x="22" y="53"/>
                  <a:pt x="24" y="58"/>
                </a:cubicBezTo>
                <a:cubicBezTo>
                  <a:pt x="24" y="58"/>
                  <a:pt x="25" y="58"/>
                  <a:pt x="25" y="58"/>
                </a:cubicBezTo>
                <a:cubicBezTo>
                  <a:pt x="29" y="57"/>
                  <a:pt x="33" y="56"/>
                  <a:pt x="37" y="56"/>
                </a:cubicBezTo>
                <a:close/>
                <a:moveTo>
                  <a:pt x="40" y="56"/>
                </a:moveTo>
                <a:cubicBezTo>
                  <a:pt x="40" y="56"/>
                  <a:pt x="40" y="56"/>
                  <a:pt x="40" y="56"/>
                </a:cubicBezTo>
                <a:cubicBezTo>
                  <a:pt x="44" y="56"/>
                  <a:pt x="48" y="57"/>
                  <a:pt x="52" y="58"/>
                </a:cubicBezTo>
                <a:cubicBezTo>
                  <a:pt x="52" y="58"/>
                  <a:pt x="53" y="58"/>
                  <a:pt x="53" y="58"/>
                </a:cubicBezTo>
                <a:cubicBezTo>
                  <a:pt x="55" y="53"/>
                  <a:pt x="56" y="47"/>
                  <a:pt x="56" y="41"/>
                </a:cubicBezTo>
                <a:cubicBezTo>
                  <a:pt x="40" y="41"/>
                  <a:pt x="40" y="41"/>
                  <a:pt x="40" y="41"/>
                </a:cubicBezTo>
                <a:cubicBezTo>
                  <a:pt x="40" y="56"/>
                  <a:pt x="40" y="56"/>
                  <a:pt x="40" y="56"/>
                </a:cubicBezTo>
                <a:close/>
              </a:path>
            </a:pathLst>
          </a:cu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" name="Freeform 34"/>
          <p:cNvSpPr>
            <a:spLocks noEditPoints="1"/>
          </p:cNvSpPr>
          <p:nvPr/>
        </p:nvSpPr>
        <p:spPr bwMode="auto">
          <a:xfrm>
            <a:off x="2420938" y="2874962"/>
            <a:ext cx="233362" cy="238125"/>
          </a:xfrm>
          <a:custGeom>
            <a:avLst/>
            <a:gdLst>
              <a:gd name="T0" fmla="*/ 39 w 77"/>
              <a:gd name="T1" fmla="*/ 57 h 78"/>
              <a:gd name="T2" fmla="*/ 48 w 77"/>
              <a:gd name="T3" fmla="*/ 8 h 78"/>
              <a:gd name="T4" fmla="*/ 53 w 77"/>
              <a:gd name="T5" fmla="*/ 10 h 78"/>
              <a:gd name="T6" fmla="*/ 61 w 77"/>
              <a:gd name="T7" fmla="*/ 7 h 78"/>
              <a:gd name="T8" fmla="*/ 71 w 77"/>
              <a:gd name="T9" fmla="*/ 20 h 78"/>
              <a:gd name="T10" fmla="*/ 69 w 77"/>
              <a:gd name="T11" fmla="*/ 29 h 78"/>
              <a:gd name="T12" fmla="*/ 77 w 77"/>
              <a:gd name="T13" fmla="*/ 32 h 78"/>
              <a:gd name="T14" fmla="*/ 74 w 77"/>
              <a:gd name="T15" fmla="*/ 48 h 78"/>
              <a:gd name="T16" fmla="*/ 67 w 77"/>
              <a:gd name="T17" fmla="*/ 53 h 78"/>
              <a:gd name="T18" fmla="*/ 71 w 77"/>
              <a:gd name="T19" fmla="*/ 61 h 78"/>
              <a:gd name="T20" fmla="*/ 57 w 77"/>
              <a:gd name="T21" fmla="*/ 71 h 78"/>
              <a:gd name="T22" fmla="*/ 51 w 77"/>
              <a:gd name="T23" fmla="*/ 68 h 78"/>
              <a:gd name="T24" fmla="*/ 45 w 77"/>
              <a:gd name="T25" fmla="*/ 78 h 78"/>
              <a:gd name="T26" fmla="*/ 29 w 77"/>
              <a:gd name="T27" fmla="*/ 75 h 78"/>
              <a:gd name="T28" fmla="*/ 26 w 77"/>
              <a:gd name="T29" fmla="*/ 68 h 78"/>
              <a:gd name="T30" fmla="*/ 24 w 77"/>
              <a:gd name="T31" fmla="*/ 67 h 78"/>
              <a:gd name="T32" fmla="*/ 16 w 77"/>
              <a:gd name="T33" fmla="*/ 71 h 78"/>
              <a:gd name="T34" fmla="*/ 6 w 77"/>
              <a:gd name="T35" fmla="*/ 57 h 78"/>
              <a:gd name="T36" fmla="*/ 8 w 77"/>
              <a:gd name="T37" fmla="*/ 48 h 78"/>
              <a:gd name="T38" fmla="*/ 0 w 77"/>
              <a:gd name="T39" fmla="*/ 45 h 78"/>
              <a:gd name="T40" fmla="*/ 8 w 77"/>
              <a:gd name="T41" fmla="*/ 29 h 78"/>
              <a:gd name="T42" fmla="*/ 6 w 77"/>
              <a:gd name="T43" fmla="*/ 20 h 78"/>
              <a:gd name="T44" fmla="*/ 6 w 77"/>
              <a:gd name="T45" fmla="*/ 16 h 78"/>
              <a:gd name="T46" fmla="*/ 24 w 77"/>
              <a:gd name="T47" fmla="*/ 10 h 78"/>
              <a:gd name="T48" fmla="*/ 32 w 77"/>
              <a:gd name="T49" fmla="*/ 0 h 78"/>
              <a:gd name="T50" fmla="*/ 48 w 77"/>
              <a:gd name="T51" fmla="*/ 3 h 78"/>
              <a:gd name="T52" fmla="*/ 48 w 77"/>
              <a:gd name="T53" fmla="*/ 15 h 78"/>
              <a:gd name="T54" fmla="*/ 42 w 77"/>
              <a:gd name="T55" fmla="*/ 11 h 78"/>
              <a:gd name="T56" fmla="*/ 35 w 77"/>
              <a:gd name="T57" fmla="*/ 11 h 78"/>
              <a:gd name="T58" fmla="*/ 25 w 77"/>
              <a:gd name="T59" fmla="*/ 17 h 78"/>
              <a:gd name="T60" fmla="*/ 13 w 77"/>
              <a:gd name="T61" fmla="*/ 18 h 78"/>
              <a:gd name="T62" fmla="*/ 14 w 77"/>
              <a:gd name="T63" fmla="*/ 29 h 78"/>
              <a:gd name="T64" fmla="*/ 6 w 77"/>
              <a:gd name="T65" fmla="*/ 35 h 78"/>
              <a:gd name="T66" fmla="*/ 13 w 77"/>
              <a:gd name="T67" fmla="*/ 45 h 78"/>
              <a:gd name="T68" fmla="*/ 16 w 77"/>
              <a:gd name="T69" fmla="*/ 56 h 78"/>
              <a:gd name="T70" fmla="*/ 21 w 77"/>
              <a:gd name="T71" fmla="*/ 61 h 78"/>
              <a:gd name="T72" fmla="*/ 32 w 77"/>
              <a:gd name="T73" fmla="*/ 64 h 78"/>
              <a:gd name="T74" fmla="*/ 42 w 77"/>
              <a:gd name="T75" fmla="*/ 72 h 78"/>
              <a:gd name="T76" fmla="*/ 44 w 77"/>
              <a:gd name="T77" fmla="*/ 64 h 78"/>
              <a:gd name="T78" fmla="*/ 52 w 77"/>
              <a:gd name="T79" fmla="*/ 61 h 78"/>
              <a:gd name="T80" fmla="*/ 64 w 77"/>
              <a:gd name="T81" fmla="*/ 59 h 78"/>
              <a:gd name="T82" fmla="*/ 63 w 77"/>
              <a:gd name="T83" fmla="*/ 49 h 78"/>
              <a:gd name="T84" fmla="*/ 71 w 77"/>
              <a:gd name="T85" fmla="*/ 42 h 78"/>
              <a:gd name="T86" fmla="*/ 64 w 77"/>
              <a:gd name="T87" fmla="*/ 33 h 78"/>
              <a:gd name="T88" fmla="*/ 61 w 77"/>
              <a:gd name="T89" fmla="*/ 21 h 78"/>
              <a:gd name="T90" fmla="*/ 56 w 77"/>
              <a:gd name="T91" fmla="*/ 16 h 78"/>
              <a:gd name="T92" fmla="*/ 39 w 77"/>
              <a:gd name="T93" fmla="*/ 24 h 78"/>
              <a:gd name="T94" fmla="*/ 39 w 77"/>
              <a:gd name="T95" fmla="*/ 54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77" h="78">
                <a:moveTo>
                  <a:pt x="39" y="20"/>
                </a:moveTo>
                <a:cubicBezTo>
                  <a:pt x="49" y="20"/>
                  <a:pt x="57" y="29"/>
                  <a:pt x="57" y="39"/>
                </a:cubicBezTo>
                <a:cubicBezTo>
                  <a:pt x="57" y="49"/>
                  <a:pt x="49" y="57"/>
                  <a:pt x="39" y="57"/>
                </a:cubicBezTo>
                <a:cubicBezTo>
                  <a:pt x="28" y="57"/>
                  <a:pt x="20" y="49"/>
                  <a:pt x="20" y="39"/>
                </a:cubicBezTo>
                <a:cubicBezTo>
                  <a:pt x="20" y="29"/>
                  <a:pt x="28" y="20"/>
                  <a:pt x="39" y="20"/>
                </a:cubicBezTo>
                <a:close/>
                <a:moveTo>
                  <a:pt x="48" y="8"/>
                </a:moveTo>
                <a:cubicBezTo>
                  <a:pt x="48" y="8"/>
                  <a:pt x="48" y="8"/>
                  <a:pt x="48" y="8"/>
                </a:cubicBezTo>
                <a:cubicBezTo>
                  <a:pt x="49" y="9"/>
                  <a:pt x="50" y="9"/>
                  <a:pt x="51" y="9"/>
                </a:cubicBezTo>
                <a:cubicBezTo>
                  <a:pt x="52" y="10"/>
                  <a:pt x="52" y="10"/>
                  <a:pt x="53" y="10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5"/>
                  <a:pt x="60" y="5"/>
                  <a:pt x="61" y="7"/>
                </a:cubicBezTo>
                <a:cubicBezTo>
                  <a:pt x="61" y="7"/>
                  <a:pt x="61" y="7"/>
                  <a:pt x="61" y="7"/>
                </a:cubicBezTo>
                <a:cubicBezTo>
                  <a:pt x="61" y="7"/>
                  <a:pt x="61" y="7"/>
                  <a:pt x="61" y="7"/>
                </a:cubicBezTo>
                <a:cubicBezTo>
                  <a:pt x="71" y="16"/>
                  <a:pt x="71" y="16"/>
                  <a:pt x="71" y="16"/>
                </a:cubicBezTo>
                <a:cubicBezTo>
                  <a:pt x="72" y="17"/>
                  <a:pt x="72" y="19"/>
                  <a:pt x="71" y="20"/>
                </a:cubicBezTo>
                <a:cubicBezTo>
                  <a:pt x="67" y="24"/>
                  <a:pt x="67" y="24"/>
                  <a:pt x="67" y="24"/>
                </a:cubicBezTo>
                <a:cubicBezTo>
                  <a:pt x="67" y="25"/>
                  <a:pt x="68" y="26"/>
                  <a:pt x="68" y="26"/>
                </a:cubicBezTo>
                <a:cubicBezTo>
                  <a:pt x="68" y="27"/>
                  <a:pt x="69" y="28"/>
                  <a:pt x="69" y="29"/>
                </a:cubicBezTo>
                <a:cubicBezTo>
                  <a:pt x="74" y="29"/>
                  <a:pt x="74" y="29"/>
                  <a:pt x="74" y="29"/>
                </a:cubicBezTo>
                <a:cubicBezTo>
                  <a:pt x="76" y="29"/>
                  <a:pt x="77" y="30"/>
                  <a:pt x="77" y="32"/>
                </a:cubicBezTo>
                <a:cubicBezTo>
                  <a:pt x="77" y="32"/>
                  <a:pt x="77" y="32"/>
                  <a:pt x="77" y="32"/>
                </a:cubicBezTo>
                <a:cubicBezTo>
                  <a:pt x="77" y="45"/>
                  <a:pt x="77" y="45"/>
                  <a:pt x="77" y="45"/>
                </a:cubicBezTo>
                <a:cubicBezTo>
                  <a:pt x="77" y="47"/>
                  <a:pt x="76" y="48"/>
                  <a:pt x="74" y="48"/>
                </a:cubicBezTo>
                <a:cubicBezTo>
                  <a:pt x="74" y="48"/>
                  <a:pt x="74" y="48"/>
                  <a:pt x="74" y="48"/>
                </a:cubicBezTo>
                <a:cubicBezTo>
                  <a:pt x="69" y="48"/>
                  <a:pt x="69" y="48"/>
                  <a:pt x="69" y="48"/>
                </a:cubicBezTo>
                <a:cubicBezTo>
                  <a:pt x="69" y="49"/>
                  <a:pt x="68" y="50"/>
                  <a:pt x="68" y="51"/>
                </a:cubicBezTo>
                <a:cubicBezTo>
                  <a:pt x="68" y="52"/>
                  <a:pt x="67" y="53"/>
                  <a:pt x="67" y="53"/>
                </a:cubicBezTo>
                <a:cubicBezTo>
                  <a:pt x="71" y="57"/>
                  <a:pt x="71" y="57"/>
                  <a:pt x="71" y="57"/>
                </a:cubicBezTo>
                <a:cubicBezTo>
                  <a:pt x="72" y="58"/>
                  <a:pt x="72" y="60"/>
                  <a:pt x="71" y="61"/>
                </a:cubicBezTo>
                <a:cubicBezTo>
                  <a:pt x="71" y="61"/>
                  <a:pt x="71" y="61"/>
                  <a:pt x="71" y="61"/>
                </a:cubicBezTo>
                <a:cubicBezTo>
                  <a:pt x="71" y="61"/>
                  <a:pt x="71" y="61"/>
                  <a:pt x="71" y="61"/>
                </a:cubicBezTo>
                <a:cubicBezTo>
                  <a:pt x="61" y="71"/>
                  <a:pt x="61" y="71"/>
                  <a:pt x="61" y="71"/>
                </a:cubicBezTo>
                <a:cubicBezTo>
                  <a:pt x="60" y="72"/>
                  <a:pt x="58" y="72"/>
                  <a:pt x="57" y="71"/>
                </a:cubicBezTo>
                <a:cubicBezTo>
                  <a:pt x="53" y="67"/>
                  <a:pt x="53" y="67"/>
                  <a:pt x="53" y="67"/>
                </a:cubicBezTo>
                <a:cubicBezTo>
                  <a:pt x="52" y="68"/>
                  <a:pt x="52" y="68"/>
                  <a:pt x="51" y="68"/>
                </a:cubicBezTo>
                <a:cubicBezTo>
                  <a:pt x="51" y="68"/>
                  <a:pt x="51" y="68"/>
                  <a:pt x="51" y="68"/>
                </a:cubicBezTo>
                <a:cubicBezTo>
                  <a:pt x="50" y="69"/>
                  <a:pt x="49" y="69"/>
                  <a:pt x="48" y="69"/>
                </a:cubicBezTo>
                <a:cubicBezTo>
                  <a:pt x="48" y="75"/>
                  <a:pt x="48" y="75"/>
                  <a:pt x="48" y="75"/>
                </a:cubicBezTo>
                <a:cubicBezTo>
                  <a:pt x="48" y="76"/>
                  <a:pt x="47" y="78"/>
                  <a:pt x="45" y="78"/>
                </a:cubicBezTo>
                <a:cubicBezTo>
                  <a:pt x="45" y="77"/>
                  <a:pt x="45" y="77"/>
                  <a:pt x="45" y="77"/>
                </a:cubicBezTo>
                <a:cubicBezTo>
                  <a:pt x="32" y="77"/>
                  <a:pt x="32" y="77"/>
                  <a:pt x="32" y="77"/>
                </a:cubicBezTo>
                <a:cubicBezTo>
                  <a:pt x="30" y="77"/>
                  <a:pt x="29" y="76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69"/>
                  <a:pt x="29" y="69"/>
                  <a:pt x="29" y="69"/>
                </a:cubicBezTo>
                <a:cubicBezTo>
                  <a:pt x="28" y="69"/>
                  <a:pt x="27" y="69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8"/>
                  <a:pt x="25" y="67"/>
                  <a:pt x="24" y="67"/>
                </a:cubicBezTo>
                <a:cubicBezTo>
                  <a:pt x="20" y="71"/>
                  <a:pt x="20" y="71"/>
                  <a:pt x="20" y="71"/>
                </a:cubicBezTo>
                <a:cubicBezTo>
                  <a:pt x="19" y="72"/>
                  <a:pt x="17" y="72"/>
                  <a:pt x="16" y="71"/>
                </a:cubicBezTo>
                <a:cubicBezTo>
                  <a:pt x="16" y="71"/>
                  <a:pt x="16" y="71"/>
                  <a:pt x="16" y="71"/>
                </a:cubicBezTo>
                <a:cubicBezTo>
                  <a:pt x="16" y="71"/>
                  <a:pt x="16" y="71"/>
                  <a:pt x="16" y="71"/>
                </a:cubicBezTo>
                <a:cubicBezTo>
                  <a:pt x="6" y="61"/>
                  <a:pt x="6" y="61"/>
                  <a:pt x="6" y="61"/>
                </a:cubicBezTo>
                <a:cubicBezTo>
                  <a:pt x="5" y="60"/>
                  <a:pt x="5" y="58"/>
                  <a:pt x="6" y="57"/>
                </a:cubicBezTo>
                <a:cubicBezTo>
                  <a:pt x="10" y="53"/>
                  <a:pt x="10" y="53"/>
                  <a:pt x="10" y="53"/>
                </a:cubicBezTo>
                <a:cubicBezTo>
                  <a:pt x="10" y="53"/>
                  <a:pt x="9" y="52"/>
                  <a:pt x="9" y="51"/>
                </a:cubicBezTo>
                <a:cubicBezTo>
                  <a:pt x="9" y="50"/>
                  <a:pt x="8" y="49"/>
                  <a:pt x="8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1" y="48"/>
                  <a:pt x="0" y="47"/>
                  <a:pt x="0" y="45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0"/>
                  <a:pt x="1" y="29"/>
                  <a:pt x="3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9" y="27"/>
                  <a:pt x="9" y="26"/>
                </a:cubicBezTo>
                <a:cubicBezTo>
                  <a:pt x="9" y="26"/>
                  <a:pt x="10" y="25"/>
                  <a:pt x="10" y="24"/>
                </a:cubicBezTo>
                <a:cubicBezTo>
                  <a:pt x="6" y="20"/>
                  <a:pt x="6" y="20"/>
                  <a:pt x="6" y="20"/>
                </a:cubicBezTo>
                <a:cubicBezTo>
                  <a:pt x="5" y="19"/>
                  <a:pt x="5" y="17"/>
                  <a:pt x="6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5"/>
                  <a:pt x="19" y="5"/>
                  <a:pt x="20" y="7"/>
                </a:cubicBezTo>
                <a:cubicBezTo>
                  <a:pt x="24" y="10"/>
                  <a:pt x="24" y="10"/>
                  <a:pt x="24" y="10"/>
                </a:cubicBezTo>
                <a:cubicBezTo>
                  <a:pt x="25" y="10"/>
                  <a:pt x="27" y="9"/>
                  <a:pt x="29" y="8"/>
                </a:cubicBezTo>
                <a:cubicBezTo>
                  <a:pt x="29" y="3"/>
                  <a:pt x="29" y="3"/>
                  <a:pt x="29" y="3"/>
                </a:cubicBezTo>
                <a:cubicBezTo>
                  <a:pt x="29" y="1"/>
                  <a:pt x="30" y="0"/>
                  <a:pt x="32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8" y="1"/>
                  <a:pt x="48" y="3"/>
                </a:cubicBezTo>
                <a:cubicBezTo>
                  <a:pt x="48" y="3"/>
                  <a:pt x="48" y="3"/>
                  <a:pt x="48" y="3"/>
                </a:cubicBezTo>
                <a:cubicBezTo>
                  <a:pt x="48" y="8"/>
                  <a:pt x="48" y="8"/>
                  <a:pt x="48" y="8"/>
                </a:cubicBezTo>
                <a:close/>
                <a:moveTo>
                  <a:pt x="48" y="15"/>
                </a:moveTo>
                <a:cubicBezTo>
                  <a:pt x="48" y="15"/>
                  <a:pt x="48" y="15"/>
                  <a:pt x="48" y="15"/>
                </a:cubicBezTo>
                <a:cubicBezTo>
                  <a:pt x="47" y="14"/>
                  <a:pt x="46" y="14"/>
                  <a:pt x="45" y="13"/>
                </a:cubicBezTo>
                <a:cubicBezTo>
                  <a:pt x="43" y="13"/>
                  <a:pt x="42" y="12"/>
                  <a:pt x="42" y="11"/>
                </a:cubicBezTo>
                <a:cubicBezTo>
                  <a:pt x="42" y="6"/>
                  <a:pt x="42" y="6"/>
                  <a:pt x="42" y="6"/>
                </a:cubicBezTo>
                <a:cubicBezTo>
                  <a:pt x="35" y="6"/>
                  <a:pt x="35" y="6"/>
                  <a:pt x="35" y="6"/>
                </a:cubicBezTo>
                <a:cubicBezTo>
                  <a:pt x="35" y="11"/>
                  <a:pt x="35" y="11"/>
                  <a:pt x="35" y="11"/>
                </a:cubicBezTo>
                <a:cubicBezTo>
                  <a:pt x="35" y="12"/>
                  <a:pt x="34" y="13"/>
                  <a:pt x="33" y="13"/>
                </a:cubicBezTo>
                <a:cubicBezTo>
                  <a:pt x="30" y="14"/>
                  <a:pt x="27" y="15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4" y="17"/>
                  <a:pt x="22" y="17"/>
                  <a:pt x="21" y="16"/>
                </a:cubicBezTo>
                <a:cubicBezTo>
                  <a:pt x="18" y="13"/>
                  <a:pt x="18" y="13"/>
                  <a:pt x="18" y="13"/>
                </a:cubicBezTo>
                <a:cubicBezTo>
                  <a:pt x="13" y="18"/>
                  <a:pt x="13" y="18"/>
                  <a:pt x="13" y="18"/>
                </a:cubicBezTo>
                <a:cubicBezTo>
                  <a:pt x="16" y="21"/>
                  <a:pt x="16" y="21"/>
                  <a:pt x="16" y="21"/>
                </a:cubicBezTo>
                <a:cubicBezTo>
                  <a:pt x="17" y="22"/>
                  <a:pt x="17" y="24"/>
                  <a:pt x="16" y="25"/>
                </a:cubicBezTo>
                <a:cubicBezTo>
                  <a:pt x="16" y="26"/>
                  <a:pt x="15" y="27"/>
                  <a:pt x="14" y="29"/>
                </a:cubicBezTo>
                <a:cubicBezTo>
                  <a:pt x="14" y="30"/>
                  <a:pt x="14" y="31"/>
                  <a:pt x="13" y="33"/>
                </a:cubicBezTo>
                <a:cubicBezTo>
                  <a:pt x="13" y="34"/>
                  <a:pt x="12" y="35"/>
                  <a:pt x="10" y="35"/>
                </a:cubicBezTo>
                <a:cubicBezTo>
                  <a:pt x="6" y="35"/>
                  <a:pt x="6" y="35"/>
                  <a:pt x="6" y="35"/>
                </a:cubicBezTo>
                <a:cubicBezTo>
                  <a:pt x="6" y="42"/>
                  <a:pt x="6" y="42"/>
                  <a:pt x="6" y="42"/>
                </a:cubicBezTo>
                <a:cubicBezTo>
                  <a:pt x="10" y="42"/>
                  <a:pt x="10" y="42"/>
                  <a:pt x="10" y="42"/>
                </a:cubicBezTo>
                <a:cubicBezTo>
                  <a:pt x="12" y="42"/>
                  <a:pt x="13" y="43"/>
                  <a:pt x="13" y="45"/>
                </a:cubicBezTo>
                <a:cubicBezTo>
                  <a:pt x="13" y="46"/>
                  <a:pt x="14" y="47"/>
                  <a:pt x="14" y="49"/>
                </a:cubicBezTo>
                <a:cubicBezTo>
                  <a:pt x="15" y="50"/>
                  <a:pt x="16" y="51"/>
                  <a:pt x="16" y="52"/>
                </a:cubicBezTo>
                <a:cubicBezTo>
                  <a:pt x="17" y="54"/>
                  <a:pt x="17" y="55"/>
                  <a:pt x="16" y="56"/>
                </a:cubicBezTo>
                <a:cubicBezTo>
                  <a:pt x="13" y="59"/>
                  <a:pt x="13" y="59"/>
                  <a:pt x="13" y="59"/>
                </a:cubicBezTo>
                <a:cubicBezTo>
                  <a:pt x="18" y="64"/>
                  <a:pt x="18" y="64"/>
                  <a:pt x="18" y="64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0"/>
                  <a:pt x="24" y="60"/>
                  <a:pt x="25" y="61"/>
                </a:cubicBezTo>
                <a:cubicBezTo>
                  <a:pt x="26" y="62"/>
                  <a:pt x="27" y="62"/>
                  <a:pt x="29" y="63"/>
                </a:cubicBezTo>
                <a:cubicBezTo>
                  <a:pt x="30" y="63"/>
                  <a:pt x="31" y="64"/>
                  <a:pt x="32" y="64"/>
                </a:cubicBezTo>
                <a:cubicBezTo>
                  <a:pt x="34" y="64"/>
                  <a:pt x="35" y="66"/>
                  <a:pt x="35" y="67"/>
                </a:cubicBezTo>
                <a:cubicBezTo>
                  <a:pt x="35" y="72"/>
                  <a:pt x="35" y="72"/>
                  <a:pt x="35" y="72"/>
                </a:cubicBezTo>
                <a:cubicBezTo>
                  <a:pt x="42" y="72"/>
                  <a:pt x="42" y="72"/>
                  <a:pt x="42" y="72"/>
                </a:cubicBezTo>
                <a:cubicBezTo>
                  <a:pt x="42" y="67"/>
                  <a:pt x="42" y="67"/>
                  <a:pt x="42" y="67"/>
                </a:cubicBezTo>
                <a:cubicBezTo>
                  <a:pt x="42" y="67"/>
                  <a:pt x="42" y="67"/>
                  <a:pt x="42" y="67"/>
                </a:cubicBezTo>
                <a:cubicBezTo>
                  <a:pt x="42" y="66"/>
                  <a:pt x="43" y="64"/>
                  <a:pt x="44" y="64"/>
                </a:cubicBezTo>
                <a:cubicBezTo>
                  <a:pt x="46" y="64"/>
                  <a:pt x="47" y="63"/>
                  <a:pt x="48" y="63"/>
                </a:cubicBezTo>
                <a:cubicBezTo>
                  <a:pt x="48" y="63"/>
                  <a:pt x="48" y="63"/>
                  <a:pt x="48" y="63"/>
                </a:cubicBezTo>
                <a:cubicBezTo>
                  <a:pt x="50" y="62"/>
                  <a:pt x="51" y="62"/>
                  <a:pt x="52" y="61"/>
                </a:cubicBezTo>
                <a:cubicBezTo>
                  <a:pt x="53" y="60"/>
                  <a:pt x="55" y="60"/>
                  <a:pt x="56" y="61"/>
                </a:cubicBezTo>
                <a:cubicBezTo>
                  <a:pt x="59" y="64"/>
                  <a:pt x="59" y="64"/>
                  <a:pt x="59" y="64"/>
                </a:cubicBezTo>
                <a:cubicBezTo>
                  <a:pt x="64" y="59"/>
                  <a:pt x="64" y="59"/>
                  <a:pt x="64" y="59"/>
                </a:cubicBezTo>
                <a:cubicBezTo>
                  <a:pt x="61" y="56"/>
                  <a:pt x="61" y="56"/>
                  <a:pt x="61" y="56"/>
                </a:cubicBezTo>
                <a:cubicBezTo>
                  <a:pt x="60" y="55"/>
                  <a:pt x="60" y="54"/>
                  <a:pt x="61" y="52"/>
                </a:cubicBezTo>
                <a:cubicBezTo>
                  <a:pt x="61" y="51"/>
                  <a:pt x="62" y="50"/>
                  <a:pt x="63" y="49"/>
                </a:cubicBezTo>
                <a:cubicBezTo>
                  <a:pt x="63" y="47"/>
                  <a:pt x="64" y="46"/>
                  <a:pt x="64" y="45"/>
                </a:cubicBezTo>
                <a:cubicBezTo>
                  <a:pt x="64" y="43"/>
                  <a:pt x="65" y="42"/>
                  <a:pt x="67" y="42"/>
                </a:cubicBezTo>
                <a:cubicBezTo>
                  <a:pt x="71" y="42"/>
                  <a:pt x="71" y="42"/>
                  <a:pt x="71" y="42"/>
                </a:cubicBezTo>
                <a:cubicBezTo>
                  <a:pt x="71" y="35"/>
                  <a:pt x="71" y="35"/>
                  <a:pt x="71" y="35"/>
                </a:cubicBezTo>
                <a:cubicBezTo>
                  <a:pt x="67" y="35"/>
                  <a:pt x="67" y="35"/>
                  <a:pt x="67" y="35"/>
                </a:cubicBezTo>
                <a:cubicBezTo>
                  <a:pt x="65" y="35"/>
                  <a:pt x="64" y="34"/>
                  <a:pt x="64" y="33"/>
                </a:cubicBezTo>
                <a:cubicBezTo>
                  <a:pt x="64" y="31"/>
                  <a:pt x="63" y="30"/>
                  <a:pt x="63" y="29"/>
                </a:cubicBezTo>
                <a:cubicBezTo>
                  <a:pt x="62" y="27"/>
                  <a:pt x="61" y="26"/>
                  <a:pt x="61" y="25"/>
                </a:cubicBezTo>
                <a:cubicBezTo>
                  <a:pt x="60" y="24"/>
                  <a:pt x="60" y="22"/>
                  <a:pt x="61" y="21"/>
                </a:cubicBezTo>
                <a:cubicBezTo>
                  <a:pt x="64" y="18"/>
                  <a:pt x="64" y="18"/>
                  <a:pt x="64" y="18"/>
                </a:cubicBezTo>
                <a:cubicBezTo>
                  <a:pt x="59" y="13"/>
                  <a:pt x="59" y="13"/>
                  <a:pt x="59" y="13"/>
                </a:cubicBezTo>
                <a:cubicBezTo>
                  <a:pt x="56" y="16"/>
                  <a:pt x="56" y="16"/>
                  <a:pt x="56" y="16"/>
                </a:cubicBezTo>
                <a:cubicBezTo>
                  <a:pt x="55" y="17"/>
                  <a:pt x="53" y="17"/>
                  <a:pt x="52" y="17"/>
                </a:cubicBezTo>
                <a:cubicBezTo>
                  <a:pt x="51" y="16"/>
                  <a:pt x="50" y="15"/>
                  <a:pt x="48" y="15"/>
                </a:cubicBezTo>
                <a:close/>
                <a:moveTo>
                  <a:pt x="39" y="24"/>
                </a:moveTo>
                <a:cubicBezTo>
                  <a:pt x="39" y="24"/>
                  <a:pt x="39" y="24"/>
                  <a:pt x="39" y="24"/>
                </a:cubicBezTo>
                <a:cubicBezTo>
                  <a:pt x="30" y="24"/>
                  <a:pt x="24" y="31"/>
                  <a:pt x="24" y="39"/>
                </a:cubicBezTo>
                <a:cubicBezTo>
                  <a:pt x="24" y="47"/>
                  <a:pt x="30" y="54"/>
                  <a:pt x="39" y="54"/>
                </a:cubicBezTo>
                <a:cubicBezTo>
                  <a:pt x="47" y="54"/>
                  <a:pt x="53" y="47"/>
                  <a:pt x="53" y="39"/>
                </a:cubicBezTo>
                <a:cubicBezTo>
                  <a:pt x="53" y="31"/>
                  <a:pt x="47" y="24"/>
                  <a:pt x="39" y="24"/>
                </a:cubicBezTo>
                <a:close/>
              </a:path>
            </a:pathLst>
          </a:cu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" name="Freeform 35"/>
          <p:cNvSpPr/>
          <p:nvPr/>
        </p:nvSpPr>
        <p:spPr bwMode="auto">
          <a:xfrm>
            <a:off x="3868738" y="2884487"/>
            <a:ext cx="239712" cy="219075"/>
          </a:xfrm>
          <a:custGeom>
            <a:avLst/>
            <a:gdLst>
              <a:gd name="T0" fmla="*/ 39 w 79"/>
              <a:gd name="T1" fmla="*/ 20 h 72"/>
              <a:gd name="T2" fmla="*/ 36 w 79"/>
              <a:gd name="T3" fmla="*/ 17 h 72"/>
              <a:gd name="T4" fmla="*/ 39 w 79"/>
              <a:gd name="T5" fmla="*/ 14 h 72"/>
              <a:gd name="T6" fmla="*/ 49 w 79"/>
              <a:gd name="T7" fmla="*/ 14 h 72"/>
              <a:gd name="T8" fmla="*/ 49 w 79"/>
              <a:gd name="T9" fmla="*/ 3 h 72"/>
              <a:gd name="T10" fmla="*/ 52 w 79"/>
              <a:gd name="T11" fmla="*/ 0 h 72"/>
              <a:gd name="T12" fmla="*/ 54 w 79"/>
              <a:gd name="T13" fmla="*/ 1 h 72"/>
              <a:gd name="T14" fmla="*/ 77 w 79"/>
              <a:gd name="T15" fmla="*/ 24 h 72"/>
              <a:gd name="T16" fmla="*/ 77 w 79"/>
              <a:gd name="T17" fmla="*/ 29 h 72"/>
              <a:gd name="T18" fmla="*/ 77 w 79"/>
              <a:gd name="T19" fmla="*/ 29 h 72"/>
              <a:gd name="T20" fmla="*/ 54 w 79"/>
              <a:gd name="T21" fmla="*/ 52 h 72"/>
              <a:gd name="T22" fmla="*/ 50 w 79"/>
              <a:gd name="T23" fmla="*/ 52 h 72"/>
              <a:gd name="T24" fmla="*/ 49 w 79"/>
              <a:gd name="T25" fmla="*/ 50 h 72"/>
              <a:gd name="T26" fmla="*/ 49 w 79"/>
              <a:gd name="T27" fmla="*/ 50 h 72"/>
              <a:gd name="T28" fmla="*/ 49 w 79"/>
              <a:gd name="T29" fmla="*/ 39 h 72"/>
              <a:gd name="T30" fmla="*/ 27 w 79"/>
              <a:gd name="T31" fmla="*/ 39 h 72"/>
              <a:gd name="T32" fmla="*/ 24 w 79"/>
              <a:gd name="T33" fmla="*/ 36 h 72"/>
              <a:gd name="T34" fmla="*/ 24 w 79"/>
              <a:gd name="T35" fmla="*/ 36 h 72"/>
              <a:gd name="T36" fmla="*/ 24 w 79"/>
              <a:gd name="T37" fmla="*/ 29 h 72"/>
              <a:gd name="T38" fmla="*/ 8 w 79"/>
              <a:gd name="T39" fmla="*/ 45 h 72"/>
              <a:gd name="T40" fmla="*/ 24 w 79"/>
              <a:gd name="T41" fmla="*/ 62 h 72"/>
              <a:gd name="T42" fmla="*/ 24 w 79"/>
              <a:gd name="T43" fmla="*/ 55 h 72"/>
              <a:gd name="T44" fmla="*/ 27 w 79"/>
              <a:gd name="T45" fmla="*/ 52 h 72"/>
              <a:gd name="T46" fmla="*/ 27 w 79"/>
              <a:gd name="T47" fmla="*/ 52 h 72"/>
              <a:gd name="T48" fmla="*/ 40 w 79"/>
              <a:gd name="T49" fmla="*/ 52 h 72"/>
              <a:gd name="T50" fmla="*/ 43 w 79"/>
              <a:gd name="T51" fmla="*/ 55 h 72"/>
              <a:gd name="T52" fmla="*/ 40 w 79"/>
              <a:gd name="T53" fmla="*/ 58 h 72"/>
              <a:gd name="T54" fmla="*/ 30 w 79"/>
              <a:gd name="T55" fmla="*/ 58 h 72"/>
              <a:gd name="T56" fmla="*/ 30 w 79"/>
              <a:gd name="T57" fmla="*/ 69 h 72"/>
              <a:gd name="T58" fmla="*/ 30 w 79"/>
              <a:gd name="T59" fmla="*/ 69 h 72"/>
              <a:gd name="T60" fmla="*/ 29 w 79"/>
              <a:gd name="T61" fmla="*/ 71 h 72"/>
              <a:gd name="T62" fmla="*/ 25 w 79"/>
              <a:gd name="T63" fmla="*/ 71 h 72"/>
              <a:gd name="T64" fmla="*/ 2 w 79"/>
              <a:gd name="T65" fmla="*/ 48 h 72"/>
              <a:gd name="T66" fmla="*/ 2 w 79"/>
              <a:gd name="T67" fmla="*/ 43 h 72"/>
              <a:gd name="T68" fmla="*/ 25 w 79"/>
              <a:gd name="T69" fmla="*/ 20 h 72"/>
              <a:gd name="T70" fmla="*/ 27 w 79"/>
              <a:gd name="T71" fmla="*/ 19 h 72"/>
              <a:gd name="T72" fmla="*/ 30 w 79"/>
              <a:gd name="T73" fmla="*/ 22 h 72"/>
              <a:gd name="T74" fmla="*/ 30 w 79"/>
              <a:gd name="T75" fmla="*/ 33 h 72"/>
              <a:gd name="T76" fmla="*/ 52 w 79"/>
              <a:gd name="T77" fmla="*/ 33 h 72"/>
              <a:gd name="T78" fmla="*/ 52 w 79"/>
              <a:gd name="T79" fmla="*/ 33 h 72"/>
              <a:gd name="T80" fmla="*/ 55 w 79"/>
              <a:gd name="T81" fmla="*/ 36 h 72"/>
              <a:gd name="T82" fmla="*/ 55 w 79"/>
              <a:gd name="T83" fmla="*/ 36 h 72"/>
              <a:gd name="T84" fmla="*/ 55 w 79"/>
              <a:gd name="T85" fmla="*/ 43 h 72"/>
              <a:gd name="T86" fmla="*/ 71 w 79"/>
              <a:gd name="T87" fmla="*/ 26 h 72"/>
              <a:gd name="T88" fmla="*/ 55 w 79"/>
              <a:gd name="T89" fmla="*/ 10 h 72"/>
              <a:gd name="T90" fmla="*/ 55 w 79"/>
              <a:gd name="T91" fmla="*/ 17 h 72"/>
              <a:gd name="T92" fmla="*/ 55 w 79"/>
              <a:gd name="T93" fmla="*/ 17 h 72"/>
              <a:gd name="T94" fmla="*/ 52 w 79"/>
              <a:gd name="T95" fmla="*/ 20 h 72"/>
              <a:gd name="T96" fmla="*/ 39 w 79"/>
              <a:gd name="T97" fmla="*/ 2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79" h="72">
                <a:moveTo>
                  <a:pt x="39" y="20"/>
                </a:moveTo>
                <a:cubicBezTo>
                  <a:pt x="37" y="20"/>
                  <a:pt x="36" y="18"/>
                  <a:pt x="36" y="17"/>
                </a:cubicBezTo>
                <a:cubicBezTo>
                  <a:pt x="36" y="15"/>
                  <a:pt x="37" y="14"/>
                  <a:pt x="3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3"/>
                  <a:pt x="49" y="3"/>
                  <a:pt x="49" y="3"/>
                </a:cubicBezTo>
                <a:cubicBezTo>
                  <a:pt x="49" y="1"/>
                  <a:pt x="50" y="0"/>
                  <a:pt x="52" y="0"/>
                </a:cubicBezTo>
                <a:cubicBezTo>
                  <a:pt x="53" y="0"/>
                  <a:pt x="53" y="0"/>
                  <a:pt x="54" y="1"/>
                </a:cubicBezTo>
                <a:cubicBezTo>
                  <a:pt x="77" y="24"/>
                  <a:pt x="77" y="24"/>
                  <a:pt x="77" y="24"/>
                </a:cubicBezTo>
                <a:cubicBezTo>
                  <a:pt x="79" y="25"/>
                  <a:pt x="79" y="27"/>
                  <a:pt x="77" y="29"/>
                </a:cubicBezTo>
                <a:cubicBezTo>
                  <a:pt x="77" y="29"/>
                  <a:pt x="77" y="29"/>
                  <a:pt x="77" y="29"/>
                </a:cubicBezTo>
                <a:cubicBezTo>
                  <a:pt x="54" y="52"/>
                  <a:pt x="54" y="52"/>
                  <a:pt x="54" y="52"/>
                </a:cubicBezTo>
                <a:cubicBezTo>
                  <a:pt x="53" y="53"/>
                  <a:pt x="51" y="53"/>
                  <a:pt x="50" y="52"/>
                </a:cubicBezTo>
                <a:cubicBezTo>
                  <a:pt x="49" y="51"/>
                  <a:pt x="49" y="51"/>
                  <a:pt x="49" y="50"/>
                </a:cubicBezTo>
                <a:cubicBezTo>
                  <a:pt x="49" y="50"/>
                  <a:pt x="49" y="50"/>
                  <a:pt x="49" y="50"/>
                </a:cubicBezTo>
                <a:cubicBezTo>
                  <a:pt x="49" y="39"/>
                  <a:pt x="49" y="39"/>
                  <a:pt x="49" y="39"/>
                </a:cubicBezTo>
                <a:cubicBezTo>
                  <a:pt x="27" y="39"/>
                  <a:pt x="27" y="39"/>
                  <a:pt x="27" y="39"/>
                </a:cubicBezTo>
                <a:cubicBezTo>
                  <a:pt x="25" y="39"/>
                  <a:pt x="24" y="38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29"/>
                  <a:pt x="24" y="29"/>
                  <a:pt x="24" y="29"/>
                </a:cubicBezTo>
                <a:cubicBezTo>
                  <a:pt x="8" y="45"/>
                  <a:pt x="8" y="45"/>
                  <a:pt x="8" y="45"/>
                </a:cubicBezTo>
                <a:cubicBezTo>
                  <a:pt x="24" y="62"/>
                  <a:pt x="24" y="62"/>
                  <a:pt x="24" y="62"/>
                </a:cubicBezTo>
                <a:cubicBezTo>
                  <a:pt x="24" y="55"/>
                  <a:pt x="24" y="55"/>
                  <a:pt x="24" y="55"/>
                </a:cubicBezTo>
                <a:cubicBezTo>
                  <a:pt x="24" y="53"/>
                  <a:pt x="25" y="52"/>
                  <a:pt x="27" y="52"/>
                </a:cubicBezTo>
                <a:cubicBezTo>
                  <a:pt x="27" y="52"/>
                  <a:pt x="27" y="52"/>
                  <a:pt x="27" y="52"/>
                </a:cubicBezTo>
                <a:cubicBezTo>
                  <a:pt x="40" y="52"/>
                  <a:pt x="40" y="52"/>
                  <a:pt x="40" y="52"/>
                </a:cubicBezTo>
                <a:cubicBezTo>
                  <a:pt x="42" y="52"/>
                  <a:pt x="43" y="53"/>
                  <a:pt x="43" y="55"/>
                </a:cubicBezTo>
                <a:cubicBezTo>
                  <a:pt x="43" y="57"/>
                  <a:pt x="42" y="58"/>
                  <a:pt x="4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70"/>
                  <a:pt x="30" y="70"/>
                  <a:pt x="29" y="71"/>
                </a:cubicBezTo>
                <a:cubicBezTo>
                  <a:pt x="28" y="72"/>
                  <a:pt x="26" y="72"/>
                  <a:pt x="25" y="71"/>
                </a:cubicBezTo>
                <a:cubicBezTo>
                  <a:pt x="2" y="48"/>
                  <a:pt x="2" y="48"/>
                  <a:pt x="2" y="48"/>
                </a:cubicBezTo>
                <a:cubicBezTo>
                  <a:pt x="0" y="46"/>
                  <a:pt x="0" y="45"/>
                  <a:pt x="2" y="43"/>
                </a:cubicBezTo>
                <a:cubicBezTo>
                  <a:pt x="25" y="20"/>
                  <a:pt x="25" y="20"/>
                  <a:pt x="25" y="20"/>
                </a:cubicBezTo>
                <a:cubicBezTo>
                  <a:pt x="26" y="19"/>
                  <a:pt x="26" y="19"/>
                  <a:pt x="27" y="19"/>
                </a:cubicBezTo>
                <a:cubicBezTo>
                  <a:pt x="29" y="19"/>
                  <a:pt x="30" y="20"/>
                  <a:pt x="30" y="22"/>
                </a:cubicBezTo>
                <a:cubicBezTo>
                  <a:pt x="30" y="33"/>
                  <a:pt x="30" y="33"/>
                  <a:pt x="30" y="33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3"/>
                  <a:pt x="52" y="33"/>
                  <a:pt x="52" y="33"/>
                </a:cubicBezTo>
                <a:cubicBezTo>
                  <a:pt x="54" y="33"/>
                  <a:pt x="55" y="34"/>
                  <a:pt x="55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43"/>
                  <a:pt x="55" y="43"/>
                  <a:pt x="55" y="43"/>
                </a:cubicBezTo>
                <a:cubicBezTo>
                  <a:pt x="71" y="26"/>
                  <a:pt x="71" y="26"/>
                  <a:pt x="71" y="26"/>
                </a:cubicBezTo>
                <a:cubicBezTo>
                  <a:pt x="55" y="10"/>
                  <a:pt x="55" y="10"/>
                  <a:pt x="55" y="10"/>
                </a:cubicBezTo>
                <a:cubicBezTo>
                  <a:pt x="55" y="17"/>
                  <a:pt x="55" y="17"/>
                  <a:pt x="55" y="17"/>
                </a:cubicBezTo>
                <a:cubicBezTo>
                  <a:pt x="55" y="17"/>
                  <a:pt x="55" y="17"/>
                  <a:pt x="55" y="17"/>
                </a:cubicBezTo>
                <a:cubicBezTo>
                  <a:pt x="55" y="18"/>
                  <a:pt x="54" y="20"/>
                  <a:pt x="52" y="20"/>
                </a:cubicBezTo>
                <a:cubicBezTo>
                  <a:pt x="39" y="20"/>
                  <a:pt x="39" y="20"/>
                  <a:pt x="39" y="20"/>
                </a:cubicBezTo>
                <a:close/>
              </a:path>
            </a:pathLst>
          </a:cu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" name="Rectangle 36"/>
          <p:cNvSpPr>
            <a:spLocks noChangeArrowheads="1"/>
          </p:cNvSpPr>
          <p:nvPr/>
        </p:nvSpPr>
        <p:spPr bwMode="auto">
          <a:xfrm>
            <a:off x="746125" y="2085975"/>
            <a:ext cx="67468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01</a:t>
            </a:r>
          </a:p>
        </p:txBody>
      </p:sp>
      <p:sp>
        <p:nvSpPr>
          <p:cNvPr id="24" name="Rectangle 37"/>
          <p:cNvSpPr>
            <a:spLocks noChangeArrowheads="1"/>
          </p:cNvSpPr>
          <p:nvPr/>
        </p:nvSpPr>
        <p:spPr bwMode="auto">
          <a:xfrm>
            <a:off x="2198688" y="2085975"/>
            <a:ext cx="674687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03</a:t>
            </a:r>
          </a:p>
        </p:txBody>
      </p:sp>
      <p:sp>
        <p:nvSpPr>
          <p:cNvPr id="25" name="Rectangle 38"/>
          <p:cNvSpPr>
            <a:spLocks noChangeArrowheads="1"/>
          </p:cNvSpPr>
          <p:nvPr/>
        </p:nvSpPr>
        <p:spPr bwMode="auto">
          <a:xfrm>
            <a:off x="3646488" y="2085975"/>
            <a:ext cx="674687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05</a:t>
            </a:r>
          </a:p>
        </p:txBody>
      </p:sp>
      <p:sp>
        <p:nvSpPr>
          <p:cNvPr id="26" name="Rectangle 39"/>
          <p:cNvSpPr>
            <a:spLocks noChangeArrowheads="1"/>
          </p:cNvSpPr>
          <p:nvPr/>
        </p:nvSpPr>
        <p:spPr bwMode="auto">
          <a:xfrm>
            <a:off x="1473200" y="3722687"/>
            <a:ext cx="674688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02</a:t>
            </a:r>
          </a:p>
        </p:txBody>
      </p:sp>
      <p:sp>
        <p:nvSpPr>
          <p:cNvPr id="27" name="Rectangle 40"/>
          <p:cNvSpPr>
            <a:spLocks noChangeArrowheads="1"/>
          </p:cNvSpPr>
          <p:nvPr/>
        </p:nvSpPr>
        <p:spPr bwMode="auto">
          <a:xfrm>
            <a:off x="2921000" y="3722687"/>
            <a:ext cx="674688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04</a:t>
            </a:r>
          </a:p>
        </p:txBody>
      </p:sp>
      <p:sp>
        <p:nvSpPr>
          <p:cNvPr id="28" name="Rectangle 41"/>
          <p:cNvSpPr>
            <a:spLocks noChangeArrowheads="1"/>
          </p:cNvSpPr>
          <p:nvPr/>
        </p:nvSpPr>
        <p:spPr bwMode="auto">
          <a:xfrm>
            <a:off x="4787900" y="3016250"/>
            <a:ext cx="3960812" cy="978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9" name="Rectangle 42"/>
          <p:cNvSpPr>
            <a:spLocks noChangeArrowheads="1"/>
          </p:cNvSpPr>
          <p:nvPr/>
        </p:nvSpPr>
        <p:spPr bwMode="auto">
          <a:xfrm>
            <a:off x="4795727" y="2728912"/>
            <a:ext cx="21129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zh-CN" sz="1200" dirty="0">
                <a:solidFill>
                  <a:srgbClr val="20202E"/>
                </a:solidFill>
              </a:rPr>
              <a:t>WHAT MAKES US</a:t>
            </a:r>
            <a:r>
              <a:rPr lang="zh-CN" altLang="zh-CN" sz="1200" b="1" dirty="0">
                <a:solidFill>
                  <a:srgbClr val="20202E"/>
                </a:solidFill>
              </a:rPr>
              <a:t> </a:t>
            </a:r>
            <a:r>
              <a:rPr lang="zh-CN" altLang="zh-CN" sz="1200" b="1" dirty="0">
                <a:solidFill>
                  <a:srgbClr val="1ED5B7"/>
                </a:solidFill>
              </a:rPr>
              <a:t>DIFFERENT</a:t>
            </a:r>
            <a:r>
              <a:rPr lang="zh-CN" altLang="zh-CN" sz="1200" dirty="0">
                <a:solidFill>
                  <a:srgbClr val="20202E"/>
                </a:solidFill>
              </a:rPr>
              <a:t>?</a:t>
            </a:r>
            <a:endParaRPr lang="zh-CN" altLang="zh-CN" sz="1050" dirty="0">
              <a:solidFill>
                <a:srgbClr val="20202E"/>
              </a:solidFill>
            </a:endParaRPr>
          </a:p>
        </p:txBody>
      </p:sp>
      <p:sp>
        <p:nvSpPr>
          <p:cNvPr id="30" name="Rectangle 43"/>
          <p:cNvSpPr>
            <a:spLocks noChangeArrowheads="1"/>
          </p:cNvSpPr>
          <p:nvPr/>
        </p:nvSpPr>
        <p:spPr bwMode="auto">
          <a:xfrm>
            <a:off x="4795727" y="1888331"/>
            <a:ext cx="11525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zh-CN" sz="4000" b="1" dirty="0">
                <a:solidFill>
                  <a:srgbClr val="1ED5B7"/>
                </a:solidFill>
              </a:rPr>
              <a:t>85%</a:t>
            </a:r>
          </a:p>
        </p:txBody>
      </p:sp>
    </p:spTree>
    <p:extLst>
      <p:ext uri="{BB962C8B-B14F-4D97-AF65-F5344CB8AC3E}">
        <p14:creationId xmlns:p14="http://schemas.microsoft.com/office/powerpoint/2010/main" val="169447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9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6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1" fill="hold" grpId="0" nodeType="withEffect" p14:presetBounceEnd="5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1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 p14:presetBounceEnd="5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4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1" fill="hold" grpId="0" nodeType="withEffect" p14:presetBounceEnd="5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1" fill="hold" grpId="0" nodeType="withEffect" p14:presetBounceEnd="5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50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9" presetID="2" presetClass="entr" presetSubtype="2" fill="hold" grpId="0" nodeType="withEffect" p14:presetBounceEnd="50000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3" presetID="2" presetClass="entr" presetSubtype="2" fill="hold" grpId="0" nodeType="withEffect" p14:presetBounceEnd="50000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9" grpId="1" animBg="1"/>
          <p:bldP spid="10" grpId="0" animBg="1"/>
          <p:bldP spid="11" grpId="0" animBg="1"/>
          <p:bldP spid="11" grpId="1" animBg="1"/>
          <p:bldP spid="12" grpId="0" animBg="1"/>
          <p:bldP spid="13" grpId="0" animBg="1"/>
          <p:bldP spid="13" grpId="1" animBg="1"/>
          <p:bldP spid="14" grpId="0" animBg="1"/>
          <p:bldP spid="15" grpId="0" animBg="1"/>
          <p:bldP spid="15" grpId="1" animBg="1"/>
          <p:bldP spid="16" grpId="0" animBg="1"/>
          <p:bldP spid="17" grpId="0" animBg="1"/>
          <p:bldP spid="17" grpId="1" animBg="1"/>
          <p:bldP spid="18" grpId="0" animBg="1"/>
          <p:bldP spid="18" grpId="1" animBg="1"/>
          <p:bldP spid="19" grpId="0" animBg="1"/>
          <p:bldP spid="19" grpId="1" animBg="1"/>
          <p:bldP spid="20" grpId="0" animBg="1"/>
          <p:bldP spid="20" grpId="1" animBg="1"/>
          <p:bldP spid="21" grpId="0" animBg="1"/>
          <p:bldP spid="21" grpId="1" animBg="1"/>
          <p:bldP spid="22" grpId="0" animBg="1"/>
          <p:bldP spid="22" grpId="1" animBg="1"/>
          <p:bldP spid="23" grpId="0"/>
          <p:bldP spid="24" grpId="0"/>
          <p:bldP spid="25" grpId="0"/>
          <p:bldP spid="26" grpId="0"/>
          <p:bldP spid="27" grpId="0"/>
          <p:bldP spid="28" grpId="0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9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6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1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1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1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9" presetID="2" presetClass="entr" presetSubtype="2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3" presetID="2" presetClass="entr" presetSubtype="2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9" grpId="1" animBg="1"/>
          <p:bldP spid="10" grpId="0" animBg="1"/>
          <p:bldP spid="11" grpId="0" animBg="1"/>
          <p:bldP spid="11" grpId="1" animBg="1"/>
          <p:bldP spid="12" grpId="0" animBg="1"/>
          <p:bldP spid="13" grpId="0" animBg="1"/>
          <p:bldP spid="13" grpId="1" animBg="1"/>
          <p:bldP spid="14" grpId="0" animBg="1"/>
          <p:bldP spid="15" grpId="0" animBg="1"/>
          <p:bldP spid="15" grpId="1" animBg="1"/>
          <p:bldP spid="16" grpId="0" animBg="1"/>
          <p:bldP spid="17" grpId="0" animBg="1"/>
          <p:bldP spid="17" grpId="1" animBg="1"/>
          <p:bldP spid="18" grpId="0" animBg="1"/>
          <p:bldP spid="18" grpId="1" animBg="1"/>
          <p:bldP spid="19" grpId="0" animBg="1"/>
          <p:bldP spid="19" grpId="1" animBg="1"/>
          <p:bldP spid="20" grpId="0" animBg="1"/>
          <p:bldP spid="20" grpId="1" animBg="1"/>
          <p:bldP spid="21" grpId="0" animBg="1"/>
          <p:bldP spid="21" grpId="1" animBg="1"/>
          <p:bldP spid="22" grpId="0" animBg="1"/>
          <p:bldP spid="22" grpId="1" animBg="1"/>
          <p:bldP spid="23" grpId="0"/>
          <p:bldP spid="24" grpId="0"/>
          <p:bldP spid="25" grpId="0"/>
          <p:bldP spid="26" grpId="0"/>
          <p:bldP spid="27" grpId="0"/>
          <p:bldP spid="28" grpId="0"/>
          <p:bldP spid="29" grpId="0"/>
          <p:bldP spid="30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8"/>
          <p:cNvSpPr/>
          <p:nvPr/>
        </p:nvSpPr>
        <p:spPr bwMode="auto">
          <a:xfrm>
            <a:off x="6588224" y="2976210"/>
            <a:ext cx="2771800" cy="2160467"/>
          </a:xfrm>
          <a:custGeom>
            <a:avLst/>
            <a:gdLst>
              <a:gd name="T0" fmla="*/ 3412 w 3412"/>
              <a:gd name="T1" fmla="*/ 0 h 2827"/>
              <a:gd name="T2" fmla="*/ 0 w 3412"/>
              <a:gd name="T3" fmla="*/ 2827 h 2827"/>
              <a:gd name="T4" fmla="*/ 3412 w 3412"/>
              <a:gd name="T5" fmla="*/ 2827 h 2827"/>
              <a:gd name="T6" fmla="*/ 3412 w 3412"/>
              <a:gd name="T7" fmla="*/ 0 h 2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12" h="2827">
                <a:moveTo>
                  <a:pt x="3412" y="0"/>
                </a:moveTo>
                <a:lnTo>
                  <a:pt x="0" y="2827"/>
                </a:lnTo>
                <a:lnTo>
                  <a:pt x="3412" y="2827"/>
                </a:lnTo>
                <a:lnTo>
                  <a:pt x="3412" y="0"/>
                </a:lnTo>
                <a:close/>
              </a:path>
            </a:pathLst>
          </a:custGeom>
          <a:solidFill>
            <a:srgbClr val="1ED5B7">
              <a:alpha val="5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20"/>
          <p:cNvSpPr/>
          <p:nvPr/>
        </p:nvSpPr>
        <p:spPr bwMode="auto">
          <a:xfrm>
            <a:off x="6588224" y="3206416"/>
            <a:ext cx="2771800" cy="1933436"/>
          </a:xfrm>
          <a:custGeom>
            <a:avLst/>
            <a:gdLst>
              <a:gd name="T0" fmla="*/ 0 w 3412"/>
              <a:gd name="T1" fmla="*/ 2380 h 2380"/>
              <a:gd name="T2" fmla="*/ 3412 w 3412"/>
              <a:gd name="T3" fmla="*/ 2380 h 2380"/>
              <a:gd name="T4" fmla="*/ 3412 w 3412"/>
              <a:gd name="T5" fmla="*/ 0 h 2380"/>
              <a:gd name="T6" fmla="*/ 0 w 3412"/>
              <a:gd name="T7" fmla="*/ 2380 h 2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12" h="2380">
                <a:moveTo>
                  <a:pt x="0" y="2380"/>
                </a:moveTo>
                <a:lnTo>
                  <a:pt x="3412" y="2380"/>
                </a:lnTo>
                <a:lnTo>
                  <a:pt x="3412" y="0"/>
                </a:lnTo>
                <a:lnTo>
                  <a:pt x="0" y="2380"/>
                </a:lnTo>
                <a:close/>
              </a:path>
            </a:pathLst>
          </a:custGeom>
          <a:solidFill>
            <a:srgbClr val="1ED5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Oval 5"/>
          <p:cNvSpPr>
            <a:spLocks noChangeArrowheads="1"/>
          </p:cNvSpPr>
          <p:nvPr/>
        </p:nvSpPr>
        <p:spPr bwMode="auto">
          <a:xfrm>
            <a:off x="2681610" y="2284175"/>
            <a:ext cx="581025" cy="581025"/>
          </a:xfrm>
          <a:prstGeom prst="ellipse">
            <a:avLst/>
          </a:pr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4408810" y="2329418"/>
            <a:ext cx="25447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 smtClean="0">
                <a:solidFill>
                  <a:srgbClr val="1ED5B7"/>
                </a:solidFill>
              </a:rPr>
              <a:t>单击此处添加标题</a:t>
            </a:r>
          </a:p>
          <a:p>
            <a:r>
              <a:rPr lang="en-US" altLang="zh-CN" sz="1000" dirty="0" smtClean="0">
                <a:solidFill>
                  <a:schemeClr val="bg1">
                    <a:lumMod val="50000"/>
                  </a:schemeClr>
                </a:solidFill>
              </a:rPr>
              <a:t>Click here to add the title text you </a:t>
            </a:r>
            <a:r>
              <a:rPr lang="en-US" altLang="zh-CN" sz="1000" dirty="0" err="1" smtClean="0">
                <a:solidFill>
                  <a:schemeClr val="bg1">
                    <a:lumMod val="50000"/>
                  </a:schemeClr>
                </a:solidFill>
              </a:rPr>
              <a:t>wantClick</a:t>
            </a:r>
            <a:r>
              <a:rPr lang="en-US" altLang="zh-CN" sz="1000" dirty="0" smtClean="0">
                <a:solidFill>
                  <a:schemeClr val="bg1">
                    <a:lumMod val="50000"/>
                  </a:schemeClr>
                </a:solidFill>
              </a:rPr>
              <a:t> here to add the title text you </a:t>
            </a:r>
            <a:r>
              <a:rPr lang="en-US" altLang="zh-CN" sz="1000" dirty="0" err="1" smtClean="0">
                <a:solidFill>
                  <a:schemeClr val="bg1">
                    <a:lumMod val="50000"/>
                  </a:schemeClr>
                </a:solidFill>
              </a:rPr>
              <a:t>wantClick</a:t>
            </a:r>
            <a:r>
              <a:rPr lang="en-US" altLang="zh-CN" sz="1000" dirty="0" smtClean="0">
                <a:solidFill>
                  <a:schemeClr val="bg1">
                    <a:lumMod val="50000"/>
                  </a:schemeClr>
                </a:solidFill>
              </a:rPr>
              <a:t> here to add the title text you want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3594423" y="2269887"/>
            <a:ext cx="7715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rgbClr val="1ED5B7"/>
                </a:solidFill>
                <a:latin typeface="Impact" panose="020B0806030902050204" pitchFamily="34" charset="0"/>
              </a:rPr>
              <a:t>02</a:t>
            </a:r>
            <a:endParaRPr lang="zh-CN" altLang="zh-CN" sz="4000" dirty="0">
              <a:solidFill>
                <a:srgbClr val="1ED5B7"/>
              </a:solidFill>
              <a:latin typeface="Impact" panose="020B0806030902050204" pitchFamily="34" charset="0"/>
            </a:endParaRPr>
          </a:p>
        </p:txBody>
      </p:sp>
      <p:sp>
        <p:nvSpPr>
          <p:cNvPr id="9" name="Line 9"/>
          <p:cNvSpPr>
            <a:spLocks noChangeShapeType="1"/>
          </p:cNvSpPr>
          <p:nvPr/>
        </p:nvSpPr>
        <p:spPr bwMode="auto">
          <a:xfrm>
            <a:off x="3513460" y="2285762"/>
            <a:ext cx="0" cy="576263"/>
          </a:xfrm>
          <a:prstGeom prst="line">
            <a:avLst/>
          </a:prstGeom>
          <a:noFill/>
          <a:ln w="6350" cmpd="sng">
            <a:solidFill>
              <a:srgbClr val="20202E"/>
            </a:solidFill>
            <a:prstDash val="dash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Freeform 18"/>
          <p:cNvSpPr/>
          <p:nvPr/>
        </p:nvSpPr>
        <p:spPr bwMode="auto">
          <a:xfrm rot="10800000">
            <a:off x="-210781" y="0"/>
            <a:ext cx="2771800" cy="2160467"/>
          </a:xfrm>
          <a:custGeom>
            <a:avLst/>
            <a:gdLst>
              <a:gd name="T0" fmla="*/ 3412 w 3412"/>
              <a:gd name="T1" fmla="*/ 0 h 2827"/>
              <a:gd name="T2" fmla="*/ 0 w 3412"/>
              <a:gd name="T3" fmla="*/ 2827 h 2827"/>
              <a:gd name="T4" fmla="*/ 3412 w 3412"/>
              <a:gd name="T5" fmla="*/ 2827 h 2827"/>
              <a:gd name="T6" fmla="*/ 3412 w 3412"/>
              <a:gd name="T7" fmla="*/ 0 h 2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12" h="2827">
                <a:moveTo>
                  <a:pt x="3412" y="0"/>
                </a:moveTo>
                <a:lnTo>
                  <a:pt x="0" y="2827"/>
                </a:lnTo>
                <a:lnTo>
                  <a:pt x="3412" y="2827"/>
                </a:lnTo>
                <a:lnTo>
                  <a:pt x="3412" y="0"/>
                </a:lnTo>
                <a:close/>
              </a:path>
            </a:pathLst>
          </a:custGeom>
          <a:solidFill>
            <a:srgbClr val="20202E">
              <a:alpha val="5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reeform 20"/>
          <p:cNvSpPr/>
          <p:nvPr/>
        </p:nvSpPr>
        <p:spPr bwMode="auto">
          <a:xfrm rot="10800000">
            <a:off x="-212552" y="0"/>
            <a:ext cx="2771800" cy="1933436"/>
          </a:xfrm>
          <a:custGeom>
            <a:avLst/>
            <a:gdLst>
              <a:gd name="T0" fmla="*/ 0 w 3412"/>
              <a:gd name="T1" fmla="*/ 2380 h 2380"/>
              <a:gd name="T2" fmla="*/ 3412 w 3412"/>
              <a:gd name="T3" fmla="*/ 2380 h 2380"/>
              <a:gd name="T4" fmla="*/ 3412 w 3412"/>
              <a:gd name="T5" fmla="*/ 0 h 2380"/>
              <a:gd name="T6" fmla="*/ 0 w 3412"/>
              <a:gd name="T7" fmla="*/ 2380 h 2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12" h="2380">
                <a:moveTo>
                  <a:pt x="0" y="2380"/>
                </a:moveTo>
                <a:lnTo>
                  <a:pt x="3412" y="2380"/>
                </a:lnTo>
                <a:lnTo>
                  <a:pt x="3412" y="0"/>
                </a:lnTo>
                <a:lnTo>
                  <a:pt x="0" y="2380"/>
                </a:lnTo>
                <a:close/>
              </a:path>
            </a:pathLst>
          </a:custGeom>
          <a:solidFill>
            <a:srgbClr val="20202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reeform 9"/>
          <p:cNvSpPr>
            <a:spLocks noEditPoints="1"/>
          </p:cNvSpPr>
          <p:nvPr/>
        </p:nvSpPr>
        <p:spPr bwMode="auto">
          <a:xfrm>
            <a:off x="2864173" y="2442925"/>
            <a:ext cx="241300" cy="260350"/>
          </a:xfrm>
          <a:custGeom>
            <a:avLst/>
            <a:gdLst>
              <a:gd name="T0" fmla="*/ 54 w 73"/>
              <a:gd name="T1" fmla="*/ 79 h 79"/>
              <a:gd name="T2" fmla="*/ 52 w 73"/>
              <a:gd name="T3" fmla="*/ 41 h 79"/>
              <a:gd name="T4" fmla="*/ 49 w 73"/>
              <a:gd name="T5" fmla="*/ 36 h 79"/>
              <a:gd name="T6" fmla="*/ 58 w 73"/>
              <a:gd name="T7" fmla="*/ 33 h 79"/>
              <a:gd name="T8" fmla="*/ 55 w 73"/>
              <a:gd name="T9" fmla="*/ 36 h 79"/>
              <a:gd name="T10" fmla="*/ 66 w 73"/>
              <a:gd name="T11" fmla="*/ 45 h 79"/>
              <a:gd name="T12" fmla="*/ 73 w 73"/>
              <a:gd name="T13" fmla="*/ 45 h 79"/>
              <a:gd name="T14" fmla="*/ 73 w 73"/>
              <a:gd name="T15" fmla="*/ 60 h 79"/>
              <a:gd name="T16" fmla="*/ 38 w 73"/>
              <a:gd name="T17" fmla="*/ 60 h 79"/>
              <a:gd name="T18" fmla="*/ 70 w 73"/>
              <a:gd name="T19" fmla="*/ 60 h 79"/>
              <a:gd name="T20" fmla="*/ 55 w 73"/>
              <a:gd name="T21" fmla="*/ 63 h 79"/>
              <a:gd name="T22" fmla="*/ 52 w 73"/>
              <a:gd name="T23" fmla="*/ 65 h 79"/>
              <a:gd name="T24" fmla="*/ 50 w 73"/>
              <a:gd name="T25" fmla="*/ 60 h 79"/>
              <a:gd name="T26" fmla="*/ 52 w 73"/>
              <a:gd name="T27" fmla="*/ 49 h 79"/>
              <a:gd name="T28" fmla="*/ 55 w 73"/>
              <a:gd name="T29" fmla="*/ 57 h 79"/>
              <a:gd name="T30" fmla="*/ 55 w 73"/>
              <a:gd name="T31" fmla="*/ 63 h 79"/>
              <a:gd name="T32" fmla="*/ 32 w 73"/>
              <a:gd name="T33" fmla="*/ 49 h 79"/>
              <a:gd name="T34" fmla="*/ 11 w 73"/>
              <a:gd name="T35" fmla="*/ 54 h 79"/>
              <a:gd name="T36" fmla="*/ 11 w 73"/>
              <a:gd name="T37" fmla="*/ 49 h 79"/>
              <a:gd name="T38" fmla="*/ 11 w 73"/>
              <a:gd name="T39" fmla="*/ 46 h 79"/>
              <a:gd name="T40" fmla="*/ 11 w 73"/>
              <a:gd name="T41" fmla="*/ 41 h 79"/>
              <a:gd name="T42" fmla="*/ 33 w 73"/>
              <a:gd name="T43" fmla="*/ 46 h 79"/>
              <a:gd name="T44" fmla="*/ 9 w 73"/>
              <a:gd name="T45" fmla="*/ 28 h 79"/>
              <a:gd name="T46" fmla="*/ 43 w 73"/>
              <a:gd name="T47" fmla="*/ 25 h 79"/>
              <a:gd name="T48" fmla="*/ 43 w 73"/>
              <a:gd name="T49" fmla="*/ 30 h 79"/>
              <a:gd name="T50" fmla="*/ 11 w 73"/>
              <a:gd name="T51" fmla="*/ 38 h 79"/>
              <a:gd name="T52" fmla="*/ 11 w 73"/>
              <a:gd name="T53" fmla="*/ 33 h 79"/>
              <a:gd name="T54" fmla="*/ 44 w 73"/>
              <a:gd name="T55" fmla="*/ 33 h 79"/>
              <a:gd name="T56" fmla="*/ 43 w 73"/>
              <a:gd name="T57" fmla="*/ 38 h 79"/>
              <a:gd name="T58" fmla="*/ 50 w 73"/>
              <a:gd name="T59" fmla="*/ 21 h 79"/>
              <a:gd name="T60" fmla="*/ 42 w 73"/>
              <a:gd name="T61" fmla="*/ 13 h 79"/>
              <a:gd name="T62" fmla="*/ 37 w 73"/>
              <a:gd name="T63" fmla="*/ 19 h 79"/>
              <a:gd name="T64" fmla="*/ 12 w 73"/>
              <a:gd name="T65" fmla="*/ 14 h 79"/>
              <a:gd name="T66" fmla="*/ 12 w 73"/>
              <a:gd name="T67" fmla="*/ 13 h 79"/>
              <a:gd name="T68" fmla="*/ 4 w 73"/>
              <a:gd name="T69" fmla="*/ 67 h 79"/>
              <a:gd name="T70" fmla="*/ 34 w 73"/>
              <a:gd name="T71" fmla="*/ 74 h 79"/>
              <a:gd name="T72" fmla="*/ 9 w 73"/>
              <a:gd name="T73" fmla="*/ 79 h 79"/>
              <a:gd name="T74" fmla="*/ 0 w 73"/>
              <a:gd name="T75" fmla="*/ 17 h 79"/>
              <a:gd name="T76" fmla="*/ 14 w 73"/>
              <a:gd name="T77" fmla="*/ 10 h 79"/>
              <a:gd name="T78" fmla="*/ 18 w 73"/>
              <a:gd name="T79" fmla="*/ 8 h 79"/>
              <a:gd name="T80" fmla="*/ 36 w 73"/>
              <a:gd name="T81" fmla="*/ 8 h 79"/>
              <a:gd name="T82" fmla="*/ 41 w 73"/>
              <a:gd name="T83" fmla="*/ 10 h 79"/>
              <a:gd name="T84" fmla="*/ 55 w 73"/>
              <a:gd name="T85" fmla="*/ 17 h 79"/>
              <a:gd name="T86" fmla="*/ 50 w 73"/>
              <a:gd name="T87" fmla="*/ 32 h 79"/>
              <a:gd name="T88" fmla="*/ 27 w 73"/>
              <a:gd name="T89" fmla="*/ 4 h 79"/>
              <a:gd name="T90" fmla="*/ 27 w 73"/>
              <a:gd name="T91" fmla="*/ 13 h 79"/>
              <a:gd name="T92" fmla="*/ 27 w 73"/>
              <a:gd name="T93" fmla="*/ 4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3" h="79">
                <a:moveTo>
                  <a:pt x="73" y="60"/>
                </a:moveTo>
                <a:cubicBezTo>
                  <a:pt x="73" y="71"/>
                  <a:pt x="65" y="79"/>
                  <a:pt x="54" y="79"/>
                </a:cubicBezTo>
                <a:cubicBezTo>
                  <a:pt x="43" y="79"/>
                  <a:pt x="35" y="71"/>
                  <a:pt x="35" y="60"/>
                </a:cubicBezTo>
                <a:cubicBezTo>
                  <a:pt x="35" y="50"/>
                  <a:pt x="42" y="42"/>
                  <a:pt x="52" y="41"/>
                </a:cubicBezTo>
                <a:cubicBezTo>
                  <a:pt x="52" y="36"/>
                  <a:pt x="52" y="36"/>
                  <a:pt x="52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3"/>
                  <a:pt x="49" y="33"/>
                  <a:pt x="49" y="33"/>
                </a:cubicBezTo>
                <a:cubicBezTo>
                  <a:pt x="58" y="33"/>
                  <a:pt x="58" y="33"/>
                  <a:pt x="58" y="33"/>
                </a:cubicBezTo>
                <a:cubicBezTo>
                  <a:pt x="58" y="36"/>
                  <a:pt x="58" y="36"/>
                  <a:pt x="58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41"/>
                  <a:pt x="55" y="41"/>
                  <a:pt x="55" y="41"/>
                </a:cubicBezTo>
                <a:cubicBezTo>
                  <a:pt x="59" y="41"/>
                  <a:pt x="63" y="43"/>
                  <a:pt x="66" y="45"/>
                </a:cubicBezTo>
                <a:cubicBezTo>
                  <a:pt x="69" y="41"/>
                  <a:pt x="69" y="41"/>
                  <a:pt x="69" y="41"/>
                </a:cubicBezTo>
                <a:cubicBezTo>
                  <a:pt x="73" y="45"/>
                  <a:pt x="73" y="45"/>
                  <a:pt x="73" y="45"/>
                </a:cubicBezTo>
                <a:cubicBezTo>
                  <a:pt x="69" y="48"/>
                  <a:pt x="69" y="48"/>
                  <a:pt x="69" y="48"/>
                </a:cubicBezTo>
                <a:cubicBezTo>
                  <a:pt x="72" y="52"/>
                  <a:pt x="73" y="56"/>
                  <a:pt x="73" y="60"/>
                </a:cubicBezTo>
                <a:close/>
                <a:moveTo>
                  <a:pt x="54" y="44"/>
                </a:moveTo>
                <a:cubicBezTo>
                  <a:pt x="45" y="44"/>
                  <a:pt x="38" y="51"/>
                  <a:pt x="38" y="60"/>
                </a:cubicBezTo>
                <a:cubicBezTo>
                  <a:pt x="38" y="69"/>
                  <a:pt x="45" y="76"/>
                  <a:pt x="54" y="76"/>
                </a:cubicBezTo>
                <a:cubicBezTo>
                  <a:pt x="63" y="76"/>
                  <a:pt x="70" y="69"/>
                  <a:pt x="70" y="60"/>
                </a:cubicBezTo>
                <a:cubicBezTo>
                  <a:pt x="70" y="51"/>
                  <a:pt x="63" y="44"/>
                  <a:pt x="54" y="44"/>
                </a:cubicBezTo>
                <a:close/>
                <a:moveTo>
                  <a:pt x="55" y="63"/>
                </a:moveTo>
                <a:cubicBezTo>
                  <a:pt x="55" y="65"/>
                  <a:pt x="55" y="65"/>
                  <a:pt x="55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3"/>
                  <a:pt x="52" y="63"/>
                  <a:pt x="52" y="63"/>
                </a:cubicBezTo>
                <a:cubicBezTo>
                  <a:pt x="51" y="62"/>
                  <a:pt x="50" y="61"/>
                  <a:pt x="50" y="60"/>
                </a:cubicBezTo>
                <a:cubicBezTo>
                  <a:pt x="50" y="59"/>
                  <a:pt x="51" y="58"/>
                  <a:pt x="52" y="57"/>
                </a:cubicBezTo>
                <a:cubicBezTo>
                  <a:pt x="52" y="49"/>
                  <a:pt x="52" y="49"/>
                  <a:pt x="52" y="49"/>
                </a:cubicBezTo>
                <a:cubicBezTo>
                  <a:pt x="55" y="49"/>
                  <a:pt x="55" y="49"/>
                  <a:pt x="55" y="49"/>
                </a:cubicBezTo>
                <a:cubicBezTo>
                  <a:pt x="55" y="57"/>
                  <a:pt x="55" y="57"/>
                  <a:pt x="55" y="57"/>
                </a:cubicBezTo>
                <a:cubicBezTo>
                  <a:pt x="56" y="58"/>
                  <a:pt x="57" y="59"/>
                  <a:pt x="57" y="60"/>
                </a:cubicBezTo>
                <a:cubicBezTo>
                  <a:pt x="57" y="61"/>
                  <a:pt x="56" y="62"/>
                  <a:pt x="55" y="63"/>
                </a:cubicBezTo>
                <a:close/>
                <a:moveTo>
                  <a:pt x="11" y="49"/>
                </a:moveTo>
                <a:cubicBezTo>
                  <a:pt x="32" y="49"/>
                  <a:pt x="32" y="49"/>
                  <a:pt x="32" y="49"/>
                </a:cubicBezTo>
                <a:cubicBezTo>
                  <a:pt x="31" y="51"/>
                  <a:pt x="30" y="52"/>
                  <a:pt x="30" y="54"/>
                </a:cubicBezTo>
                <a:cubicBezTo>
                  <a:pt x="11" y="54"/>
                  <a:pt x="11" y="54"/>
                  <a:pt x="11" y="54"/>
                </a:cubicBezTo>
                <a:cubicBezTo>
                  <a:pt x="10" y="54"/>
                  <a:pt x="9" y="53"/>
                  <a:pt x="9" y="51"/>
                </a:cubicBezTo>
                <a:cubicBezTo>
                  <a:pt x="9" y="50"/>
                  <a:pt x="10" y="49"/>
                  <a:pt x="11" y="49"/>
                </a:cubicBezTo>
                <a:close/>
                <a:moveTo>
                  <a:pt x="33" y="46"/>
                </a:moveTo>
                <a:cubicBezTo>
                  <a:pt x="11" y="46"/>
                  <a:pt x="11" y="46"/>
                  <a:pt x="11" y="46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2"/>
                  <a:pt x="10" y="41"/>
                  <a:pt x="11" y="41"/>
                </a:cubicBezTo>
                <a:cubicBezTo>
                  <a:pt x="38" y="41"/>
                  <a:pt x="38" y="41"/>
                  <a:pt x="38" y="41"/>
                </a:cubicBezTo>
                <a:cubicBezTo>
                  <a:pt x="36" y="43"/>
                  <a:pt x="35" y="44"/>
                  <a:pt x="33" y="46"/>
                </a:cubicBezTo>
                <a:close/>
                <a:moveTo>
                  <a:pt x="11" y="30"/>
                </a:moveTo>
                <a:cubicBezTo>
                  <a:pt x="10" y="30"/>
                  <a:pt x="9" y="29"/>
                  <a:pt x="9" y="28"/>
                </a:cubicBezTo>
                <a:cubicBezTo>
                  <a:pt x="9" y="26"/>
                  <a:pt x="10" y="25"/>
                  <a:pt x="11" y="25"/>
                </a:cubicBezTo>
                <a:cubicBezTo>
                  <a:pt x="43" y="25"/>
                  <a:pt x="43" y="25"/>
                  <a:pt x="43" y="25"/>
                </a:cubicBezTo>
                <a:cubicBezTo>
                  <a:pt x="44" y="25"/>
                  <a:pt x="45" y="26"/>
                  <a:pt x="45" y="28"/>
                </a:cubicBezTo>
                <a:cubicBezTo>
                  <a:pt x="45" y="29"/>
                  <a:pt x="44" y="30"/>
                  <a:pt x="43" y="30"/>
                </a:cubicBezTo>
                <a:lnTo>
                  <a:pt x="11" y="30"/>
                </a:lnTo>
                <a:close/>
                <a:moveTo>
                  <a:pt x="11" y="38"/>
                </a:moveTo>
                <a:cubicBezTo>
                  <a:pt x="10" y="38"/>
                  <a:pt x="9" y="37"/>
                  <a:pt x="9" y="36"/>
                </a:cubicBezTo>
                <a:cubicBezTo>
                  <a:pt x="9" y="34"/>
                  <a:pt x="10" y="33"/>
                  <a:pt x="11" y="33"/>
                </a:cubicBezTo>
                <a:cubicBezTo>
                  <a:pt x="43" y="33"/>
                  <a:pt x="43" y="33"/>
                  <a:pt x="43" y="33"/>
                </a:cubicBezTo>
                <a:cubicBezTo>
                  <a:pt x="43" y="33"/>
                  <a:pt x="44" y="33"/>
                  <a:pt x="44" y="33"/>
                </a:cubicBezTo>
                <a:cubicBezTo>
                  <a:pt x="44" y="37"/>
                  <a:pt x="44" y="37"/>
                  <a:pt x="44" y="37"/>
                </a:cubicBezTo>
                <a:cubicBezTo>
                  <a:pt x="43" y="38"/>
                  <a:pt x="43" y="38"/>
                  <a:pt x="43" y="38"/>
                </a:cubicBezTo>
                <a:lnTo>
                  <a:pt x="11" y="38"/>
                </a:lnTo>
                <a:close/>
                <a:moveTo>
                  <a:pt x="50" y="21"/>
                </a:moveTo>
                <a:cubicBezTo>
                  <a:pt x="50" y="16"/>
                  <a:pt x="47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4"/>
                </a:cubicBezTo>
                <a:cubicBezTo>
                  <a:pt x="42" y="17"/>
                  <a:pt x="40" y="19"/>
                  <a:pt x="37" y="19"/>
                </a:cubicBezTo>
                <a:cubicBezTo>
                  <a:pt x="18" y="19"/>
                  <a:pt x="18" y="19"/>
                  <a:pt x="18" y="19"/>
                </a:cubicBezTo>
                <a:cubicBezTo>
                  <a:pt x="15" y="19"/>
                  <a:pt x="12" y="17"/>
                  <a:pt x="12" y="14"/>
                </a:cubicBezTo>
                <a:cubicBezTo>
                  <a:pt x="12" y="13"/>
                  <a:pt x="12" y="13"/>
                  <a:pt x="12" y="13"/>
                </a:cubicBezTo>
                <a:cubicBezTo>
                  <a:pt x="12" y="13"/>
                  <a:pt x="12" y="13"/>
                  <a:pt x="12" y="13"/>
                </a:cubicBezTo>
                <a:cubicBezTo>
                  <a:pt x="8" y="13"/>
                  <a:pt x="4" y="16"/>
                  <a:pt x="4" y="21"/>
                </a:cubicBezTo>
                <a:cubicBezTo>
                  <a:pt x="4" y="67"/>
                  <a:pt x="4" y="67"/>
                  <a:pt x="4" y="67"/>
                </a:cubicBezTo>
                <a:cubicBezTo>
                  <a:pt x="4" y="71"/>
                  <a:pt x="8" y="74"/>
                  <a:pt x="12" y="74"/>
                </a:cubicBezTo>
                <a:cubicBezTo>
                  <a:pt x="34" y="74"/>
                  <a:pt x="34" y="74"/>
                  <a:pt x="34" y="74"/>
                </a:cubicBezTo>
                <a:cubicBezTo>
                  <a:pt x="36" y="76"/>
                  <a:pt x="38" y="78"/>
                  <a:pt x="39" y="79"/>
                </a:cubicBezTo>
                <a:cubicBezTo>
                  <a:pt x="9" y="79"/>
                  <a:pt x="9" y="79"/>
                  <a:pt x="9" y="79"/>
                </a:cubicBezTo>
                <a:cubicBezTo>
                  <a:pt x="5" y="79"/>
                  <a:pt x="0" y="76"/>
                  <a:pt x="0" y="71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13"/>
                  <a:pt x="5" y="10"/>
                  <a:pt x="9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5" y="9"/>
                  <a:pt x="16" y="8"/>
                  <a:pt x="18" y="8"/>
                </a:cubicBezTo>
                <a:cubicBezTo>
                  <a:pt x="18" y="8"/>
                  <a:pt x="18" y="8"/>
                  <a:pt x="18" y="8"/>
                </a:cubicBezTo>
                <a:cubicBezTo>
                  <a:pt x="19" y="4"/>
                  <a:pt x="23" y="0"/>
                  <a:pt x="27" y="0"/>
                </a:cubicBezTo>
                <a:cubicBezTo>
                  <a:pt x="32" y="0"/>
                  <a:pt x="35" y="4"/>
                  <a:pt x="36" y="8"/>
                </a:cubicBezTo>
                <a:cubicBezTo>
                  <a:pt x="37" y="8"/>
                  <a:pt x="37" y="8"/>
                  <a:pt x="37" y="8"/>
                </a:cubicBezTo>
                <a:cubicBezTo>
                  <a:pt x="38" y="8"/>
                  <a:pt x="40" y="9"/>
                  <a:pt x="41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50" y="10"/>
                  <a:pt x="55" y="13"/>
                  <a:pt x="55" y="17"/>
                </a:cubicBezTo>
                <a:cubicBezTo>
                  <a:pt x="55" y="32"/>
                  <a:pt x="55" y="32"/>
                  <a:pt x="55" y="32"/>
                </a:cubicBezTo>
                <a:cubicBezTo>
                  <a:pt x="50" y="32"/>
                  <a:pt x="50" y="32"/>
                  <a:pt x="50" y="32"/>
                </a:cubicBezTo>
                <a:lnTo>
                  <a:pt x="50" y="21"/>
                </a:lnTo>
                <a:close/>
                <a:moveTo>
                  <a:pt x="27" y="4"/>
                </a:moveTo>
                <a:cubicBezTo>
                  <a:pt x="25" y="4"/>
                  <a:pt x="23" y="6"/>
                  <a:pt x="23" y="9"/>
                </a:cubicBezTo>
                <a:cubicBezTo>
                  <a:pt x="23" y="11"/>
                  <a:pt x="25" y="13"/>
                  <a:pt x="27" y="13"/>
                </a:cubicBezTo>
                <a:cubicBezTo>
                  <a:pt x="30" y="13"/>
                  <a:pt x="32" y="11"/>
                  <a:pt x="32" y="9"/>
                </a:cubicBezTo>
                <a:cubicBezTo>
                  <a:pt x="32" y="6"/>
                  <a:pt x="30" y="4"/>
                  <a:pt x="27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2039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1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26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 p14:presetBounceEnd="6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9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0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fill="hold" grpId="0" nodeType="withEffect" p14:presetBounceEnd="6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7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8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2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8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5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6" grpId="1" animBg="1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2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1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26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6" grpId="1" animBg="1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2" grpId="1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101785" y="0"/>
            <a:ext cx="940668" cy="257904"/>
            <a:chOff x="3954422" y="0"/>
            <a:chExt cx="1235393" cy="338709"/>
          </a:xfrm>
        </p:grpSpPr>
        <p:sp>
          <p:nvSpPr>
            <p:cNvPr id="5" name="等腰三角形 4"/>
            <p:cNvSpPr/>
            <p:nvPr/>
          </p:nvSpPr>
          <p:spPr>
            <a:xfrm rot="10800000">
              <a:off x="395442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>
              <a:off x="413995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ED5B7"/>
                </a:solidFill>
              </a:endParaRPr>
            </a:p>
          </p:txBody>
        </p:sp>
      </p:grpSp>
      <p:sp>
        <p:nvSpPr>
          <p:cNvPr id="7" name="TextBox 5"/>
          <p:cNvSpPr txBox="1"/>
          <p:nvPr/>
        </p:nvSpPr>
        <p:spPr>
          <a:xfrm>
            <a:off x="3239852" y="298058"/>
            <a:ext cx="266429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0202E"/>
                </a:solidFill>
                <a:latin typeface="Impact" panose="020B0806030902050204" pitchFamily="34" charset="0"/>
              </a:rPr>
              <a:t>单击添加文本标题</a:t>
            </a:r>
            <a:endParaRPr lang="zh-CN" altLang="en-US" dirty="0">
              <a:solidFill>
                <a:srgbClr val="20202E"/>
              </a:solidFill>
              <a:latin typeface="Impact" panose="020B0806030902050204" pitchFamily="34" charset="0"/>
            </a:endParaRPr>
          </a:p>
        </p:txBody>
      </p:sp>
      <p:sp>
        <p:nvSpPr>
          <p:cNvPr id="8" name="Rectangle 21"/>
          <p:cNvSpPr>
            <a:spLocks noChangeArrowheads="1"/>
          </p:cNvSpPr>
          <p:nvPr/>
        </p:nvSpPr>
        <p:spPr bwMode="auto">
          <a:xfrm>
            <a:off x="2987675" y="1379537"/>
            <a:ext cx="6156325" cy="3024187"/>
          </a:xfrm>
          <a:prstGeom prst="rect">
            <a:avLst/>
          </a:prstGeom>
          <a:solidFill>
            <a:srgbClr val="20202E"/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" name="Rectangle 22" descr="InstructionalTechnology"/>
          <p:cNvSpPr>
            <a:spLocks noChangeArrowheads="1"/>
          </p:cNvSpPr>
          <p:nvPr/>
        </p:nvSpPr>
        <p:spPr bwMode="auto">
          <a:xfrm>
            <a:off x="0" y="1379537"/>
            <a:ext cx="2987675" cy="302418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0" name="Group 23"/>
          <p:cNvGrpSpPr/>
          <p:nvPr/>
        </p:nvGrpSpPr>
        <p:grpSpPr bwMode="auto">
          <a:xfrm>
            <a:off x="7807325" y="1908174"/>
            <a:ext cx="309563" cy="381000"/>
            <a:chOff x="0" y="0"/>
            <a:chExt cx="134" cy="163"/>
          </a:xfrm>
          <a:solidFill>
            <a:srgbClr val="1ED5B7"/>
          </a:solidFill>
        </p:grpSpPr>
        <p:sp>
          <p:nvSpPr>
            <p:cNvPr id="11" name="Freeform 24"/>
            <p:cNvSpPr>
              <a:spLocks noEditPoints="1"/>
            </p:cNvSpPr>
            <p:nvPr/>
          </p:nvSpPr>
          <p:spPr bwMode="auto">
            <a:xfrm>
              <a:off x="0" y="0"/>
              <a:ext cx="134" cy="163"/>
            </a:xfrm>
            <a:custGeom>
              <a:avLst/>
              <a:gdLst>
                <a:gd name="T0" fmla="*/ 0 w 134"/>
                <a:gd name="T1" fmla="*/ 0 h 163"/>
                <a:gd name="T2" fmla="*/ 0 w 134"/>
                <a:gd name="T3" fmla="*/ 163 h 163"/>
                <a:gd name="T4" fmla="*/ 92 w 134"/>
                <a:gd name="T5" fmla="*/ 163 h 163"/>
                <a:gd name="T6" fmla="*/ 134 w 134"/>
                <a:gd name="T7" fmla="*/ 121 h 163"/>
                <a:gd name="T8" fmla="*/ 134 w 134"/>
                <a:gd name="T9" fmla="*/ 0 h 163"/>
                <a:gd name="T10" fmla="*/ 0 w 134"/>
                <a:gd name="T11" fmla="*/ 0 h 163"/>
                <a:gd name="T12" fmla="*/ 14 w 134"/>
                <a:gd name="T13" fmla="*/ 14 h 163"/>
                <a:gd name="T14" fmla="*/ 120 w 134"/>
                <a:gd name="T15" fmla="*/ 14 h 163"/>
                <a:gd name="T16" fmla="*/ 120 w 134"/>
                <a:gd name="T17" fmla="*/ 112 h 163"/>
                <a:gd name="T18" fmla="*/ 83 w 134"/>
                <a:gd name="T19" fmla="*/ 112 h 163"/>
                <a:gd name="T20" fmla="*/ 83 w 134"/>
                <a:gd name="T21" fmla="*/ 150 h 163"/>
                <a:gd name="T22" fmla="*/ 14 w 134"/>
                <a:gd name="T23" fmla="*/ 150 h 163"/>
                <a:gd name="T24" fmla="*/ 14 w 134"/>
                <a:gd name="T25" fmla="*/ 14 h 163"/>
                <a:gd name="T26" fmla="*/ 111 w 134"/>
                <a:gd name="T27" fmla="*/ 125 h 163"/>
                <a:gd name="T28" fmla="*/ 96 w 134"/>
                <a:gd name="T29" fmla="*/ 140 h 163"/>
                <a:gd name="T30" fmla="*/ 96 w 134"/>
                <a:gd name="T31" fmla="*/ 125 h 163"/>
                <a:gd name="T32" fmla="*/ 111 w 134"/>
                <a:gd name="T33" fmla="*/ 12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4" h="163">
                  <a:moveTo>
                    <a:pt x="0" y="0"/>
                  </a:moveTo>
                  <a:lnTo>
                    <a:pt x="0" y="163"/>
                  </a:lnTo>
                  <a:lnTo>
                    <a:pt x="92" y="163"/>
                  </a:lnTo>
                  <a:lnTo>
                    <a:pt x="134" y="121"/>
                  </a:lnTo>
                  <a:lnTo>
                    <a:pt x="134" y="0"/>
                  </a:lnTo>
                  <a:lnTo>
                    <a:pt x="0" y="0"/>
                  </a:lnTo>
                  <a:close/>
                  <a:moveTo>
                    <a:pt x="14" y="14"/>
                  </a:moveTo>
                  <a:lnTo>
                    <a:pt x="120" y="14"/>
                  </a:lnTo>
                  <a:lnTo>
                    <a:pt x="120" y="112"/>
                  </a:lnTo>
                  <a:lnTo>
                    <a:pt x="83" y="112"/>
                  </a:lnTo>
                  <a:lnTo>
                    <a:pt x="83" y="150"/>
                  </a:lnTo>
                  <a:lnTo>
                    <a:pt x="14" y="150"/>
                  </a:lnTo>
                  <a:lnTo>
                    <a:pt x="14" y="14"/>
                  </a:lnTo>
                  <a:close/>
                  <a:moveTo>
                    <a:pt x="111" y="125"/>
                  </a:moveTo>
                  <a:lnTo>
                    <a:pt x="96" y="140"/>
                  </a:lnTo>
                  <a:lnTo>
                    <a:pt x="96" y="125"/>
                  </a:lnTo>
                  <a:lnTo>
                    <a:pt x="111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Rectangle 25"/>
            <p:cNvSpPr>
              <a:spLocks noChangeArrowheads="1"/>
            </p:cNvSpPr>
            <p:nvPr/>
          </p:nvSpPr>
          <p:spPr bwMode="auto">
            <a:xfrm>
              <a:off x="37" y="44"/>
              <a:ext cx="59" cy="1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Rectangle 26"/>
            <p:cNvSpPr>
              <a:spLocks noChangeArrowheads="1"/>
            </p:cNvSpPr>
            <p:nvPr/>
          </p:nvSpPr>
          <p:spPr bwMode="auto">
            <a:xfrm>
              <a:off x="37" y="83"/>
              <a:ext cx="38" cy="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" name="Group 27"/>
          <p:cNvGrpSpPr/>
          <p:nvPr/>
        </p:nvGrpSpPr>
        <p:grpSpPr bwMode="auto">
          <a:xfrm>
            <a:off x="5919788" y="1912937"/>
            <a:ext cx="292100" cy="369887"/>
            <a:chOff x="0" y="0"/>
            <a:chExt cx="127" cy="163"/>
          </a:xfrm>
          <a:solidFill>
            <a:srgbClr val="1ED5B7"/>
          </a:solidFill>
        </p:grpSpPr>
        <p:sp>
          <p:nvSpPr>
            <p:cNvPr id="15" name="Freeform 28"/>
            <p:cNvSpPr/>
            <p:nvPr/>
          </p:nvSpPr>
          <p:spPr bwMode="auto">
            <a:xfrm>
              <a:off x="0" y="0"/>
              <a:ext cx="127" cy="163"/>
            </a:xfrm>
            <a:custGeom>
              <a:avLst/>
              <a:gdLst>
                <a:gd name="T0" fmla="*/ 28 w 124"/>
                <a:gd name="T1" fmla="*/ 146 h 159"/>
                <a:gd name="T2" fmla="*/ 14 w 124"/>
                <a:gd name="T3" fmla="*/ 146 h 159"/>
                <a:gd name="T4" fmla="*/ 14 w 124"/>
                <a:gd name="T5" fmla="*/ 13 h 159"/>
                <a:gd name="T6" fmla="*/ 117 w 124"/>
                <a:gd name="T7" fmla="*/ 13 h 159"/>
                <a:gd name="T8" fmla="*/ 124 w 124"/>
                <a:gd name="T9" fmla="*/ 7 h 159"/>
                <a:gd name="T10" fmla="*/ 117 w 124"/>
                <a:gd name="T11" fmla="*/ 0 h 159"/>
                <a:gd name="T12" fmla="*/ 7 w 124"/>
                <a:gd name="T13" fmla="*/ 0 h 159"/>
                <a:gd name="T14" fmla="*/ 0 w 124"/>
                <a:gd name="T15" fmla="*/ 7 h 159"/>
                <a:gd name="T16" fmla="*/ 0 w 124"/>
                <a:gd name="T17" fmla="*/ 152 h 159"/>
                <a:gd name="T18" fmla="*/ 7 w 124"/>
                <a:gd name="T19" fmla="*/ 159 h 159"/>
                <a:gd name="T20" fmla="*/ 28 w 124"/>
                <a:gd name="T21" fmla="*/ 159 h 159"/>
                <a:gd name="T22" fmla="*/ 35 w 124"/>
                <a:gd name="T23" fmla="*/ 152 h 159"/>
                <a:gd name="T24" fmla="*/ 28 w 124"/>
                <a:gd name="T25" fmla="*/ 14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4" h="159">
                  <a:moveTo>
                    <a:pt x="28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17" y="13"/>
                    <a:pt x="117" y="13"/>
                    <a:pt x="117" y="13"/>
                  </a:cubicBezTo>
                  <a:cubicBezTo>
                    <a:pt x="121" y="13"/>
                    <a:pt x="124" y="10"/>
                    <a:pt x="124" y="7"/>
                  </a:cubicBezTo>
                  <a:cubicBezTo>
                    <a:pt x="124" y="3"/>
                    <a:pt x="121" y="0"/>
                    <a:pt x="11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156"/>
                    <a:pt x="3" y="159"/>
                    <a:pt x="7" y="159"/>
                  </a:cubicBezTo>
                  <a:cubicBezTo>
                    <a:pt x="28" y="159"/>
                    <a:pt x="28" y="159"/>
                    <a:pt x="28" y="159"/>
                  </a:cubicBezTo>
                  <a:cubicBezTo>
                    <a:pt x="31" y="159"/>
                    <a:pt x="35" y="156"/>
                    <a:pt x="35" y="152"/>
                  </a:cubicBezTo>
                  <a:cubicBezTo>
                    <a:pt x="35" y="149"/>
                    <a:pt x="31" y="146"/>
                    <a:pt x="28" y="14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29"/>
            <p:cNvSpPr/>
            <p:nvPr/>
          </p:nvSpPr>
          <p:spPr bwMode="auto">
            <a:xfrm>
              <a:off x="80" y="95"/>
              <a:ext cx="47" cy="68"/>
            </a:xfrm>
            <a:custGeom>
              <a:avLst/>
              <a:gdLst>
                <a:gd name="T0" fmla="*/ 39 w 46"/>
                <a:gd name="T1" fmla="*/ 0 h 66"/>
                <a:gd name="T2" fmla="*/ 32 w 46"/>
                <a:gd name="T3" fmla="*/ 7 h 66"/>
                <a:gd name="T4" fmla="*/ 32 w 46"/>
                <a:gd name="T5" fmla="*/ 53 h 66"/>
                <a:gd name="T6" fmla="*/ 7 w 46"/>
                <a:gd name="T7" fmla="*/ 53 h 66"/>
                <a:gd name="T8" fmla="*/ 0 w 46"/>
                <a:gd name="T9" fmla="*/ 59 h 66"/>
                <a:gd name="T10" fmla="*/ 7 w 46"/>
                <a:gd name="T11" fmla="*/ 66 h 66"/>
                <a:gd name="T12" fmla="*/ 39 w 46"/>
                <a:gd name="T13" fmla="*/ 66 h 66"/>
                <a:gd name="T14" fmla="*/ 44 w 46"/>
                <a:gd name="T15" fmla="*/ 64 h 66"/>
                <a:gd name="T16" fmla="*/ 46 w 46"/>
                <a:gd name="T17" fmla="*/ 59 h 66"/>
                <a:gd name="T18" fmla="*/ 46 w 46"/>
                <a:gd name="T19" fmla="*/ 7 h 66"/>
                <a:gd name="T20" fmla="*/ 39 w 46"/>
                <a:gd name="T21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" h="66">
                  <a:moveTo>
                    <a:pt x="39" y="0"/>
                  </a:moveTo>
                  <a:cubicBezTo>
                    <a:pt x="35" y="0"/>
                    <a:pt x="32" y="3"/>
                    <a:pt x="32" y="7"/>
                  </a:cubicBezTo>
                  <a:cubicBezTo>
                    <a:pt x="32" y="53"/>
                    <a:pt x="32" y="53"/>
                    <a:pt x="32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3" y="53"/>
                    <a:pt x="0" y="56"/>
                    <a:pt x="0" y="59"/>
                  </a:cubicBezTo>
                  <a:cubicBezTo>
                    <a:pt x="0" y="63"/>
                    <a:pt x="3" y="66"/>
                    <a:pt x="7" y="66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41" y="66"/>
                    <a:pt x="43" y="66"/>
                    <a:pt x="44" y="64"/>
                  </a:cubicBezTo>
                  <a:cubicBezTo>
                    <a:pt x="45" y="63"/>
                    <a:pt x="46" y="61"/>
                    <a:pt x="46" y="59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6" y="3"/>
                    <a:pt x="43" y="0"/>
                    <a:pt x="3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Freeform 30"/>
            <p:cNvSpPr>
              <a:spLocks noEditPoints="1"/>
            </p:cNvSpPr>
            <p:nvPr/>
          </p:nvSpPr>
          <p:spPr bwMode="auto">
            <a:xfrm>
              <a:off x="46" y="34"/>
              <a:ext cx="79" cy="114"/>
            </a:xfrm>
            <a:custGeom>
              <a:avLst/>
              <a:gdLst>
                <a:gd name="T0" fmla="*/ 68 w 78"/>
                <a:gd name="T1" fmla="*/ 2 h 112"/>
                <a:gd name="T2" fmla="*/ 60 w 78"/>
                <a:gd name="T3" fmla="*/ 0 h 112"/>
                <a:gd name="T4" fmla="*/ 46 w 78"/>
                <a:gd name="T5" fmla="*/ 8 h 112"/>
                <a:gd name="T6" fmla="*/ 1 w 78"/>
                <a:gd name="T7" fmla="*/ 85 h 112"/>
                <a:gd name="T8" fmla="*/ 0 w 78"/>
                <a:gd name="T9" fmla="*/ 88 h 112"/>
                <a:gd name="T10" fmla="*/ 1 w 78"/>
                <a:gd name="T11" fmla="*/ 106 h 112"/>
                <a:gd name="T12" fmla="*/ 4 w 78"/>
                <a:gd name="T13" fmla="*/ 112 h 112"/>
                <a:gd name="T14" fmla="*/ 8 w 78"/>
                <a:gd name="T15" fmla="*/ 112 h 112"/>
                <a:gd name="T16" fmla="*/ 11 w 78"/>
                <a:gd name="T17" fmla="*/ 112 h 112"/>
                <a:gd name="T18" fmla="*/ 27 w 78"/>
                <a:gd name="T19" fmla="*/ 103 h 112"/>
                <a:gd name="T20" fmla="*/ 29 w 78"/>
                <a:gd name="T21" fmla="*/ 101 h 112"/>
                <a:gd name="T22" fmla="*/ 74 w 78"/>
                <a:gd name="T23" fmla="*/ 24 h 112"/>
                <a:gd name="T24" fmla="*/ 68 w 78"/>
                <a:gd name="T25" fmla="*/ 2 h 112"/>
                <a:gd name="T26" fmla="*/ 62 w 78"/>
                <a:gd name="T27" fmla="*/ 17 h 112"/>
                <a:gd name="T28" fmla="*/ 18 w 78"/>
                <a:gd name="T29" fmla="*/ 92 h 112"/>
                <a:gd name="T30" fmla="*/ 14 w 78"/>
                <a:gd name="T31" fmla="*/ 94 h 112"/>
                <a:gd name="T32" fmla="*/ 14 w 78"/>
                <a:gd name="T33" fmla="*/ 90 h 112"/>
                <a:gd name="T34" fmla="*/ 57 w 78"/>
                <a:gd name="T35" fmla="*/ 15 h 112"/>
                <a:gd name="T36" fmla="*/ 61 w 78"/>
                <a:gd name="T37" fmla="*/ 14 h 112"/>
                <a:gd name="T38" fmla="*/ 62 w 78"/>
                <a:gd name="T39" fmla="*/ 1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8" h="112">
                  <a:moveTo>
                    <a:pt x="68" y="2"/>
                  </a:moveTo>
                  <a:cubicBezTo>
                    <a:pt x="65" y="1"/>
                    <a:pt x="62" y="0"/>
                    <a:pt x="60" y="0"/>
                  </a:cubicBezTo>
                  <a:cubicBezTo>
                    <a:pt x="54" y="0"/>
                    <a:pt x="48" y="3"/>
                    <a:pt x="46" y="8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6"/>
                    <a:pt x="0" y="87"/>
                    <a:pt x="0" y="88"/>
                  </a:cubicBezTo>
                  <a:cubicBezTo>
                    <a:pt x="1" y="106"/>
                    <a:pt x="1" y="106"/>
                    <a:pt x="1" y="106"/>
                  </a:cubicBezTo>
                  <a:cubicBezTo>
                    <a:pt x="1" y="108"/>
                    <a:pt x="2" y="110"/>
                    <a:pt x="4" y="112"/>
                  </a:cubicBezTo>
                  <a:cubicBezTo>
                    <a:pt x="5" y="112"/>
                    <a:pt x="7" y="112"/>
                    <a:pt x="8" y="112"/>
                  </a:cubicBezTo>
                  <a:cubicBezTo>
                    <a:pt x="9" y="112"/>
                    <a:pt x="10" y="112"/>
                    <a:pt x="11" y="112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28" y="103"/>
                    <a:pt x="29" y="102"/>
                    <a:pt x="29" y="101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8" y="16"/>
                    <a:pt x="75" y="7"/>
                    <a:pt x="68" y="2"/>
                  </a:cubicBezTo>
                  <a:moveTo>
                    <a:pt x="62" y="17"/>
                  </a:moveTo>
                  <a:cubicBezTo>
                    <a:pt x="18" y="92"/>
                    <a:pt x="18" y="92"/>
                    <a:pt x="18" y="9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0"/>
                    <a:pt x="14" y="90"/>
                    <a:pt x="14" y="90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8" y="14"/>
                    <a:pt x="60" y="13"/>
                    <a:pt x="61" y="14"/>
                  </a:cubicBezTo>
                  <a:cubicBezTo>
                    <a:pt x="62" y="15"/>
                    <a:pt x="62" y="16"/>
                    <a:pt x="62" y="1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Freeform 31"/>
            <p:cNvSpPr/>
            <p:nvPr/>
          </p:nvSpPr>
          <p:spPr bwMode="auto">
            <a:xfrm>
              <a:off x="24" y="46"/>
              <a:ext cx="49" cy="14"/>
            </a:xfrm>
            <a:custGeom>
              <a:avLst/>
              <a:gdLst>
                <a:gd name="T0" fmla="*/ 48 w 48"/>
                <a:gd name="T1" fmla="*/ 7 h 14"/>
                <a:gd name="T2" fmla="*/ 42 w 48"/>
                <a:gd name="T3" fmla="*/ 0 h 14"/>
                <a:gd name="T4" fmla="*/ 7 w 48"/>
                <a:gd name="T5" fmla="*/ 0 h 14"/>
                <a:gd name="T6" fmla="*/ 0 w 48"/>
                <a:gd name="T7" fmla="*/ 7 h 14"/>
                <a:gd name="T8" fmla="*/ 7 w 48"/>
                <a:gd name="T9" fmla="*/ 14 h 14"/>
                <a:gd name="T10" fmla="*/ 42 w 48"/>
                <a:gd name="T11" fmla="*/ 14 h 14"/>
                <a:gd name="T12" fmla="*/ 48 w 48"/>
                <a:gd name="T13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">
                  <a:moveTo>
                    <a:pt x="48" y="7"/>
                  </a:moveTo>
                  <a:cubicBezTo>
                    <a:pt x="48" y="3"/>
                    <a:pt x="45" y="0"/>
                    <a:pt x="4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5" y="14"/>
                    <a:pt x="48" y="11"/>
                    <a:pt x="48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32"/>
            <p:cNvSpPr/>
            <p:nvPr/>
          </p:nvSpPr>
          <p:spPr bwMode="auto">
            <a:xfrm>
              <a:off x="24" y="73"/>
              <a:ext cx="32" cy="15"/>
            </a:xfrm>
            <a:custGeom>
              <a:avLst/>
              <a:gdLst>
                <a:gd name="T0" fmla="*/ 7 w 31"/>
                <a:gd name="T1" fmla="*/ 0 h 14"/>
                <a:gd name="T2" fmla="*/ 0 w 31"/>
                <a:gd name="T3" fmla="*/ 7 h 14"/>
                <a:gd name="T4" fmla="*/ 7 w 31"/>
                <a:gd name="T5" fmla="*/ 14 h 14"/>
                <a:gd name="T6" fmla="*/ 24 w 31"/>
                <a:gd name="T7" fmla="*/ 14 h 14"/>
                <a:gd name="T8" fmla="*/ 31 w 31"/>
                <a:gd name="T9" fmla="*/ 7 h 14"/>
                <a:gd name="T10" fmla="*/ 24 w 31"/>
                <a:gd name="T11" fmla="*/ 0 h 14"/>
                <a:gd name="T12" fmla="*/ 7 w 31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8" y="14"/>
                    <a:pt x="31" y="11"/>
                    <a:pt x="31" y="7"/>
                  </a:cubicBezTo>
                  <a:cubicBezTo>
                    <a:pt x="31" y="3"/>
                    <a:pt x="28" y="0"/>
                    <a:pt x="24" y="0"/>
                  </a:cubicBez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" name="Freeform 33"/>
          <p:cNvSpPr>
            <a:spLocks noEditPoints="1"/>
          </p:cNvSpPr>
          <p:nvPr/>
        </p:nvSpPr>
        <p:spPr bwMode="auto">
          <a:xfrm>
            <a:off x="3989388" y="1946274"/>
            <a:ext cx="446087" cy="303213"/>
          </a:xfrm>
          <a:custGeom>
            <a:avLst/>
            <a:gdLst>
              <a:gd name="T0" fmla="*/ 154 w 160"/>
              <a:gd name="T1" fmla="*/ 12 h 109"/>
              <a:gd name="T2" fmla="*/ 139 w 160"/>
              <a:gd name="T3" fmla="*/ 6 h 109"/>
              <a:gd name="T4" fmla="*/ 123 w 160"/>
              <a:gd name="T5" fmla="*/ 12 h 109"/>
              <a:gd name="T6" fmla="*/ 117 w 160"/>
              <a:gd name="T7" fmla="*/ 27 h 109"/>
              <a:gd name="T8" fmla="*/ 119 w 160"/>
              <a:gd name="T9" fmla="*/ 36 h 109"/>
              <a:gd name="T10" fmla="*/ 93 w 160"/>
              <a:gd name="T11" fmla="*/ 60 h 109"/>
              <a:gd name="T12" fmla="*/ 79 w 160"/>
              <a:gd name="T13" fmla="*/ 56 h 109"/>
              <a:gd name="T14" fmla="*/ 66 w 160"/>
              <a:gd name="T15" fmla="*/ 59 h 109"/>
              <a:gd name="T16" fmla="*/ 47 w 160"/>
              <a:gd name="T17" fmla="*/ 37 h 109"/>
              <a:gd name="T18" fmla="*/ 43 w 160"/>
              <a:gd name="T19" fmla="*/ 7 h 109"/>
              <a:gd name="T20" fmla="*/ 25 w 160"/>
              <a:gd name="T21" fmla="*/ 0 h 109"/>
              <a:gd name="T22" fmla="*/ 8 w 160"/>
              <a:gd name="T23" fmla="*/ 7 h 109"/>
              <a:gd name="T24" fmla="*/ 0 w 160"/>
              <a:gd name="T25" fmla="*/ 24 h 109"/>
              <a:gd name="T26" fmla="*/ 8 w 160"/>
              <a:gd name="T27" fmla="*/ 42 h 109"/>
              <a:gd name="T28" fmla="*/ 25 w 160"/>
              <a:gd name="T29" fmla="*/ 49 h 109"/>
              <a:gd name="T30" fmla="*/ 37 w 160"/>
              <a:gd name="T31" fmla="*/ 46 h 109"/>
              <a:gd name="T32" fmla="*/ 56 w 160"/>
              <a:gd name="T33" fmla="*/ 69 h 109"/>
              <a:gd name="T34" fmla="*/ 60 w 160"/>
              <a:gd name="T35" fmla="*/ 102 h 109"/>
              <a:gd name="T36" fmla="*/ 79 w 160"/>
              <a:gd name="T37" fmla="*/ 109 h 109"/>
              <a:gd name="T38" fmla="*/ 98 w 160"/>
              <a:gd name="T39" fmla="*/ 102 h 109"/>
              <a:gd name="T40" fmla="*/ 102 w 160"/>
              <a:gd name="T41" fmla="*/ 69 h 109"/>
              <a:gd name="T42" fmla="*/ 129 w 160"/>
              <a:gd name="T43" fmla="*/ 46 h 109"/>
              <a:gd name="T44" fmla="*/ 139 w 160"/>
              <a:gd name="T45" fmla="*/ 49 h 109"/>
              <a:gd name="T46" fmla="*/ 154 w 160"/>
              <a:gd name="T47" fmla="*/ 43 h 109"/>
              <a:gd name="T48" fmla="*/ 160 w 160"/>
              <a:gd name="T49" fmla="*/ 27 h 109"/>
              <a:gd name="T50" fmla="*/ 154 w 160"/>
              <a:gd name="T51" fmla="*/ 12 h 109"/>
              <a:gd name="T52" fmla="*/ 17 w 160"/>
              <a:gd name="T53" fmla="*/ 32 h 109"/>
              <a:gd name="T54" fmla="*/ 14 w 160"/>
              <a:gd name="T55" fmla="*/ 24 h 109"/>
              <a:gd name="T56" fmla="*/ 17 w 160"/>
              <a:gd name="T57" fmla="*/ 17 h 109"/>
              <a:gd name="T58" fmla="*/ 25 w 160"/>
              <a:gd name="T59" fmla="*/ 13 h 109"/>
              <a:gd name="T60" fmla="*/ 33 w 160"/>
              <a:gd name="T61" fmla="*/ 17 h 109"/>
              <a:gd name="T62" fmla="*/ 33 w 160"/>
              <a:gd name="T63" fmla="*/ 32 h 109"/>
              <a:gd name="T64" fmla="*/ 17 w 160"/>
              <a:gd name="T65" fmla="*/ 32 h 109"/>
              <a:gd name="T66" fmla="*/ 144 w 160"/>
              <a:gd name="T67" fmla="*/ 33 h 109"/>
              <a:gd name="T68" fmla="*/ 133 w 160"/>
              <a:gd name="T69" fmla="*/ 33 h 109"/>
              <a:gd name="T70" fmla="*/ 131 w 160"/>
              <a:gd name="T71" fmla="*/ 27 h 109"/>
              <a:gd name="T72" fmla="*/ 133 w 160"/>
              <a:gd name="T73" fmla="*/ 22 h 109"/>
              <a:gd name="T74" fmla="*/ 139 w 160"/>
              <a:gd name="T75" fmla="*/ 20 h 109"/>
              <a:gd name="T76" fmla="*/ 144 w 160"/>
              <a:gd name="T77" fmla="*/ 22 h 109"/>
              <a:gd name="T78" fmla="*/ 146 w 160"/>
              <a:gd name="T79" fmla="*/ 27 h 109"/>
              <a:gd name="T80" fmla="*/ 144 w 160"/>
              <a:gd name="T81" fmla="*/ 33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60" h="109">
                <a:moveTo>
                  <a:pt x="154" y="12"/>
                </a:moveTo>
                <a:cubicBezTo>
                  <a:pt x="150" y="8"/>
                  <a:pt x="144" y="6"/>
                  <a:pt x="139" y="6"/>
                </a:cubicBezTo>
                <a:cubicBezTo>
                  <a:pt x="133" y="6"/>
                  <a:pt x="127" y="8"/>
                  <a:pt x="123" y="12"/>
                </a:cubicBezTo>
                <a:cubicBezTo>
                  <a:pt x="119" y="16"/>
                  <a:pt x="117" y="22"/>
                  <a:pt x="117" y="27"/>
                </a:cubicBezTo>
                <a:cubicBezTo>
                  <a:pt x="117" y="31"/>
                  <a:pt x="118" y="34"/>
                  <a:pt x="119" y="36"/>
                </a:cubicBezTo>
                <a:cubicBezTo>
                  <a:pt x="93" y="60"/>
                  <a:pt x="93" y="60"/>
                  <a:pt x="93" y="60"/>
                </a:cubicBezTo>
                <a:cubicBezTo>
                  <a:pt x="89" y="57"/>
                  <a:pt x="84" y="56"/>
                  <a:pt x="79" y="56"/>
                </a:cubicBezTo>
                <a:cubicBezTo>
                  <a:pt x="74" y="56"/>
                  <a:pt x="70" y="57"/>
                  <a:pt x="66" y="59"/>
                </a:cubicBezTo>
                <a:cubicBezTo>
                  <a:pt x="47" y="37"/>
                  <a:pt x="47" y="37"/>
                  <a:pt x="47" y="37"/>
                </a:cubicBezTo>
                <a:cubicBezTo>
                  <a:pt x="52" y="27"/>
                  <a:pt x="51" y="15"/>
                  <a:pt x="43" y="7"/>
                </a:cubicBezTo>
                <a:cubicBezTo>
                  <a:pt x="38" y="2"/>
                  <a:pt x="32" y="0"/>
                  <a:pt x="25" y="0"/>
                </a:cubicBezTo>
                <a:cubicBezTo>
                  <a:pt x="19" y="0"/>
                  <a:pt x="12" y="2"/>
                  <a:pt x="8" y="7"/>
                </a:cubicBezTo>
                <a:cubicBezTo>
                  <a:pt x="3" y="12"/>
                  <a:pt x="0" y="18"/>
                  <a:pt x="0" y="24"/>
                </a:cubicBezTo>
                <a:cubicBezTo>
                  <a:pt x="0" y="31"/>
                  <a:pt x="3" y="37"/>
                  <a:pt x="8" y="42"/>
                </a:cubicBezTo>
                <a:cubicBezTo>
                  <a:pt x="12" y="47"/>
                  <a:pt x="19" y="49"/>
                  <a:pt x="25" y="49"/>
                </a:cubicBezTo>
                <a:cubicBezTo>
                  <a:pt x="29" y="49"/>
                  <a:pt x="33" y="48"/>
                  <a:pt x="37" y="46"/>
                </a:cubicBezTo>
                <a:cubicBezTo>
                  <a:pt x="56" y="69"/>
                  <a:pt x="56" y="69"/>
                  <a:pt x="56" y="69"/>
                </a:cubicBezTo>
                <a:cubicBezTo>
                  <a:pt x="50" y="79"/>
                  <a:pt x="51" y="93"/>
                  <a:pt x="60" y="102"/>
                </a:cubicBezTo>
                <a:cubicBezTo>
                  <a:pt x="65" y="107"/>
                  <a:pt x="72" y="109"/>
                  <a:pt x="79" y="109"/>
                </a:cubicBezTo>
                <a:cubicBezTo>
                  <a:pt x="86" y="109"/>
                  <a:pt x="93" y="107"/>
                  <a:pt x="98" y="102"/>
                </a:cubicBezTo>
                <a:cubicBezTo>
                  <a:pt x="107" y="93"/>
                  <a:pt x="108" y="80"/>
                  <a:pt x="102" y="69"/>
                </a:cubicBezTo>
                <a:cubicBezTo>
                  <a:pt x="129" y="46"/>
                  <a:pt x="129" y="46"/>
                  <a:pt x="129" y="46"/>
                </a:cubicBezTo>
                <a:cubicBezTo>
                  <a:pt x="132" y="48"/>
                  <a:pt x="135" y="49"/>
                  <a:pt x="139" y="49"/>
                </a:cubicBezTo>
                <a:cubicBezTo>
                  <a:pt x="144" y="49"/>
                  <a:pt x="150" y="47"/>
                  <a:pt x="154" y="43"/>
                </a:cubicBezTo>
                <a:cubicBezTo>
                  <a:pt x="158" y="38"/>
                  <a:pt x="160" y="33"/>
                  <a:pt x="160" y="27"/>
                </a:cubicBezTo>
                <a:cubicBezTo>
                  <a:pt x="160" y="22"/>
                  <a:pt x="158" y="16"/>
                  <a:pt x="154" y="12"/>
                </a:cubicBezTo>
                <a:moveTo>
                  <a:pt x="17" y="32"/>
                </a:moveTo>
                <a:cubicBezTo>
                  <a:pt x="15" y="30"/>
                  <a:pt x="14" y="27"/>
                  <a:pt x="14" y="24"/>
                </a:cubicBezTo>
                <a:cubicBezTo>
                  <a:pt x="14" y="21"/>
                  <a:pt x="15" y="19"/>
                  <a:pt x="17" y="17"/>
                </a:cubicBezTo>
                <a:cubicBezTo>
                  <a:pt x="20" y="14"/>
                  <a:pt x="22" y="13"/>
                  <a:pt x="25" y="13"/>
                </a:cubicBezTo>
                <a:cubicBezTo>
                  <a:pt x="28" y="13"/>
                  <a:pt x="31" y="14"/>
                  <a:pt x="33" y="17"/>
                </a:cubicBezTo>
                <a:cubicBezTo>
                  <a:pt x="38" y="21"/>
                  <a:pt x="38" y="28"/>
                  <a:pt x="33" y="32"/>
                </a:cubicBezTo>
                <a:cubicBezTo>
                  <a:pt x="29" y="37"/>
                  <a:pt x="22" y="37"/>
                  <a:pt x="17" y="32"/>
                </a:cubicBezTo>
                <a:moveTo>
                  <a:pt x="144" y="33"/>
                </a:moveTo>
                <a:cubicBezTo>
                  <a:pt x="141" y="36"/>
                  <a:pt x="136" y="36"/>
                  <a:pt x="133" y="33"/>
                </a:cubicBezTo>
                <a:cubicBezTo>
                  <a:pt x="132" y="31"/>
                  <a:pt x="131" y="29"/>
                  <a:pt x="131" y="27"/>
                </a:cubicBezTo>
                <a:cubicBezTo>
                  <a:pt x="131" y="25"/>
                  <a:pt x="132" y="23"/>
                  <a:pt x="133" y="22"/>
                </a:cubicBezTo>
                <a:cubicBezTo>
                  <a:pt x="135" y="20"/>
                  <a:pt x="137" y="20"/>
                  <a:pt x="139" y="20"/>
                </a:cubicBezTo>
                <a:cubicBezTo>
                  <a:pt x="141" y="20"/>
                  <a:pt x="143" y="20"/>
                  <a:pt x="144" y="22"/>
                </a:cubicBezTo>
                <a:cubicBezTo>
                  <a:pt x="146" y="23"/>
                  <a:pt x="146" y="25"/>
                  <a:pt x="146" y="27"/>
                </a:cubicBezTo>
                <a:cubicBezTo>
                  <a:pt x="146" y="29"/>
                  <a:pt x="146" y="31"/>
                  <a:pt x="144" y="33"/>
                </a:cubicBezTo>
              </a:path>
            </a:pathLst>
          </a:cu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" name="Rectangle 34"/>
          <p:cNvSpPr>
            <a:spLocks noChangeArrowheads="1"/>
          </p:cNvSpPr>
          <p:nvPr/>
        </p:nvSpPr>
        <p:spPr bwMode="auto">
          <a:xfrm>
            <a:off x="5527675" y="2387599"/>
            <a:ext cx="107473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1000" b="1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Management </a:t>
            </a:r>
          </a:p>
        </p:txBody>
      </p:sp>
      <p:sp>
        <p:nvSpPr>
          <p:cNvPr id="22" name="Rectangle 35"/>
          <p:cNvSpPr>
            <a:spLocks noChangeArrowheads="1"/>
          </p:cNvSpPr>
          <p:nvPr/>
        </p:nvSpPr>
        <p:spPr bwMode="auto">
          <a:xfrm>
            <a:off x="3821113" y="2387599"/>
            <a:ext cx="782637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1000" b="1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Message </a:t>
            </a:r>
          </a:p>
        </p:txBody>
      </p:sp>
      <p:sp>
        <p:nvSpPr>
          <p:cNvPr id="23" name="Rectangle 36"/>
          <p:cNvSpPr>
            <a:spLocks noChangeArrowheads="1"/>
          </p:cNvSpPr>
          <p:nvPr/>
        </p:nvSpPr>
        <p:spPr bwMode="auto">
          <a:xfrm>
            <a:off x="3492500" y="2813049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bg1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4" name="Rectangle 37"/>
          <p:cNvSpPr>
            <a:spLocks noChangeArrowheads="1"/>
          </p:cNvSpPr>
          <p:nvPr/>
        </p:nvSpPr>
        <p:spPr bwMode="auto">
          <a:xfrm>
            <a:off x="5345113" y="2813049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5" name="Rectangle 38"/>
          <p:cNvSpPr>
            <a:spLocks noChangeArrowheads="1"/>
          </p:cNvSpPr>
          <p:nvPr/>
        </p:nvSpPr>
        <p:spPr bwMode="auto">
          <a:xfrm>
            <a:off x="7651750" y="2387599"/>
            <a:ext cx="60166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1000" b="1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Target</a:t>
            </a:r>
          </a:p>
        </p:txBody>
      </p:sp>
      <p:sp>
        <p:nvSpPr>
          <p:cNvPr id="26" name="Rectangle 39"/>
          <p:cNvSpPr>
            <a:spLocks noChangeArrowheads="1"/>
          </p:cNvSpPr>
          <p:nvPr/>
        </p:nvSpPr>
        <p:spPr bwMode="auto">
          <a:xfrm>
            <a:off x="7231063" y="2813049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bg1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7" name="Line 40"/>
          <p:cNvSpPr>
            <a:spLocks noChangeShapeType="1"/>
          </p:cNvSpPr>
          <p:nvPr/>
        </p:nvSpPr>
        <p:spPr bwMode="auto">
          <a:xfrm>
            <a:off x="3629025" y="2676524"/>
            <a:ext cx="1152525" cy="0"/>
          </a:xfrm>
          <a:prstGeom prst="line">
            <a:avLst/>
          </a:prstGeom>
          <a:noFill/>
          <a:ln w="6350" cmpd="sng">
            <a:solidFill>
              <a:srgbClr val="1ED5B7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" name="Line 41"/>
          <p:cNvSpPr>
            <a:spLocks noChangeShapeType="1"/>
          </p:cNvSpPr>
          <p:nvPr/>
        </p:nvSpPr>
        <p:spPr bwMode="auto">
          <a:xfrm>
            <a:off x="5472113" y="2676524"/>
            <a:ext cx="1152525" cy="0"/>
          </a:xfrm>
          <a:prstGeom prst="line">
            <a:avLst/>
          </a:prstGeom>
          <a:noFill/>
          <a:ln w="6350" cmpd="sng">
            <a:solidFill>
              <a:srgbClr val="1ED5B7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" name="Line 42"/>
          <p:cNvSpPr>
            <a:spLocks noChangeShapeType="1"/>
          </p:cNvSpPr>
          <p:nvPr/>
        </p:nvSpPr>
        <p:spPr bwMode="auto">
          <a:xfrm>
            <a:off x="7354888" y="2676524"/>
            <a:ext cx="1152525" cy="0"/>
          </a:xfrm>
          <a:prstGeom prst="line">
            <a:avLst/>
          </a:prstGeom>
          <a:noFill/>
          <a:ln w="6350" cmpd="sng">
            <a:solidFill>
              <a:srgbClr val="1ED5B7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Rectangle 43"/>
          <p:cNvSpPr>
            <a:spLocks noChangeArrowheads="1"/>
          </p:cNvSpPr>
          <p:nvPr/>
        </p:nvSpPr>
        <p:spPr bwMode="auto">
          <a:xfrm>
            <a:off x="3492500" y="3684587"/>
            <a:ext cx="5256213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800" dirty="0">
                <a:solidFill>
                  <a:schemeClr val="bg1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/>
                </a:solidFill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31" name="Line 44"/>
          <p:cNvSpPr>
            <a:spLocks noChangeShapeType="1"/>
          </p:cNvSpPr>
          <p:nvPr/>
        </p:nvSpPr>
        <p:spPr bwMode="auto">
          <a:xfrm>
            <a:off x="5145088" y="1892299"/>
            <a:ext cx="0" cy="1368425"/>
          </a:xfrm>
          <a:prstGeom prst="line">
            <a:avLst/>
          </a:prstGeom>
          <a:noFill/>
          <a:ln w="6350" cmpd="sng">
            <a:solidFill>
              <a:srgbClr val="F2F2F2"/>
            </a:solidFill>
            <a:prstDash val="dash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" name="Line 45"/>
          <p:cNvSpPr>
            <a:spLocks noChangeShapeType="1"/>
          </p:cNvSpPr>
          <p:nvPr/>
        </p:nvSpPr>
        <p:spPr bwMode="auto">
          <a:xfrm>
            <a:off x="7019925" y="1892299"/>
            <a:ext cx="0" cy="1368425"/>
          </a:xfrm>
          <a:prstGeom prst="line">
            <a:avLst/>
          </a:prstGeom>
          <a:noFill/>
          <a:ln w="6350" cmpd="sng">
            <a:solidFill>
              <a:srgbClr val="F2F2F2"/>
            </a:solidFill>
            <a:prstDash val="dash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9625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2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1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2" fill="hold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2" fill="hold" grpId="0" nodeType="withEffect" p14:presetBounceEnd="50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 p14:presetBounceEnd="5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2" fill="hold" grpId="0" nodeType="withEffect" p14:presetBounceEnd="5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 p14:presetBounceEnd="50000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20" grpId="0" animBg="1"/>
          <p:bldP spid="21" grpId="0"/>
          <p:bldP spid="22" grpId="0"/>
          <p:bldP spid="23" grpId="0"/>
          <p:bldP spid="24" grpId="0"/>
          <p:bldP spid="25" grpId="0"/>
          <p:bldP spid="26" grpId="0"/>
          <p:bldP spid="27" grpId="0" animBg="1"/>
          <p:bldP spid="28" grpId="0" animBg="1"/>
          <p:bldP spid="29" grpId="0" animBg="1"/>
          <p:bldP spid="30" grpId="0"/>
          <p:bldP spid="31" grpId="0" animBg="1"/>
          <p:bldP spid="3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1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2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2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2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20" grpId="0" animBg="1"/>
          <p:bldP spid="21" grpId="0"/>
          <p:bldP spid="22" grpId="0"/>
          <p:bldP spid="23" grpId="0"/>
          <p:bldP spid="24" grpId="0"/>
          <p:bldP spid="25" grpId="0"/>
          <p:bldP spid="26" grpId="0"/>
          <p:bldP spid="27" grpId="0" animBg="1"/>
          <p:bldP spid="28" grpId="0" animBg="1"/>
          <p:bldP spid="29" grpId="0" animBg="1"/>
          <p:bldP spid="30" grpId="0"/>
          <p:bldP spid="31" grpId="0" animBg="1"/>
          <p:bldP spid="32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101785" y="0"/>
            <a:ext cx="940668" cy="257904"/>
            <a:chOff x="3954422" y="0"/>
            <a:chExt cx="1235393" cy="338709"/>
          </a:xfrm>
        </p:grpSpPr>
        <p:sp>
          <p:nvSpPr>
            <p:cNvPr id="5" name="等腰三角形 4"/>
            <p:cNvSpPr/>
            <p:nvPr/>
          </p:nvSpPr>
          <p:spPr>
            <a:xfrm rot="10800000">
              <a:off x="395442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>
              <a:off x="413995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ED5B7"/>
                </a:solidFill>
              </a:endParaRPr>
            </a:p>
          </p:txBody>
        </p:sp>
      </p:grpSp>
      <p:sp>
        <p:nvSpPr>
          <p:cNvPr id="7" name="TextBox 5"/>
          <p:cNvSpPr txBox="1"/>
          <p:nvPr/>
        </p:nvSpPr>
        <p:spPr>
          <a:xfrm>
            <a:off x="3239852" y="298058"/>
            <a:ext cx="266429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0202E"/>
                </a:solidFill>
                <a:latin typeface="Impact" panose="020B0806030902050204" pitchFamily="34" charset="0"/>
              </a:rPr>
              <a:t>单击添加文本标题</a:t>
            </a:r>
            <a:endParaRPr lang="zh-CN" altLang="en-US" dirty="0">
              <a:solidFill>
                <a:srgbClr val="20202E"/>
              </a:solidFill>
              <a:latin typeface="Impact" panose="020B0806030902050204" pitchFamily="34" charset="0"/>
            </a:endParaRPr>
          </a:p>
        </p:txBody>
      </p:sp>
      <p:sp>
        <p:nvSpPr>
          <p:cNvPr id="8" name="Freeform 6"/>
          <p:cNvSpPr/>
          <p:nvPr/>
        </p:nvSpPr>
        <p:spPr bwMode="auto">
          <a:xfrm>
            <a:off x="608013" y="2766845"/>
            <a:ext cx="1093788" cy="852488"/>
          </a:xfrm>
          <a:custGeom>
            <a:avLst/>
            <a:gdLst>
              <a:gd name="T0" fmla="*/ 0 w 344"/>
              <a:gd name="T1" fmla="*/ 266 h 266"/>
              <a:gd name="T2" fmla="*/ 172 w 344"/>
              <a:gd name="T3" fmla="*/ 0 h 266"/>
              <a:gd name="T4" fmla="*/ 344 w 344"/>
              <a:gd name="T5" fmla="*/ 266 h 266"/>
              <a:gd name="T6" fmla="*/ 0 w 344"/>
              <a:gd name="T7" fmla="*/ 266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66">
                <a:moveTo>
                  <a:pt x="0" y="266"/>
                </a:moveTo>
                <a:cubicBezTo>
                  <a:pt x="54" y="266"/>
                  <a:pt x="33" y="0"/>
                  <a:pt x="172" y="0"/>
                </a:cubicBezTo>
                <a:cubicBezTo>
                  <a:pt x="310" y="0"/>
                  <a:pt x="286" y="266"/>
                  <a:pt x="344" y="266"/>
                </a:cubicBezTo>
                <a:lnTo>
                  <a:pt x="0" y="266"/>
                </a:lnTo>
                <a:close/>
              </a:path>
            </a:pathLst>
          </a:custGeom>
          <a:solidFill>
            <a:srgbClr val="20202E">
              <a:alpha val="9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Freeform 7"/>
          <p:cNvSpPr/>
          <p:nvPr/>
        </p:nvSpPr>
        <p:spPr bwMode="auto">
          <a:xfrm>
            <a:off x="1339851" y="2895432"/>
            <a:ext cx="1092200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rgbClr val="1ED5B7">
              <a:alpha val="9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reeform 8"/>
          <p:cNvSpPr/>
          <p:nvPr/>
        </p:nvSpPr>
        <p:spPr bwMode="auto">
          <a:xfrm>
            <a:off x="2070101" y="2460457"/>
            <a:ext cx="1093788" cy="1158875"/>
          </a:xfrm>
          <a:custGeom>
            <a:avLst/>
            <a:gdLst>
              <a:gd name="T0" fmla="*/ 0 w 344"/>
              <a:gd name="T1" fmla="*/ 362 h 362"/>
              <a:gd name="T2" fmla="*/ 172 w 344"/>
              <a:gd name="T3" fmla="*/ 0 h 362"/>
              <a:gd name="T4" fmla="*/ 344 w 344"/>
              <a:gd name="T5" fmla="*/ 362 h 362"/>
              <a:gd name="T6" fmla="*/ 0 w 344"/>
              <a:gd name="T7" fmla="*/ 362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62">
                <a:moveTo>
                  <a:pt x="0" y="362"/>
                </a:moveTo>
                <a:cubicBezTo>
                  <a:pt x="54" y="362"/>
                  <a:pt x="33" y="0"/>
                  <a:pt x="172" y="0"/>
                </a:cubicBezTo>
                <a:cubicBezTo>
                  <a:pt x="310" y="0"/>
                  <a:pt x="286" y="362"/>
                  <a:pt x="344" y="362"/>
                </a:cubicBezTo>
                <a:lnTo>
                  <a:pt x="0" y="362"/>
                </a:lnTo>
                <a:close/>
              </a:path>
            </a:pathLst>
          </a:custGeom>
          <a:solidFill>
            <a:srgbClr val="20202E">
              <a:alpha val="9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reeform 9"/>
          <p:cNvSpPr/>
          <p:nvPr/>
        </p:nvSpPr>
        <p:spPr bwMode="auto">
          <a:xfrm>
            <a:off x="2801938" y="2652545"/>
            <a:ext cx="1092200" cy="966788"/>
          </a:xfrm>
          <a:custGeom>
            <a:avLst/>
            <a:gdLst>
              <a:gd name="T0" fmla="*/ 0 w 344"/>
              <a:gd name="T1" fmla="*/ 302 h 302"/>
              <a:gd name="T2" fmla="*/ 172 w 344"/>
              <a:gd name="T3" fmla="*/ 0 h 302"/>
              <a:gd name="T4" fmla="*/ 344 w 344"/>
              <a:gd name="T5" fmla="*/ 302 h 302"/>
              <a:gd name="T6" fmla="*/ 0 w 344"/>
              <a:gd name="T7" fmla="*/ 302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02">
                <a:moveTo>
                  <a:pt x="0" y="302"/>
                </a:moveTo>
                <a:cubicBezTo>
                  <a:pt x="54" y="302"/>
                  <a:pt x="33" y="0"/>
                  <a:pt x="172" y="0"/>
                </a:cubicBezTo>
                <a:cubicBezTo>
                  <a:pt x="310" y="0"/>
                  <a:pt x="286" y="302"/>
                  <a:pt x="344" y="302"/>
                </a:cubicBezTo>
                <a:lnTo>
                  <a:pt x="0" y="302"/>
                </a:lnTo>
                <a:close/>
              </a:path>
            </a:pathLst>
          </a:custGeom>
          <a:solidFill>
            <a:srgbClr val="1ED5B7">
              <a:alpha val="9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reeform 10"/>
          <p:cNvSpPr/>
          <p:nvPr/>
        </p:nvSpPr>
        <p:spPr bwMode="auto">
          <a:xfrm>
            <a:off x="3532188" y="2262020"/>
            <a:ext cx="1093788" cy="1357313"/>
          </a:xfrm>
          <a:custGeom>
            <a:avLst/>
            <a:gdLst>
              <a:gd name="T0" fmla="*/ 0 w 344"/>
              <a:gd name="T1" fmla="*/ 424 h 424"/>
              <a:gd name="T2" fmla="*/ 172 w 344"/>
              <a:gd name="T3" fmla="*/ 0 h 424"/>
              <a:gd name="T4" fmla="*/ 344 w 344"/>
              <a:gd name="T5" fmla="*/ 424 h 424"/>
              <a:gd name="T6" fmla="*/ 0 w 344"/>
              <a:gd name="T7" fmla="*/ 424 h 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424">
                <a:moveTo>
                  <a:pt x="0" y="424"/>
                </a:moveTo>
                <a:cubicBezTo>
                  <a:pt x="54" y="424"/>
                  <a:pt x="33" y="0"/>
                  <a:pt x="172" y="0"/>
                </a:cubicBezTo>
                <a:cubicBezTo>
                  <a:pt x="310" y="0"/>
                  <a:pt x="286" y="424"/>
                  <a:pt x="344" y="424"/>
                </a:cubicBezTo>
                <a:lnTo>
                  <a:pt x="0" y="424"/>
                </a:lnTo>
                <a:close/>
              </a:path>
            </a:pathLst>
          </a:custGeom>
          <a:solidFill>
            <a:srgbClr val="20202E">
              <a:alpha val="9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Freeform 11"/>
          <p:cNvSpPr/>
          <p:nvPr/>
        </p:nvSpPr>
        <p:spPr bwMode="auto">
          <a:xfrm>
            <a:off x="4264026" y="2895432"/>
            <a:ext cx="1093788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rgbClr val="1ED5B7">
              <a:alpha val="9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reeform 12"/>
          <p:cNvSpPr/>
          <p:nvPr/>
        </p:nvSpPr>
        <p:spPr bwMode="auto">
          <a:xfrm>
            <a:off x="4994276" y="1890545"/>
            <a:ext cx="1093788" cy="1728788"/>
          </a:xfrm>
          <a:custGeom>
            <a:avLst/>
            <a:gdLst>
              <a:gd name="T0" fmla="*/ 0 w 344"/>
              <a:gd name="T1" fmla="*/ 540 h 540"/>
              <a:gd name="T2" fmla="*/ 172 w 344"/>
              <a:gd name="T3" fmla="*/ 0 h 540"/>
              <a:gd name="T4" fmla="*/ 344 w 344"/>
              <a:gd name="T5" fmla="*/ 540 h 540"/>
              <a:gd name="T6" fmla="*/ 0 w 344"/>
              <a:gd name="T7" fmla="*/ 540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540">
                <a:moveTo>
                  <a:pt x="0" y="540"/>
                </a:moveTo>
                <a:cubicBezTo>
                  <a:pt x="54" y="540"/>
                  <a:pt x="33" y="0"/>
                  <a:pt x="172" y="0"/>
                </a:cubicBezTo>
                <a:cubicBezTo>
                  <a:pt x="310" y="0"/>
                  <a:pt x="286" y="540"/>
                  <a:pt x="344" y="540"/>
                </a:cubicBezTo>
                <a:lnTo>
                  <a:pt x="0" y="540"/>
                </a:lnTo>
                <a:close/>
              </a:path>
            </a:pathLst>
          </a:custGeom>
          <a:solidFill>
            <a:srgbClr val="20202E">
              <a:alpha val="9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reeform 13"/>
          <p:cNvSpPr/>
          <p:nvPr/>
        </p:nvSpPr>
        <p:spPr bwMode="auto">
          <a:xfrm>
            <a:off x="5726113" y="2652545"/>
            <a:ext cx="1093788" cy="966788"/>
          </a:xfrm>
          <a:custGeom>
            <a:avLst/>
            <a:gdLst>
              <a:gd name="T0" fmla="*/ 0 w 344"/>
              <a:gd name="T1" fmla="*/ 302 h 302"/>
              <a:gd name="T2" fmla="*/ 172 w 344"/>
              <a:gd name="T3" fmla="*/ 0 h 302"/>
              <a:gd name="T4" fmla="*/ 344 w 344"/>
              <a:gd name="T5" fmla="*/ 302 h 302"/>
              <a:gd name="T6" fmla="*/ 0 w 344"/>
              <a:gd name="T7" fmla="*/ 302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02">
                <a:moveTo>
                  <a:pt x="0" y="302"/>
                </a:moveTo>
                <a:cubicBezTo>
                  <a:pt x="54" y="302"/>
                  <a:pt x="33" y="0"/>
                  <a:pt x="172" y="0"/>
                </a:cubicBezTo>
                <a:cubicBezTo>
                  <a:pt x="310" y="0"/>
                  <a:pt x="286" y="302"/>
                  <a:pt x="344" y="302"/>
                </a:cubicBezTo>
                <a:lnTo>
                  <a:pt x="0" y="302"/>
                </a:lnTo>
                <a:close/>
              </a:path>
            </a:pathLst>
          </a:custGeom>
          <a:solidFill>
            <a:srgbClr val="1ED5B7">
              <a:alpha val="9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Freeform 14"/>
          <p:cNvSpPr/>
          <p:nvPr/>
        </p:nvSpPr>
        <p:spPr bwMode="auto">
          <a:xfrm>
            <a:off x="6456363" y="2895432"/>
            <a:ext cx="1093788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rgbClr val="20202E">
              <a:alpha val="9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Freeform 15"/>
          <p:cNvSpPr/>
          <p:nvPr/>
        </p:nvSpPr>
        <p:spPr bwMode="auto">
          <a:xfrm>
            <a:off x="7188201" y="2428707"/>
            <a:ext cx="1093788" cy="1190625"/>
          </a:xfrm>
          <a:custGeom>
            <a:avLst/>
            <a:gdLst>
              <a:gd name="T0" fmla="*/ 0 w 344"/>
              <a:gd name="T1" fmla="*/ 372 h 372"/>
              <a:gd name="T2" fmla="*/ 172 w 344"/>
              <a:gd name="T3" fmla="*/ 0 h 372"/>
              <a:gd name="T4" fmla="*/ 344 w 344"/>
              <a:gd name="T5" fmla="*/ 372 h 372"/>
              <a:gd name="T6" fmla="*/ 0 w 344"/>
              <a:gd name="T7" fmla="*/ 372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72">
                <a:moveTo>
                  <a:pt x="0" y="372"/>
                </a:moveTo>
                <a:cubicBezTo>
                  <a:pt x="54" y="372"/>
                  <a:pt x="33" y="0"/>
                  <a:pt x="172" y="0"/>
                </a:cubicBezTo>
                <a:cubicBezTo>
                  <a:pt x="310" y="0"/>
                  <a:pt x="286" y="372"/>
                  <a:pt x="344" y="372"/>
                </a:cubicBezTo>
                <a:lnTo>
                  <a:pt x="0" y="372"/>
                </a:lnTo>
                <a:close/>
              </a:path>
            </a:pathLst>
          </a:custGeom>
          <a:solidFill>
            <a:srgbClr val="1ED5B7">
              <a:alpha val="9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Line 16"/>
          <p:cNvSpPr>
            <a:spLocks noChangeShapeType="1"/>
          </p:cNvSpPr>
          <p:nvPr/>
        </p:nvSpPr>
        <p:spPr bwMode="auto">
          <a:xfrm>
            <a:off x="442913" y="3619332"/>
            <a:ext cx="8118475" cy="0"/>
          </a:xfrm>
          <a:prstGeom prst="line">
            <a:avLst/>
          </a:prstGeom>
          <a:noFill/>
          <a:ln w="12700" cap="flat">
            <a:solidFill>
              <a:srgbClr val="231815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Line 17"/>
          <p:cNvSpPr>
            <a:spLocks noChangeShapeType="1"/>
          </p:cNvSpPr>
          <p:nvPr/>
        </p:nvSpPr>
        <p:spPr bwMode="auto">
          <a:xfrm flipV="1">
            <a:off x="1154113" y="2214395"/>
            <a:ext cx="0" cy="504825"/>
          </a:xfrm>
          <a:prstGeom prst="line">
            <a:avLst/>
          </a:prstGeom>
          <a:noFill/>
          <a:ln w="6350" cap="flat">
            <a:solidFill>
              <a:srgbClr val="20202E"/>
            </a:solidFill>
            <a:prstDash val="dash"/>
            <a:miter lim="800000"/>
            <a:tailEnd type="oval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Line 18"/>
          <p:cNvSpPr>
            <a:spLocks noChangeShapeType="1"/>
          </p:cNvSpPr>
          <p:nvPr/>
        </p:nvSpPr>
        <p:spPr bwMode="auto">
          <a:xfrm flipV="1">
            <a:off x="1885951" y="2338220"/>
            <a:ext cx="0" cy="503238"/>
          </a:xfrm>
          <a:prstGeom prst="line">
            <a:avLst/>
          </a:prstGeom>
          <a:noFill/>
          <a:ln w="6350" cap="flat">
            <a:solidFill>
              <a:srgbClr val="1ED5B7"/>
            </a:solidFill>
            <a:prstDash val="dash"/>
            <a:miter lim="800000"/>
            <a:tailEnd type="oval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Line 19"/>
          <p:cNvSpPr>
            <a:spLocks noChangeShapeType="1"/>
          </p:cNvSpPr>
          <p:nvPr/>
        </p:nvSpPr>
        <p:spPr bwMode="auto">
          <a:xfrm flipV="1">
            <a:off x="4810126" y="2338220"/>
            <a:ext cx="0" cy="503238"/>
          </a:xfrm>
          <a:prstGeom prst="line">
            <a:avLst/>
          </a:prstGeom>
          <a:noFill/>
          <a:ln w="6350" cap="flat">
            <a:solidFill>
              <a:srgbClr val="1ED5B7"/>
            </a:solidFill>
            <a:prstDash val="dash"/>
            <a:miter lim="800000"/>
            <a:tailEnd type="oval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Line 20"/>
          <p:cNvSpPr>
            <a:spLocks noChangeShapeType="1"/>
          </p:cNvSpPr>
          <p:nvPr/>
        </p:nvSpPr>
        <p:spPr bwMode="auto">
          <a:xfrm flipV="1">
            <a:off x="6272213" y="2085807"/>
            <a:ext cx="0" cy="506413"/>
          </a:xfrm>
          <a:prstGeom prst="line">
            <a:avLst/>
          </a:prstGeom>
          <a:noFill/>
          <a:ln w="6350" cap="flat">
            <a:solidFill>
              <a:srgbClr val="1ED5B7"/>
            </a:solidFill>
            <a:prstDash val="dash"/>
            <a:miter lim="800000"/>
            <a:tailEnd type="oval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Line 21"/>
          <p:cNvSpPr>
            <a:spLocks noChangeShapeType="1"/>
          </p:cNvSpPr>
          <p:nvPr/>
        </p:nvSpPr>
        <p:spPr bwMode="auto">
          <a:xfrm flipV="1">
            <a:off x="7004051" y="2338220"/>
            <a:ext cx="0" cy="503238"/>
          </a:xfrm>
          <a:prstGeom prst="line">
            <a:avLst/>
          </a:prstGeom>
          <a:noFill/>
          <a:ln w="6350" cap="flat">
            <a:solidFill>
              <a:srgbClr val="20202E"/>
            </a:solidFill>
            <a:prstDash val="dash"/>
            <a:miter lim="800000"/>
            <a:tailEnd type="oval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Line 22"/>
          <p:cNvSpPr>
            <a:spLocks noChangeShapeType="1"/>
          </p:cNvSpPr>
          <p:nvPr/>
        </p:nvSpPr>
        <p:spPr bwMode="auto">
          <a:xfrm flipV="1">
            <a:off x="2616201" y="1896895"/>
            <a:ext cx="0" cy="503238"/>
          </a:xfrm>
          <a:prstGeom prst="line">
            <a:avLst/>
          </a:prstGeom>
          <a:noFill/>
          <a:ln w="6350" cap="flat">
            <a:solidFill>
              <a:srgbClr val="20202E"/>
            </a:solidFill>
            <a:prstDash val="dash"/>
            <a:miter lim="800000"/>
            <a:tailEnd type="oval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Line 23"/>
          <p:cNvSpPr>
            <a:spLocks noChangeShapeType="1"/>
          </p:cNvSpPr>
          <p:nvPr/>
        </p:nvSpPr>
        <p:spPr bwMode="auto">
          <a:xfrm flipV="1">
            <a:off x="4079876" y="1688932"/>
            <a:ext cx="0" cy="506413"/>
          </a:xfrm>
          <a:prstGeom prst="line">
            <a:avLst/>
          </a:prstGeom>
          <a:noFill/>
          <a:ln w="6350" cap="flat">
            <a:solidFill>
              <a:srgbClr val="20202E"/>
            </a:solidFill>
            <a:prstDash val="dash"/>
            <a:miter lim="800000"/>
            <a:tailEnd type="oval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6" name="Line 24"/>
          <p:cNvSpPr>
            <a:spLocks noChangeShapeType="1"/>
          </p:cNvSpPr>
          <p:nvPr/>
        </p:nvSpPr>
        <p:spPr bwMode="auto">
          <a:xfrm flipV="1">
            <a:off x="5541963" y="1333332"/>
            <a:ext cx="0" cy="506413"/>
          </a:xfrm>
          <a:prstGeom prst="line">
            <a:avLst/>
          </a:prstGeom>
          <a:noFill/>
          <a:ln w="6350" cap="flat">
            <a:solidFill>
              <a:srgbClr val="20202E"/>
            </a:solidFill>
            <a:prstDash val="dash"/>
            <a:miter lim="800000"/>
            <a:tailEnd type="oval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7" name="Line 25"/>
          <p:cNvSpPr>
            <a:spLocks noChangeShapeType="1"/>
          </p:cNvSpPr>
          <p:nvPr/>
        </p:nvSpPr>
        <p:spPr bwMode="auto">
          <a:xfrm flipV="1">
            <a:off x="7734301" y="1836570"/>
            <a:ext cx="0" cy="501650"/>
          </a:xfrm>
          <a:prstGeom prst="line">
            <a:avLst/>
          </a:prstGeom>
          <a:noFill/>
          <a:ln w="6350" cap="flat">
            <a:solidFill>
              <a:srgbClr val="1ED5B7"/>
            </a:solidFill>
            <a:prstDash val="dash"/>
            <a:miter lim="800000"/>
            <a:tailEnd type="oval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8" name="Line 26"/>
          <p:cNvSpPr>
            <a:spLocks noChangeShapeType="1"/>
          </p:cNvSpPr>
          <p:nvPr/>
        </p:nvSpPr>
        <p:spPr bwMode="auto">
          <a:xfrm flipV="1">
            <a:off x="3348038" y="2085807"/>
            <a:ext cx="0" cy="506413"/>
          </a:xfrm>
          <a:prstGeom prst="line">
            <a:avLst/>
          </a:prstGeom>
          <a:noFill/>
          <a:ln w="6350" cap="flat">
            <a:solidFill>
              <a:srgbClr val="1ED5B7"/>
            </a:solidFill>
            <a:prstDash val="dash"/>
            <a:miter lim="800000"/>
            <a:tailEnd type="oval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9" name="Rectangle 27"/>
          <p:cNvSpPr>
            <a:spLocks noChangeArrowheads="1"/>
          </p:cNvSpPr>
          <p:nvPr/>
        </p:nvSpPr>
        <p:spPr bwMode="auto">
          <a:xfrm>
            <a:off x="904577" y="3754442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 smtClean="0">
                <a:solidFill>
                  <a:srgbClr val="20202E"/>
                </a:solidFill>
              </a:rPr>
              <a:t>Text 01</a:t>
            </a:r>
            <a:endParaRPr lang="zh-CN" altLang="en-US" sz="1000" dirty="0">
              <a:solidFill>
                <a:srgbClr val="20202E"/>
              </a:solidFill>
            </a:endParaRPr>
          </a:p>
        </p:txBody>
      </p:sp>
      <p:sp>
        <p:nvSpPr>
          <p:cNvPr id="30" name="Rectangle 27"/>
          <p:cNvSpPr>
            <a:spLocks noChangeArrowheads="1"/>
          </p:cNvSpPr>
          <p:nvPr/>
        </p:nvSpPr>
        <p:spPr bwMode="auto">
          <a:xfrm>
            <a:off x="1636415" y="2016492"/>
            <a:ext cx="499072" cy="206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 smtClean="0">
                <a:solidFill>
                  <a:srgbClr val="1ED5B7"/>
                </a:solidFill>
              </a:rPr>
              <a:t>40%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1" name="Rectangle 24"/>
          <p:cNvSpPr>
            <a:spLocks noChangeArrowheads="1"/>
          </p:cNvSpPr>
          <p:nvPr/>
        </p:nvSpPr>
        <p:spPr bwMode="auto">
          <a:xfrm>
            <a:off x="442912" y="4483625"/>
            <a:ext cx="8118475" cy="29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" name="Rectangle 42"/>
          <p:cNvSpPr>
            <a:spLocks noChangeArrowheads="1"/>
          </p:cNvSpPr>
          <p:nvPr/>
        </p:nvSpPr>
        <p:spPr bwMode="auto">
          <a:xfrm>
            <a:off x="442912" y="4195593"/>
            <a:ext cx="21129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zh-CN" sz="1200" dirty="0">
                <a:solidFill>
                  <a:srgbClr val="20202E"/>
                </a:solidFill>
              </a:rPr>
              <a:t>WHAT MAKES US</a:t>
            </a:r>
            <a:r>
              <a:rPr lang="zh-CN" altLang="zh-CN" sz="1200" b="1" dirty="0">
                <a:solidFill>
                  <a:srgbClr val="20202E"/>
                </a:solidFill>
              </a:rPr>
              <a:t> </a:t>
            </a:r>
            <a:r>
              <a:rPr lang="zh-CN" altLang="zh-CN" sz="1200" b="1" dirty="0">
                <a:solidFill>
                  <a:srgbClr val="1ED5B7"/>
                </a:solidFill>
              </a:rPr>
              <a:t>DIFFERENT</a:t>
            </a:r>
            <a:r>
              <a:rPr lang="zh-CN" altLang="zh-CN" sz="1200" dirty="0">
                <a:solidFill>
                  <a:srgbClr val="20202E"/>
                </a:solidFill>
              </a:rPr>
              <a:t>?</a:t>
            </a:r>
            <a:endParaRPr lang="zh-CN" altLang="zh-CN" sz="1050" dirty="0">
              <a:solidFill>
                <a:srgbClr val="20202E"/>
              </a:solidFill>
            </a:endParaRPr>
          </a:p>
        </p:txBody>
      </p:sp>
      <p:sp>
        <p:nvSpPr>
          <p:cNvPr id="33" name="Rectangle 27"/>
          <p:cNvSpPr>
            <a:spLocks noChangeArrowheads="1"/>
          </p:cNvSpPr>
          <p:nvPr/>
        </p:nvSpPr>
        <p:spPr bwMode="auto">
          <a:xfrm>
            <a:off x="904577" y="1849442"/>
            <a:ext cx="499072" cy="206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 smtClean="0">
                <a:solidFill>
                  <a:srgbClr val="20202E"/>
                </a:solidFill>
              </a:rPr>
              <a:t>50%</a:t>
            </a:r>
            <a:endParaRPr lang="zh-CN" altLang="en-US" sz="1050" dirty="0">
              <a:solidFill>
                <a:srgbClr val="20202E"/>
              </a:solidFill>
            </a:endParaRPr>
          </a:p>
        </p:txBody>
      </p:sp>
      <p:sp>
        <p:nvSpPr>
          <p:cNvPr id="34" name="Rectangle 27"/>
          <p:cNvSpPr>
            <a:spLocks noChangeArrowheads="1"/>
          </p:cNvSpPr>
          <p:nvPr/>
        </p:nvSpPr>
        <p:spPr bwMode="auto">
          <a:xfrm>
            <a:off x="2367459" y="1601462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 smtClean="0">
                <a:solidFill>
                  <a:srgbClr val="20202E"/>
                </a:solidFill>
              </a:rPr>
              <a:t>60%</a:t>
            </a:r>
            <a:endParaRPr lang="zh-CN" altLang="en-US" sz="1050" dirty="0">
              <a:solidFill>
                <a:srgbClr val="20202E"/>
              </a:solidFill>
            </a:endParaRPr>
          </a:p>
        </p:txBody>
      </p:sp>
      <p:sp>
        <p:nvSpPr>
          <p:cNvPr id="35" name="Rectangle 27"/>
          <p:cNvSpPr>
            <a:spLocks noChangeArrowheads="1"/>
          </p:cNvSpPr>
          <p:nvPr/>
        </p:nvSpPr>
        <p:spPr bwMode="auto">
          <a:xfrm>
            <a:off x="3098502" y="1699996"/>
            <a:ext cx="499072" cy="206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 smtClean="0">
                <a:solidFill>
                  <a:srgbClr val="1ED5B7"/>
                </a:solidFill>
              </a:rPr>
              <a:t>55%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6" name="Rectangle 27"/>
          <p:cNvSpPr>
            <a:spLocks noChangeArrowheads="1"/>
          </p:cNvSpPr>
          <p:nvPr/>
        </p:nvSpPr>
        <p:spPr bwMode="auto">
          <a:xfrm>
            <a:off x="3829546" y="1322062"/>
            <a:ext cx="499072" cy="206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 smtClean="0">
                <a:solidFill>
                  <a:srgbClr val="20202E"/>
                </a:solidFill>
              </a:rPr>
              <a:t>70%</a:t>
            </a:r>
            <a:endParaRPr lang="zh-CN" altLang="en-US" sz="1050" dirty="0">
              <a:solidFill>
                <a:srgbClr val="20202E"/>
              </a:solidFill>
            </a:endParaRPr>
          </a:p>
        </p:txBody>
      </p:sp>
      <p:sp>
        <p:nvSpPr>
          <p:cNvPr id="37" name="Rectangle 27"/>
          <p:cNvSpPr>
            <a:spLocks noChangeArrowheads="1"/>
          </p:cNvSpPr>
          <p:nvPr/>
        </p:nvSpPr>
        <p:spPr bwMode="auto">
          <a:xfrm>
            <a:off x="4561384" y="1952867"/>
            <a:ext cx="499072" cy="206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 smtClean="0">
                <a:solidFill>
                  <a:srgbClr val="1ED5B7"/>
                </a:solidFill>
              </a:rPr>
              <a:t>40%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8" name="Rectangle 27"/>
          <p:cNvSpPr>
            <a:spLocks noChangeArrowheads="1"/>
          </p:cNvSpPr>
          <p:nvPr/>
        </p:nvSpPr>
        <p:spPr bwMode="auto">
          <a:xfrm>
            <a:off x="5291634" y="1016225"/>
            <a:ext cx="499072" cy="206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 smtClean="0">
                <a:solidFill>
                  <a:srgbClr val="20202E"/>
                </a:solidFill>
              </a:rPr>
              <a:t>90%</a:t>
            </a:r>
            <a:endParaRPr lang="zh-CN" altLang="en-US" sz="1050" dirty="0">
              <a:solidFill>
                <a:srgbClr val="20202E"/>
              </a:solidFill>
            </a:endParaRPr>
          </a:p>
        </p:txBody>
      </p:sp>
      <p:sp>
        <p:nvSpPr>
          <p:cNvPr id="39" name="Rectangle 27"/>
          <p:cNvSpPr>
            <a:spLocks noChangeArrowheads="1"/>
          </p:cNvSpPr>
          <p:nvPr/>
        </p:nvSpPr>
        <p:spPr bwMode="auto">
          <a:xfrm>
            <a:off x="6022677" y="1745478"/>
            <a:ext cx="499072" cy="206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 smtClean="0">
                <a:solidFill>
                  <a:srgbClr val="1ED5B7"/>
                </a:solidFill>
              </a:rPr>
              <a:t>55%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0" name="Rectangle 27"/>
          <p:cNvSpPr>
            <a:spLocks noChangeArrowheads="1"/>
          </p:cNvSpPr>
          <p:nvPr/>
        </p:nvSpPr>
        <p:spPr bwMode="auto">
          <a:xfrm>
            <a:off x="6753721" y="1952867"/>
            <a:ext cx="499072" cy="206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 smtClean="0">
                <a:solidFill>
                  <a:srgbClr val="20202E"/>
                </a:solidFill>
              </a:rPr>
              <a:t>40%</a:t>
            </a:r>
            <a:endParaRPr lang="zh-CN" altLang="en-US" sz="1050" dirty="0">
              <a:solidFill>
                <a:srgbClr val="20202E"/>
              </a:solidFill>
            </a:endParaRPr>
          </a:p>
        </p:txBody>
      </p:sp>
      <p:sp>
        <p:nvSpPr>
          <p:cNvPr id="41" name="Rectangle 27"/>
          <p:cNvSpPr>
            <a:spLocks noChangeArrowheads="1"/>
          </p:cNvSpPr>
          <p:nvPr/>
        </p:nvSpPr>
        <p:spPr bwMode="auto">
          <a:xfrm>
            <a:off x="7484765" y="1538627"/>
            <a:ext cx="499072" cy="206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 smtClean="0">
                <a:solidFill>
                  <a:srgbClr val="1ED5B7"/>
                </a:solidFill>
              </a:rPr>
              <a:t>63%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2" name="Rectangle 27"/>
          <p:cNvSpPr>
            <a:spLocks noChangeArrowheads="1"/>
          </p:cNvSpPr>
          <p:nvPr/>
        </p:nvSpPr>
        <p:spPr bwMode="auto">
          <a:xfrm>
            <a:off x="1636097" y="3754442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 smtClean="0">
                <a:solidFill>
                  <a:srgbClr val="20202E"/>
                </a:solidFill>
              </a:rPr>
              <a:t>Text 02</a:t>
            </a:r>
            <a:endParaRPr lang="zh-CN" altLang="en-US" sz="1000" dirty="0">
              <a:solidFill>
                <a:srgbClr val="20202E"/>
              </a:solidFill>
            </a:endParaRPr>
          </a:p>
        </p:txBody>
      </p:sp>
      <p:sp>
        <p:nvSpPr>
          <p:cNvPr id="43" name="Rectangle 27"/>
          <p:cNvSpPr>
            <a:spLocks noChangeArrowheads="1"/>
          </p:cNvSpPr>
          <p:nvPr/>
        </p:nvSpPr>
        <p:spPr bwMode="auto">
          <a:xfrm>
            <a:off x="2367617" y="3754442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 smtClean="0">
                <a:solidFill>
                  <a:srgbClr val="20202E"/>
                </a:solidFill>
              </a:rPr>
              <a:t>Text 03</a:t>
            </a:r>
            <a:endParaRPr lang="zh-CN" altLang="en-US" sz="1000" dirty="0">
              <a:solidFill>
                <a:srgbClr val="20202E"/>
              </a:solidFill>
            </a:endParaRPr>
          </a:p>
        </p:txBody>
      </p:sp>
      <p:sp>
        <p:nvSpPr>
          <p:cNvPr id="44" name="Rectangle 27"/>
          <p:cNvSpPr>
            <a:spLocks noChangeArrowheads="1"/>
          </p:cNvSpPr>
          <p:nvPr/>
        </p:nvSpPr>
        <p:spPr bwMode="auto">
          <a:xfrm>
            <a:off x="3099137" y="3754442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 smtClean="0">
                <a:solidFill>
                  <a:srgbClr val="20202E"/>
                </a:solidFill>
              </a:rPr>
              <a:t>Text 04</a:t>
            </a:r>
            <a:endParaRPr lang="zh-CN" altLang="en-US" sz="1000" dirty="0">
              <a:solidFill>
                <a:srgbClr val="20202E"/>
              </a:solidFill>
            </a:endParaRPr>
          </a:p>
        </p:txBody>
      </p:sp>
      <p:sp>
        <p:nvSpPr>
          <p:cNvPr id="45" name="Rectangle 27"/>
          <p:cNvSpPr>
            <a:spLocks noChangeArrowheads="1"/>
          </p:cNvSpPr>
          <p:nvPr/>
        </p:nvSpPr>
        <p:spPr bwMode="auto">
          <a:xfrm>
            <a:off x="3830657" y="3754442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 smtClean="0">
                <a:solidFill>
                  <a:srgbClr val="20202E"/>
                </a:solidFill>
              </a:rPr>
              <a:t>Text 05</a:t>
            </a:r>
            <a:endParaRPr lang="zh-CN" altLang="en-US" sz="1000" dirty="0">
              <a:solidFill>
                <a:srgbClr val="20202E"/>
              </a:solidFill>
            </a:endParaRPr>
          </a:p>
        </p:txBody>
      </p:sp>
      <p:sp>
        <p:nvSpPr>
          <p:cNvPr id="46" name="Rectangle 27"/>
          <p:cNvSpPr>
            <a:spLocks noChangeArrowheads="1"/>
          </p:cNvSpPr>
          <p:nvPr/>
        </p:nvSpPr>
        <p:spPr bwMode="auto">
          <a:xfrm>
            <a:off x="4562177" y="3754442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 smtClean="0">
                <a:solidFill>
                  <a:srgbClr val="20202E"/>
                </a:solidFill>
              </a:rPr>
              <a:t>Text 06</a:t>
            </a:r>
            <a:endParaRPr lang="zh-CN" altLang="en-US" sz="1000" dirty="0">
              <a:solidFill>
                <a:srgbClr val="20202E"/>
              </a:solidFill>
            </a:endParaRPr>
          </a:p>
        </p:txBody>
      </p:sp>
      <p:sp>
        <p:nvSpPr>
          <p:cNvPr id="47" name="Rectangle 27"/>
          <p:cNvSpPr>
            <a:spLocks noChangeArrowheads="1"/>
          </p:cNvSpPr>
          <p:nvPr/>
        </p:nvSpPr>
        <p:spPr bwMode="auto">
          <a:xfrm>
            <a:off x="5296652" y="3754442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 smtClean="0">
                <a:solidFill>
                  <a:srgbClr val="20202E"/>
                </a:solidFill>
              </a:rPr>
              <a:t>Text 07</a:t>
            </a:r>
            <a:endParaRPr lang="zh-CN" altLang="en-US" sz="1000" dirty="0">
              <a:solidFill>
                <a:srgbClr val="20202E"/>
              </a:solidFill>
            </a:endParaRPr>
          </a:p>
        </p:txBody>
      </p:sp>
      <p:sp>
        <p:nvSpPr>
          <p:cNvPr id="48" name="Rectangle 27"/>
          <p:cNvSpPr>
            <a:spLocks noChangeArrowheads="1"/>
          </p:cNvSpPr>
          <p:nvPr/>
        </p:nvSpPr>
        <p:spPr bwMode="auto">
          <a:xfrm>
            <a:off x="6028172" y="3754442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 smtClean="0">
                <a:solidFill>
                  <a:srgbClr val="20202E"/>
                </a:solidFill>
              </a:rPr>
              <a:t>Text 08</a:t>
            </a:r>
            <a:endParaRPr lang="zh-CN" altLang="en-US" sz="1000" dirty="0">
              <a:solidFill>
                <a:srgbClr val="20202E"/>
              </a:solidFill>
            </a:endParaRPr>
          </a:p>
        </p:txBody>
      </p:sp>
      <p:sp>
        <p:nvSpPr>
          <p:cNvPr id="49" name="Rectangle 27"/>
          <p:cNvSpPr>
            <a:spLocks noChangeArrowheads="1"/>
          </p:cNvSpPr>
          <p:nvPr/>
        </p:nvSpPr>
        <p:spPr bwMode="auto">
          <a:xfrm>
            <a:off x="6759692" y="3754442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 smtClean="0">
                <a:solidFill>
                  <a:srgbClr val="20202E"/>
                </a:solidFill>
              </a:rPr>
              <a:t>Text 09</a:t>
            </a:r>
            <a:endParaRPr lang="zh-CN" altLang="en-US" sz="1000" dirty="0">
              <a:solidFill>
                <a:srgbClr val="20202E"/>
              </a:solidFill>
            </a:endParaRPr>
          </a:p>
        </p:txBody>
      </p:sp>
      <p:sp>
        <p:nvSpPr>
          <p:cNvPr id="50" name="Rectangle 27"/>
          <p:cNvSpPr>
            <a:spLocks noChangeArrowheads="1"/>
          </p:cNvSpPr>
          <p:nvPr/>
        </p:nvSpPr>
        <p:spPr bwMode="auto">
          <a:xfrm>
            <a:off x="7491212" y="3754442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 smtClean="0">
                <a:solidFill>
                  <a:srgbClr val="20202E"/>
                </a:solidFill>
              </a:rPr>
              <a:t>Text 10</a:t>
            </a:r>
            <a:endParaRPr lang="zh-CN" altLang="en-US" sz="1000" dirty="0">
              <a:solidFill>
                <a:srgbClr val="2020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136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94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147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54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5" presetID="2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6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74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3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5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87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8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0" dur="3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3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2" dur="3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3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94" dur="150" fill="hold"/>
                                            <p:tgtEl>
                                              <p:spTgt spid="5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8" presetID="2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5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207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8" presetID="2" presetClass="entr" presetSubtype="4" fill="hold" grpId="0" nodeType="withEffect" p14:presetBounceEnd="50000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2" presetID="2" presetClass="entr" presetSubtype="4" fill="hold" grpId="0" nodeType="withEffect" p14:presetBounceEnd="50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2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29" grpId="0"/>
          <p:bldP spid="29" grpId="1"/>
          <p:bldP spid="30" grpId="0"/>
          <p:bldP spid="30" grpId="1"/>
          <p:bldP spid="31" grpId="0"/>
          <p:bldP spid="32" grpId="0"/>
          <p:bldP spid="33" grpId="0"/>
          <p:bldP spid="33" grpId="1"/>
          <p:bldP spid="34" grpId="0"/>
          <p:bldP spid="34" grpId="1"/>
          <p:bldP spid="35" grpId="0"/>
          <p:bldP spid="35" grpId="1"/>
          <p:bldP spid="36" grpId="0"/>
          <p:bldP spid="36" grpId="1"/>
          <p:bldP spid="37" grpId="0"/>
          <p:bldP spid="37" grpId="1"/>
          <p:bldP spid="38" grpId="0"/>
          <p:bldP spid="38" grpId="1"/>
          <p:bldP spid="39" grpId="0"/>
          <p:bldP spid="39" grpId="1"/>
          <p:bldP spid="40" grpId="0"/>
          <p:bldP spid="40" grpId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6" grpId="1"/>
          <p:bldP spid="47" grpId="0"/>
          <p:bldP spid="47" grpId="1"/>
          <p:bldP spid="48" grpId="0"/>
          <p:bldP spid="48" grpId="1"/>
          <p:bldP spid="49" grpId="0"/>
          <p:bldP spid="49" grpId="1"/>
          <p:bldP spid="50" grpId="0"/>
          <p:bldP spid="50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94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147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54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5" presetID="2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6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74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3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5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87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8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0" dur="3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3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2" dur="3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3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94" dur="150" fill="hold"/>
                                            <p:tgtEl>
                                              <p:spTgt spid="5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8" presetID="2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5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207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8" presetID="2" presetClass="entr" presetSubtype="4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2" presetID="2" presetClass="entr" presetSubtype="4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2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29" grpId="0"/>
          <p:bldP spid="29" grpId="1"/>
          <p:bldP spid="30" grpId="0"/>
          <p:bldP spid="30" grpId="1"/>
          <p:bldP spid="31" grpId="0"/>
          <p:bldP spid="32" grpId="0"/>
          <p:bldP spid="33" grpId="0"/>
          <p:bldP spid="33" grpId="1"/>
          <p:bldP spid="34" grpId="0"/>
          <p:bldP spid="34" grpId="1"/>
          <p:bldP spid="35" grpId="0"/>
          <p:bldP spid="35" grpId="1"/>
          <p:bldP spid="36" grpId="0"/>
          <p:bldP spid="36" grpId="1"/>
          <p:bldP spid="37" grpId="0"/>
          <p:bldP spid="37" grpId="1"/>
          <p:bldP spid="38" grpId="0"/>
          <p:bldP spid="38" grpId="1"/>
          <p:bldP spid="39" grpId="0"/>
          <p:bldP spid="39" grpId="1"/>
          <p:bldP spid="40" grpId="0"/>
          <p:bldP spid="40" grpId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6" grpId="1"/>
          <p:bldP spid="47" grpId="0"/>
          <p:bldP spid="47" grpId="1"/>
          <p:bldP spid="48" grpId="0"/>
          <p:bldP spid="48" grpId="1"/>
          <p:bldP spid="49" grpId="0"/>
          <p:bldP spid="49" grpId="1"/>
          <p:bldP spid="50" grpId="0"/>
          <p:bldP spid="50" grpId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101785" y="0"/>
            <a:ext cx="940668" cy="257904"/>
            <a:chOff x="3954422" y="0"/>
            <a:chExt cx="1235393" cy="338709"/>
          </a:xfrm>
        </p:grpSpPr>
        <p:sp>
          <p:nvSpPr>
            <p:cNvPr id="5" name="等腰三角形 4"/>
            <p:cNvSpPr/>
            <p:nvPr/>
          </p:nvSpPr>
          <p:spPr>
            <a:xfrm rot="10800000">
              <a:off x="395442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>
              <a:off x="413995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ED5B7"/>
                </a:solidFill>
              </a:endParaRPr>
            </a:p>
          </p:txBody>
        </p:sp>
      </p:grpSp>
      <p:sp>
        <p:nvSpPr>
          <p:cNvPr id="7" name="TextBox 5"/>
          <p:cNvSpPr txBox="1"/>
          <p:nvPr/>
        </p:nvSpPr>
        <p:spPr>
          <a:xfrm>
            <a:off x="3239852" y="298058"/>
            <a:ext cx="266429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0202E"/>
                </a:solidFill>
                <a:latin typeface="Impact" panose="020B0806030902050204" pitchFamily="34" charset="0"/>
              </a:rPr>
              <a:t>单击添加文本标题</a:t>
            </a:r>
            <a:endParaRPr lang="zh-CN" altLang="en-US" dirty="0">
              <a:solidFill>
                <a:srgbClr val="20202E"/>
              </a:solidFill>
              <a:latin typeface="Impact" panose="020B080603090205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292475" y="3732213"/>
            <a:ext cx="2573338" cy="1052512"/>
            <a:chOff x="3292475" y="3732213"/>
            <a:chExt cx="2573338" cy="1052512"/>
          </a:xfrm>
        </p:grpSpPr>
        <p:sp>
          <p:nvSpPr>
            <p:cNvPr id="9" name="Freeform 6"/>
            <p:cNvSpPr/>
            <p:nvPr/>
          </p:nvSpPr>
          <p:spPr bwMode="auto">
            <a:xfrm>
              <a:off x="3292475" y="3984625"/>
              <a:ext cx="2573338" cy="800100"/>
            </a:xfrm>
            <a:custGeom>
              <a:avLst/>
              <a:gdLst>
                <a:gd name="T0" fmla="*/ 0 w 714"/>
                <a:gd name="T1" fmla="*/ 0 h 222"/>
                <a:gd name="T2" fmla="*/ 0 w 714"/>
                <a:gd name="T3" fmla="*/ 151 h 222"/>
                <a:gd name="T4" fmla="*/ 357 w 714"/>
                <a:gd name="T5" fmla="*/ 222 h 222"/>
                <a:gd name="T6" fmla="*/ 714 w 714"/>
                <a:gd name="T7" fmla="*/ 151 h 222"/>
                <a:gd name="T8" fmla="*/ 714 w 714"/>
                <a:gd name="T9" fmla="*/ 0 h 222"/>
                <a:gd name="T10" fmla="*/ 0 w 714"/>
                <a:gd name="T11" fmla="*/ 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4" h="222">
                  <a:moveTo>
                    <a:pt x="0" y="0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90"/>
                    <a:pt x="160" y="222"/>
                    <a:pt x="357" y="222"/>
                  </a:cubicBezTo>
                  <a:cubicBezTo>
                    <a:pt x="554" y="222"/>
                    <a:pt x="714" y="190"/>
                    <a:pt x="714" y="151"/>
                  </a:cubicBezTo>
                  <a:cubicBezTo>
                    <a:pt x="714" y="0"/>
                    <a:pt x="714" y="0"/>
                    <a:pt x="714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AB8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Oval 7"/>
            <p:cNvSpPr>
              <a:spLocks noChangeArrowheads="1"/>
            </p:cNvSpPr>
            <p:nvPr/>
          </p:nvSpPr>
          <p:spPr bwMode="auto">
            <a:xfrm>
              <a:off x="3292475" y="3732213"/>
              <a:ext cx="2573338" cy="508000"/>
            </a:xfrm>
            <a:prstGeom prst="ellipse">
              <a:avLst/>
            </a:prstGeom>
            <a:solidFill>
              <a:srgbClr val="1ED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292475" y="3076575"/>
            <a:ext cx="2573338" cy="1052513"/>
            <a:chOff x="3292475" y="3076575"/>
            <a:chExt cx="2573338" cy="1052513"/>
          </a:xfrm>
        </p:grpSpPr>
        <p:sp>
          <p:nvSpPr>
            <p:cNvPr id="12" name="Freeform 8"/>
            <p:cNvSpPr/>
            <p:nvPr/>
          </p:nvSpPr>
          <p:spPr bwMode="auto">
            <a:xfrm>
              <a:off x="3292475" y="3333750"/>
              <a:ext cx="2573338" cy="795338"/>
            </a:xfrm>
            <a:custGeom>
              <a:avLst/>
              <a:gdLst>
                <a:gd name="T0" fmla="*/ 0 w 714"/>
                <a:gd name="T1" fmla="*/ 0 h 221"/>
                <a:gd name="T2" fmla="*/ 0 w 714"/>
                <a:gd name="T3" fmla="*/ 151 h 221"/>
                <a:gd name="T4" fmla="*/ 357 w 714"/>
                <a:gd name="T5" fmla="*/ 221 h 221"/>
                <a:gd name="T6" fmla="*/ 714 w 714"/>
                <a:gd name="T7" fmla="*/ 151 h 221"/>
                <a:gd name="T8" fmla="*/ 714 w 714"/>
                <a:gd name="T9" fmla="*/ 0 h 221"/>
                <a:gd name="T10" fmla="*/ 0 w 714"/>
                <a:gd name="T1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4" h="221">
                  <a:moveTo>
                    <a:pt x="0" y="0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90"/>
                    <a:pt x="160" y="221"/>
                    <a:pt x="357" y="221"/>
                  </a:cubicBezTo>
                  <a:cubicBezTo>
                    <a:pt x="554" y="221"/>
                    <a:pt x="714" y="190"/>
                    <a:pt x="714" y="151"/>
                  </a:cubicBezTo>
                  <a:cubicBezTo>
                    <a:pt x="714" y="0"/>
                    <a:pt x="714" y="0"/>
                    <a:pt x="714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020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Oval 9"/>
            <p:cNvSpPr>
              <a:spLocks noChangeArrowheads="1"/>
            </p:cNvSpPr>
            <p:nvPr/>
          </p:nvSpPr>
          <p:spPr bwMode="auto">
            <a:xfrm>
              <a:off x="3292475" y="3076575"/>
              <a:ext cx="2573338" cy="512763"/>
            </a:xfrm>
            <a:prstGeom prst="ellipse">
              <a:avLst/>
            </a:prstGeom>
            <a:solidFill>
              <a:srgbClr val="2C2C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292475" y="2425700"/>
            <a:ext cx="2573338" cy="1050926"/>
            <a:chOff x="3292475" y="2425700"/>
            <a:chExt cx="2573338" cy="1050926"/>
          </a:xfrm>
        </p:grpSpPr>
        <p:sp>
          <p:nvSpPr>
            <p:cNvPr id="15" name="Freeform 10"/>
            <p:cNvSpPr/>
            <p:nvPr/>
          </p:nvSpPr>
          <p:spPr bwMode="auto">
            <a:xfrm>
              <a:off x="3292475" y="2681288"/>
              <a:ext cx="2573338" cy="795338"/>
            </a:xfrm>
            <a:custGeom>
              <a:avLst/>
              <a:gdLst>
                <a:gd name="T0" fmla="*/ 0 w 714"/>
                <a:gd name="T1" fmla="*/ 0 h 221"/>
                <a:gd name="T2" fmla="*/ 0 w 714"/>
                <a:gd name="T3" fmla="*/ 150 h 221"/>
                <a:gd name="T4" fmla="*/ 357 w 714"/>
                <a:gd name="T5" fmla="*/ 221 h 221"/>
                <a:gd name="T6" fmla="*/ 714 w 714"/>
                <a:gd name="T7" fmla="*/ 150 h 221"/>
                <a:gd name="T8" fmla="*/ 714 w 714"/>
                <a:gd name="T9" fmla="*/ 0 h 221"/>
                <a:gd name="T10" fmla="*/ 0 w 714"/>
                <a:gd name="T1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4" h="221">
                  <a:moveTo>
                    <a:pt x="0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90"/>
                    <a:pt x="160" y="221"/>
                    <a:pt x="357" y="221"/>
                  </a:cubicBezTo>
                  <a:cubicBezTo>
                    <a:pt x="554" y="221"/>
                    <a:pt x="714" y="190"/>
                    <a:pt x="714" y="150"/>
                  </a:cubicBezTo>
                  <a:cubicBezTo>
                    <a:pt x="714" y="0"/>
                    <a:pt x="714" y="0"/>
                    <a:pt x="714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AB8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Oval 11"/>
            <p:cNvSpPr>
              <a:spLocks noChangeArrowheads="1"/>
            </p:cNvSpPr>
            <p:nvPr/>
          </p:nvSpPr>
          <p:spPr bwMode="auto">
            <a:xfrm>
              <a:off x="3292475" y="2425700"/>
              <a:ext cx="2573338" cy="508000"/>
            </a:xfrm>
            <a:prstGeom prst="ellipse">
              <a:avLst/>
            </a:prstGeom>
            <a:solidFill>
              <a:srgbClr val="1ED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292475" y="1773238"/>
            <a:ext cx="2573338" cy="1052512"/>
            <a:chOff x="3292475" y="1773238"/>
            <a:chExt cx="2573338" cy="1052512"/>
          </a:xfrm>
        </p:grpSpPr>
        <p:sp>
          <p:nvSpPr>
            <p:cNvPr id="18" name="Freeform 12"/>
            <p:cNvSpPr/>
            <p:nvPr/>
          </p:nvSpPr>
          <p:spPr bwMode="auto">
            <a:xfrm>
              <a:off x="3292475" y="2025650"/>
              <a:ext cx="2573338" cy="800100"/>
            </a:xfrm>
            <a:custGeom>
              <a:avLst/>
              <a:gdLst>
                <a:gd name="T0" fmla="*/ 0 w 714"/>
                <a:gd name="T1" fmla="*/ 0 h 222"/>
                <a:gd name="T2" fmla="*/ 0 w 714"/>
                <a:gd name="T3" fmla="*/ 151 h 222"/>
                <a:gd name="T4" fmla="*/ 357 w 714"/>
                <a:gd name="T5" fmla="*/ 222 h 222"/>
                <a:gd name="T6" fmla="*/ 714 w 714"/>
                <a:gd name="T7" fmla="*/ 151 h 222"/>
                <a:gd name="T8" fmla="*/ 714 w 714"/>
                <a:gd name="T9" fmla="*/ 0 h 222"/>
                <a:gd name="T10" fmla="*/ 0 w 714"/>
                <a:gd name="T11" fmla="*/ 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4" h="222">
                  <a:moveTo>
                    <a:pt x="0" y="0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90"/>
                    <a:pt x="160" y="222"/>
                    <a:pt x="357" y="222"/>
                  </a:cubicBezTo>
                  <a:cubicBezTo>
                    <a:pt x="554" y="222"/>
                    <a:pt x="714" y="190"/>
                    <a:pt x="714" y="151"/>
                  </a:cubicBezTo>
                  <a:cubicBezTo>
                    <a:pt x="714" y="0"/>
                    <a:pt x="714" y="0"/>
                    <a:pt x="714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020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Oval 13"/>
            <p:cNvSpPr>
              <a:spLocks noChangeArrowheads="1"/>
            </p:cNvSpPr>
            <p:nvPr/>
          </p:nvSpPr>
          <p:spPr bwMode="auto">
            <a:xfrm>
              <a:off x="3292475" y="1773238"/>
              <a:ext cx="2573338" cy="508000"/>
            </a:xfrm>
            <a:prstGeom prst="ellipse">
              <a:avLst/>
            </a:prstGeom>
            <a:solidFill>
              <a:srgbClr val="2C2C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292475" y="1117600"/>
            <a:ext cx="2573338" cy="1052513"/>
            <a:chOff x="3292475" y="1117600"/>
            <a:chExt cx="2573338" cy="1052513"/>
          </a:xfrm>
        </p:grpSpPr>
        <p:sp>
          <p:nvSpPr>
            <p:cNvPr id="21" name="Freeform 14"/>
            <p:cNvSpPr/>
            <p:nvPr/>
          </p:nvSpPr>
          <p:spPr bwMode="auto">
            <a:xfrm>
              <a:off x="3292475" y="1373188"/>
              <a:ext cx="2573338" cy="796925"/>
            </a:xfrm>
            <a:custGeom>
              <a:avLst/>
              <a:gdLst>
                <a:gd name="T0" fmla="*/ 0 w 714"/>
                <a:gd name="T1" fmla="*/ 0 h 221"/>
                <a:gd name="T2" fmla="*/ 0 w 714"/>
                <a:gd name="T3" fmla="*/ 151 h 221"/>
                <a:gd name="T4" fmla="*/ 357 w 714"/>
                <a:gd name="T5" fmla="*/ 221 h 221"/>
                <a:gd name="T6" fmla="*/ 714 w 714"/>
                <a:gd name="T7" fmla="*/ 151 h 221"/>
                <a:gd name="T8" fmla="*/ 714 w 714"/>
                <a:gd name="T9" fmla="*/ 0 h 221"/>
                <a:gd name="T10" fmla="*/ 0 w 714"/>
                <a:gd name="T1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4" h="221">
                  <a:moveTo>
                    <a:pt x="0" y="0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90"/>
                    <a:pt x="160" y="221"/>
                    <a:pt x="357" y="221"/>
                  </a:cubicBezTo>
                  <a:cubicBezTo>
                    <a:pt x="554" y="221"/>
                    <a:pt x="714" y="190"/>
                    <a:pt x="714" y="151"/>
                  </a:cubicBezTo>
                  <a:cubicBezTo>
                    <a:pt x="714" y="0"/>
                    <a:pt x="714" y="0"/>
                    <a:pt x="714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AB8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Oval 15"/>
            <p:cNvSpPr>
              <a:spLocks noChangeArrowheads="1"/>
            </p:cNvSpPr>
            <p:nvPr/>
          </p:nvSpPr>
          <p:spPr bwMode="auto">
            <a:xfrm>
              <a:off x="3292475" y="1117600"/>
              <a:ext cx="2573338" cy="511175"/>
            </a:xfrm>
            <a:prstGeom prst="ellipse">
              <a:avLst/>
            </a:prstGeom>
            <a:solidFill>
              <a:srgbClr val="1ED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3" name="Rectangle 41"/>
          <p:cNvSpPr>
            <a:spLocks noChangeArrowheads="1"/>
          </p:cNvSpPr>
          <p:nvPr/>
        </p:nvSpPr>
        <p:spPr bwMode="auto">
          <a:xfrm>
            <a:off x="467544" y="3112810"/>
            <a:ext cx="2592288" cy="1495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b="1" dirty="0">
                <a:solidFill>
                  <a:srgbClr val="2C2C40"/>
                </a:solidFill>
              </a:rPr>
              <a:t>Head </a:t>
            </a:r>
            <a:r>
              <a:rPr lang="zh-CN" altLang="en-US" sz="1200" b="1" dirty="0" smtClean="0">
                <a:solidFill>
                  <a:srgbClr val="2C2C40"/>
                </a:solidFill>
              </a:rPr>
              <a:t>Title</a:t>
            </a:r>
            <a:endParaRPr lang="en-US" altLang="zh-CN" sz="1200" b="1" dirty="0" smtClean="0">
              <a:solidFill>
                <a:srgbClr val="2C2C40"/>
              </a:solidFill>
            </a:endParaRPr>
          </a:p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We 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4" name="Rectangle 41"/>
          <p:cNvSpPr>
            <a:spLocks noChangeArrowheads="1"/>
          </p:cNvSpPr>
          <p:nvPr/>
        </p:nvSpPr>
        <p:spPr bwMode="auto">
          <a:xfrm>
            <a:off x="467544" y="1205474"/>
            <a:ext cx="2592288" cy="1495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b="1" dirty="0">
                <a:solidFill>
                  <a:srgbClr val="1ED5B7"/>
                </a:solidFill>
              </a:rPr>
              <a:t>Head </a:t>
            </a:r>
            <a:r>
              <a:rPr lang="zh-CN" altLang="en-US" sz="1200" b="1" dirty="0" smtClean="0">
                <a:solidFill>
                  <a:srgbClr val="1ED5B7"/>
                </a:solidFill>
              </a:rPr>
              <a:t>Title</a:t>
            </a:r>
            <a:endParaRPr lang="en-US" altLang="zh-CN" sz="1200" b="1" dirty="0" smtClean="0">
              <a:solidFill>
                <a:srgbClr val="1ED5B7"/>
              </a:solidFill>
            </a:endParaRPr>
          </a:p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We 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5" name="Rectangle 48"/>
          <p:cNvSpPr>
            <a:spLocks noChangeArrowheads="1"/>
          </p:cNvSpPr>
          <p:nvPr/>
        </p:nvSpPr>
        <p:spPr bwMode="auto">
          <a:xfrm>
            <a:off x="4115828" y="1720215"/>
            <a:ext cx="89710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</a:rPr>
              <a:t>98%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6" name="Rectangle 48"/>
          <p:cNvSpPr>
            <a:spLocks noChangeArrowheads="1"/>
          </p:cNvSpPr>
          <p:nvPr/>
        </p:nvSpPr>
        <p:spPr bwMode="auto">
          <a:xfrm>
            <a:off x="4115828" y="2380615"/>
            <a:ext cx="89710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</a:rPr>
              <a:t>77%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7" name="Rectangle 48"/>
          <p:cNvSpPr>
            <a:spLocks noChangeArrowheads="1"/>
          </p:cNvSpPr>
          <p:nvPr/>
        </p:nvSpPr>
        <p:spPr bwMode="auto">
          <a:xfrm>
            <a:off x="4115828" y="3034665"/>
            <a:ext cx="89710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</a:rPr>
              <a:t>83%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8" name="Rectangle 48"/>
          <p:cNvSpPr>
            <a:spLocks noChangeArrowheads="1"/>
          </p:cNvSpPr>
          <p:nvPr/>
        </p:nvSpPr>
        <p:spPr bwMode="auto">
          <a:xfrm>
            <a:off x="4115828" y="3676015"/>
            <a:ext cx="89710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</a:rPr>
              <a:t>45%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9" name="Rectangle 48"/>
          <p:cNvSpPr>
            <a:spLocks noChangeArrowheads="1"/>
          </p:cNvSpPr>
          <p:nvPr/>
        </p:nvSpPr>
        <p:spPr bwMode="auto">
          <a:xfrm>
            <a:off x="4115828" y="4342765"/>
            <a:ext cx="89710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</a:rPr>
              <a:t>68%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30" name="Oval 20"/>
          <p:cNvSpPr>
            <a:spLocks noChangeArrowheads="1"/>
          </p:cNvSpPr>
          <p:nvPr/>
        </p:nvSpPr>
        <p:spPr bwMode="auto">
          <a:xfrm>
            <a:off x="6228184" y="1425575"/>
            <a:ext cx="434975" cy="434975"/>
          </a:xfrm>
          <a:prstGeom prst="ellipse">
            <a:avLst/>
          </a:prstGeom>
          <a:solidFill>
            <a:srgbClr val="1ED5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1" name="Oval 21"/>
          <p:cNvSpPr>
            <a:spLocks noChangeArrowheads="1"/>
          </p:cNvSpPr>
          <p:nvPr/>
        </p:nvSpPr>
        <p:spPr bwMode="auto">
          <a:xfrm>
            <a:off x="6228184" y="2074863"/>
            <a:ext cx="434975" cy="434975"/>
          </a:xfrm>
          <a:prstGeom prst="ellipse">
            <a:avLst/>
          </a:prstGeom>
          <a:solidFill>
            <a:srgbClr val="20202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2" name="Oval 22"/>
          <p:cNvSpPr>
            <a:spLocks noChangeArrowheads="1"/>
          </p:cNvSpPr>
          <p:nvPr/>
        </p:nvSpPr>
        <p:spPr bwMode="auto">
          <a:xfrm>
            <a:off x="6228184" y="2749550"/>
            <a:ext cx="434975" cy="434975"/>
          </a:xfrm>
          <a:prstGeom prst="ellipse">
            <a:avLst/>
          </a:prstGeom>
          <a:solidFill>
            <a:srgbClr val="1ED5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3" name="Oval 23"/>
          <p:cNvSpPr>
            <a:spLocks noChangeArrowheads="1"/>
          </p:cNvSpPr>
          <p:nvPr/>
        </p:nvSpPr>
        <p:spPr bwMode="auto">
          <a:xfrm>
            <a:off x="6228184" y="3417888"/>
            <a:ext cx="434975" cy="434975"/>
          </a:xfrm>
          <a:prstGeom prst="ellipse">
            <a:avLst/>
          </a:prstGeom>
          <a:solidFill>
            <a:srgbClr val="20202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4" name="Oval 24"/>
          <p:cNvSpPr>
            <a:spLocks noChangeArrowheads="1"/>
          </p:cNvSpPr>
          <p:nvPr/>
        </p:nvSpPr>
        <p:spPr bwMode="auto">
          <a:xfrm>
            <a:off x="6228184" y="4089400"/>
            <a:ext cx="434975" cy="434975"/>
          </a:xfrm>
          <a:prstGeom prst="ellipse">
            <a:avLst/>
          </a:prstGeom>
          <a:solidFill>
            <a:srgbClr val="1ED5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5" name="Freeform 25"/>
          <p:cNvSpPr>
            <a:spLocks noEditPoints="1"/>
          </p:cNvSpPr>
          <p:nvPr/>
        </p:nvSpPr>
        <p:spPr bwMode="auto">
          <a:xfrm>
            <a:off x="6352009" y="2198688"/>
            <a:ext cx="190500" cy="192088"/>
          </a:xfrm>
          <a:custGeom>
            <a:avLst/>
            <a:gdLst>
              <a:gd name="T0" fmla="*/ 14 w 51"/>
              <a:gd name="T1" fmla="*/ 16 h 51"/>
              <a:gd name="T2" fmla="*/ 14 w 51"/>
              <a:gd name="T3" fmla="*/ 35 h 51"/>
              <a:gd name="T4" fmla="*/ 14 w 51"/>
              <a:gd name="T5" fmla="*/ 35 h 51"/>
              <a:gd name="T6" fmla="*/ 27 w 51"/>
              <a:gd name="T7" fmla="*/ 45 h 51"/>
              <a:gd name="T8" fmla="*/ 27 w 51"/>
              <a:gd name="T9" fmla="*/ 36 h 51"/>
              <a:gd name="T10" fmla="*/ 27 w 51"/>
              <a:gd name="T11" fmla="*/ 15 h 51"/>
              <a:gd name="T12" fmla="*/ 27 w 51"/>
              <a:gd name="T13" fmla="*/ 6 h 51"/>
              <a:gd name="T14" fmla="*/ 14 w 51"/>
              <a:gd name="T15" fmla="*/ 16 h 51"/>
              <a:gd name="T16" fmla="*/ 14 w 51"/>
              <a:gd name="T17" fmla="*/ 16 h 51"/>
              <a:gd name="T18" fmla="*/ 37 w 51"/>
              <a:gd name="T19" fmla="*/ 9 h 51"/>
              <a:gd name="T20" fmla="*/ 37 w 51"/>
              <a:gd name="T21" fmla="*/ 9 h 51"/>
              <a:gd name="T22" fmla="*/ 37 w 51"/>
              <a:gd name="T23" fmla="*/ 6 h 51"/>
              <a:gd name="T24" fmla="*/ 39 w 51"/>
              <a:gd name="T25" fmla="*/ 5 h 51"/>
              <a:gd name="T26" fmla="*/ 48 w 51"/>
              <a:gd name="T27" fmla="*/ 14 h 51"/>
              <a:gd name="T28" fmla="*/ 51 w 51"/>
              <a:gd name="T29" fmla="*/ 25 h 51"/>
              <a:gd name="T30" fmla="*/ 48 w 51"/>
              <a:gd name="T31" fmla="*/ 37 h 51"/>
              <a:gd name="T32" fmla="*/ 39 w 51"/>
              <a:gd name="T33" fmla="*/ 45 h 51"/>
              <a:gd name="T34" fmla="*/ 37 w 51"/>
              <a:gd name="T35" fmla="*/ 45 h 51"/>
              <a:gd name="T36" fmla="*/ 37 w 51"/>
              <a:gd name="T37" fmla="*/ 42 h 51"/>
              <a:gd name="T38" fmla="*/ 44 w 51"/>
              <a:gd name="T39" fmla="*/ 35 h 51"/>
              <a:gd name="T40" fmla="*/ 47 w 51"/>
              <a:gd name="T41" fmla="*/ 25 h 51"/>
              <a:gd name="T42" fmla="*/ 44 w 51"/>
              <a:gd name="T43" fmla="*/ 16 h 51"/>
              <a:gd name="T44" fmla="*/ 37 w 51"/>
              <a:gd name="T45" fmla="*/ 9 h 51"/>
              <a:gd name="T46" fmla="*/ 12 w 51"/>
              <a:gd name="T47" fmla="*/ 17 h 51"/>
              <a:gd name="T48" fmla="*/ 12 w 51"/>
              <a:gd name="T49" fmla="*/ 17 h 51"/>
              <a:gd name="T50" fmla="*/ 4 w 51"/>
              <a:gd name="T51" fmla="*/ 17 h 51"/>
              <a:gd name="T52" fmla="*/ 4 w 51"/>
              <a:gd name="T53" fmla="*/ 34 h 51"/>
              <a:gd name="T54" fmla="*/ 12 w 51"/>
              <a:gd name="T55" fmla="*/ 34 h 51"/>
              <a:gd name="T56" fmla="*/ 12 w 51"/>
              <a:gd name="T57" fmla="*/ 17 h 51"/>
              <a:gd name="T58" fmla="*/ 12 w 51"/>
              <a:gd name="T59" fmla="*/ 13 h 51"/>
              <a:gd name="T60" fmla="*/ 12 w 51"/>
              <a:gd name="T61" fmla="*/ 13 h 51"/>
              <a:gd name="T62" fmla="*/ 28 w 51"/>
              <a:gd name="T63" fmla="*/ 1 h 51"/>
              <a:gd name="T64" fmla="*/ 29 w 51"/>
              <a:gd name="T65" fmla="*/ 0 h 51"/>
              <a:gd name="T66" fmla="*/ 31 w 51"/>
              <a:gd name="T67" fmla="*/ 2 h 51"/>
              <a:gd name="T68" fmla="*/ 31 w 51"/>
              <a:gd name="T69" fmla="*/ 15 h 51"/>
              <a:gd name="T70" fmla="*/ 31 w 51"/>
              <a:gd name="T71" fmla="*/ 15 h 51"/>
              <a:gd name="T72" fmla="*/ 35 w 51"/>
              <a:gd name="T73" fmla="*/ 18 h 51"/>
              <a:gd name="T74" fmla="*/ 38 w 51"/>
              <a:gd name="T75" fmla="*/ 25 h 51"/>
              <a:gd name="T76" fmla="*/ 35 w 51"/>
              <a:gd name="T77" fmla="*/ 32 h 51"/>
              <a:gd name="T78" fmla="*/ 31 w 51"/>
              <a:gd name="T79" fmla="*/ 36 h 51"/>
              <a:gd name="T80" fmla="*/ 31 w 51"/>
              <a:gd name="T81" fmla="*/ 36 h 51"/>
              <a:gd name="T82" fmla="*/ 31 w 51"/>
              <a:gd name="T83" fmla="*/ 49 h 51"/>
              <a:gd name="T84" fmla="*/ 30 w 51"/>
              <a:gd name="T85" fmla="*/ 50 h 51"/>
              <a:gd name="T86" fmla="*/ 28 w 51"/>
              <a:gd name="T87" fmla="*/ 50 h 51"/>
              <a:gd name="T88" fmla="*/ 12 w 51"/>
              <a:gd name="T89" fmla="*/ 38 h 51"/>
              <a:gd name="T90" fmla="*/ 2 w 51"/>
              <a:gd name="T91" fmla="*/ 38 h 51"/>
              <a:gd name="T92" fmla="*/ 2 w 51"/>
              <a:gd name="T93" fmla="*/ 38 h 51"/>
              <a:gd name="T94" fmla="*/ 0 w 51"/>
              <a:gd name="T95" fmla="*/ 36 h 51"/>
              <a:gd name="T96" fmla="*/ 0 w 51"/>
              <a:gd name="T97" fmla="*/ 15 h 51"/>
              <a:gd name="T98" fmla="*/ 0 w 51"/>
              <a:gd name="T99" fmla="*/ 15 h 51"/>
              <a:gd name="T100" fmla="*/ 2 w 51"/>
              <a:gd name="T101" fmla="*/ 13 h 51"/>
              <a:gd name="T102" fmla="*/ 12 w 51"/>
              <a:gd name="T103" fmla="*/ 13 h 51"/>
              <a:gd name="T104" fmla="*/ 31 w 51"/>
              <a:gd name="T105" fmla="*/ 18 h 51"/>
              <a:gd name="T106" fmla="*/ 31 w 51"/>
              <a:gd name="T107" fmla="*/ 18 h 51"/>
              <a:gd name="T108" fmla="*/ 31 w 51"/>
              <a:gd name="T109" fmla="*/ 33 h 51"/>
              <a:gd name="T110" fmla="*/ 33 w 51"/>
              <a:gd name="T111" fmla="*/ 31 h 51"/>
              <a:gd name="T112" fmla="*/ 35 w 51"/>
              <a:gd name="T113" fmla="*/ 25 h 51"/>
              <a:gd name="T114" fmla="*/ 33 w 51"/>
              <a:gd name="T115" fmla="*/ 20 h 51"/>
              <a:gd name="T116" fmla="*/ 31 w 51"/>
              <a:gd name="T117" fmla="*/ 18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51" h="51">
                <a:moveTo>
                  <a:pt x="14" y="16"/>
                </a:moveTo>
                <a:cubicBezTo>
                  <a:pt x="14" y="35"/>
                  <a:pt x="14" y="35"/>
                  <a:pt x="14" y="35"/>
                </a:cubicBezTo>
                <a:cubicBezTo>
                  <a:pt x="14" y="35"/>
                  <a:pt x="14" y="35"/>
                  <a:pt x="14" y="35"/>
                </a:cubicBezTo>
                <a:cubicBezTo>
                  <a:pt x="27" y="45"/>
                  <a:pt x="27" y="45"/>
                  <a:pt x="27" y="45"/>
                </a:cubicBezTo>
                <a:cubicBezTo>
                  <a:pt x="27" y="36"/>
                  <a:pt x="27" y="36"/>
                  <a:pt x="27" y="36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6"/>
                  <a:pt x="27" y="6"/>
                  <a:pt x="27" y="6"/>
                </a:cubicBezTo>
                <a:cubicBezTo>
                  <a:pt x="14" y="16"/>
                  <a:pt x="14" y="16"/>
                  <a:pt x="14" y="16"/>
                </a:cubicBezTo>
                <a:cubicBezTo>
                  <a:pt x="14" y="16"/>
                  <a:pt x="14" y="16"/>
                  <a:pt x="14" y="16"/>
                </a:cubicBezTo>
                <a:close/>
                <a:moveTo>
                  <a:pt x="37" y="9"/>
                </a:moveTo>
                <a:cubicBezTo>
                  <a:pt x="37" y="9"/>
                  <a:pt x="37" y="9"/>
                  <a:pt x="37" y="9"/>
                </a:cubicBezTo>
                <a:cubicBezTo>
                  <a:pt x="36" y="8"/>
                  <a:pt x="36" y="7"/>
                  <a:pt x="37" y="6"/>
                </a:cubicBezTo>
                <a:cubicBezTo>
                  <a:pt x="37" y="5"/>
                  <a:pt x="38" y="5"/>
                  <a:pt x="39" y="5"/>
                </a:cubicBezTo>
                <a:cubicBezTo>
                  <a:pt x="43" y="7"/>
                  <a:pt x="46" y="10"/>
                  <a:pt x="48" y="14"/>
                </a:cubicBezTo>
                <a:cubicBezTo>
                  <a:pt x="49" y="17"/>
                  <a:pt x="51" y="21"/>
                  <a:pt x="51" y="25"/>
                </a:cubicBezTo>
                <a:cubicBezTo>
                  <a:pt x="51" y="30"/>
                  <a:pt x="49" y="33"/>
                  <a:pt x="48" y="37"/>
                </a:cubicBezTo>
                <a:cubicBezTo>
                  <a:pt x="46" y="40"/>
                  <a:pt x="43" y="43"/>
                  <a:pt x="39" y="45"/>
                </a:cubicBezTo>
                <a:cubicBezTo>
                  <a:pt x="38" y="46"/>
                  <a:pt x="37" y="46"/>
                  <a:pt x="37" y="45"/>
                </a:cubicBezTo>
                <a:cubicBezTo>
                  <a:pt x="36" y="44"/>
                  <a:pt x="36" y="43"/>
                  <a:pt x="37" y="42"/>
                </a:cubicBezTo>
                <a:cubicBezTo>
                  <a:pt x="40" y="40"/>
                  <a:pt x="43" y="38"/>
                  <a:pt x="44" y="35"/>
                </a:cubicBezTo>
                <a:cubicBezTo>
                  <a:pt x="46" y="32"/>
                  <a:pt x="47" y="29"/>
                  <a:pt x="47" y="25"/>
                </a:cubicBezTo>
                <a:cubicBezTo>
                  <a:pt x="47" y="22"/>
                  <a:pt x="46" y="19"/>
                  <a:pt x="44" y="16"/>
                </a:cubicBezTo>
                <a:cubicBezTo>
                  <a:pt x="43" y="13"/>
                  <a:pt x="40" y="10"/>
                  <a:pt x="37" y="9"/>
                </a:cubicBezTo>
                <a:close/>
                <a:moveTo>
                  <a:pt x="12" y="17"/>
                </a:moveTo>
                <a:cubicBezTo>
                  <a:pt x="12" y="17"/>
                  <a:pt x="12" y="17"/>
                  <a:pt x="12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34"/>
                  <a:pt x="4" y="34"/>
                  <a:pt x="4" y="34"/>
                </a:cubicBezTo>
                <a:cubicBezTo>
                  <a:pt x="12" y="34"/>
                  <a:pt x="12" y="34"/>
                  <a:pt x="12" y="34"/>
                </a:cubicBezTo>
                <a:cubicBezTo>
                  <a:pt x="12" y="17"/>
                  <a:pt x="12" y="17"/>
                  <a:pt x="12" y="17"/>
                </a:cubicBezTo>
                <a:close/>
                <a:moveTo>
                  <a:pt x="12" y="13"/>
                </a:moveTo>
                <a:cubicBezTo>
                  <a:pt x="12" y="13"/>
                  <a:pt x="12" y="13"/>
                  <a:pt x="12" y="13"/>
                </a:cubicBezTo>
                <a:cubicBezTo>
                  <a:pt x="28" y="1"/>
                  <a:pt x="28" y="1"/>
                  <a:pt x="28" y="1"/>
                </a:cubicBezTo>
                <a:cubicBezTo>
                  <a:pt x="28" y="1"/>
                  <a:pt x="28" y="0"/>
                  <a:pt x="29" y="0"/>
                </a:cubicBezTo>
                <a:cubicBezTo>
                  <a:pt x="30" y="0"/>
                  <a:pt x="31" y="1"/>
                  <a:pt x="31" y="2"/>
                </a:cubicBezTo>
                <a:cubicBezTo>
                  <a:pt x="31" y="15"/>
                  <a:pt x="31" y="15"/>
                  <a:pt x="31" y="15"/>
                </a:cubicBezTo>
                <a:cubicBezTo>
                  <a:pt x="31" y="15"/>
                  <a:pt x="31" y="15"/>
                  <a:pt x="31" y="15"/>
                </a:cubicBezTo>
                <a:cubicBezTo>
                  <a:pt x="33" y="16"/>
                  <a:pt x="34" y="17"/>
                  <a:pt x="35" y="18"/>
                </a:cubicBezTo>
                <a:cubicBezTo>
                  <a:pt x="37" y="20"/>
                  <a:pt x="38" y="23"/>
                  <a:pt x="38" y="25"/>
                </a:cubicBezTo>
                <a:cubicBezTo>
                  <a:pt x="38" y="28"/>
                  <a:pt x="37" y="30"/>
                  <a:pt x="35" y="32"/>
                </a:cubicBezTo>
                <a:cubicBezTo>
                  <a:pt x="34" y="34"/>
                  <a:pt x="33" y="35"/>
                  <a:pt x="31" y="36"/>
                </a:cubicBezTo>
                <a:cubicBezTo>
                  <a:pt x="31" y="36"/>
                  <a:pt x="31" y="36"/>
                  <a:pt x="31" y="36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49"/>
                  <a:pt x="31" y="49"/>
                  <a:pt x="30" y="50"/>
                </a:cubicBezTo>
                <a:cubicBezTo>
                  <a:pt x="30" y="51"/>
                  <a:pt x="29" y="51"/>
                  <a:pt x="28" y="50"/>
                </a:cubicBezTo>
                <a:cubicBezTo>
                  <a:pt x="12" y="38"/>
                  <a:pt x="12" y="38"/>
                  <a:pt x="12" y="38"/>
                </a:cubicBezTo>
                <a:cubicBezTo>
                  <a:pt x="2" y="38"/>
                  <a:pt x="2" y="38"/>
                  <a:pt x="2" y="38"/>
                </a:cubicBezTo>
                <a:cubicBezTo>
                  <a:pt x="2" y="38"/>
                  <a:pt x="2" y="38"/>
                  <a:pt x="2" y="38"/>
                </a:cubicBezTo>
                <a:cubicBezTo>
                  <a:pt x="1" y="38"/>
                  <a:pt x="0" y="37"/>
                  <a:pt x="0" y="36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4"/>
                  <a:pt x="1" y="13"/>
                  <a:pt x="2" y="13"/>
                </a:cubicBezTo>
                <a:cubicBezTo>
                  <a:pt x="12" y="13"/>
                  <a:pt x="12" y="13"/>
                  <a:pt x="12" y="13"/>
                </a:cubicBezTo>
                <a:close/>
                <a:moveTo>
                  <a:pt x="31" y="18"/>
                </a:moveTo>
                <a:cubicBezTo>
                  <a:pt x="31" y="18"/>
                  <a:pt x="31" y="18"/>
                  <a:pt x="31" y="18"/>
                </a:cubicBezTo>
                <a:cubicBezTo>
                  <a:pt x="31" y="33"/>
                  <a:pt x="31" y="33"/>
                  <a:pt x="31" y="33"/>
                </a:cubicBezTo>
                <a:cubicBezTo>
                  <a:pt x="32" y="33"/>
                  <a:pt x="33" y="32"/>
                  <a:pt x="33" y="31"/>
                </a:cubicBezTo>
                <a:cubicBezTo>
                  <a:pt x="35" y="29"/>
                  <a:pt x="35" y="27"/>
                  <a:pt x="35" y="25"/>
                </a:cubicBezTo>
                <a:cubicBezTo>
                  <a:pt x="35" y="23"/>
                  <a:pt x="35" y="21"/>
                  <a:pt x="33" y="20"/>
                </a:cubicBezTo>
                <a:cubicBezTo>
                  <a:pt x="33" y="19"/>
                  <a:pt x="32" y="18"/>
                  <a:pt x="31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" name="Freeform 26"/>
          <p:cNvSpPr>
            <a:spLocks noEditPoints="1"/>
          </p:cNvSpPr>
          <p:nvPr/>
        </p:nvSpPr>
        <p:spPr bwMode="auto">
          <a:xfrm>
            <a:off x="6377409" y="4213225"/>
            <a:ext cx="139700" cy="187325"/>
          </a:xfrm>
          <a:custGeom>
            <a:avLst/>
            <a:gdLst>
              <a:gd name="T0" fmla="*/ 27 w 37"/>
              <a:gd name="T1" fmla="*/ 4 h 50"/>
              <a:gd name="T2" fmla="*/ 30 w 37"/>
              <a:gd name="T3" fmla="*/ 23 h 50"/>
              <a:gd name="T4" fmla="*/ 27 w 37"/>
              <a:gd name="T5" fmla="*/ 32 h 50"/>
              <a:gd name="T6" fmla="*/ 10 w 37"/>
              <a:gd name="T7" fmla="*/ 32 h 50"/>
              <a:gd name="T8" fmla="*/ 6 w 37"/>
              <a:gd name="T9" fmla="*/ 23 h 50"/>
              <a:gd name="T10" fmla="*/ 10 w 37"/>
              <a:gd name="T11" fmla="*/ 4 h 50"/>
              <a:gd name="T12" fmla="*/ 10 w 37"/>
              <a:gd name="T13" fmla="*/ 16 h 50"/>
              <a:gd name="T14" fmla="*/ 26 w 37"/>
              <a:gd name="T15" fmla="*/ 16 h 50"/>
              <a:gd name="T16" fmla="*/ 24 w 37"/>
              <a:gd name="T17" fmla="*/ 6 h 50"/>
              <a:gd name="T18" fmla="*/ 12 w 37"/>
              <a:gd name="T19" fmla="*/ 6 h 50"/>
              <a:gd name="T20" fmla="*/ 10 w 37"/>
              <a:gd name="T21" fmla="*/ 16 h 50"/>
              <a:gd name="T22" fmla="*/ 26 w 37"/>
              <a:gd name="T23" fmla="*/ 19 h 50"/>
              <a:gd name="T24" fmla="*/ 10 w 37"/>
              <a:gd name="T25" fmla="*/ 23 h 50"/>
              <a:gd name="T26" fmla="*/ 12 w 37"/>
              <a:gd name="T27" fmla="*/ 29 h 50"/>
              <a:gd name="T28" fmla="*/ 24 w 37"/>
              <a:gd name="T29" fmla="*/ 29 h 50"/>
              <a:gd name="T30" fmla="*/ 24 w 37"/>
              <a:gd name="T31" fmla="*/ 29 h 50"/>
              <a:gd name="T32" fmla="*/ 26 w 37"/>
              <a:gd name="T33" fmla="*/ 19 h 50"/>
              <a:gd name="T34" fmla="*/ 7 w 37"/>
              <a:gd name="T35" fmla="*/ 50 h 50"/>
              <a:gd name="T36" fmla="*/ 18 w 37"/>
              <a:gd name="T37" fmla="*/ 50 h 50"/>
              <a:gd name="T38" fmla="*/ 30 w 37"/>
              <a:gd name="T39" fmla="*/ 50 h 50"/>
              <a:gd name="T40" fmla="*/ 30 w 37"/>
              <a:gd name="T41" fmla="*/ 46 h 50"/>
              <a:gd name="T42" fmla="*/ 20 w 37"/>
              <a:gd name="T43" fmla="*/ 42 h 50"/>
              <a:gd name="T44" fmla="*/ 35 w 37"/>
              <a:gd name="T45" fmla="*/ 30 h 50"/>
              <a:gd name="T46" fmla="*/ 37 w 37"/>
              <a:gd name="T47" fmla="*/ 18 h 50"/>
              <a:gd name="T48" fmla="*/ 33 w 37"/>
              <a:gd name="T49" fmla="*/ 18 h 50"/>
              <a:gd name="T50" fmla="*/ 32 w 37"/>
              <a:gd name="T51" fmla="*/ 29 h 50"/>
              <a:gd name="T52" fmla="*/ 18 w 37"/>
              <a:gd name="T53" fmla="*/ 38 h 50"/>
              <a:gd name="T54" fmla="*/ 8 w 37"/>
              <a:gd name="T55" fmla="*/ 34 h 50"/>
              <a:gd name="T56" fmla="*/ 3 w 37"/>
              <a:gd name="T57" fmla="*/ 23 h 50"/>
              <a:gd name="T58" fmla="*/ 2 w 37"/>
              <a:gd name="T59" fmla="*/ 16 h 50"/>
              <a:gd name="T60" fmla="*/ 0 w 37"/>
              <a:gd name="T61" fmla="*/ 23 h 50"/>
              <a:gd name="T62" fmla="*/ 5 w 37"/>
              <a:gd name="T63" fmla="*/ 36 h 50"/>
              <a:gd name="T64" fmla="*/ 16 w 37"/>
              <a:gd name="T65" fmla="*/ 42 h 50"/>
              <a:gd name="T66" fmla="*/ 7 w 37"/>
              <a:gd name="T67" fmla="*/ 46 h 50"/>
              <a:gd name="T68" fmla="*/ 7 w 37"/>
              <a:gd name="T69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7" h="50">
                <a:moveTo>
                  <a:pt x="18" y="0"/>
                </a:moveTo>
                <a:cubicBezTo>
                  <a:pt x="22" y="0"/>
                  <a:pt x="25" y="1"/>
                  <a:pt x="27" y="4"/>
                </a:cubicBezTo>
                <a:cubicBezTo>
                  <a:pt x="29" y="6"/>
                  <a:pt x="30" y="9"/>
                  <a:pt x="30" y="12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26"/>
                  <a:pt x="29" y="29"/>
                  <a:pt x="27" y="32"/>
                </a:cubicBezTo>
                <a:cubicBezTo>
                  <a:pt x="27" y="32"/>
                  <a:pt x="27" y="32"/>
                  <a:pt x="27" y="32"/>
                </a:cubicBezTo>
                <a:cubicBezTo>
                  <a:pt x="25" y="34"/>
                  <a:pt x="22" y="35"/>
                  <a:pt x="18" y="35"/>
                </a:cubicBezTo>
                <a:cubicBezTo>
                  <a:pt x="15" y="35"/>
                  <a:pt x="12" y="34"/>
                  <a:pt x="1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7" y="29"/>
                  <a:pt x="6" y="26"/>
                  <a:pt x="6" y="23"/>
                </a:cubicBezTo>
                <a:cubicBezTo>
                  <a:pt x="6" y="12"/>
                  <a:pt x="6" y="12"/>
                  <a:pt x="6" y="12"/>
                </a:cubicBezTo>
                <a:cubicBezTo>
                  <a:pt x="6" y="9"/>
                  <a:pt x="7" y="6"/>
                  <a:pt x="10" y="4"/>
                </a:cubicBezTo>
                <a:cubicBezTo>
                  <a:pt x="12" y="1"/>
                  <a:pt x="15" y="0"/>
                  <a:pt x="18" y="0"/>
                </a:cubicBezTo>
                <a:close/>
                <a:moveTo>
                  <a:pt x="10" y="16"/>
                </a:moveTo>
                <a:cubicBezTo>
                  <a:pt x="10" y="16"/>
                  <a:pt x="10" y="16"/>
                  <a:pt x="10" y="16"/>
                </a:cubicBezTo>
                <a:cubicBezTo>
                  <a:pt x="26" y="16"/>
                  <a:pt x="26" y="16"/>
                  <a:pt x="26" y="16"/>
                </a:cubicBezTo>
                <a:cubicBezTo>
                  <a:pt x="26" y="12"/>
                  <a:pt x="26" y="12"/>
                  <a:pt x="26" y="12"/>
                </a:cubicBezTo>
                <a:cubicBezTo>
                  <a:pt x="26" y="10"/>
                  <a:pt x="26" y="8"/>
                  <a:pt x="24" y="6"/>
                </a:cubicBezTo>
                <a:cubicBezTo>
                  <a:pt x="23" y="5"/>
                  <a:pt x="20" y="4"/>
                  <a:pt x="18" y="4"/>
                </a:cubicBezTo>
                <a:cubicBezTo>
                  <a:pt x="16" y="4"/>
                  <a:pt x="14" y="5"/>
                  <a:pt x="12" y="6"/>
                </a:cubicBezTo>
                <a:cubicBezTo>
                  <a:pt x="11" y="8"/>
                  <a:pt x="10" y="10"/>
                  <a:pt x="10" y="12"/>
                </a:cubicBezTo>
                <a:cubicBezTo>
                  <a:pt x="10" y="16"/>
                  <a:pt x="10" y="16"/>
                  <a:pt x="10" y="16"/>
                </a:cubicBezTo>
                <a:close/>
                <a:moveTo>
                  <a:pt x="26" y="19"/>
                </a:moveTo>
                <a:cubicBezTo>
                  <a:pt x="26" y="19"/>
                  <a:pt x="26" y="19"/>
                  <a:pt x="26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5"/>
                  <a:pt x="11" y="27"/>
                  <a:pt x="12" y="29"/>
                </a:cubicBezTo>
                <a:cubicBezTo>
                  <a:pt x="12" y="29"/>
                  <a:pt x="12" y="29"/>
                  <a:pt x="12" y="29"/>
                </a:cubicBezTo>
                <a:cubicBezTo>
                  <a:pt x="14" y="30"/>
                  <a:pt x="16" y="31"/>
                  <a:pt x="18" y="31"/>
                </a:cubicBezTo>
                <a:cubicBezTo>
                  <a:pt x="20" y="31"/>
                  <a:pt x="23" y="30"/>
                  <a:pt x="24" y="29"/>
                </a:cubicBezTo>
                <a:cubicBezTo>
                  <a:pt x="24" y="29"/>
                  <a:pt x="24" y="29"/>
                  <a:pt x="24" y="29"/>
                </a:cubicBezTo>
                <a:cubicBezTo>
                  <a:pt x="24" y="29"/>
                  <a:pt x="24" y="29"/>
                  <a:pt x="24" y="29"/>
                </a:cubicBezTo>
                <a:cubicBezTo>
                  <a:pt x="26" y="27"/>
                  <a:pt x="26" y="25"/>
                  <a:pt x="26" y="23"/>
                </a:cubicBezTo>
                <a:cubicBezTo>
                  <a:pt x="26" y="19"/>
                  <a:pt x="26" y="19"/>
                  <a:pt x="26" y="19"/>
                </a:cubicBezTo>
                <a:close/>
                <a:moveTo>
                  <a:pt x="7" y="50"/>
                </a:moveTo>
                <a:cubicBezTo>
                  <a:pt x="7" y="50"/>
                  <a:pt x="7" y="50"/>
                  <a:pt x="7" y="50"/>
                </a:cubicBezTo>
                <a:cubicBezTo>
                  <a:pt x="18" y="50"/>
                  <a:pt x="18" y="50"/>
                  <a:pt x="18" y="50"/>
                </a:cubicBezTo>
                <a:cubicBezTo>
                  <a:pt x="18" y="50"/>
                  <a:pt x="18" y="50"/>
                  <a:pt x="18" y="50"/>
                </a:cubicBezTo>
                <a:cubicBezTo>
                  <a:pt x="18" y="50"/>
                  <a:pt x="18" y="50"/>
                  <a:pt x="18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1" y="50"/>
                  <a:pt x="32" y="49"/>
                  <a:pt x="32" y="48"/>
                </a:cubicBezTo>
                <a:cubicBezTo>
                  <a:pt x="32" y="47"/>
                  <a:pt x="31" y="46"/>
                  <a:pt x="30" y="46"/>
                </a:cubicBezTo>
                <a:cubicBezTo>
                  <a:pt x="20" y="46"/>
                  <a:pt x="20" y="46"/>
                  <a:pt x="20" y="46"/>
                </a:cubicBezTo>
                <a:cubicBezTo>
                  <a:pt x="20" y="42"/>
                  <a:pt x="20" y="42"/>
                  <a:pt x="20" y="42"/>
                </a:cubicBezTo>
                <a:cubicBezTo>
                  <a:pt x="24" y="41"/>
                  <a:pt x="28" y="39"/>
                  <a:pt x="31" y="36"/>
                </a:cubicBezTo>
                <a:cubicBezTo>
                  <a:pt x="33" y="35"/>
                  <a:pt x="34" y="33"/>
                  <a:pt x="35" y="30"/>
                </a:cubicBezTo>
                <a:cubicBezTo>
                  <a:pt x="36" y="28"/>
                  <a:pt x="37" y="26"/>
                  <a:pt x="37" y="23"/>
                </a:cubicBezTo>
                <a:cubicBezTo>
                  <a:pt x="37" y="18"/>
                  <a:pt x="37" y="18"/>
                  <a:pt x="37" y="18"/>
                </a:cubicBezTo>
                <a:cubicBezTo>
                  <a:pt x="37" y="17"/>
                  <a:pt x="36" y="16"/>
                  <a:pt x="35" y="16"/>
                </a:cubicBezTo>
                <a:cubicBezTo>
                  <a:pt x="34" y="16"/>
                  <a:pt x="33" y="17"/>
                  <a:pt x="33" y="18"/>
                </a:cubicBezTo>
                <a:cubicBezTo>
                  <a:pt x="33" y="23"/>
                  <a:pt x="33" y="23"/>
                  <a:pt x="33" y="23"/>
                </a:cubicBezTo>
                <a:cubicBezTo>
                  <a:pt x="33" y="25"/>
                  <a:pt x="33" y="27"/>
                  <a:pt x="32" y="29"/>
                </a:cubicBezTo>
                <a:cubicBezTo>
                  <a:pt x="31" y="31"/>
                  <a:pt x="30" y="32"/>
                  <a:pt x="29" y="34"/>
                </a:cubicBezTo>
                <a:cubicBezTo>
                  <a:pt x="26" y="36"/>
                  <a:pt x="22" y="38"/>
                  <a:pt x="18" y="38"/>
                </a:cubicBezTo>
                <a:cubicBezTo>
                  <a:pt x="16" y="38"/>
                  <a:pt x="14" y="37"/>
                  <a:pt x="13" y="37"/>
                </a:cubicBezTo>
                <a:cubicBezTo>
                  <a:pt x="11" y="36"/>
                  <a:pt x="9" y="35"/>
                  <a:pt x="8" y="34"/>
                </a:cubicBezTo>
                <a:cubicBezTo>
                  <a:pt x="6" y="32"/>
                  <a:pt x="5" y="31"/>
                  <a:pt x="5" y="29"/>
                </a:cubicBezTo>
                <a:cubicBezTo>
                  <a:pt x="4" y="27"/>
                  <a:pt x="3" y="25"/>
                  <a:pt x="3" y="23"/>
                </a:cubicBezTo>
                <a:cubicBezTo>
                  <a:pt x="3" y="18"/>
                  <a:pt x="3" y="18"/>
                  <a:pt x="3" y="18"/>
                </a:cubicBezTo>
                <a:cubicBezTo>
                  <a:pt x="3" y="17"/>
                  <a:pt x="3" y="16"/>
                  <a:pt x="2" y="16"/>
                </a:cubicBezTo>
                <a:cubicBezTo>
                  <a:pt x="1" y="16"/>
                  <a:pt x="0" y="17"/>
                  <a:pt x="0" y="18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6"/>
                  <a:pt x="0" y="28"/>
                  <a:pt x="1" y="30"/>
                </a:cubicBezTo>
                <a:cubicBezTo>
                  <a:pt x="2" y="33"/>
                  <a:pt x="3" y="35"/>
                  <a:pt x="5" y="36"/>
                </a:cubicBezTo>
                <a:cubicBezTo>
                  <a:pt x="7" y="38"/>
                  <a:pt x="9" y="39"/>
                  <a:pt x="11" y="40"/>
                </a:cubicBezTo>
                <a:cubicBezTo>
                  <a:pt x="13" y="41"/>
                  <a:pt x="14" y="41"/>
                  <a:pt x="16" y="42"/>
                </a:cubicBezTo>
                <a:cubicBezTo>
                  <a:pt x="16" y="46"/>
                  <a:pt x="16" y="46"/>
                  <a:pt x="16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5" y="47"/>
                  <a:pt x="5" y="48"/>
                </a:cubicBezTo>
                <a:cubicBezTo>
                  <a:pt x="5" y="49"/>
                  <a:pt x="6" y="50"/>
                  <a:pt x="7" y="5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7" name="Freeform 27"/>
          <p:cNvSpPr>
            <a:spLocks noEditPoints="1"/>
          </p:cNvSpPr>
          <p:nvPr/>
        </p:nvSpPr>
        <p:spPr bwMode="auto">
          <a:xfrm>
            <a:off x="6359947" y="1557338"/>
            <a:ext cx="171450" cy="176213"/>
          </a:xfrm>
          <a:custGeom>
            <a:avLst/>
            <a:gdLst>
              <a:gd name="T0" fmla="*/ 40 w 46"/>
              <a:gd name="T1" fmla="*/ 7 h 47"/>
              <a:gd name="T2" fmla="*/ 40 w 46"/>
              <a:gd name="T3" fmla="*/ 40 h 47"/>
              <a:gd name="T4" fmla="*/ 7 w 46"/>
              <a:gd name="T5" fmla="*/ 40 h 47"/>
              <a:gd name="T6" fmla="*/ 7 w 46"/>
              <a:gd name="T7" fmla="*/ 7 h 47"/>
              <a:gd name="T8" fmla="*/ 22 w 46"/>
              <a:gd name="T9" fmla="*/ 43 h 47"/>
              <a:gd name="T10" fmla="*/ 22 w 46"/>
              <a:gd name="T11" fmla="*/ 36 h 47"/>
              <a:gd name="T12" fmla="*/ 15 w 46"/>
              <a:gd name="T13" fmla="*/ 37 h 47"/>
              <a:gd name="T14" fmla="*/ 20 w 46"/>
              <a:gd name="T15" fmla="*/ 43 h 47"/>
              <a:gd name="T16" fmla="*/ 37 w 46"/>
              <a:gd name="T17" fmla="*/ 10 h 47"/>
              <a:gd name="T18" fmla="*/ 37 w 46"/>
              <a:gd name="T19" fmla="*/ 9 h 47"/>
              <a:gd name="T20" fmla="*/ 36 w 46"/>
              <a:gd name="T21" fmla="*/ 22 h 47"/>
              <a:gd name="T22" fmla="*/ 37 w 46"/>
              <a:gd name="T23" fmla="*/ 10 h 47"/>
              <a:gd name="T24" fmla="*/ 35 w 46"/>
              <a:gd name="T25" fmla="*/ 8 h 47"/>
              <a:gd name="T26" fmla="*/ 32 w 46"/>
              <a:gd name="T27" fmla="*/ 8 h 47"/>
              <a:gd name="T28" fmla="*/ 35 w 46"/>
              <a:gd name="T29" fmla="*/ 8 h 47"/>
              <a:gd name="T30" fmla="*/ 26 w 46"/>
              <a:gd name="T31" fmla="*/ 4 h 47"/>
              <a:gd name="T32" fmla="*/ 24 w 46"/>
              <a:gd name="T33" fmla="*/ 11 h 47"/>
              <a:gd name="T34" fmla="*/ 31 w 46"/>
              <a:gd name="T35" fmla="*/ 10 h 47"/>
              <a:gd name="T36" fmla="*/ 26 w 46"/>
              <a:gd name="T37" fmla="*/ 4 h 47"/>
              <a:gd name="T38" fmla="*/ 22 w 46"/>
              <a:gd name="T39" fmla="*/ 4 h 47"/>
              <a:gd name="T40" fmla="*/ 16 w 46"/>
              <a:gd name="T41" fmla="*/ 9 h 47"/>
              <a:gd name="T42" fmla="*/ 16 w 46"/>
              <a:gd name="T43" fmla="*/ 10 h 47"/>
              <a:gd name="T44" fmla="*/ 22 w 46"/>
              <a:gd name="T45" fmla="*/ 4 h 47"/>
              <a:gd name="T46" fmla="*/ 16 w 46"/>
              <a:gd name="T47" fmla="*/ 5 h 47"/>
              <a:gd name="T48" fmla="*/ 13 w 46"/>
              <a:gd name="T49" fmla="*/ 9 h 47"/>
              <a:gd name="T50" fmla="*/ 16 w 46"/>
              <a:gd name="T51" fmla="*/ 5 h 47"/>
              <a:gd name="T52" fmla="*/ 10 w 46"/>
              <a:gd name="T53" fmla="*/ 9 h 47"/>
              <a:gd name="T54" fmla="*/ 4 w 46"/>
              <a:gd name="T55" fmla="*/ 22 h 47"/>
              <a:gd name="T56" fmla="*/ 13 w 46"/>
              <a:gd name="T57" fmla="*/ 11 h 47"/>
              <a:gd name="T58" fmla="*/ 4 w 46"/>
              <a:gd name="T59" fmla="*/ 25 h 47"/>
              <a:gd name="T60" fmla="*/ 9 w 46"/>
              <a:gd name="T61" fmla="*/ 37 h 47"/>
              <a:gd name="T62" fmla="*/ 13 w 46"/>
              <a:gd name="T63" fmla="*/ 36 h 47"/>
              <a:gd name="T64" fmla="*/ 4 w 46"/>
              <a:gd name="T65" fmla="*/ 25 h 47"/>
              <a:gd name="T66" fmla="*/ 12 w 46"/>
              <a:gd name="T67" fmla="*/ 39 h 47"/>
              <a:gd name="T68" fmla="*/ 14 w 46"/>
              <a:gd name="T69" fmla="*/ 39 h 47"/>
              <a:gd name="T70" fmla="*/ 12 w 46"/>
              <a:gd name="T71" fmla="*/ 39 h 47"/>
              <a:gd name="T72" fmla="*/ 24 w 46"/>
              <a:gd name="T73" fmla="*/ 43 h 47"/>
              <a:gd name="T74" fmla="*/ 31 w 46"/>
              <a:gd name="T75" fmla="*/ 38 h 47"/>
              <a:gd name="T76" fmla="*/ 30 w 46"/>
              <a:gd name="T77" fmla="*/ 37 h 47"/>
              <a:gd name="T78" fmla="*/ 24 w 46"/>
              <a:gd name="T79" fmla="*/ 43 h 47"/>
              <a:gd name="T80" fmla="*/ 31 w 46"/>
              <a:gd name="T81" fmla="*/ 41 h 47"/>
              <a:gd name="T82" fmla="*/ 33 w 46"/>
              <a:gd name="T83" fmla="*/ 38 h 47"/>
              <a:gd name="T84" fmla="*/ 31 w 46"/>
              <a:gd name="T85" fmla="*/ 41 h 47"/>
              <a:gd name="T86" fmla="*/ 37 w 46"/>
              <a:gd name="T87" fmla="*/ 38 h 47"/>
              <a:gd name="T88" fmla="*/ 43 w 46"/>
              <a:gd name="T89" fmla="*/ 25 h 47"/>
              <a:gd name="T90" fmla="*/ 34 w 46"/>
              <a:gd name="T91" fmla="*/ 36 h 47"/>
              <a:gd name="T92" fmla="*/ 32 w 46"/>
              <a:gd name="T93" fmla="*/ 12 h 47"/>
              <a:gd name="T94" fmla="*/ 31 w 46"/>
              <a:gd name="T95" fmla="*/ 12 h 47"/>
              <a:gd name="T96" fmla="*/ 24 w 46"/>
              <a:gd name="T97" fmla="*/ 22 h 47"/>
              <a:gd name="T98" fmla="*/ 32 w 46"/>
              <a:gd name="T99" fmla="*/ 12 h 47"/>
              <a:gd name="T100" fmla="*/ 22 w 46"/>
              <a:gd name="T101" fmla="*/ 14 h 47"/>
              <a:gd name="T102" fmla="*/ 15 w 46"/>
              <a:gd name="T103" fmla="*/ 12 h 47"/>
              <a:gd name="T104" fmla="*/ 22 w 46"/>
              <a:gd name="T105" fmla="*/ 22 h 47"/>
              <a:gd name="T106" fmla="*/ 22 w 46"/>
              <a:gd name="T107" fmla="*/ 33 h 47"/>
              <a:gd name="T108" fmla="*/ 22 w 46"/>
              <a:gd name="T109" fmla="*/ 25 h 47"/>
              <a:gd name="T110" fmla="*/ 15 w 46"/>
              <a:gd name="T111" fmla="*/ 35 h 47"/>
              <a:gd name="T112" fmla="*/ 22 w 46"/>
              <a:gd name="T113" fmla="*/ 33 h 47"/>
              <a:gd name="T114" fmla="*/ 24 w 46"/>
              <a:gd name="T115" fmla="*/ 33 h 47"/>
              <a:gd name="T116" fmla="*/ 32 w 46"/>
              <a:gd name="T117" fmla="*/ 35 h 47"/>
              <a:gd name="T118" fmla="*/ 24 w 46"/>
              <a:gd name="T119" fmla="*/ 2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6" h="47">
                <a:moveTo>
                  <a:pt x="23" y="0"/>
                </a:moveTo>
                <a:cubicBezTo>
                  <a:pt x="30" y="0"/>
                  <a:pt x="35" y="3"/>
                  <a:pt x="40" y="7"/>
                </a:cubicBezTo>
                <a:cubicBezTo>
                  <a:pt x="44" y="11"/>
                  <a:pt x="46" y="17"/>
                  <a:pt x="46" y="23"/>
                </a:cubicBezTo>
                <a:cubicBezTo>
                  <a:pt x="46" y="30"/>
                  <a:pt x="44" y="36"/>
                  <a:pt x="40" y="40"/>
                </a:cubicBezTo>
                <a:cubicBezTo>
                  <a:pt x="35" y="44"/>
                  <a:pt x="30" y="47"/>
                  <a:pt x="23" y="47"/>
                </a:cubicBezTo>
                <a:cubicBezTo>
                  <a:pt x="17" y="47"/>
                  <a:pt x="11" y="44"/>
                  <a:pt x="7" y="40"/>
                </a:cubicBezTo>
                <a:cubicBezTo>
                  <a:pt x="3" y="36"/>
                  <a:pt x="0" y="30"/>
                  <a:pt x="0" y="23"/>
                </a:cubicBezTo>
                <a:cubicBezTo>
                  <a:pt x="0" y="17"/>
                  <a:pt x="3" y="11"/>
                  <a:pt x="7" y="7"/>
                </a:cubicBezTo>
                <a:cubicBezTo>
                  <a:pt x="11" y="3"/>
                  <a:pt x="17" y="0"/>
                  <a:pt x="23" y="0"/>
                </a:cubicBezTo>
                <a:close/>
                <a:moveTo>
                  <a:pt x="22" y="43"/>
                </a:moveTo>
                <a:cubicBezTo>
                  <a:pt x="22" y="43"/>
                  <a:pt x="22" y="43"/>
                  <a:pt x="22" y="43"/>
                </a:cubicBezTo>
                <a:cubicBezTo>
                  <a:pt x="22" y="36"/>
                  <a:pt x="22" y="36"/>
                  <a:pt x="22" y="36"/>
                </a:cubicBezTo>
                <a:cubicBezTo>
                  <a:pt x="20" y="36"/>
                  <a:pt x="18" y="36"/>
                  <a:pt x="16" y="37"/>
                </a:cubicBezTo>
                <a:cubicBezTo>
                  <a:pt x="16" y="37"/>
                  <a:pt x="16" y="37"/>
                  <a:pt x="15" y="37"/>
                </a:cubicBezTo>
                <a:cubicBezTo>
                  <a:pt x="16" y="37"/>
                  <a:pt x="16" y="38"/>
                  <a:pt x="16" y="38"/>
                </a:cubicBezTo>
                <a:cubicBezTo>
                  <a:pt x="17" y="40"/>
                  <a:pt x="18" y="42"/>
                  <a:pt x="20" y="43"/>
                </a:cubicBezTo>
                <a:cubicBezTo>
                  <a:pt x="21" y="43"/>
                  <a:pt x="21" y="43"/>
                  <a:pt x="22" y="43"/>
                </a:cubicBezTo>
                <a:close/>
                <a:moveTo>
                  <a:pt x="37" y="10"/>
                </a:moveTo>
                <a:cubicBezTo>
                  <a:pt x="37" y="10"/>
                  <a:pt x="37" y="10"/>
                  <a:pt x="37" y="10"/>
                </a:cubicBezTo>
                <a:cubicBezTo>
                  <a:pt x="37" y="10"/>
                  <a:pt x="37" y="9"/>
                  <a:pt x="37" y="9"/>
                </a:cubicBezTo>
                <a:cubicBezTo>
                  <a:pt x="36" y="10"/>
                  <a:pt x="35" y="10"/>
                  <a:pt x="34" y="11"/>
                </a:cubicBezTo>
                <a:cubicBezTo>
                  <a:pt x="35" y="14"/>
                  <a:pt x="36" y="18"/>
                  <a:pt x="36" y="22"/>
                </a:cubicBezTo>
                <a:cubicBezTo>
                  <a:pt x="43" y="22"/>
                  <a:pt x="43" y="22"/>
                  <a:pt x="43" y="22"/>
                </a:cubicBezTo>
                <a:cubicBezTo>
                  <a:pt x="42" y="17"/>
                  <a:pt x="40" y="13"/>
                  <a:pt x="37" y="10"/>
                </a:cubicBezTo>
                <a:close/>
                <a:moveTo>
                  <a:pt x="35" y="8"/>
                </a:moveTo>
                <a:cubicBezTo>
                  <a:pt x="35" y="8"/>
                  <a:pt x="35" y="8"/>
                  <a:pt x="35" y="8"/>
                </a:cubicBezTo>
                <a:cubicBezTo>
                  <a:pt x="34" y="7"/>
                  <a:pt x="32" y="6"/>
                  <a:pt x="31" y="5"/>
                </a:cubicBezTo>
                <a:cubicBezTo>
                  <a:pt x="31" y="6"/>
                  <a:pt x="32" y="7"/>
                  <a:pt x="32" y="8"/>
                </a:cubicBezTo>
                <a:cubicBezTo>
                  <a:pt x="33" y="8"/>
                  <a:pt x="33" y="9"/>
                  <a:pt x="33" y="9"/>
                </a:cubicBezTo>
                <a:cubicBezTo>
                  <a:pt x="34" y="9"/>
                  <a:pt x="34" y="8"/>
                  <a:pt x="35" y="8"/>
                </a:cubicBezTo>
                <a:close/>
                <a:moveTo>
                  <a:pt x="26" y="4"/>
                </a:move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5" y="4"/>
                  <a:pt x="24" y="4"/>
                </a:cubicBezTo>
                <a:cubicBezTo>
                  <a:pt x="24" y="11"/>
                  <a:pt x="24" y="11"/>
                  <a:pt x="24" y="11"/>
                </a:cubicBezTo>
                <a:cubicBezTo>
                  <a:pt x="26" y="11"/>
                  <a:pt x="28" y="11"/>
                  <a:pt x="30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9"/>
                  <a:pt x="31" y="9"/>
                </a:cubicBezTo>
                <a:cubicBezTo>
                  <a:pt x="29" y="7"/>
                  <a:pt x="28" y="5"/>
                  <a:pt x="26" y="4"/>
                </a:cubicBezTo>
                <a:close/>
                <a:moveTo>
                  <a:pt x="22" y="4"/>
                </a:moveTo>
                <a:cubicBezTo>
                  <a:pt x="22" y="4"/>
                  <a:pt x="22" y="4"/>
                  <a:pt x="22" y="4"/>
                </a:cubicBezTo>
                <a:cubicBezTo>
                  <a:pt x="21" y="4"/>
                  <a:pt x="21" y="4"/>
                  <a:pt x="20" y="4"/>
                </a:cubicBezTo>
                <a:cubicBezTo>
                  <a:pt x="18" y="5"/>
                  <a:pt x="17" y="7"/>
                  <a:pt x="16" y="9"/>
                </a:cubicBezTo>
                <a:cubicBezTo>
                  <a:pt x="16" y="9"/>
                  <a:pt x="16" y="10"/>
                  <a:pt x="15" y="10"/>
                </a:cubicBezTo>
                <a:cubicBezTo>
                  <a:pt x="16" y="10"/>
                  <a:pt x="16" y="10"/>
                  <a:pt x="16" y="10"/>
                </a:cubicBezTo>
                <a:cubicBezTo>
                  <a:pt x="18" y="11"/>
                  <a:pt x="20" y="11"/>
                  <a:pt x="22" y="11"/>
                </a:cubicBezTo>
                <a:cubicBezTo>
                  <a:pt x="22" y="4"/>
                  <a:pt x="22" y="4"/>
                  <a:pt x="22" y="4"/>
                </a:cubicBezTo>
                <a:close/>
                <a:moveTo>
                  <a:pt x="16" y="5"/>
                </a:moveTo>
                <a:cubicBezTo>
                  <a:pt x="16" y="5"/>
                  <a:pt x="16" y="5"/>
                  <a:pt x="16" y="5"/>
                </a:cubicBezTo>
                <a:cubicBezTo>
                  <a:pt x="14" y="6"/>
                  <a:pt x="13" y="7"/>
                  <a:pt x="12" y="8"/>
                </a:cubicBezTo>
                <a:cubicBezTo>
                  <a:pt x="12" y="8"/>
                  <a:pt x="13" y="9"/>
                  <a:pt x="13" y="9"/>
                </a:cubicBezTo>
                <a:cubicBezTo>
                  <a:pt x="14" y="9"/>
                  <a:pt x="14" y="8"/>
                  <a:pt x="14" y="8"/>
                </a:cubicBezTo>
                <a:cubicBezTo>
                  <a:pt x="14" y="7"/>
                  <a:pt x="15" y="6"/>
                  <a:pt x="16" y="5"/>
                </a:cubicBezTo>
                <a:close/>
                <a:moveTo>
                  <a:pt x="10" y="9"/>
                </a:moveTo>
                <a:cubicBezTo>
                  <a:pt x="10" y="9"/>
                  <a:pt x="10" y="9"/>
                  <a:pt x="10" y="9"/>
                </a:cubicBezTo>
                <a:cubicBezTo>
                  <a:pt x="10" y="9"/>
                  <a:pt x="10" y="10"/>
                  <a:pt x="9" y="10"/>
                </a:cubicBezTo>
                <a:cubicBezTo>
                  <a:pt x="6" y="13"/>
                  <a:pt x="4" y="17"/>
                  <a:pt x="4" y="22"/>
                </a:cubicBezTo>
                <a:cubicBezTo>
                  <a:pt x="10" y="22"/>
                  <a:pt x="10" y="22"/>
                  <a:pt x="10" y="22"/>
                </a:cubicBezTo>
                <a:cubicBezTo>
                  <a:pt x="11" y="18"/>
                  <a:pt x="11" y="14"/>
                  <a:pt x="13" y="11"/>
                </a:cubicBezTo>
                <a:cubicBezTo>
                  <a:pt x="12" y="10"/>
                  <a:pt x="11" y="10"/>
                  <a:pt x="10" y="9"/>
                </a:cubicBezTo>
                <a:close/>
                <a:moveTo>
                  <a:pt x="4" y="25"/>
                </a:moveTo>
                <a:cubicBezTo>
                  <a:pt x="4" y="25"/>
                  <a:pt x="4" y="25"/>
                  <a:pt x="4" y="25"/>
                </a:cubicBezTo>
                <a:cubicBezTo>
                  <a:pt x="4" y="30"/>
                  <a:pt x="6" y="34"/>
                  <a:pt x="9" y="37"/>
                </a:cubicBezTo>
                <a:cubicBezTo>
                  <a:pt x="10" y="38"/>
                  <a:pt x="10" y="38"/>
                  <a:pt x="10" y="38"/>
                </a:cubicBezTo>
                <a:cubicBezTo>
                  <a:pt x="11" y="37"/>
                  <a:pt x="12" y="37"/>
                  <a:pt x="13" y="36"/>
                </a:cubicBezTo>
                <a:cubicBezTo>
                  <a:pt x="11" y="33"/>
                  <a:pt x="11" y="29"/>
                  <a:pt x="10" y="25"/>
                </a:cubicBezTo>
                <a:cubicBezTo>
                  <a:pt x="4" y="25"/>
                  <a:pt x="4" y="25"/>
                  <a:pt x="4" y="25"/>
                </a:cubicBezTo>
                <a:close/>
                <a:moveTo>
                  <a:pt x="12" y="39"/>
                </a:moveTo>
                <a:cubicBezTo>
                  <a:pt x="12" y="39"/>
                  <a:pt x="12" y="39"/>
                  <a:pt x="12" y="39"/>
                </a:cubicBezTo>
                <a:cubicBezTo>
                  <a:pt x="13" y="40"/>
                  <a:pt x="14" y="41"/>
                  <a:pt x="16" y="41"/>
                </a:cubicBezTo>
                <a:cubicBezTo>
                  <a:pt x="15" y="41"/>
                  <a:pt x="14" y="40"/>
                  <a:pt x="14" y="39"/>
                </a:cubicBezTo>
                <a:cubicBezTo>
                  <a:pt x="14" y="39"/>
                  <a:pt x="14" y="38"/>
                  <a:pt x="13" y="38"/>
                </a:cubicBezTo>
                <a:cubicBezTo>
                  <a:pt x="13" y="38"/>
                  <a:pt x="12" y="39"/>
                  <a:pt x="12" y="39"/>
                </a:cubicBezTo>
                <a:close/>
                <a:moveTo>
                  <a:pt x="24" y="43"/>
                </a:moveTo>
                <a:cubicBezTo>
                  <a:pt x="24" y="43"/>
                  <a:pt x="24" y="43"/>
                  <a:pt x="24" y="43"/>
                </a:cubicBezTo>
                <a:cubicBezTo>
                  <a:pt x="25" y="43"/>
                  <a:pt x="26" y="43"/>
                  <a:pt x="26" y="43"/>
                </a:cubicBezTo>
                <a:cubicBezTo>
                  <a:pt x="28" y="42"/>
                  <a:pt x="29" y="40"/>
                  <a:pt x="31" y="38"/>
                </a:cubicBezTo>
                <a:cubicBezTo>
                  <a:pt x="31" y="38"/>
                  <a:pt x="31" y="37"/>
                  <a:pt x="31" y="37"/>
                </a:cubicBezTo>
                <a:cubicBezTo>
                  <a:pt x="31" y="37"/>
                  <a:pt x="31" y="37"/>
                  <a:pt x="30" y="37"/>
                </a:cubicBezTo>
                <a:cubicBezTo>
                  <a:pt x="28" y="36"/>
                  <a:pt x="26" y="36"/>
                  <a:pt x="24" y="36"/>
                </a:cubicBezTo>
                <a:cubicBezTo>
                  <a:pt x="24" y="43"/>
                  <a:pt x="24" y="43"/>
                  <a:pt x="24" y="43"/>
                </a:cubicBezTo>
                <a:close/>
                <a:moveTo>
                  <a:pt x="31" y="41"/>
                </a:moveTo>
                <a:cubicBezTo>
                  <a:pt x="31" y="41"/>
                  <a:pt x="31" y="41"/>
                  <a:pt x="31" y="41"/>
                </a:cubicBezTo>
                <a:cubicBezTo>
                  <a:pt x="32" y="41"/>
                  <a:pt x="34" y="40"/>
                  <a:pt x="35" y="39"/>
                </a:cubicBezTo>
                <a:cubicBezTo>
                  <a:pt x="34" y="39"/>
                  <a:pt x="34" y="38"/>
                  <a:pt x="33" y="38"/>
                </a:cubicBezTo>
                <a:cubicBezTo>
                  <a:pt x="33" y="38"/>
                  <a:pt x="33" y="39"/>
                  <a:pt x="32" y="39"/>
                </a:cubicBezTo>
                <a:cubicBezTo>
                  <a:pt x="32" y="40"/>
                  <a:pt x="31" y="41"/>
                  <a:pt x="31" y="41"/>
                </a:cubicBezTo>
                <a:close/>
                <a:moveTo>
                  <a:pt x="37" y="38"/>
                </a:moveTo>
                <a:cubicBezTo>
                  <a:pt x="37" y="38"/>
                  <a:pt x="37" y="38"/>
                  <a:pt x="37" y="38"/>
                </a:cubicBezTo>
                <a:cubicBezTo>
                  <a:pt x="37" y="37"/>
                  <a:pt x="37" y="37"/>
                  <a:pt x="37" y="37"/>
                </a:cubicBezTo>
                <a:cubicBezTo>
                  <a:pt x="40" y="34"/>
                  <a:pt x="42" y="30"/>
                  <a:pt x="43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9"/>
                  <a:pt x="35" y="33"/>
                  <a:pt x="34" y="36"/>
                </a:cubicBezTo>
                <a:cubicBezTo>
                  <a:pt x="35" y="37"/>
                  <a:pt x="36" y="37"/>
                  <a:pt x="37" y="38"/>
                </a:cubicBezTo>
                <a:close/>
                <a:moveTo>
                  <a:pt x="32" y="12"/>
                </a:moveTo>
                <a:cubicBezTo>
                  <a:pt x="32" y="12"/>
                  <a:pt x="32" y="12"/>
                  <a:pt x="32" y="12"/>
                </a:cubicBezTo>
                <a:cubicBezTo>
                  <a:pt x="32" y="12"/>
                  <a:pt x="31" y="12"/>
                  <a:pt x="31" y="12"/>
                </a:cubicBezTo>
                <a:cubicBezTo>
                  <a:pt x="29" y="13"/>
                  <a:pt x="27" y="13"/>
                  <a:pt x="24" y="14"/>
                </a:cubicBezTo>
                <a:cubicBezTo>
                  <a:pt x="24" y="22"/>
                  <a:pt x="24" y="22"/>
                  <a:pt x="2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18"/>
                  <a:pt x="33" y="15"/>
                  <a:pt x="32" y="12"/>
                </a:cubicBezTo>
                <a:close/>
                <a:moveTo>
                  <a:pt x="22" y="14"/>
                </a:moveTo>
                <a:cubicBezTo>
                  <a:pt x="22" y="14"/>
                  <a:pt x="22" y="14"/>
                  <a:pt x="22" y="14"/>
                </a:cubicBezTo>
                <a:cubicBezTo>
                  <a:pt x="20" y="13"/>
                  <a:pt x="18" y="13"/>
                  <a:pt x="15" y="12"/>
                </a:cubicBezTo>
                <a:cubicBezTo>
                  <a:pt x="15" y="12"/>
                  <a:pt x="15" y="12"/>
                  <a:pt x="15" y="12"/>
                </a:cubicBezTo>
                <a:cubicBezTo>
                  <a:pt x="13" y="15"/>
                  <a:pt x="13" y="18"/>
                  <a:pt x="13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14"/>
                  <a:pt x="22" y="14"/>
                  <a:pt x="22" y="14"/>
                </a:cubicBezTo>
                <a:close/>
                <a:moveTo>
                  <a:pt x="22" y="33"/>
                </a:moveTo>
                <a:cubicBezTo>
                  <a:pt x="22" y="33"/>
                  <a:pt x="22" y="33"/>
                  <a:pt x="22" y="33"/>
                </a:cubicBezTo>
                <a:cubicBezTo>
                  <a:pt x="22" y="25"/>
                  <a:pt x="22" y="25"/>
                  <a:pt x="22" y="25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28"/>
                  <a:pt x="13" y="32"/>
                  <a:pt x="15" y="35"/>
                </a:cubicBezTo>
                <a:cubicBezTo>
                  <a:pt x="15" y="35"/>
                  <a:pt x="15" y="35"/>
                  <a:pt x="15" y="35"/>
                </a:cubicBezTo>
                <a:cubicBezTo>
                  <a:pt x="18" y="34"/>
                  <a:pt x="20" y="33"/>
                  <a:pt x="22" y="33"/>
                </a:cubicBezTo>
                <a:close/>
                <a:moveTo>
                  <a:pt x="24" y="33"/>
                </a:moveTo>
                <a:cubicBezTo>
                  <a:pt x="24" y="33"/>
                  <a:pt x="24" y="33"/>
                  <a:pt x="24" y="33"/>
                </a:cubicBezTo>
                <a:cubicBezTo>
                  <a:pt x="27" y="33"/>
                  <a:pt x="29" y="34"/>
                  <a:pt x="31" y="35"/>
                </a:cubicBezTo>
                <a:cubicBezTo>
                  <a:pt x="31" y="35"/>
                  <a:pt x="32" y="35"/>
                  <a:pt x="32" y="35"/>
                </a:cubicBezTo>
                <a:cubicBezTo>
                  <a:pt x="33" y="32"/>
                  <a:pt x="34" y="28"/>
                  <a:pt x="3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33"/>
                  <a:pt x="24" y="33"/>
                  <a:pt x="24" y="3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8" name="Freeform 28"/>
          <p:cNvSpPr>
            <a:spLocks noEditPoints="1"/>
          </p:cNvSpPr>
          <p:nvPr/>
        </p:nvSpPr>
        <p:spPr bwMode="auto">
          <a:xfrm>
            <a:off x="6366297" y="2889250"/>
            <a:ext cx="161925" cy="160338"/>
          </a:xfrm>
          <a:custGeom>
            <a:avLst/>
            <a:gdLst>
              <a:gd name="T0" fmla="*/ 34 w 43"/>
              <a:gd name="T1" fmla="*/ 32 h 43"/>
              <a:gd name="T2" fmla="*/ 39 w 43"/>
              <a:gd name="T3" fmla="*/ 19 h 43"/>
              <a:gd name="T4" fmla="*/ 37 w 43"/>
              <a:gd name="T5" fmla="*/ 12 h 43"/>
              <a:gd name="T6" fmla="*/ 33 w 43"/>
              <a:gd name="T7" fmla="*/ 6 h 43"/>
              <a:gd name="T8" fmla="*/ 27 w 43"/>
              <a:gd name="T9" fmla="*/ 2 h 43"/>
              <a:gd name="T10" fmla="*/ 6 w 43"/>
              <a:gd name="T11" fmla="*/ 6 h 43"/>
              <a:gd name="T12" fmla="*/ 0 w 43"/>
              <a:gd name="T13" fmla="*/ 19 h 43"/>
              <a:gd name="T14" fmla="*/ 1 w 43"/>
              <a:gd name="T15" fmla="*/ 27 h 43"/>
              <a:gd name="T16" fmla="*/ 6 w 43"/>
              <a:gd name="T17" fmla="*/ 33 h 43"/>
              <a:gd name="T18" fmla="*/ 19 w 43"/>
              <a:gd name="T19" fmla="*/ 39 h 43"/>
              <a:gd name="T20" fmla="*/ 32 w 43"/>
              <a:gd name="T21" fmla="*/ 34 h 43"/>
              <a:gd name="T22" fmla="*/ 42 w 43"/>
              <a:gd name="T23" fmla="*/ 42 h 43"/>
              <a:gd name="T24" fmla="*/ 31 w 43"/>
              <a:gd name="T25" fmla="*/ 31 h 43"/>
              <a:gd name="T26" fmla="*/ 31 w 43"/>
              <a:gd name="T27" fmla="*/ 31 h 43"/>
              <a:gd name="T28" fmla="*/ 25 w 43"/>
              <a:gd name="T29" fmla="*/ 34 h 43"/>
              <a:gd name="T30" fmla="*/ 13 w 43"/>
              <a:gd name="T31" fmla="*/ 34 h 43"/>
              <a:gd name="T32" fmla="*/ 8 w 43"/>
              <a:gd name="T33" fmla="*/ 31 h 43"/>
              <a:gd name="T34" fmla="*/ 5 w 43"/>
              <a:gd name="T35" fmla="*/ 25 h 43"/>
              <a:gd name="T36" fmla="*/ 5 w 43"/>
              <a:gd name="T37" fmla="*/ 13 h 43"/>
              <a:gd name="T38" fmla="*/ 19 w 43"/>
              <a:gd name="T39" fmla="*/ 4 h 43"/>
              <a:gd name="T40" fmla="*/ 25 w 43"/>
              <a:gd name="T41" fmla="*/ 5 h 43"/>
              <a:gd name="T42" fmla="*/ 31 w 43"/>
              <a:gd name="T43" fmla="*/ 8 h 43"/>
              <a:gd name="T44" fmla="*/ 34 w 43"/>
              <a:gd name="T45" fmla="*/ 13 h 43"/>
              <a:gd name="T46" fmla="*/ 34 w 43"/>
              <a:gd name="T47" fmla="*/ 25 h 43"/>
              <a:gd name="T48" fmla="*/ 14 w 43"/>
              <a:gd name="T49" fmla="*/ 8 h 43"/>
              <a:gd name="T50" fmla="*/ 12 w 43"/>
              <a:gd name="T51" fmla="*/ 9 h 43"/>
              <a:gd name="T52" fmla="*/ 10 w 43"/>
              <a:gd name="T53" fmla="*/ 11 h 43"/>
              <a:gd name="T54" fmla="*/ 9 w 43"/>
              <a:gd name="T55" fmla="*/ 12 h 43"/>
              <a:gd name="T56" fmla="*/ 8 w 43"/>
              <a:gd name="T57" fmla="*/ 15 h 43"/>
              <a:gd name="T58" fmla="*/ 10 w 43"/>
              <a:gd name="T59" fmla="*/ 15 h 43"/>
              <a:gd name="T60" fmla="*/ 12 w 43"/>
              <a:gd name="T61" fmla="*/ 12 h 43"/>
              <a:gd name="T62" fmla="*/ 15 w 43"/>
              <a:gd name="T63" fmla="*/ 10 h 43"/>
              <a:gd name="T64" fmla="*/ 14 w 43"/>
              <a:gd name="T65" fmla="*/ 8 h 43"/>
              <a:gd name="T66" fmla="*/ 31 w 43"/>
              <a:gd name="T67" fmla="*/ 18 h 43"/>
              <a:gd name="T68" fmla="*/ 29 w 43"/>
              <a:gd name="T69" fmla="*/ 23 h 43"/>
              <a:gd name="T70" fmla="*/ 27 w 43"/>
              <a:gd name="T71" fmla="*/ 27 h 43"/>
              <a:gd name="T72" fmla="*/ 19 w 43"/>
              <a:gd name="T73" fmla="*/ 30 h 43"/>
              <a:gd name="T74" fmla="*/ 19 w 43"/>
              <a:gd name="T75" fmla="*/ 32 h 43"/>
              <a:gd name="T76" fmla="*/ 28 w 43"/>
              <a:gd name="T77" fmla="*/ 28 h 43"/>
              <a:gd name="T78" fmla="*/ 31 w 43"/>
              <a:gd name="T79" fmla="*/ 24 h 43"/>
              <a:gd name="T80" fmla="*/ 31 w 43"/>
              <a:gd name="T81" fmla="*/ 18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43" h="43">
                <a:moveTo>
                  <a:pt x="42" y="39"/>
                </a:moveTo>
                <a:cubicBezTo>
                  <a:pt x="34" y="32"/>
                  <a:pt x="34" y="32"/>
                  <a:pt x="34" y="32"/>
                </a:cubicBezTo>
                <a:cubicBezTo>
                  <a:pt x="35" y="30"/>
                  <a:pt x="36" y="29"/>
                  <a:pt x="37" y="27"/>
                </a:cubicBezTo>
                <a:cubicBezTo>
                  <a:pt x="38" y="25"/>
                  <a:pt x="39" y="22"/>
                  <a:pt x="39" y="19"/>
                </a:cubicBezTo>
                <a:cubicBezTo>
                  <a:pt x="39" y="17"/>
                  <a:pt x="38" y="14"/>
                  <a:pt x="37" y="12"/>
                </a:cubicBezTo>
                <a:cubicBezTo>
                  <a:pt x="37" y="12"/>
                  <a:pt x="37" y="12"/>
                  <a:pt x="37" y="12"/>
                </a:cubicBezTo>
                <a:cubicBezTo>
                  <a:pt x="36" y="10"/>
                  <a:pt x="35" y="8"/>
                  <a:pt x="33" y="6"/>
                </a:cubicBezTo>
                <a:cubicBezTo>
                  <a:pt x="33" y="6"/>
                  <a:pt x="33" y="6"/>
                  <a:pt x="33" y="6"/>
                </a:cubicBezTo>
                <a:cubicBezTo>
                  <a:pt x="31" y="4"/>
                  <a:pt x="29" y="3"/>
                  <a:pt x="27" y="2"/>
                </a:cubicBezTo>
                <a:cubicBezTo>
                  <a:pt x="27" y="2"/>
                  <a:pt x="27" y="2"/>
                  <a:pt x="27" y="2"/>
                </a:cubicBezTo>
                <a:cubicBezTo>
                  <a:pt x="24" y="1"/>
                  <a:pt x="22" y="0"/>
                  <a:pt x="19" y="0"/>
                </a:cubicBezTo>
                <a:cubicBezTo>
                  <a:pt x="14" y="0"/>
                  <a:pt x="9" y="2"/>
                  <a:pt x="6" y="6"/>
                </a:cubicBezTo>
                <a:cubicBezTo>
                  <a:pt x="4" y="8"/>
                  <a:pt x="2" y="10"/>
                  <a:pt x="1" y="12"/>
                </a:cubicBezTo>
                <a:cubicBezTo>
                  <a:pt x="1" y="14"/>
                  <a:pt x="0" y="17"/>
                  <a:pt x="0" y="19"/>
                </a:cubicBezTo>
                <a:cubicBezTo>
                  <a:pt x="0" y="22"/>
                  <a:pt x="1" y="24"/>
                  <a:pt x="1" y="27"/>
                </a:cubicBezTo>
                <a:cubicBezTo>
                  <a:pt x="1" y="27"/>
                  <a:pt x="1" y="27"/>
                  <a:pt x="1" y="27"/>
                </a:cubicBezTo>
                <a:cubicBezTo>
                  <a:pt x="2" y="29"/>
                  <a:pt x="4" y="31"/>
                  <a:pt x="6" y="33"/>
                </a:cubicBezTo>
                <a:cubicBezTo>
                  <a:pt x="6" y="33"/>
                  <a:pt x="6" y="33"/>
                  <a:pt x="6" y="33"/>
                </a:cubicBezTo>
                <a:cubicBezTo>
                  <a:pt x="7" y="35"/>
                  <a:pt x="10" y="36"/>
                  <a:pt x="12" y="37"/>
                </a:cubicBezTo>
                <a:cubicBezTo>
                  <a:pt x="14" y="38"/>
                  <a:pt x="17" y="39"/>
                  <a:pt x="19" y="39"/>
                </a:cubicBezTo>
                <a:cubicBezTo>
                  <a:pt x="22" y="39"/>
                  <a:pt x="24" y="38"/>
                  <a:pt x="27" y="37"/>
                </a:cubicBezTo>
                <a:cubicBezTo>
                  <a:pt x="29" y="37"/>
                  <a:pt x="30" y="36"/>
                  <a:pt x="32" y="34"/>
                </a:cubicBezTo>
                <a:cubicBezTo>
                  <a:pt x="39" y="42"/>
                  <a:pt x="39" y="42"/>
                  <a:pt x="39" y="42"/>
                </a:cubicBezTo>
                <a:cubicBezTo>
                  <a:pt x="40" y="43"/>
                  <a:pt x="41" y="43"/>
                  <a:pt x="42" y="42"/>
                </a:cubicBezTo>
                <a:cubicBezTo>
                  <a:pt x="43" y="41"/>
                  <a:pt x="43" y="40"/>
                  <a:pt x="42" y="39"/>
                </a:cubicBezTo>
                <a:close/>
                <a:moveTo>
                  <a:pt x="31" y="31"/>
                </a:moveTo>
                <a:cubicBezTo>
                  <a:pt x="31" y="31"/>
                  <a:pt x="31" y="31"/>
                  <a:pt x="31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0" y="31"/>
                  <a:pt x="30" y="31"/>
                  <a:pt x="30" y="31"/>
                </a:cubicBezTo>
                <a:cubicBezTo>
                  <a:pt x="29" y="32"/>
                  <a:pt x="27" y="33"/>
                  <a:pt x="25" y="34"/>
                </a:cubicBezTo>
                <a:cubicBezTo>
                  <a:pt x="24" y="35"/>
                  <a:pt x="21" y="35"/>
                  <a:pt x="19" y="35"/>
                </a:cubicBezTo>
                <a:cubicBezTo>
                  <a:pt x="17" y="35"/>
                  <a:pt x="15" y="35"/>
                  <a:pt x="13" y="34"/>
                </a:cubicBezTo>
                <a:cubicBezTo>
                  <a:pt x="11" y="33"/>
                  <a:pt x="10" y="32"/>
                  <a:pt x="8" y="31"/>
                </a:cubicBezTo>
                <a:cubicBezTo>
                  <a:pt x="8" y="31"/>
                  <a:pt x="8" y="31"/>
                  <a:pt x="8" y="31"/>
                </a:cubicBezTo>
                <a:cubicBezTo>
                  <a:pt x="7" y="29"/>
                  <a:pt x="6" y="27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4" y="24"/>
                  <a:pt x="4" y="22"/>
                  <a:pt x="4" y="19"/>
                </a:cubicBezTo>
                <a:cubicBezTo>
                  <a:pt x="4" y="17"/>
                  <a:pt x="4" y="15"/>
                  <a:pt x="5" y="13"/>
                </a:cubicBezTo>
                <a:cubicBezTo>
                  <a:pt x="6" y="11"/>
                  <a:pt x="7" y="10"/>
                  <a:pt x="8" y="8"/>
                </a:cubicBezTo>
                <a:cubicBezTo>
                  <a:pt x="11" y="5"/>
                  <a:pt x="15" y="4"/>
                  <a:pt x="19" y="4"/>
                </a:cubicBezTo>
                <a:cubicBezTo>
                  <a:pt x="21" y="4"/>
                  <a:pt x="24" y="4"/>
                  <a:pt x="25" y="5"/>
                </a:cubicBezTo>
                <a:cubicBezTo>
                  <a:pt x="25" y="5"/>
                  <a:pt x="25" y="5"/>
                  <a:pt x="25" y="5"/>
                </a:cubicBezTo>
                <a:cubicBezTo>
                  <a:pt x="27" y="6"/>
                  <a:pt x="29" y="7"/>
                  <a:pt x="31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2" y="10"/>
                  <a:pt x="33" y="11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35" y="15"/>
                  <a:pt x="35" y="17"/>
                  <a:pt x="35" y="19"/>
                </a:cubicBezTo>
                <a:cubicBezTo>
                  <a:pt x="35" y="22"/>
                  <a:pt x="35" y="24"/>
                  <a:pt x="34" y="25"/>
                </a:cubicBezTo>
                <a:cubicBezTo>
                  <a:pt x="33" y="27"/>
                  <a:pt x="32" y="29"/>
                  <a:pt x="31" y="31"/>
                </a:cubicBezTo>
                <a:close/>
                <a:moveTo>
                  <a:pt x="14" y="8"/>
                </a:moveTo>
                <a:cubicBezTo>
                  <a:pt x="14" y="8"/>
                  <a:pt x="14" y="8"/>
                  <a:pt x="14" y="8"/>
                </a:cubicBezTo>
                <a:cubicBezTo>
                  <a:pt x="14" y="8"/>
                  <a:pt x="13" y="9"/>
                  <a:pt x="12" y="9"/>
                </a:cubicBezTo>
                <a:cubicBezTo>
                  <a:pt x="12" y="9"/>
                  <a:pt x="11" y="10"/>
                  <a:pt x="1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11"/>
                  <a:pt x="9" y="12"/>
                  <a:pt x="9" y="12"/>
                </a:cubicBezTo>
                <a:cubicBezTo>
                  <a:pt x="9" y="12"/>
                  <a:pt x="9" y="12"/>
                  <a:pt x="9" y="12"/>
                </a:cubicBezTo>
                <a:cubicBezTo>
                  <a:pt x="8" y="13"/>
                  <a:pt x="8" y="14"/>
                  <a:pt x="8" y="15"/>
                </a:cubicBezTo>
                <a:cubicBezTo>
                  <a:pt x="8" y="15"/>
                  <a:pt x="8" y="16"/>
                  <a:pt x="8" y="16"/>
                </a:cubicBezTo>
                <a:cubicBezTo>
                  <a:pt x="9" y="16"/>
                  <a:pt x="10" y="16"/>
                  <a:pt x="10" y="15"/>
                </a:cubicBezTo>
                <a:cubicBezTo>
                  <a:pt x="10" y="15"/>
                  <a:pt x="10" y="14"/>
                  <a:pt x="11" y="14"/>
                </a:cubicBezTo>
                <a:cubicBezTo>
                  <a:pt x="11" y="13"/>
                  <a:pt x="12" y="13"/>
                  <a:pt x="12" y="12"/>
                </a:cubicBezTo>
                <a:cubicBezTo>
                  <a:pt x="12" y="12"/>
                  <a:pt x="13" y="11"/>
                  <a:pt x="14" y="11"/>
                </a:cubicBezTo>
                <a:cubicBezTo>
                  <a:pt x="14" y="10"/>
                  <a:pt x="15" y="10"/>
                  <a:pt x="15" y="10"/>
                </a:cubicBezTo>
                <a:cubicBezTo>
                  <a:pt x="16" y="10"/>
                  <a:pt x="16" y="9"/>
                  <a:pt x="16" y="8"/>
                </a:cubicBezTo>
                <a:cubicBezTo>
                  <a:pt x="16" y="8"/>
                  <a:pt x="15" y="8"/>
                  <a:pt x="14" y="8"/>
                </a:cubicBezTo>
                <a:close/>
                <a:moveTo>
                  <a:pt x="31" y="18"/>
                </a:moveTo>
                <a:cubicBezTo>
                  <a:pt x="31" y="18"/>
                  <a:pt x="31" y="18"/>
                  <a:pt x="31" y="18"/>
                </a:cubicBezTo>
                <a:cubicBezTo>
                  <a:pt x="30" y="18"/>
                  <a:pt x="30" y="19"/>
                  <a:pt x="30" y="19"/>
                </a:cubicBezTo>
                <a:cubicBezTo>
                  <a:pt x="30" y="21"/>
                  <a:pt x="29" y="22"/>
                  <a:pt x="29" y="23"/>
                </a:cubicBezTo>
                <a:cubicBezTo>
                  <a:pt x="29" y="23"/>
                  <a:pt x="29" y="23"/>
                  <a:pt x="29" y="23"/>
                </a:cubicBezTo>
                <a:cubicBezTo>
                  <a:pt x="28" y="25"/>
                  <a:pt x="28" y="26"/>
                  <a:pt x="27" y="27"/>
                </a:cubicBezTo>
                <a:cubicBezTo>
                  <a:pt x="26" y="28"/>
                  <a:pt x="25" y="29"/>
                  <a:pt x="23" y="29"/>
                </a:cubicBezTo>
                <a:cubicBezTo>
                  <a:pt x="22" y="30"/>
                  <a:pt x="21" y="30"/>
                  <a:pt x="19" y="30"/>
                </a:cubicBezTo>
                <a:cubicBezTo>
                  <a:pt x="19" y="30"/>
                  <a:pt x="18" y="30"/>
                  <a:pt x="18" y="31"/>
                </a:cubicBezTo>
                <a:cubicBezTo>
                  <a:pt x="18" y="31"/>
                  <a:pt x="19" y="32"/>
                  <a:pt x="19" y="32"/>
                </a:cubicBezTo>
                <a:cubicBezTo>
                  <a:pt x="21" y="32"/>
                  <a:pt x="23" y="32"/>
                  <a:pt x="24" y="31"/>
                </a:cubicBezTo>
                <a:cubicBezTo>
                  <a:pt x="26" y="30"/>
                  <a:pt x="27" y="29"/>
                  <a:pt x="28" y="28"/>
                </a:cubicBezTo>
                <a:cubicBezTo>
                  <a:pt x="29" y="27"/>
                  <a:pt x="30" y="26"/>
                  <a:pt x="31" y="24"/>
                </a:cubicBezTo>
                <a:cubicBezTo>
                  <a:pt x="31" y="24"/>
                  <a:pt x="31" y="24"/>
                  <a:pt x="31" y="24"/>
                </a:cubicBezTo>
                <a:cubicBezTo>
                  <a:pt x="32" y="23"/>
                  <a:pt x="32" y="21"/>
                  <a:pt x="32" y="19"/>
                </a:cubicBezTo>
                <a:cubicBezTo>
                  <a:pt x="32" y="19"/>
                  <a:pt x="31" y="18"/>
                  <a:pt x="31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9" name="Freeform 29"/>
          <p:cNvSpPr/>
          <p:nvPr/>
        </p:nvSpPr>
        <p:spPr bwMode="auto">
          <a:xfrm>
            <a:off x="6359947" y="3556000"/>
            <a:ext cx="171450" cy="157163"/>
          </a:xfrm>
          <a:custGeom>
            <a:avLst/>
            <a:gdLst>
              <a:gd name="T0" fmla="*/ 14 w 46"/>
              <a:gd name="T1" fmla="*/ 19 h 42"/>
              <a:gd name="T2" fmla="*/ 14 w 46"/>
              <a:gd name="T3" fmla="*/ 19 h 42"/>
              <a:gd name="T4" fmla="*/ 5 w 46"/>
              <a:gd name="T5" fmla="*/ 28 h 42"/>
              <a:gd name="T6" fmla="*/ 4 w 46"/>
              <a:gd name="T7" fmla="*/ 32 h 42"/>
              <a:gd name="T8" fmla="*/ 5 w 46"/>
              <a:gd name="T9" fmla="*/ 37 h 42"/>
              <a:gd name="T10" fmla="*/ 5 w 46"/>
              <a:gd name="T11" fmla="*/ 37 h 42"/>
              <a:gd name="T12" fmla="*/ 5 w 46"/>
              <a:gd name="T13" fmla="*/ 37 h 42"/>
              <a:gd name="T14" fmla="*/ 9 w 46"/>
              <a:gd name="T15" fmla="*/ 38 h 42"/>
              <a:gd name="T16" fmla="*/ 13 w 46"/>
              <a:gd name="T17" fmla="*/ 37 h 42"/>
              <a:gd name="T18" fmla="*/ 24 w 46"/>
              <a:gd name="T19" fmla="*/ 26 h 42"/>
              <a:gd name="T20" fmla="*/ 24 w 46"/>
              <a:gd name="T21" fmla="*/ 26 h 42"/>
              <a:gd name="T22" fmla="*/ 34 w 46"/>
              <a:gd name="T23" fmla="*/ 16 h 42"/>
              <a:gd name="T24" fmla="*/ 35 w 46"/>
              <a:gd name="T25" fmla="*/ 14 h 42"/>
              <a:gd name="T26" fmla="*/ 34 w 46"/>
              <a:gd name="T27" fmla="*/ 12 h 42"/>
              <a:gd name="T28" fmla="*/ 33 w 46"/>
              <a:gd name="T29" fmla="*/ 11 h 42"/>
              <a:gd name="T30" fmla="*/ 31 w 46"/>
              <a:gd name="T31" fmla="*/ 12 h 42"/>
              <a:gd name="T32" fmla="*/ 15 w 46"/>
              <a:gd name="T33" fmla="*/ 28 h 42"/>
              <a:gd name="T34" fmla="*/ 13 w 46"/>
              <a:gd name="T35" fmla="*/ 28 h 42"/>
              <a:gd name="T36" fmla="*/ 13 w 46"/>
              <a:gd name="T37" fmla="*/ 25 h 42"/>
              <a:gd name="T38" fmla="*/ 28 w 46"/>
              <a:gd name="T39" fmla="*/ 9 h 42"/>
              <a:gd name="T40" fmla="*/ 33 w 46"/>
              <a:gd name="T41" fmla="*/ 8 h 42"/>
              <a:gd name="T42" fmla="*/ 37 w 46"/>
              <a:gd name="T43" fmla="*/ 9 h 42"/>
              <a:gd name="T44" fmla="*/ 39 w 46"/>
              <a:gd name="T45" fmla="*/ 14 h 42"/>
              <a:gd name="T46" fmla="*/ 37 w 46"/>
              <a:gd name="T47" fmla="*/ 18 h 42"/>
              <a:gd name="T48" fmla="*/ 26 w 46"/>
              <a:gd name="T49" fmla="*/ 29 h 42"/>
              <a:gd name="T50" fmla="*/ 26 w 46"/>
              <a:gd name="T51" fmla="*/ 29 h 42"/>
              <a:gd name="T52" fmla="*/ 26 w 46"/>
              <a:gd name="T53" fmla="*/ 29 h 42"/>
              <a:gd name="T54" fmla="*/ 16 w 46"/>
              <a:gd name="T55" fmla="*/ 39 h 42"/>
              <a:gd name="T56" fmla="*/ 9 w 46"/>
              <a:gd name="T57" fmla="*/ 42 h 42"/>
              <a:gd name="T58" fmla="*/ 3 w 46"/>
              <a:gd name="T59" fmla="*/ 39 h 42"/>
              <a:gd name="T60" fmla="*/ 3 w 46"/>
              <a:gd name="T61" fmla="*/ 39 h 42"/>
              <a:gd name="T62" fmla="*/ 0 w 46"/>
              <a:gd name="T63" fmla="*/ 32 h 42"/>
              <a:gd name="T64" fmla="*/ 3 w 46"/>
              <a:gd name="T65" fmla="*/ 26 h 42"/>
              <a:gd name="T66" fmla="*/ 13 w 46"/>
              <a:gd name="T67" fmla="*/ 16 h 42"/>
              <a:gd name="T68" fmla="*/ 13 w 46"/>
              <a:gd name="T69" fmla="*/ 16 h 42"/>
              <a:gd name="T70" fmla="*/ 26 w 46"/>
              <a:gd name="T71" fmla="*/ 3 h 42"/>
              <a:gd name="T72" fmla="*/ 34 w 46"/>
              <a:gd name="T73" fmla="*/ 0 h 42"/>
              <a:gd name="T74" fmla="*/ 43 w 46"/>
              <a:gd name="T75" fmla="*/ 3 h 42"/>
              <a:gd name="T76" fmla="*/ 46 w 46"/>
              <a:gd name="T77" fmla="*/ 12 h 42"/>
              <a:gd name="T78" fmla="*/ 43 w 46"/>
              <a:gd name="T79" fmla="*/ 20 h 42"/>
              <a:gd name="T80" fmla="*/ 25 w 46"/>
              <a:gd name="T81" fmla="*/ 38 h 42"/>
              <a:gd name="T82" fmla="*/ 23 w 46"/>
              <a:gd name="T83" fmla="*/ 38 h 42"/>
              <a:gd name="T84" fmla="*/ 23 w 46"/>
              <a:gd name="T85" fmla="*/ 35 h 42"/>
              <a:gd name="T86" fmla="*/ 40 w 46"/>
              <a:gd name="T87" fmla="*/ 18 h 42"/>
              <a:gd name="T88" fmla="*/ 43 w 46"/>
              <a:gd name="T89" fmla="*/ 12 h 42"/>
              <a:gd name="T90" fmla="*/ 40 w 46"/>
              <a:gd name="T91" fmla="*/ 6 h 42"/>
              <a:gd name="T92" fmla="*/ 34 w 46"/>
              <a:gd name="T93" fmla="*/ 3 h 42"/>
              <a:gd name="T94" fmla="*/ 28 w 46"/>
              <a:gd name="T95" fmla="*/ 6 h 42"/>
              <a:gd name="T96" fmla="*/ 14 w 46"/>
              <a:gd name="T97" fmla="*/ 19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" h="42">
                <a:moveTo>
                  <a:pt x="14" y="19"/>
                </a:moveTo>
                <a:cubicBezTo>
                  <a:pt x="14" y="19"/>
                  <a:pt x="14" y="19"/>
                  <a:pt x="14" y="19"/>
                </a:cubicBezTo>
                <a:cubicBezTo>
                  <a:pt x="5" y="28"/>
                  <a:pt x="5" y="28"/>
                  <a:pt x="5" y="28"/>
                </a:cubicBezTo>
                <a:cubicBezTo>
                  <a:pt x="4" y="30"/>
                  <a:pt x="4" y="31"/>
                  <a:pt x="4" y="32"/>
                </a:cubicBezTo>
                <a:cubicBezTo>
                  <a:pt x="4" y="34"/>
                  <a:pt x="4" y="35"/>
                  <a:pt x="5" y="37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7"/>
                  <a:pt x="5" y="37"/>
                  <a:pt x="5" y="37"/>
                </a:cubicBezTo>
                <a:cubicBezTo>
                  <a:pt x="7" y="38"/>
                  <a:pt x="8" y="38"/>
                  <a:pt x="9" y="38"/>
                </a:cubicBezTo>
                <a:cubicBezTo>
                  <a:pt x="11" y="38"/>
                  <a:pt x="12" y="38"/>
                  <a:pt x="13" y="37"/>
                </a:cubicBezTo>
                <a:cubicBezTo>
                  <a:pt x="24" y="26"/>
                  <a:pt x="24" y="26"/>
                  <a:pt x="24" y="26"/>
                </a:cubicBezTo>
                <a:cubicBezTo>
                  <a:pt x="24" y="26"/>
                  <a:pt x="24" y="26"/>
                  <a:pt x="24" y="26"/>
                </a:cubicBezTo>
                <a:cubicBezTo>
                  <a:pt x="34" y="16"/>
                  <a:pt x="34" y="16"/>
                  <a:pt x="34" y="16"/>
                </a:cubicBezTo>
                <a:cubicBezTo>
                  <a:pt x="35" y="15"/>
                  <a:pt x="35" y="14"/>
                  <a:pt x="35" y="14"/>
                </a:cubicBezTo>
                <a:cubicBezTo>
                  <a:pt x="35" y="13"/>
                  <a:pt x="35" y="12"/>
                  <a:pt x="34" y="12"/>
                </a:cubicBezTo>
                <a:cubicBezTo>
                  <a:pt x="34" y="11"/>
                  <a:pt x="33" y="11"/>
                  <a:pt x="33" y="11"/>
                </a:cubicBezTo>
                <a:cubicBezTo>
                  <a:pt x="32" y="11"/>
                  <a:pt x="31" y="11"/>
                  <a:pt x="31" y="12"/>
                </a:cubicBezTo>
                <a:cubicBezTo>
                  <a:pt x="15" y="28"/>
                  <a:pt x="15" y="28"/>
                  <a:pt x="15" y="28"/>
                </a:cubicBezTo>
                <a:cubicBezTo>
                  <a:pt x="15" y="28"/>
                  <a:pt x="13" y="28"/>
                  <a:pt x="13" y="28"/>
                </a:cubicBezTo>
                <a:cubicBezTo>
                  <a:pt x="12" y="27"/>
                  <a:pt x="12" y="26"/>
                  <a:pt x="13" y="25"/>
                </a:cubicBezTo>
                <a:cubicBezTo>
                  <a:pt x="28" y="9"/>
                  <a:pt x="28" y="9"/>
                  <a:pt x="28" y="9"/>
                </a:cubicBezTo>
                <a:cubicBezTo>
                  <a:pt x="30" y="8"/>
                  <a:pt x="31" y="8"/>
                  <a:pt x="33" y="8"/>
                </a:cubicBezTo>
                <a:cubicBezTo>
                  <a:pt x="34" y="8"/>
                  <a:pt x="36" y="8"/>
                  <a:pt x="37" y="9"/>
                </a:cubicBezTo>
                <a:cubicBezTo>
                  <a:pt x="38" y="11"/>
                  <a:pt x="39" y="12"/>
                  <a:pt x="39" y="14"/>
                </a:cubicBezTo>
                <a:cubicBezTo>
                  <a:pt x="39" y="15"/>
                  <a:pt x="38" y="17"/>
                  <a:pt x="37" y="18"/>
                </a:cubicBezTo>
                <a:cubicBezTo>
                  <a:pt x="26" y="29"/>
                  <a:pt x="26" y="29"/>
                  <a:pt x="26" y="29"/>
                </a:cubicBezTo>
                <a:cubicBezTo>
                  <a:pt x="26" y="29"/>
                  <a:pt x="26" y="29"/>
                  <a:pt x="26" y="29"/>
                </a:cubicBezTo>
                <a:cubicBezTo>
                  <a:pt x="26" y="29"/>
                  <a:pt x="26" y="29"/>
                  <a:pt x="26" y="29"/>
                </a:cubicBezTo>
                <a:cubicBezTo>
                  <a:pt x="16" y="39"/>
                  <a:pt x="16" y="39"/>
                  <a:pt x="16" y="39"/>
                </a:cubicBezTo>
                <a:cubicBezTo>
                  <a:pt x="14" y="41"/>
                  <a:pt x="12" y="42"/>
                  <a:pt x="9" y="42"/>
                </a:cubicBezTo>
                <a:cubicBezTo>
                  <a:pt x="7" y="42"/>
                  <a:pt x="5" y="41"/>
                  <a:pt x="3" y="39"/>
                </a:cubicBezTo>
                <a:cubicBezTo>
                  <a:pt x="3" y="39"/>
                  <a:pt x="3" y="39"/>
                  <a:pt x="3" y="39"/>
                </a:cubicBezTo>
                <a:cubicBezTo>
                  <a:pt x="1" y="37"/>
                  <a:pt x="0" y="35"/>
                  <a:pt x="0" y="32"/>
                </a:cubicBezTo>
                <a:cubicBezTo>
                  <a:pt x="0" y="30"/>
                  <a:pt x="1" y="28"/>
                  <a:pt x="3" y="26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6"/>
                  <a:pt x="13" y="16"/>
                  <a:pt x="13" y="16"/>
                </a:cubicBezTo>
                <a:cubicBezTo>
                  <a:pt x="26" y="3"/>
                  <a:pt x="26" y="3"/>
                  <a:pt x="26" y="3"/>
                </a:cubicBezTo>
                <a:cubicBezTo>
                  <a:pt x="28" y="1"/>
                  <a:pt x="31" y="0"/>
                  <a:pt x="34" y="0"/>
                </a:cubicBezTo>
                <a:cubicBezTo>
                  <a:pt x="37" y="0"/>
                  <a:pt x="40" y="1"/>
                  <a:pt x="43" y="3"/>
                </a:cubicBezTo>
                <a:cubicBezTo>
                  <a:pt x="45" y="5"/>
                  <a:pt x="46" y="8"/>
                  <a:pt x="46" y="12"/>
                </a:cubicBezTo>
                <a:cubicBezTo>
                  <a:pt x="46" y="15"/>
                  <a:pt x="45" y="18"/>
                  <a:pt x="43" y="20"/>
                </a:cubicBezTo>
                <a:cubicBezTo>
                  <a:pt x="25" y="38"/>
                  <a:pt x="25" y="38"/>
                  <a:pt x="25" y="38"/>
                </a:cubicBezTo>
                <a:cubicBezTo>
                  <a:pt x="25" y="38"/>
                  <a:pt x="23" y="38"/>
                  <a:pt x="23" y="38"/>
                </a:cubicBezTo>
                <a:cubicBezTo>
                  <a:pt x="22" y="37"/>
                  <a:pt x="22" y="36"/>
                  <a:pt x="23" y="35"/>
                </a:cubicBezTo>
                <a:cubicBezTo>
                  <a:pt x="40" y="18"/>
                  <a:pt x="40" y="18"/>
                  <a:pt x="40" y="18"/>
                </a:cubicBezTo>
                <a:cubicBezTo>
                  <a:pt x="42" y="16"/>
                  <a:pt x="43" y="14"/>
                  <a:pt x="43" y="12"/>
                </a:cubicBezTo>
                <a:cubicBezTo>
                  <a:pt x="43" y="9"/>
                  <a:pt x="42" y="7"/>
                  <a:pt x="40" y="6"/>
                </a:cubicBezTo>
                <a:cubicBezTo>
                  <a:pt x="39" y="4"/>
                  <a:pt x="36" y="3"/>
                  <a:pt x="34" y="3"/>
                </a:cubicBezTo>
                <a:cubicBezTo>
                  <a:pt x="32" y="3"/>
                  <a:pt x="30" y="4"/>
                  <a:pt x="28" y="6"/>
                </a:cubicBezTo>
                <a:cubicBezTo>
                  <a:pt x="14" y="19"/>
                  <a:pt x="14" y="19"/>
                  <a:pt x="14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0" name="Rectangle 48"/>
          <p:cNvSpPr>
            <a:spLocks noChangeArrowheads="1"/>
          </p:cNvSpPr>
          <p:nvPr/>
        </p:nvSpPr>
        <p:spPr bwMode="auto">
          <a:xfrm>
            <a:off x="6769044" y="1443007"/>
            <a:ext cx="198321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</a:t>
            </a:r>
            <a:r>
              <a:rPr lang="en-US" altLang="zh-CN" sz="8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designed.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1" name="Rectangle 48"/>
          <p:cNvSpPr>
            <a:spLocks noChangeArrowheads="1"/>
          </p:cNvSpPr>
          <p:nvPr/>
        </p:nvSpPr>
        <p:spPr bwMode="auto">
          <a:xfrm>
            <a:off x="6769044" y="2098327"/>
            <a:ext cx="198321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ysClr val="windowText" lastClr="000000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</a:t>
            </a:r>
            <a:r>
              <a:rPr lang="en-US" altLang="zh-CN" sz="8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designed.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2" name="Rectangle 48"/>
          <p:cNvSpPr>
            <a:spLocks noChangeArrowheads="1"/>
          </p:cNvSpPr>
          <p:nvPr/>
        </p:nvSpPr>
        <p:spPr bwMode="auto">
          <a:xfrm>
            <a:off x="6769044" y="2784127"/>
            <a:ext cx="198321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</a:t>
            </a:r>
            <a:r>
              <a:rPr lang="en-US" altLang="zh-CN" sz="8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designed.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3" name="Rectangle 48"/>
          <p:cNvSpPr>
            <a:spLocks noChangeArrowheads="1"/>
          </p:cNvSpPr>
          <p:nvPr/>
        </p:nvSpPr>
        <p:spPr bwMode="auto">
          <a:xfrm>
            <a:off x="6769044" y="3439447"/>
            <a:ext cx="198321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ysClr val="windowText" lastClr="000000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</a:t>
            </a:r>
            <a:r>
              <a:rPr lang="en-US" altLang="zh-CN" sz="8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designed.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4" name="Rectangle 48"/>
          <p:cNvSpPr>
            <a:spLocks noChangeArrowheads="1"/>
          </p:cNvSpPr>
          <p:nvPr/>
        </p:nvSpPr>
        <p:spPr bwMode="auto">
          <a:xfrm>
            <a:off x="6769044" y="4125247"/>
            <a:ext cx="198321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</a:t>
            </a:r>
            <a:r>
              <a:rPr lang="en-US" altLang="zh-CN" sz="8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designed.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59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50" fill="hold"/>
                                            <p:tgtEl>
                                              <p:spTgt spid="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50" fill="hold"/>
                                            <p:tgtEl>
                                              <p:spTgt spid="2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59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73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2" fill="hold" grpId="0" nodeType="withEffect" p14:presetBounceEnd="5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6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4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5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9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91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2" presetID="2" presetClass="entr" presetSubtype="2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109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2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2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6" presetClass="emph" presetSubtype="0" autoRev="1" fill="hold" grpId="1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120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2" presetClass="entr" presetSubtype="2" fill="hold" grpId="0" nodeType="withEffect" p14:presetBounceEnd="5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3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3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16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6" presetClass="emph" presetSubtype="0" autoRev="1" fill="hold" grpId="1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animScale>
                                          <p:cBhvr>
                                            <p:cTn id="138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4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45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6" presetID="2" presetClass="entr" presetSubtype="2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4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0" presetID="2" presetClass="entr" presetSubtype="8" fill="hold" grpId="0" nodeType="withEffect" p14:presetBounceEnd="50000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3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4" presetID="2" presetClass="entr" presetSubtype="8" fill="hold" grpId="0" nodeType="withEffect" p14:presetBounceEnd="50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1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/>
          <p:bldP spid="25" grpId="0"/>
          <p:bldP spid="25" grpId="1"/>
          <p:bldP spid="26" grpId="0"/>
          <p:bldP spid="26" grpId="1"/>
          <p:bldP spid="27" grpId="0"/>
          <p:bldP spid="27" grpId="1"/>
          <p:bldP spid="28" grpId="0"/>
          <p:bldP spid="28" grpId="1"/>
          <p:bldP spid="29" grpId="0"/>
          <p:bldP spid="29" grpId="1"/>
          <p:bldP spid="30" grpId="0" animBg="1"/>
          <p:bldP spid="30" grpId="1" animBg="1"/>
          <p:bldP spid="31" grpId="0" animBg="1"/>
          <p:bldP spid="31" grpId="1" animBg="1"/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  <p:bldP spid="38" grpId="0" animBg="1"/>
          <p:bldP spid="38" grpId="1" animBg="1"/>
          <p:bldP spid="39" grpId="0" animBg="1"/>
          <p:bldP spid="39" grpId="1" animBg="1"/>
          <p:bldP spid="40" grpId="0"/>
          <p:bldP spid="41" grpId="0"/>
          <p:bldP spid="42" grpId="0"/>
          <p:bldP spid="43" grpId="0"/>
          <p:bldP spid="4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50" fill="hold"/>
                                            <p:tgtEl>
                                              <p:spTgt spid="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50" fill="hold"/>
                                            <p:tgtEl>
                                              <p:spTgt spid="2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59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73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4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5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9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91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2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109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6" presetClass="emph" presetSubtype="0" autoRev="1" fill="hold" grpId="1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120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2" presetClass="entr" presetSubtype="2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16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6" presetClass="emph" presetSubtype="0" autoRev="1" fill="hold" grpId="1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animScale>
                                          <p:cBhvr>
                                            <p:cTn id="138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4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45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6" presetID="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0" presetID="2" presetClass="entr" presetSubtype="8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3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4" presetID="2" presetClass="entr" presetSubtype="8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1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/>
          <p:bldP spid="25" grpId="0"/>
          <p:bldP spid="25" grpId="1"/>
          <p:bldP spid="26" grpId="0"/>
          <p:bldP spid="26" grpId="1"/>
          <p:bldP spid="27" grpId="0"/>
          <p:bldP spid="27" grpId="1"/>
          <p:bldP spid="28" grpId="0"/>
          <p:bldP spid="28" grpId="1"/>
          <p:bldP spid="29" grpId="0"/>
          <p:bldP spid="29" grpId="1"/>
          <p:bldP spid="30" grpId="0" animBg="1"/>
          <p:bldP spid="30" grpId="1" animBg="1"/>
          <p:bldP spid="31" grpId="0" animBg="1"/>
          <p:bldP spid="31" grpId="1" animBg="1"/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  <p:bldP spid="38" grpId="0" animBg="1"/>
          <p:bldP spid="38" grpId="1" animBg="1"/>
          <p:bldP spid="39" grpId="0" animBg="1"/>
          <p:bldP spid="39" grpId="1" animBg="1"/>
          <p:bldP spid="40" grpId="0"/>
          <p:bldP spid="41" grpId="0"/>
          <p:bldP spid="42" grpId="0"/>
          <p:bldP spid="43" grpId="0"/>
          <p:bldP spid="44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101785" y="0"/>
            <a:ext cx="940668" cy="257904"/>
            <a:chOff x="3954422" y="0"/>
            <a:chExt cx="1235393" cy="338709"/>
          </a:xfrm>
        </p:grpSpPr>
        <p:sp>
          <p:nvSpPr>
            <p:cNvPr id="5" name="等腰三角形 4"/>
            <p:cNvSpPr/>
            <p:nvPr/>
          </p:nvSpPr>
          <p:spPr>
            <a:xfrm rot="10800000">
              <a:off x="395442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>
              <a:off x="413995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ED5B7"/>
                </a:solidFill>
              </a:endParaRPr>
            </a:p>
          </p:txBody>
        </p:sp>
      </p:grpSp>
      <p:sp>
        <p:nvSpPr>
          <p:cNvPr id="7" name="TextBox 5"/>
          <p:cNvSpPr txBox="1"/>
          <p:nvPr/>
        </p:nvSpPr>
        <p:spPr>
          <a:xfrm>
            <a:off x="3239852" y="298058"/>
            <a:ext cx="266429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0202E"/>
                </a:solidFill>
                <a:latin typeface="Impact" panose="020B0806030902050204" pitchFamily="34" charset="0"/>
              </a:rPr>
              <a:t>单击添加文本标题</a:t>
            </a:r>
            <a:endParaRPr lang="zh-CN" altLang="en-US" dirty="0">
              <a:solidFill>
                <a:srgbClr val="20202E"/>
              </a:solidFill>
              <a:latin typeface="Impact" panose="020B0806030902050204" pitchFamily="34" charset="0"/>
            </a:endParaRPr>
          </a:p>
        </p:txBody>
      </p:sp>
      <p:sp>
        <p:nvSpPr>
          <p:cNvPr id="8" name="Freeform 6"/>
          <p:cNvSpPr/>
          <p:nvPr/>
        </p:nvSpPr>
        <p:spPr bwMode="auto">
          <a:xfrm>
            <a:off x="-252536" y="4171950"/>
            <a:ext cx="3635622" cy="1135310"/>
          </a:xfrm>
          <a:custGeom>
            <a:avLst/>
            <a:gdLst>
              <a:gd name="T0" fmla="*/ 1972 w 1972"/>
              <a:gd name="T1" fmla="*/ 611 h 611"/>
              <a:gd name="T2" fmla="*/ 0 w 1972"/>
              <a:gd name="T3" fmla="*/ 611 h 611"/>
              <a:gd name="T4" fmla="*/ 985 w 1972"/>
              <a:gd name="T5" fmla="*/ 0 h 611"/>
              <a:gd name="T6" fmla="*/ 1972 w 1972"/>
              <a:gd name="T7" fmla="*/ 611 h 6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72" h="611">
                <a:moveTo>
                  <a:pt x="1972" y="611"/>
                </a:moveTo>
                <a:lnTo>
                  <a:pt x="0" y="611"/>
                </a:lnTo>
                <a:lnTo>
                  <a:pt x="985" y="0"/>
                </a:lnTo>
                <a:lnTo>
                  <a:pt x="1972" y="611"/>
                </a:lnTo>
                <a:close/>
              </a:path>
            </a:pathLst>
          </a:custGeom>
          <a:solidFill>
            <a:srgbClr val="1ED5B7">
              <a:alpha val="9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Freeform 7"/>
          <p:cNvSpPr/>
          <p:nvPr/>
        </p:nvSpPr>
        <p:spPr bwMode="auto">
          <a:xfrm>
            <a:off x="1674758" y="4411662"/>
            <a:ext cx="2743310" cy="854734"/>
          </a:xfrm>
          <a:custGeom>
            <a:avLst/>
            <a:gdLst>
              <a:gd name="T0" fmla="*/ 1488 w 1488"/>
              <a:gd name="T1" fmla="*/ 460 h 460"/>
              <a:gd name="T2" fmla="*/ 0 w 1488"/>
              <a:gd name="T3" fmla="*/ 460 h 460"/>
              <a:gd name="T4" fmla="*/ 745 w 1488"/>
              <a:gd name="T5" fmla="*/ 0 h 460"/>
              <a:gd name="T6" fmla="*/ 1488 w 1488"/>
              <a:gd name="T7" fmla="*/ 46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88" h="460">
                <a:moveTo>
                  <a:pt x="1488" y="460"/>
                </a:moveTo>
                <a:lnTo>
                  <a:pt x="0" y="460"/>
                </a:lnTo>
                <a:lnTo>
                  <a:pt x="745" y="0"/>
                </a:lnTo>
                <a:lnTo>
                  <a:pt x="1488" y="460"/>
                </a:lnTo>
                <a:close/>
              </a:path>
            </a:pathLst>
          </a:custGeom>
          <a:solidFill>
            <a:srgbClr val="20202E">
              <a:alpha val="9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reeform 8"/>
          <p:cNvSpPr/>
          <p:nvPr/>
        </p:nvSpPr>
        <p:spPr bwMode="auto">
          <a:xfrm>
            <a:off x="2754189" y="4171950"/>
            <a:ext cx="3635622" cy="1135310"/>
          </a:xfrm>
          <a:custGeom>
            <a:avLst/>
            <a:gdLst>
              <a:gd name="T0" fmla="*/ 1972 w 1972"/>
              <a:gd name="T1" fmla="*/ 611 h 611"/>
              <a:gd name="T2" fmla="*/ 0 w 1972"/>
              <a:gd name="T3" fmla="*/ 611 h 611"/>
              <a:gd name="T4" fmla="*/ 985 w 1972"/>
              <a:gd name="T5" fmla="*/ 0 h 611"/>
              <a:gd name="T6" fmla="*/ 1972 w 1972"/>
              <a:gd name="T7" fmla="*/ 611 h 6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72" h="611">
                <a:moveTo>
                  <a:pt x="1972" y="611"/>
                </a:moveTo>
                <a:lnTo>
                  <a:pt x="0" y="611"/>
                </a:lnTo>
                <a:lnTo>
                  <a:pt x="985" y="0"/>
                </a:lnTo>
                <a:lnTo>
                  <a:pt x="1972" y="611"/>
                </a:lnTo>
                <a:close/>
              </a:path>
            </a:pathLst>
          </a:custGeom>
          <a:solidFill>
            <a:srgbClr val="1ED5B7">
              <a:alpha val="9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reeform 9"/>
          <p:cNvSpPr/>
          <p:nvPr/>
        </p:nvSpPr>
        <p:spPr bwMode="auto">
          <a:xfrm>
            <a:off x="4764033" y="4411662"/>
            <a:ext cx="2743310" cy="854734"/>
          </a:xfrm>
          <a:custGeom>
            <a:avLst/>
            <a:gdLst>
              <a:gd name="T0" fmla="*/ 1488 w 1488"/>
              <a:gd name="T1" fmla="*/ 460 h 460"/>
              <a:gd name="T2" fmla="*/ 0 w 1488"/>
              <a:gd name="T3" fmla="*/ 460 h 460"/>
              <a:gd name="T4" fmla="*/ 745 w 1488"/>
              <a:gd name="T5" fmla="*/ 0 h 460"/>
              <a:gd name="T6" fmla="*/ 1488 w 1488"/>
              <a:gd name="T7" fmla="*/ 46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88" h="460">
                <a:moveTo>
                  <a:pt x="1488" y="460"/>
                </a:moveTo>
                <a:lnTo>
                  <a:pt x="0" y="460"/>
                </a:lnTo>
                <a:lnTo>
                  <a:pt x="745" y="0"/>
                </a:lnTo>
                <a:lnTo>
                  <a:pt x="1488" y="460"/>
                </a:lnTo>
                <a:close/>
              </a:path>
            </a:pathLst>
          </a:custGeom>
          <a:solidFill>
            <a:srgbClr val="20202E">
              <a:alpha val="9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reeform 10"/>
          <p:cNvSpPr/>
          <p:nvPr/>
        </p:nvSpPr>
        <p:spPr bwMode="auto">
          <a:xfrm>
            <a:off x="5760914" y="4171950"/>
            <a:ext cx="3635622" cy="1135310"/>
          </a:xfrm>
          <a:custGeom>
            <a:avLst/>
            <a:gdLst>
              <a:gd name="T0" fmla="*/ 1972 w 1972"/>
              <a:gd name="T1" fmla="*/ 611 h 611"/>
              <a:gd name="T2" fmla="*/ 0 w 1972"/>
              <a:gd name="T3" fmla="*/ 611 h 611"/>
              <a:gd name="T4" fmla="*/ 985 w 1972"/>
              <a:gd name="T5" fmla="*/ 0 h 611"/>
              <a:gd name="T6" fmla="*/ 1972 w 1972"/>
              <a:gd name="T7" fmla="*/ 611 h 6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72" h="611">
                <a:moveTo>
                  <a:pt x="1972" y="611"/>
                </a:moveTo>
                <a:lnTo>
                  <a:pt x="0" y="611"/>
                </a:lnTo>
                <a:lnTo>
                  <a:pt x="985" y="0"/>
                </a:lnTo>
                <a:lnTo>
                  <a:pt x="1972" y="611"/>
                </a:lnTo>
                <a:close/>
              </a:path>
            </a:pathLst>
          </a:custGeom>
          <a:solidFill>
            <a:srgbClr val="1ED5B7">
              <a:alpha val="9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Line 11"/>
          <p:cNvSpPr>
            <a:spLocks noChangeShapeType="1"/>
          </p:cNvSpPr>
          <p:nvPr/>
        </p:nvSpPr>
        <p:spPr bwMode="auto">
          <a:xfrm flipV="1">
            <a:off x="1563688" y="2720975"/>
            <a:ext cx="0" cy="1450975"/>
          </a:xfrm>
          <a:prstGeom prst="line">
            <a:avLst/>
          </a:prstGeom>
          <a:noFill/>
          <a:ln w="6350" cap="flat">
            <a:solidFill>
              <a:srgbClr val="1ED5B7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>
            <a:off x="1020763" y="2720975"/>
            <a:ext cx="1089025" cy="0"/>
          </a:xfrm>
          <a:prstGeom prst="line">
            <a:avLst/>
          </a:prstGeom>
          <a:noFill/>
          <a:ln w="6350" cap="flat">
            <a:solidFill>
              <a:srgbClr val="1ED5B7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 flipV="1">
            <a:off x="4570413" y="2720975"/>
            <a:ext cx="0" cy="1450975"/>
          </a:xfrm>
          <a:prstGeom prst="line">
            <a:avLst/>
          </a:prstGeom>
          <a:noFill/>
          <a:ln w="6350" cap="flat">
            <a:solidFill>
              <a:srgbClr val="1ED5B7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Line 14"/>
          <p:cNvSpPr>
            <a:spLocks noChangeShapeType="1"/>
          </p:cNvSpPr>
          <p:nvPr/>
        </p:nvSpPr>
        <p:spPr bwMode="auto">
          <a:xfrm>
            <a:off x="4027488" y="2720975"/>
            <a:ext cx="1089025" cy="0"/>
          </a:xfrm>
          <a:prstGeom prst="line">
            <a:avLst/>
          </a:prstGeom>
          <a:noFill/>
          <a:ln w="6350" cap="flat">
            <a:solidFill>
              <a:srgbClr val="1ED5B7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Line 15"/>
          <p:cNvSpPr>
            <a:spLocks noChangeShapeType="1"/>
          </p:cNvSpPr>
          <p:nvPr/>
        </p:nvSpPr>
        <p:spPr bwMode="auto">
          <a:xfrm flipV="1">
            <a:off x="3048000" y="3530600"/>
            <a:ext cx="0" cy="881063"/>
          </a:xfrm>
          <a:prstGeom prst="line">
            <a:avLst/>
          </a:prstGeom>
          <a:noFill/>
          <a:ln w="6350" cap="flat">
            <a:solidFill>
              <a:srgbClr val="20202E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Line 16"/>
          <p:cNvSpPr>
            <a:spLocks noChangeShapeType="1"/>
          </p:cNvSpPr>
          <p:nvPr/>
        </p:nvSpPr>
        <p:spPr bwMode="auto">
          <a:xfrm>
            <a:off x="2501900" y="3530600"/>
            <a:ext cx="1089025" cy="0"/>
          </a:xfrm>
          <a:prstGeom prst="line">
            <a:avLst/>
          </a:prstGeom>
          <a:noFill/>
          <a:ln w="6350" cap="flat">
            <a:solidFill>
              <a:srgbClr val="20202E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Line 17"/>
          <p:cNvSpPr>
            <a:spLocks noChangeShapeType="1"/>
          </p:cNvSpPr>
          <p:nvPr/>
        </p:nvSpPr>
        <p:spPr bwMode="auto">
          <a:xfrm flipV="1">
            <a:off x="6137275" y="3530600"/>
            <a:ext cx="0" cy="881063"/>
          </a:xfrm>
          <a:prstGeom prst="line">
            <a:avLst/>
          </a:prstGeom>
          <a:noFill/>
          <a:ln w="6350" cap="flat">
            <a:solidFill>
              <a:srgbClr val="20202E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Line 18"/>
          <p:cNvSpPr>
            <a:spLocks noChangeShapeType="1"/>
          </p:cNvSpPr>
          <p:nvPr/>
        </p:nvSpPr>
        <p:spPr bwMode="auto">
          <a:xfrm>
            <a:off x="5591175" y="3530600"/>
            <a:ext cx="1089025" cy="0"/>
          </a:xfrm>
          <a:prstGeom prst="line">
            <a:avLst/>
          </a:prstGeom>
          <a:noFill/>
          <a:ln w="6350" cap="flat">
            <a:solidFill>
              <a:srgbClr val="20202E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Line 19"/>
          <p:cNvSpPr>
            <a:spLocks noChangeShapeType="1"/>
          </p:cNvSpPr>
          <p:nvPr/>
        </p:nvSpPr>
        <p:spPr bwMode="auto">
          <a:xfrm flipV="1">
            <a:off x="7577138" y="2720975"/>
            <a:ext cx="0" cy="1450975"/>
          </a:xfrm>
          <a:prstGeom prst="line">
            <a:avLst/>
          </a:prstGeom>
          <a:noFill/>
          <a:ln w="6350" cap="flat">
            <a:solidFill>
              <a:srgbClr val="1ED5B7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Line 20"/>
          <p:cNvSpPr>
            <a:spLocks noChangeShapeType="1"/>
          </p:cNvSpPr>
          <p:nvPr/>
        </p:nvSpPr>
        <p:spPr bwMode="auto">
          <a:xfrm>
            <a:off x="7034213" y="2720975"/>
            <a:ext cx="1089025" cy="0"/>
          </a:xfrm>
          <a:prstGeom prst="line">
            <a:avLst/>
          </a:prstGeom>
          <a:noFill/>
          <a:ln w="6350" cap="flat">
            <a:solidFill>
              <a:srgbClr val="1ED5B7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7389813" y="1325562"/>
            <a:ext cx="377825" cy="376238"/>
            <a:chOff x="7389813" y="1325562"/>
            <a:chExt cx="377825" cy="376238"/>
          </a:xfrm>
          <a:solidFill>
            <a:srgbClr val="1ED5B7"/>
          </a:solidFill>
        </p:grpSpPr>
        <p:sp>
          <p:nvSpPr>
            <p:cNvPr id="24" name="Freeform 21"/>
            <p:cNvSpPr/>
            <p:nvPr/>
          </p:nvSpPr>
          <p:spPr bwMode="auto">
            <a:xfrm>
              <a:off x="7580313" y="1470025"/>
              <a:ext cx="187325" cy="180975"/>
            </a:xfrm>
            <a:custGeom>
              <a:avLst/>
              <a:gdLst>
                <a:gd name="T0" fmla="*/ 50 w 59"/>
                <a:gd name="T1" fmla="*/ 20 h 57"/>
                <a:gd name="T2" fmla="*/ 38 w 59"/>
                <a:gd name="T3" fmla="*/ 20 h 57"/>
                <a:gd name="T4" fmla="*/ 38 w 59"/>
                <a:gd name="T5" fmla="*/ 9 h 57"/>
                <a:gd name="T6" fmla="*/ 30 w 59"/>
                <a:gd name="T7" fmla="*/ 0 h 57"/>
                <a:gd name="T8" fmla="*/ 21 w 59"/>
                <a:gd name="T9" fmla="*/ 9 h 57"/>
                <a:gd name="T10" fmla="*/ 21 w 59"/>
                <a:gd name="T11" fmla="*/ 20 h 57"/>
                <a:gd name="T12" fmla="*/ 9 w 59"/>
                <a:gd name="T13" fmla="*/ 20 h 57"/>
                <a:gd name="T14" fmla="*/ 0 w 59"/>
                <a:gd name="T15" fmla="*/ 29 h 57"/>
                <a:gd name="T16" fmla="*/ 9 w 59"/>
                <a:gd name="T17" fmla="*/ 37 h 57"/>
                <a:gd name="T18" fmla="*/ 21 w 59"/>
                <a:gd name="T19" fmla="*/ 37 h 57"/>
                <a:gd name="T20" fmla="*/ 21 w 59"/>
                <a:gd name="T21" fmla="*/ 48 h 57"/>
                <a:gd name="T22" fmla="*/ 30 w 59"/>
                <a:gd name="T23" fmla="*/ 57 h 57"/>
                <a:gd name="T24" fmla="*/ 38 w 59"/>
                <a:gd name="T25" fmla="*/ 48 h 57"/>
                <a:gd name="T26" fmla="*/ 38 w 59"/>
                <a:gd name="T27" fmla="*/ 37 h 57"/>
                <a:gd name="T28" fmla="*/ 50 w 59"/>
                <a:gd name="T29" fmla="*/ 37 h 57"/>
                <a:gd name="T30" fmla="*/ 59 w 59"/>
                <a:gd name="T31" fmla="*/ 29 h 57"/>
                <a:gd name="T32" fmla="*/ 50 w 59"/>
                <a:gd name="T33" fmla="*/ 2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9" h="57">
                  <a:moveTo>
                    <a:pt x="50" y="20"/>
                  </a:moveTo>
                  <a:cubicBezTo>
                    <a:pt x="38" y="20"/>
                    <a:pt x="38" y="20"/>
                    <a:pt x="38" y="20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8" y="4"/>
                    <a:pt x="34" y="0"/>
                    <a:pt x="30" y="0"/>
                  </a:cubicBezTo>
                  <a:cubicBezTo>
                    <a:pt x="25" y="0"/>
                    <a:pt x="21" y="4"/>
                    <a:pt x="21" y="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4" y="20"/>
                    <a:pt x="0" y="24"/>
                    <a:pt x="0" y="29"/>
                  </a:cubicBezTo>
                  <a:cubicBezTo>
                    <a:pt x="0" y="33"/>
                    <a:pt x="4" y="37"/>
                    <a:pt x="9" y="37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1" y="48"/>
                    <a:pt x="21" y="48"/>
                    <a:pt x="21" y="48"/>
                  </a:cubicBezTo>
                  <a:cubicBezTo>
                    <a:pt x="21" y="53"/>
                    <a:pt x="25" y="57"/>
                    <a:pt x="30" y="57"/>
                  </a:cubicBezTo>
                  <a:cubicBezTo>
                    <a:pt x="34" y="57"/>
                    <a:pt x="38" y="53"/>
                    <a:pt x="38" y="48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5" y="37"/>
                    <a:pt x="59" y="33"/>
                    <a:pt x="59" y="29"/>
                  </a:cubicBezTo>
                  <a:cubicBezTo>
                    <a:pt x="59" y="24"/>
                    <a:pt x="55" y="20"/>
                    <a:pt x="50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2"/>
            <p:cNvSpPr>
              <a:spLocks noEditPoints="1"/>
            </p:cNvSpPr>
            <p:nvPr/>
          </p:nvSpPr>
          <p:spPr bwMode="auto">
            <a:xfrm>
              <a:off x="7389813" y="1325562"/>
              <a:ext cx="288925" cy="376238"/>
            </a:xfrm>
            <a:custGeom>
              <a:avLst/>
              <a:gdLst>
                <a:gd name="T0" fmla="*/ 46 w 91"/>
                <a:gd name="T1" fmla="*/ 45 h 118"/>
                <a:gd name="T2" fmla="*/ 69 w 91"/>
                <a:gd name="T3" fmla="*/ 23 h 118"/>
                <a:gd name="T4" fmla="*/ 46 w 91"/>
                <a:gd name="T5" fmla="*/ 0 h 118"/>
                <a:gd name="T6" fmla="*/ 23 w 91"/>
                <a:gd name="T7" fmla="*/ 23 h 118"/>
                <a:gd name="T8" fmla="*/ 46 w 91"/>
                <a:gd name="T9" fmla="*/ 45 h 118"/>
                <a:gd name="T10" fmla="*/ 91 w 91"/>
                <a:gd name="T11" fmla="*/ 109 h 118"/>
                <a:gd name="T12" fmla="*/ 73 w 91"/>
                <a:gd name="T13" fmla="*/ 90 h 118"/>
                <a:gd name="T14" fmla="*/ 53 w 91"/>
                <a:gd name="T15" fmla="*/ 71 h 118"/>
                <a:gd name="T16" fmla="*/ 65 w 91"/>
                <a:gd name="T17" fmla="*/ 58 h 118"/>
                <a:gd name="T18" fmla="*/ 46 w 91"/>
                <a:gd name="T19" fmla="*/ 52 h 118"/>
                <a:gd name="T20" fmla="*/ 0 w 91"/>
                <a:gd name="T21" fmla="*/ 114 h 118"/>
                <a:gd name="T22" fmla="*/ 0 w 91"/>
                <a:gd name="T23" fmla="*/ 118 h 118"/>
                <a:gd name="T24" fmla="*/ 91 w 91"/>
                <a:gd name="T25" fmla="*/ 118 h 118"/>
                <a:gd name="T26" fmla="*/ 91 w 91"/>
                <a:gd name="T27" fmla="*/ 114 h 118"/>
                <a:gd name="T28" fmla="*/ 91 w 91"/>
                <a:gd name="T29" fmla="*/ 109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1" h="118">
                  <a:moveTo>
                    <a:pt x="46" y="45"/>
                  </a:moveTo>
                  <a:cubicBezTo>
                    <a:pt x="59" y="45"/>
                    <a:pt x="69" y="35"/>
                    <a:pt x="69" y="23"/>
                  </a:cubicBezTo>
                  <a:cubicBezTo>
                    <a:pt x="69" y="10"/>
                    <a:pt x="59" y="0"/>
                    <a:pt x="46" y="0"/>
                  </a:cubicBezTo>
                  <a:cubicBezTo>
                    <a:pt x="33" y="0"/>
                    <a:pt x="23" y="10"/>
                    <a:pt x="23" y="23"/>
                  </a:cubicBezTo>
                  <a:cubicBezTo>
                    <a:pt x="23" y="35"/>
                    <a:pt x="33" y="45"/>
                    <a:pt x="46" y="45"/>
                  </a:cubicBezTo>
                  <a:close/>
                  <a:moveTo>
                    <a:pt x="91" y="109"/>
                  </a:moveTo>
                  <a:cubicBezTo>
                    <a:pt x="85" y="109"/>
                    <a:pt x="73" y="106"/>
                    <a:pt x="73" y="90"/>
                  </a:cubicBezTo>
                  <a:cubicBezTo>
                    <a:pt x="73" y="90"/>
                    <a:pt x="51" y="92"/>
                    <a:pt x="53" y="71"/>
                  </a:cubicBezTo>
                  <a:cubicBezTo>
                    <a:pt x="54" y="63"/>
                    <a:pt x="59" y="59"/>
                    <a:pt x="65" y="58"/>
                  </a:cubicBezTo>
                  <a:cubicBezTo>
                    <a:pt x="59" y="54"/>
                    <a:pt x="53" y="52"/>
                    <a:pt x="46" y="52"/>
                  </a:cubicBezTo>
                  <a:cubicBezTo>
                    <a:pt x="20" y="52"/>
                    <a:pt x="0" y="80"/>
                    <a:pt x="0" y="114"/>
                  </a:cubicBezTo>
                  <a:cubicBezTo>
                    <a:pt x="0" y="115"/>
                    <a:pt x="0" y="117"/>
                    <a:pt x="0" y="118"/>
                  </a:cubicBezTo>
                  <a:cubicBezTo>
                    <a:pt x="91" y="118"/>
                    <a:pt x="91" y="118"/>
                    <a:pt x="91" y="118"/>
                  </a:cubicBezTo>
                  <a:cubicBezTo>
                    <a:pt x="91" y="117"/>
                    <a:pt x="91" y="115"/>
                    <a:pt x="91" y="114"/>
                  </a:cubicBezTo>
                  <a:cubicBezTo>
                    <a:pt x="91" y="113"/>
                    <a:pt x="91" y="111"/>
                    <a:pt x="91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908300" y="2203450"/>
            <a:ext cx="276225" cy="423863"/>
            <a:chOff x="2908300" y="2203450"/>
            <a:chExt cx="276225" cy="423863"/>
          </a:xfrm>
          <a:solidFill>
            <a:srgbClr val="20202E"/>
          </a:solidFill>
        </p:grpSpPr>
        <p:sp>
          <p:nvSpPr>
            <p:cNvPr id="27" name="Freeform 23"/>
            <p:cNvSpPr/>
            <p:nvPr/>
          </p:nvSpPr>
          <p:spPr bwMode="auto">
            <a:xfrm>
              <a:off x="2952750" y="2203450"/>
              <a:ext cx="193675" cy="158750"/>
            </a:xfrm>
            <a:custGeom>
              <a:avLst/>
              <a:gdLst>
                <a:gd name="T0" fmla="*/ 14 w 61"/>
                <a:gd name="T1" fmla="*/ 36 h 50"/>
                <a:gd name="T2" fmla="*/ 14 w 61"/>
                <a:gd name="T3" fmla="*/ 25 h 50"/>
                <a:gd name="T4" fmla="*/ 25 w 61"/>
                <a:gd name="T5" fmla="*/ 14 h 50"/>
                <a:gd name="T6" fmla="*/ 36 w 61"/>
                <a:gd name="T7" fmla="*/ 14 h 50"/>
                <a:gd name="T8" fmla="*/ 47 w 61"/>
                <a:gd name="T9" fmla="*/ 25 h 50"/>
                <a:gd name="T10" fmla="*/ 47 w 61"/>
                <a:gd name="T11" fmla="*/ 50 h 50"/>
                <a:gd name="T12" fmla="*/ 61 w 61"/>
                <a:gd name="T13" fmla="*/ 50 h 50"/>
                <a:gd name="T14" fmla="*/ 61 w 61"/>
                <a:gd name="T15" fmla="*/ 25 h 50"/>
                <a:gd name="T16" fmla="*/ 36 w 61"/>
                <a:gd name="T17" fmla="*/ 0 h 50"/>
                <a:gd name="T18" fmla="*/ 25 w 61"/>
                <a:gd name="T19" fmla="*/ 0 h 50"/>
                <a:gd name="T20" fmla="*/ 0 w 61"/>
                <a:gd name="T21" fmla="*/ 25 h 50"/>
                <a:gd name="T22" fmla="*/ 0 w 61"/>
                <a:gd name="T23" fmla="*/ 36 h 50"/>
                <a:gd name="T24" fmla="*/ 14 w 61"/>
                <a:gd name="T25" fmla="*/ 3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1" h="50">
                  <a:moveTo>
                    <a:pt x="14" y="36"/>
                  </a:moveTo>
                  <a:cubicBezTo>
                    <a:pt x="14" y="25"/>
                    <a:pt x="14" y="25"/>
                    <a:pt x="14" y="25"/>
                  </a:cubicBezTo>
                  <a:cubicBezTo>
                    <a:pt x="14" y="19"/>
                    <a:pt x="19" y="14"/>
                    <a:pt x="25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42" y="14"/>
                    <a:pt x="47" y="19"/>
                    <a:pt x="47" y="25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61" y="50"/>
                    <a:pt x="61" y="50"/>
                    <a:pt x="61" y="50"/>
                  </a:cubicBezTo>
                  <a:cubicBezTo>
                    <a:pt x="61" y="25"/>
                    <a:pt x="61" y="25"/>
                    <a:pt x="61" y="25"/>
                  </a:cubicBezTo>
                  <a:cubicBezTo>
                    <a:pt x="61" y="11"/>
                    <a:pt x="50" y="0"/>
                    <a:pt x="36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1"/>
                    <a:pt x="0" y="25"/>
                  </a:cubicBezTo>
                  <a:cubicBezTo>
                    <a:pt x="0" y="36"/>
                    <a:pt x="0" y="36"/>
                    <a:pt x="0" y="36"/>
                  </a:cubicBezTo>
                  <a:lnTo>
                    <a:pt x="14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24"/>
            <p:cNvSpPr>
              <a:spLocks noEditPoints="1"/>
            </p:cNvSpPr>
            <p:nvPr/>
          </p:nvSpPr>
          <p:spPr bwMode="auto">
            <a:xfrm>
              <a:off x="2908300" y="2387600"/>
              <a:ext cx="276225" cy="239713"/>
            </a:xfrm>
            <a:custGeom>
              <a:avLst/>
              <a:gdLst>
                <a:gd name="T0" fmla="*/ 0 w 87"/>
                <a:gd name="T1" fmla="*/ 0 h 75"/>
                <a:gd name="T2" fmla="*/ 0 w 87"/>
                <a:gd name="T3" fmla="*/ 38 h 75"/>
                <a:gd name="T4" fmla="*/ 38 w 87"/>
                <a:gd name="T5" fmla="*/ 75 h 75"/>
                <a:gd name="T6" fmla="*/ 49 w 87"/>
                <a:gd name="T7" fmla="*/ 75 h 75"/>
                <a:gd name="T8" fmla="*/ 87 w 87"/>
                <a:gd name="T9" fmla="*/ 38 h 75"/>
                <a:gd name="T10" fmla="*/ 87 w 87"/>
                <a:gd name="T11" fmla="*/ 0 h 75"/>
                <a:gd name="T12" fmla="*/ 0 w 87"/>
                <a:gd name="T13" fmla="*/ 0 h 75"/>
                <a:gd name="T14" fmla="*/ 49 w 87"/>
                <a:gd name="T15" fmla="*/ 34 h 75"/>
                <a:gd name="T16" fmla="*/ 49 w 87"/>
                <a:gd name="T17" fmla="*/ 51 h 75"/>
                <a:gd name="T18" fmla="*/ 45 w 87"/>
                <a:gd name="T19" fmla="*/ 54 h 75"/>
                <a:gd name="T20" fmla="*/ 42 w 87"/>
                <a:gd name="T21" fmla="*/ 51 h 75"/>
                <a:gd name="T22" fmla="*/ 42 w 87"/>
                <a:gd name="T23" fmla="*/ 34 h 75"/>
                <a:gd name="T24" fmla="*/ 36 w 87"/>
                <a:gd name="T25" fmla="*/ 25 h 75"/>
                <a:gd name="T26" fmla="*/ 45 w 87"/>
                <a:gd name="T27" fmla="*/ 15 h 75"/>
                <a:gd name="T28" fmla="*/ 55 w 87"/>
                <a:gd name="T29" fmla="*/ 25 h 75"/>
                <a:gd name="T30" fmla="*/ 49 w 87"/>
                <a:gd name="T31" fmla="*/ 3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7" h="75">
                  <a:moveTo>
                    <a:pt x="0" y="0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58"/>
                    <a:pt x="17" y="75"/>
                    <a:pt x="38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70" y="75"/>
                    <a:pt x="87" y="58"/>
                    <a:pt x="87" y="38"/>
                  </a:cubicBezTo>
                  <a:cubicBezTo>
                    <a:pt x="87" y="0"/>
                    <a:pt x="87" y="0"/>
                    <a:pt x="87" y="0"/>
                  </a:cubicBezTo>
                  <a:lnTo>
                    <a:pt x="0" y="0"/>
                  </a:lnTo>
                  <a:close/>
                  <a:moveTo>
                    <a:pt x="49" y="34"/>
                  </a:moveTo>
                  <a:cubicBezTo>
                    <a:pt x="49" y="51"/>
                    <a:pt x="49" y="51"/>
                    <a:pt x="49" y="51"/>
                  </a:cubicBezTo>
                  <a:cubicBezTo>
                    <a:pt x="49" y="53"/>
                    <a:pt x="48" y="54"/>
                    <a:pt x="45" y="54"/>
                  </a:cubicBezTo>
                  <a:cubicBezTo>
                    <a:pt x="43" y="54"/>
                    <a:pt x="42" y="53"/>
                    <a:pt x="42" y="51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38" y="32"/>
                    <a:pt x="36" y="29"/>
                    <a:pt x="36" y="25"/>
                  </a:cubicBezTo>
                  <a:cubicBezTo>
                    <a:pt x="36" y="20"/>
                    <a:pt x="40" y="15"/>
                    <a:pt x="45" y="15"/>
                  </a:cubicBezTo>
                  <a:cubicBezTo>
                    <a:pt x="51" y="15"/>
                    <a:pt x="55" y="20"/>
                    <a:pt x="55" y="25"/>
                  </a:cubicBezTo>
                  <a:cubicBezTo>
                    <a:pt x="55" y="29"/>
                    <a:pt x="53" y="32"/>
                    <a:pt x="49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411663" y="1284287"/>
            <a:ext cx="336550" cy="461963"/>
            <a:chOff x="4411663" y="1284287"/>
            <a:chExt cx="336550" cy="461963"/>
          </a:xfrm>
          <a:solidFill>
            <a:srgbClr val="1ED5B7"/>
          </a:solidFill>
        </p:grpSpPr>
        <p:sp>
          <p:nvSpPr>
            <p:cNvPr id="30" name="Freeform 25"/>
            <p:cNvSpPr>
              <a:spLocks noEditPoints="1"/>
            </p:cNvSpPr>
            <p:nvPr/>
          </p:nvSpPr>
          <p:spPr bwMode="auto">
            <a:xfrm>
              <a:off x="4468813" y="1331912"/>
              <a:ext cx="152400" cy="192088"/>
            </a:xfrm>
            <a:custGeom>
              <a:avLst/>
              <a:gdLst>
                <a:gd name="T0" fmla="*/ 46 w 48"/>
                <a:gd name="T1" fmla="*/ 11 h 60"/>
                <a:gd name="T2" fmla="*/ 2 w 48"/>
                <a:gd name="T3" fmla="*/ 11 h 60"/>
                <a:gd name="T4" fmla="*/ 0 w 48"/>
                <a:gd name="T5" fmla="*/ 13 h 60"/>
                <a:gd name="T6" fmla="*/ 2 w 48"/>
                <a:gd name="T7" fmla="*/ 15 h 60"/>
                <a:gd name="T8" fmla="*/ 46 w 48"/>
                <a:gd name="T9" fmla="*/ 15 h 60"/>
                <a:gd name="T10" fmla="*/ 48 w 48"/>
                <a:gd name="T11" fmla="*/ 13 h 60"/>
                <a:gd name="T12" fmla="*/ 46 w 48"/>
                <a:gd name="T13" fmla="*/ 11 h 60"/>
                <a:gd name="T14" fmla="*/ 2 w 48"/>
                <a:gd name="T15" fmla="*/ 4 h 60"/>
                <a:gd name="T16" fmla="*/ 46 w 48"/>
                <a:gd name="T17" fmla="*/ 4 h 60"/>
                <a:gd name="T18" fmla="*/ 48 w 48"/>
                <a:gd name="T19" fmla="*/ 2 h 60"/>
                <a:gd name="T20" fmla="*/ 46 w 48"/>
                <a:gd name="T21" fmla="*/ 0 h 60"/>
                <a:gd name="T22" fmla="*/ 2 w 48"/>
                <a:gd name="T23" fmla="*/ 0 h 60"/>
                <a:gd name="T24" fmla="*/ 0 w 48"/>
                <a:gd name="T25" fmla="*/ 2 h 60"/>
                <a:gd name="T26" fmla="*/ 2 w 48"/>
                <a:gd name="T27" fmla="*/ 4 h 60"/>
                <a:gd name="T28" fmla="*/ 0 w 48"/>
                <a:gd name="T29" fmla="*/ 25 h 60"/>
                <a:gd name="T30" fmla="*/ 2 w 48"/>
                <a:gd name="T31" fmla="*/ 27 h 60"/>
                <a:gd name="T32" fmla="*/ 33 w 48"/>
                <a:gd name="T33" fmla="*/ 27 h 60"/>
                <a:gd name="T34" fmla="*/ 44 w 48"/>
                <a:gd name="T35" fmla="*/ 23 h 60"/>
                <a:gd name="T36" fmla="*/ 2 w 48"/>
                <a:gd name="T37" fmla="*/ 23 h 60"/>
                <a:gd name="T38" fmla="*/ 0 w 48"/>
                <a:gd name="T39" fmla="*/ 25 h 60"/>
                <a:gd name="T40" fmla="*/ 0 w 48"/>
                <a:gd name="T41" fmla="*/ 36 h 60"/>
                <a:gd name="T42" fmla="*/ 2 w 48"/>
                <a:gd name="T43" fmla="*/ 38 h 60"/>
                <a:gd name="T44" fmla="*/ 20 w 48"/>
                <a:gd name="T45" fmla="*/ 38 h 60"/>
                <a:gd name="T46" fmla="*/ 24 w 48"/>
                <a:gd name="T47" fmla="*/ 34 h 60"/>
                <a:gd name="T48" fmla="*/ 2 w 48"/>
                <a:gd name="T49" fmla="*/ 34 h 60"/>
                <a:gd name="T50" fmla="*/ 0 w 48"/>
                <a:gd name="T51" fmla="*/ 36 h 60"/>
                <a:gd name="T52" fmla="*/ 0 w 48"/>
                <a:gd name="T53" fmla="*/ 47 h 60"/>
                <a:gd name="T54" fmla="*/ 2 w 48"/>
                <a:gd name="T55" fmla="*/ 49 h 60"/>
                <a:gd name="T56" fmla="*/ 14 w 48"/>
                <a:gd name="T57" fmla="*/ 49 h 60"/>
                <a:gd name="T58" fmla="*/ 16 w 48"/>
                <a:gd name="T59" fmla="*/ 45 h 60"/>
                <a:gd name="T60" fmla="*/ 2 w 48"/>
                <a:gd name="T61" fmla="*/ 45 h 60"/>
                <a:gd name="T62" fmla="*/ 0 w 48"/>
                <a:gd name="T63" fmla="*/ 47 h 60"/>
                <a:gd name="T64" fmla="*/ 0 w 48"/>
                <a:gd name="T65" fmla="*/ 58 h 60"/>
                <a:gd name="T66" fmla="*/ 2 w 48"/>
                <a:gd name="T67" fmla="*/ 60 h 60"/>
                <a:gd name="T68" fmla="*/ 12 w 48"/>
                <a:gd name="T69" fmla="*/ 60 h 60"/>
                <a:gd name="T70" fmla="*/ 13 w 48"/>
                <a:gd name="T71" fmla="*/ 56 h 60"/>
                <a:gd name="T72" fmla="*/ 2 w 48"/>
                <a:gd name="T73" fmla="*/ 56 h 60"/>
                <a:gd name="T74" fmla="*/ 0 w 48"/>
                <a:gd name="T75" fmla="*/ 5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8" h="60">
                  <a:moveTo>
                    <a:pt x="46" y="11"/>
                  </a:move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2"/>
                    <a:pt x="0" y="13"/>
                  </a:cubicBezTo>
                  <a:cubicBezTo>
                    <a:pt x="0" y="15"/>
                    <a:pt x="1" y="15"/>
                    <a:pt x="2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7" y="15"/>
                    <a:pt x="48" y="15"/>
                    <a:pt x="48" y="13"/>
                  </a:cubicBezTo>
                  <a:cubicBezTo>
                    <a:pt x="48" y="12"/>
                    <a:pt x="47" y="11"/>
                    <a:pt x="46" y="11"/>
                  </a:cubicBezTo>
                  <a:close/>
                  <a:moveTo>
                    <a:pt x="2" y="4"/>
                  </a:moveTo>
                  <a:cubicBezTo>
                    <a:pt x="46" y="4"/>
                    <a:pt x="46" y="4"/>
                    <a:pt x="46" y="4"/>
                  </a:cubicBezTo>
                  <a:cubicBezTo>
                    <a:pt x="47" y="4"/>
                    <a:pt x="48" y="3"/>
                    <a:pt x="48" y="2"/>
                  </a:cubicBezTo>
                  <a:cubicBezTo>
                    <a:pt x="48" y="1"/>
                    <a:pt x="47" y="0"/>
                    <a:pt x="46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  <a:moveTo>
                    <a:pt x="0" y="25"/>
                  </a:moveTo>
                  <a:cubicBezTo>
                    <a:pt x="0" y="26"/>
                    <a:pt x="1" y="27"/>
                    <a:pt x="2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7" y="25"/>
                    <a:pt x="40" y="23"/>
                    <a:pt x="44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1" y="23"/>
                    <a:pt x="0" y="23"/>
                    <a:pt x="0" y="25"/>
                  </a:cubicBezTo>
                  <a:close/>
                  <a:moveTo>
                    <a:pt x="0" y="36"/>
                  </a:moveTo>
                  <a:cubicBezTo>
                    <a:pt x="0" y="37"/>
                    <a:pt x="1" y="38"/>
                    <a:pt x="2" y="38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1" y="36"/>
                    <a:pt x="22" y="35"/>
                    <a:pt x="24" y="34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" y="34"/>
                    <a:pt x="0" y="35"/>
                    <a:pt x="0" y="36"/>
                  </a:cubicBezTo>
                  <a:close/>
                  <a:moveTo>
                    <a:pt x="0" y="47"/>
                  </a:moveTo>
                  <a:cubicBezTo>
                    <a:pt x="0" y="48"/>
                    <a:pt x="1" y="49"/>
                    <a:pt x="2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5" y="47"/>
                    <a:pt x="15" y="46"/>
                    <a:pt x="16" y="45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1" y="45"/>
                    <a:pt x="0" y="46"/>
                    <a:pt x="0" y="47"/>
                  </a:cubicBezTo>
                  <a:close/>
                  <a:moveTo>
                    <a:pt x="0" y="58"/>
                  </a:moveTo>
                  <a:cubicBezTo>
                    <a:pt x="0" y="59"/>
                    <a:pt x="1" y="60"/>
                    <a:pt x="2" y="60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12" y="59"/>
                    <a:pt x="12" y="57"/>
                    <a:pt x="13" y="56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1" y="56"/>
                    <a:pt x="0" y="57"/>
                    <a:pt x="0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26"/>
            <p:cNvSpPr>
              <a:spLocks noEditPoints="1"/>
            </p:cNvSpPr>
            <p:nvPr/>
          </p:nvSpPr>
          <p:spPr bwMode="auto">
            <a:xfrm>
              <a:off x="4522788" y="1417637"/>
              <a:ext cx="225425" cy="223838"/>
            </a:xfrm>
            <a:custGeom>
              <a:avLst/>
              <a:gdLst>
                <a:gd name="T0" fmla="*/ 59 w 71"/>
                <a:gd name="T1" fmla="*/ 12 h 70"/>
                <a:gd name="T2" fmla="*/ 13 w 71"/>
                <a:gd name="T3" fmla="*/ 12 h 70"/>
                <a:gd name="T4" fmla="*/ 13 w 71"/>
                <a:gd name="T5" fmla="*/ 57 h 70"/>
                <a:gd name="T6" fmla="*/ 59 w 71"/>
                <a:gd name="T7" fmla="*/ 57 h 70"/>
                <a:gd name="T8" fmla="*/ 59 w 71"/>
                <a:gd name="T9" fmla="*/ 12 h 70"/>
                <a:gd name="T10" fmla="*/ 20 w 71"/>
                <a:gd name="T11" fmla="*/ 50 h 70"/>
                <a:gd name="T12" fmla="*/ 20 w 71"/>
                <a:gd name="T13" fmla="*/ 19 h 70"/>
                <a:gd name="T14" fmla="*/ 52 w 71"/>
                <a:gd name="T15" fmla="*/ 19 h 70"/>
                <a:gd name="T16" fmla="*/ 52 w 71"/>
                <a:gd name="T17" fmla="*/ 50 h 70"/>
                <a:gd name="T18" fmla="*/ 20 w 71"/>
                <a:gd name="T19" fmla="*/ 5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70">
                  <a:moveTo>
                    <a:pt x="59" y="12"/>
                  </a:moveTo>
                  <a:cubicBezTo>
                    <a:pt x="46" y="0"/>
                    <a:pt x="25" y="0"/>
                    <a:pt x="13" y="12"/>
                  </a:cubicBezTo>
                  <a:cubicBezTo>
                    <a:pt x="0" y="25"/>
                    <a:pt x="0" y="45"/>
                    <a:pt x="13" y="57"/>
                  </a:cubicBezTo>
                  <a:cubicBezTo>
                    <a:pt x="25" y="70"/>
                    <a:pt x="46" y="70"/>
                    <a:pt x="59" y="57"/>
                  </a:cubicBezTo>
                  <a:cubicBezTo>
                    <a:pt x="71" y="45"/>
                    <a:pt x="71" y="25"/>
                    <a:pt x="59" y="12"/>
                  </a:cubicBezTo>
                  <a:close/>
                  <a:moveTo>
                    <a:pt x="20" y="50"/>
                  </a:moveTo>
                  <a:cubicBezTo>
                    <a:pt x="11" y="42"/>
                    <a:pt x="11" y="28"/>
                    <a:pt x="20" y="19"/>
                  </a:cubicBezTo>
                  <a:cubicBezTo>
                    <a:pt x="28" y="10"/>
                    <a:pt x="43" y="10"/>
                    <a:pt x="52" y="19"/>
                  </a:cubicBezTo>
                  <a:cubicBezTo>
                    <a:pt x="60" y="28"/>
                    <a:pt x="60" y="42"/>
                    <a:pt x="52" y="50"/>
                  </a:cubicBezTo>
                  <a:cubicBezTo>
                    <a:pt x="43" y="59"/>
                    <a:pt x="28" y="59"/>
                    <a:pt x="20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27"/>
            <p:cNvSpPr>
              <a:spLocks noEditPoints="1"/>
            </p:cNvSpPr>
            <p:nvPr/>
          </p:nvSpPr>
          <p:spPr bwMode="auto">
            <a:xfrm>
              <a:off x="4411663" y="1603375"/>
              <a:ext cx="146050" cy="142875"/>
            </a:xfrm>
            <a:custGeom>
              <a:avLst/>
              <a:gdLst>
                <a:gd name="T0" fmla="*/ 43 w 46"/>
                <a:gd name="T1" fmla="*/ 3 h 45"/>
                <a:gd name="T2" fmla="*/ 34 w 46"/>
                <a:gd name="T3" fmla="*/ 3 h 45"/>
                <a:gd name="T4" fmla="*/ 34 w 46"/>
                <a:gd name="T5" fmla="*/ 3 h 45"/>
                <a:gd name="T6" fmla="*/ 43 w 46"/>
                <a:gd name="T7" fmla="*/ 12 h 45"/>
                <a:gd name="T8" fmla="*/ 43 w 46"/>
                <a:gd name="T9" fmla="*/ 12 h 45"/>
                <a:gd name="T10" fmla="*/ 43 w 46"/>
                <a:gd name="T11" fmla="*/ 3 h 45"/>
                <a:gd name="T12" fmla="*/ 3 w 46"/>
                <a:gd name="T13" fmla="*/ 33 h 45"/>
                <a:gd name="T14" fmla="*/ 3 w 46"/>
                <a:gd name="T15" fmla="*/ 42 h 45"/>
                <a:gd name="T16" fmla="*/ 12 w 46"/>
                <a:gd name="T17" fmla="*/ 42 h 45"/>
                <a:gd name="T18" fmla="*/ 40 w 46"/>
                <a:gd name="T19" fmla="*/ 15 h 45"/>
                <a:gd name="T20" fmla="*/ 31 w 46"/>
                <a:gd name="T21" fmla="*/ 6 h 45"/>
                <a:gd name="T22" fmla="*/ 3 w 46"/>
                <a:gd name="T23" fmla="*/ 3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6" h="45">
                  <a:moveTo>
                    <a:pt x="43" y="3"/>
                  </a:moveTo>
                  <a:cubicBezTo>
                    <a:pt x="41" y="0"/>
                    <a:pt x="36" y="0"/>
                    <a:pt x="34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6" y="9"/>
                    <a:pt x="46" y="5"/>
                    <a:pt x="43" y="3"/>
                  </a:cubicBezTo>
                  <a:close/>
                  <a:moveTo>
                    <a:pt x="3" y="33"/>
                  </a:moveTo>
                  <a:cubicBezTo>
                    <a:pt x="0" y="36"/>
                    <a:pt x="0" y="40"/>
                    <a:pt x="3" y="42"/>
                  </a:cubicBezTo>
                  <a:cubicBezTo>
                    <a:pt x="5" y="45"/>
                    <a:pt x="10" y="45"/>
                    <a:pt x="12" y="4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31" y="6"/>
                    <a:pt x="31" y="6"/>
                    <a:pt x="31" y="6"/>
                  </a:cubicBezTo>
                  <a:lnTo>
                    <a:pt x="3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28"/>
            <p:cNvSpPr/>
            <p:nvPr/>
          </p:nvSpPr>
          <p:spPr bwMode="auto">
            <a:xfrm>
              <a:off x="4421188" y="1284287"/>
              <a:ext cx="247650" cy="284163"/>
            </a:xfrm>
            <a:custGeom>
              <a:avLst/>
              <a:gdLst>
                <a:gd name="T0" fmla="*/ 37 w 78"/>
                <a:gd name="T1" fmla="*/ 82 h 89"/>
                <a:gd name="T2" fmla="*/ 12 w 78"/>
                <a:gd name="T3" fmla="*/ 82 h 89"/>
                <a:gd name="T4" fmla="*/ 7 w 78"/>
                <a:gd name="T5" fmla="*/ 78 h 89"/>
                <a:gd name="T6" fmla="*/ 7 w 78"/>
                <a:gd name="T7" fmla="*/ 11 h 89"/>
                <a:gd name="T8" fmla="*/ 12 w 78"/>
                <a:gd name="T9" fmla="*/ 7 h 89"/>
                <a:gd name="T10" fmla="*/ 66 w 78"/>
                <a:gd name="T11" fmla="*/ 7 h 89"/>
                <a:gd name="T12" fmla="*/ 70 w 78"/>
                <a:gd name="T13" fmla="*/ 11 h 89"/>
                <a:gd name="T14" fmla="*/ 70 w 78"/>
                <a:gd name="T15" fmla="*/ 46 h 89"/>
                <a:gd name="T16" fmla="*/ 78 w 78"/>
                <a:gd name="T17" fmla="*/ 48 h 89"/>
                <a:gd name="T18" fmla="*/ 78 w 78"/>
                <a:gd name="T19" fmla="*/ 11 h 89"/>
                <a:gd name="T20" fmla="*/ 66 w 78"/>
                <a:gd name="T21" fmla="*/ 0 h 89"/>
                <a:gd name="T22" fmla="*/ 12 w 78"/>
                <a:gd name="T23" fmla="*/ 0 h 89"/>
                <a:gd name="T24" fmla="*/ 0 w 78"/>
                <a:gd name="T25" fmla="*/ 11 h 89"/>
                <a:gd name="T26" fmla="*/ 0 w 78"/>
                <a:gd name="T27" fmla="*/ 78 h 89"/>
                <a:gd name="T28" fmla="*/ 12 w 78"/>
                <a:gd name="T29" fmla="*/ 89 h 89"/>
                <a:gd name="T30" fmla="*/ 40 w 78"/>
                <a:gd name="T31" fmla="*/ 89 h 89"/>
                <a:gd name="T32" fmla="*/ 37 w 78"/>
                <a:gd name="T33" fmla="*/ 8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8" h="89">
                  <a:moveTo>
                    <a:pt x="37" y="82"/>
                  </a:moveTo>
                  <a:cubicBezTo>
                    <a:pt x="12" y="82"/>
                    <a:pt x="12" y="82"/>
                    <a:pt x="12" y="82"/>
                  </a:cubicBezTo>
                  <a:cubicBezTo>
                    <a:pt x="9" y="82"/>
                    <a:pt x="7" y="80"/>
                    <a:pt x="7" y="78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9"/>
                    <a:pt x="9" y="7"/>
                    <a:pt x="12" y="7"/>
                  </a:cubicBezTo>
                  <a:cubicBezTo>
                    <a:pt x="66" y="7"/>
                    <a:pt x="66" y="7"/>
                    <a:pt x="66" y="7"/>
                  </a:cubicBezTo>
                  <a:cubicBezTo>
                    <a:pt x="69" y="7"/>
                    <a:pt x="70" y="9"/>
                    <a:pt x="70" y="11"/>
                  </a:cubicBezTo>
                  <a:cubicBezTo>
                    <a:pt x="70" y="46"/>
                    <a:pt x="70" y="46"/>
                    <a:pt x="70" y="46"/>
                  </a:cubicBezTo>
                  <a:cubicBezTo>
                    <a:pt x="73" y="46"/>
                    <a:pt x="76" y="47"/>
                    <a:pt x="78" y="48"/>
                  </a:cubicBezTo>
                  <a:cubicBezTo>
                    <a:pt x="78" y="11"/>
                    <a:pt x="78" y="11"/>
                    <a:pt x="78" y="11"/>
                  </a:cubicBezTo>
                  <a:cubicBezTo>
                    <a:pt x="78" y="5"/>
                    <a:pt x="73" y="0"/>
                    <a:pt x="6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4"/>
                    <a:pt x="5" y="89"/>
                    <a:pt x="12" y="89"/>
                  </a:cubicBezTo>
                  <a:cubicBezTo>
                    <a:pt x="40" y="89"/>
                    <a:pt x="40" y="89"/>
                    <a:pt x="40" y="89"/>
                  </a:cubicBezTo>
                  <a:cubicBezTo>
                    <a:pt x="39" y="87"/>
                    <a:pt x="38" y="84"/>
                    <a:pt x="37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4" name="Freeform 29"/>
          <p:cNvSpPr>
            <a:spLocks noEditPoints="1"/>
          </p:cNvSpPr>
          <p:nvPr/>
        </p:nvSpPr>
        <p:spPr bwMode="auto">
          <a:xfrm>
            <a:off x="1366838" y="1328737"/>
            <a:ext cx="396875" cy="369888"/>
          </a:xfrm>
          <a:custGeom>
            <a:avLst/>
            <a:gdLst>
              <a:gd name="T0" fmla="*/ 20 w 125"/>
              <a:gd name="T1" fmla="*/ 75 h 116"/>
              <a:gd name="T2" fmla="*/ 18 w 125"/>
              <a:gd name="T3" fmla="*/ 67 h 116"/>
              <a:gd name="T4" fmla="*/ 15 w 125"/>
              <a:gd name="T5" fmla="*/ 17 h 116"/>
              <a:gd name="T6" fmla="*/ 38 w 125"/>
              <a:gd name="T7" fmla="*/ 19 h 116"/>
              <a:gd name="T8" fmla="*/ 38 w 125"/>
              <a:gd name="T9" fmla="*/ 0 h 116"/>
              <a:gd name="T10" fmla="*/ 86 w 125"/>
              <a:gd name="T11" fmla="*/ 19 h 116"/>
              <a:gd name="T12" fmla="*/ 90 w 125"/>
              <a:gd name="T13" fmla="*/ 22 h 116"/>
              <a:gd name="T14" fmla="*/ 125 w 125"/>
              <a:gd name="T15" fmla="*/ 60 h 116"/>
              <a:gd name="T16" fmla="*/ 104 w 125"/>
              <a:gd name="T17" fmla="*/ 71 h 116"/>
              <a:gd name="T18" fmla="*/ 117 w 125"/>
              <a:gd name="T19" fmla="*/ 88 h 116"/>
              <a:gd name="T20" fmla="*/ 67 w 125"/>
              <a:gd name="T21" fmla="*/ 101 h 116"/>
              <a:gd name="T22" fmla="*/ 62 w 125"/>
              <a:gd name="T23" fmla="*/ 101 h 116"/>
              <a:gd name="T24" fmla="*/ 60 w 125"/>
              <a:gd name="T25" fmla="*/ 101 h 116"/>
              <a:gd name="T26" fmla="*/ 10 w 125"/>
              <a:gd name="T27" fmla="*/ 89 h 116"/>
              <a:gd name="T28" fmla="*/ 27 w 125"/>
              <a:gd name="T29" fmla="*/ 59 h 116"/>
              <a:gd name="T30" fmla="*/ 32 w 125"/>
              <a:gd name="T31" fmla="*/ 73 h 116"/>
              <a:gd name="T32" fmla="*/ 33 w 125"/>
              <a:gd name="T33" fmla="*/ 76 h 116"/>
              <a:gd name="T34" fmla="*/ 46 w 125"/>
              <a:gd name="T35" fmla="*/ 101 h 116"/>
              <a:gd name="T36" fmla="*/ 58 w 125"/>
              <a:gd name="T37" fmla="*/ 90 h 116"/>
              <a:gd name="T38" fmla="*/ 62 w 125"/>
              <a:gd name="T39" fmla="*/ 90 h 116"/>
              <a:gd name="T40" fmla="*/ 69 w 125"/>
              <a:gd name="T41" fmla="*/ 90 h 116"/>
              <a:gd name="T42" fmla="*/ 80 w 125"/>
              <a:gd name="T43" fmla="*/ 100 h 116"/>
              <a:gd name="T44" fmla="*/ 92 w 125"/>
              <a:gd name="T45" fmla="*/ 73 h 116"/>
              <a:gd name="T46" fmla="*/ 95 w 125"/>
              <a:gd name="T47" fmla="*/ 61 h 116"/>
              <a:gd name="T48" fmla="*/ 96 w 125"/>
              <a:gd name="T49" fmla="*/ 58 h 116"/>
              <a:gd name="T50" fmla="*/ 103 w 125"/>
              <a:gd name="T51" fmla="*/ 29 h 116"/>
              <a:gd name="T52" fmla="*/ 85 w 125"/>
              <a:gd name="T53" fmla="*/ 32 h 116"/>
              <a:gd name="T54" fmla="*/ 78 w 125"/>
              <a:gd name="T55" fmla="*/ 27 h 116"/>
              <a:gd name="T56" fmla="*/ 75 w 125"/>
              <a:gd name="T57" fmla="*/ 11 h 116"/>
              <a:gd name="T58" fmla="*/ 49 w 125"/>
              <a:gd name="T59" fmla="*/ 26 h 116"/>
              <a:gd name="T60" fmla="*/ 38 w 125"/>
              <a:gd name="T61" fmla="*/ 33 h 116"/>
              <a:gd name="T62" fmla="*/ 35 w 125"/>
              <a:gd name="T63" fmla="*/ 35 h 116"/>
              <a:gd name="T64" fmla="*/ 14 w 125"/>
              <a:gd name="T65" fmla="*/ 55 h 116"/>
              <a:gd name="T66" fmla="*/ 63 w 125"/>
              <a:gd name="T67" fmla="*/ 37 h 116"/>
              <a:gd name="T68" fmla="*/ 82 w 125"/>
              <a:gd name="T69" fmla="*/ 57 h 116"/>
              <a:gd name="T70" fmla="*/ 63 w 125"/>
              <a:gd name="T71" fmla="*/ 76 h 116"/>
              <a:gd name="T72" fmla="*/ 63 w 125"/>
              <a:gd name="T73" fmla="*/ 70 h 116"/>
              <a:gd name="T74" fmla="*/ 71 w 125"/>
              <a:gd name="T75" fmla="*/ 57 h 116"/>
              <a:gd name="T76" fmla="*/ 63 w 125"/>
              <a:gd name="T77" fmla="*/ 48 h 116"/>
              <a:gd name="T78" fmla="*/ 54 w 125"/>
              <a:gd name="T79" fmla="*/ 57 h 116"/>
              <a:gd name="T80" fmla="*/ 63 w 125"/>
              <a:gd name="T81" fmla="*/ 65 h 116"/>
              <a:gd name="T82" fmla="*/ 63 w 125"/>
              <a:gd name="T83" fmla="*/ 70 h 116"/>
              <a:gd name="T84" fmla="*/ 43 w 125"/>
              <a:gd name="T85" fmla="*/ 57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25" h="116">
                <a:moveTo>
                  <a:pt x="10" y="89"/>
                </a:moveTo>
                <a:cubicBezTo>
                  <a:pt x="20" y="75"/>
                  <a:pt x="20" y="75"/>
                  <a:pt x="20" y="75"/>
                </a:cubicBezTo>
                <a:cubicBezTo>
                  <a:pt x="19" y="72"/>
                  <a:pt x="18" y="70"/>
                  <a:pt x="18" y="67"/>
                </a:cubicBezTo>
                <a:cubicBezTo>
                  <a:pt x="18" y="67"/>
                  <a:pt x="18" y="67"/>
                  <a:pt x="18" y="67"/>
                </a:cubicBezTo>
                <a:cubicBezTo>
                  <a:pt x="0" y="62"/>
                  <a:pt x="0" y="62"/>
                  <a:pt x="0" y="62"/>
                </a:cubicBezTo>
                <a:cubicBezTo>
                  <a:pt x="15" y="17"/>
                  <a:pt x="15" y="17"/>
                  <a:pt x="15" y="17"/>
                </a:cubicBezTo>
                <a:cubicBezTo>
                  <a:pt x="33" y="23"/>
                  <a:pt x="33" y="23"/>
                  <a:pt x="33" y="23"/>
                </a:cubicBezTo>
                <a:cubicBezTo>
                  <a:pt x="34" y="21"/>
                  <a:pt x="36" y="20"/>
                  <a:pt x="38" y="19"/>
                </a:cubicBezTo>
                <a:cubicBezTo>
                  <a:pt x="38" y="19"/>
                  <a:pt x="38" y="19"/>
                  <a:pt x="38" y="19"/>
                </a:cubicBezTo>
                <a:cubicBezTo>
                  <a:pt x="38" y="0"/>
                  <a:pt x="38" y="0"/>
                  <a:pt x="38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19"/>
                  <a:pt x="86" y="19"/>
                  <a:pt x="86" y="19"/>
                </a:cubicBezTo>
                <a:cubicBezTo>
                  <a:pt x="87" y="20"/>
                  <a:pt x="88" y="21"/>
                  <a:pt x="90" y="22"/>
                </a:cubicBezTo>
                <a:cubicBezTo>
                  <a:pt x="90" y="22"/>
                  <a:pt x="90" y="22"/>
                  <a:pt x="90" y="22"/>
                </a:cubicBezTo>
                <a:cubicBezTo>
                  <a:pt x="110" y="16"/>
                  <a:pt x="110" y="16"/>
                  <a:pt x="110" y="16"/>
                </a:cubicBezTo>
                <a:cubicBezTo>
                  <a:pt x="125" y="60"/>
                  <a:pt x="125" y="60"/>
                  <a:pt x="125" y="60"/>
                </a:cubicBezTo>
                <a:cubicBezTo>
                  <a:pt x="106" y="66"/>
                  <a:pt x="106" y="66"/>
                  <a:pt x="106" y="66"/>
                </a:cubicBezTo>
                <a:cubicBezTo>
                  <a:pt x="106" y="68"/>
                  <a:pt x="105" y="70"/>
                  <a:pt x="104" y="71"/>
                </a:cubicBezTo>
                <a:cubicBezTo>
                  <a:pt x="104" y="71"/>
                  <a:pt x="104" y="71"/>
                  <a:pt x="104" y="71"/>
                </a:cubicBezTo>
                <a:cubicBezTo>
                  <a:pt x="117" y="88"/>
                  <a:pt x="117" y="88"/>
                  <a:pt x="117" y="88"/>
                </a:cubicBezTo>
                <a:cubicBezTo>
                  <a:pt x="78" y="115"/>
                  <a:pt x="78" y="115"/>
                  <a:pt x="78" y="115"/>
                </a:cubicBezTo>
                <a:cubicBezTo>
                  <a:pt x="67" y="101"/>
                  <a:pt x="67" y="101"/>
                  <a:pt x="67" y="101"/>
                </a:cubicBezTo>
                <a:cubicBezTo>
                  <a:pt x="65" y="101"/>
                  <a:pt x="63" y="101"/>
                  <a:pt x="62" y="101"/>
                </a:cubicBezTo>
                <a:cubicBezTo>
                  <a:pt x="62" y="101"/>
                  <a:pt x="62" y="101"/>
                  <a:pt x="62" y="101"/>
                </a:cubicBezTo>
                <a:cubicBezTo>
                  <a:pt x="61" y="101"/>
                  <a:pt x="61" y="101"/>
                  <a:pt x="60" y="101"/>
                </a:cubicBezTo>
                <a:cubicBezTo>
                  <a:pt x="60" y="101"/>
                  <a:pt x="60" y="101"/>
                  <a:pt x="60" y="101"/>
                </a:cubicBezTo>
                <a:cubicBezTo>
                  <a:pt x="49" y="116"/>
                  <a:pt x="49" y="116"/>
                  <a:pt x="49" y="116"/>
                </a:cubicBezTo>
                <a:cubicBezTo>
                  <a:pt x="10" y="89"/>
                  <a:pt x="10" y="89"/>
                  <a:pt x="10" y="89"/>
                </a:cubicBezTo>
                <a:close/>
                <a:moveTo>
                  <a:pt x="14" y="55"/>
                </a:moveTo>
                <a:cubicBezTo>
                  <a:pt x="27" y="59"/>
                  <a:pt x="27" y="59"/>
                  <a:pt x="27" y="59"/>
                </a:cubicBezTo>
                <a:cubicBezTo>
                  <a:pt x="28" y="62"/>
                  <a:pt x="28" y="62"/>
                  <a:pt x="28" y="62"/>
                </a:cubicBezTo>
                <a:cubicBezTo>
                  <a:pt x="29" y="66"/>
                  <a:pt x="30" y="70"/>
                  <a:pt x="32" y="73"/>
                </a:cubicBezTo>
                <a:cubicBezTo>
                  <a:pt x="32" y="73"/>
                  <a:pt x="32" y="73"/>
                  <a:pt x="32" y="73"/>
                </a:cubicBezTo>
                <a:cubicBezTo>
                  <a:pt x="33" y="76"/>
                  <a:pt x="33" y="76"/>
                  <a:pt x="33" y="76"/>
                </a:cubicBezTo>
                <a:cubicBezTo>
                  <a:pt x="25" y="86"/>
                  <a:pt x="25" y="86"/>
                  <a:pt x="25" y="86"/>
                </a:cubicBezTo>
                <a:cubicBezTo>
                  <a:pt x="46" y="101"/>
                  <a:pt x="46" y="101"/>
                  <a:pt x="46" y="101"/>
                </a:cubicBezTo>
                <a:cubicBezTo>
                  <a:pt x="55" y="90"/>
                  <a:pt x="55" y="90"/>
                  <a:pt x="55" y="90"/>
                </a:cubicBezTo>
                <a:cubicBezTo>
                  <a:pt x="58" y="90"/>
                  <a:pt x="58" y="90"/>
                  <a:pt x="58" y="90"/>
                </a:cubicBezTo>
                <a:cubicBezTo>
                  <a:pt x="59" y="90"/>
                  <a:pt x="60" y="90"/>
                  <a:pt x="62" y="90"/>
                </a:cubicBezTo>
                <a:cubicBezTo>
                  <a:pt x="62" y="90"/>
                  <a:pt x="62" y="90"/>
                  <a:pt x="62" y="90"/>
                </a:cubicBezTo>
                <a:cubicBezTo>
                  <a:pt x="64" y="90"/>
                  <a:pt x="66" y="90"/>
                  <a:pt x="69" y="90"/>
                </a:cubicBezTo>
                <a:cubicBezTo>
                  <a:pt x="69" y="90"/>
                  <a:pt x="69" y="90"/>
                  <a:pt x="69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80" y="100"/>
                  <a:pt x="80" y="100"/>
                  <a:pt x="80" y="100"/>
                </a:cubicBezTo>
                <a:cubicBezTo>
                  <a:pt x="101" y="85"/>
                  <a:pt x="101" y="85"/>
                  <a:pt x="101" y="85"/>
                </a:cubicBezTo>
                <a:cubicBezTo>
                  <a:pt x="92" y="73"/>
                  <a:pt x="92" y="73"/>
                  <a:pt x="92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4" y="67"/>
                  <a:pt x="95" y="64"/>
                  <a:pt x="95" y="61"/>
                </a:cubicBezTo>
                <a:cubicBezTo>
                  <a:pt x="95" y="61"/>
                  <a:pt x="95" y="61"/>
                  <a:pt x="95" y="61"/>
                </a:cubicBezTo>
                <a:cubicBezTo>
                  <a:pt x="96" y="58"/>
                  <a:pt x="96" y="58"/>
                  <a:pt x="96" y="58"/>
                </a:cubicBezTo>
                <a:cubicBezTo>
                  <a:pt x="111" y="53"/>
                  <a:pt x="111" y="53"/>
                  <a:pt x="111" y="53"/>
                </a:cubicBezTo>
                <a:cubicBezTo>
                  <a:pt x="103" y="29"/>
                  <a:pt x="103" y="29"/>
                  <a:pt x="103" y="29"/>
                </a:cubicBezTo>
                <a:cubicBezTo>
                  <a:pt x="87" y="34"/>
                  <a:pt x="87" y="34"/>
                  <a:pt x="87" y="34"/>
                </a:cubicBezTo>
                <a:cubicBezTo>
                  <a:pt x="85" y="32"/>
                  <a:pt x="85" y="32"/>
                  <a:pt x="85" y="32"/>
                </a:cubicBezTo>
                <a:cubicBezTo>
                  <a:pt x="83" y="30"/>
                  <a:pt x="80" y="29"/>
                  <a:pt x="78" y="27"/>
                </a:cubicBezTo>
                <a:cubicBezTo>
                  <a:pt x="78" y="27"/>
                  <a:pt x="78" y="27"/>
                  <a:pt x="78" y="27"/>
                </a:cubicBezTo>
                <a:cubicBezTo>
                  <a:pt x="75" y="26"/>
                  <a:pt x="75" y="26"/>
                  <a:pt x="75" y="26"/>
                </a:cubicBezTo>
                <a:cubicBezTo>
                  <a:pt x="75" y="11"/>
                  <a:pt x="75" y="11"/>
                  <a:pt x="75" y="11"/>
                </a:cubicBezTo>
                <a:cubicBezTo>
                  <a:pt x="49" y="11"/>
                  <a:pt x="49" y="11"/>
                  <a:pt x="49" y="11"/>
                </a:cubicBezTo>
                <a:cubicBezTo>
                  <a:pt x="49" y="26"/>
                  <a:pt x="49" y="26"/>
                  <a:pt x="49" y="26"/>
                </a:cubicBezTo>
                <a:cubicBezTo>
                  <a:pt x="46" y="27"/>
                  <a:pt x="46" y="27"/>
                  <a:pt x="46" y="27"/>
                </a:cubicBezTo>
                <a:cubicBezTo>
                  <a:pt x="43" y="29"/>
                  <a:pt x="40" y="31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5" y="35"/>
                  <a:pt x="35" y="35"/>
                  <a:pt x="35" y="35"/>
                </a:cubicBezTo>
                <a:cubicBezTo>
                  <a:pt x="22" y="31"/>
                  <a:pt x="22" y="31"/>
                  <a:pt x="22" y="31"/>
                </a:cubicBezTo>
                <a:cubicBezTo>
                  <a:pt x="14" y="55"/>
                  <a:pt x="14" y="55"/>
                  <a:pt x="14" y="55"/>
                </a:cubicBezTo>
                <a:close/>
                <a:moveTo>
                  <a:pt x="43" y="57"/>
                </a:moveTo>
                <a:cubicBezTo>
                  <a:pt x="43" y="46"/>
                  <a:pt x="52" y="37"/>
                  <a:pt x="63" y="37"/>
                </a:cubicBezTo>
                <a:cubicBezTo>
                  <a:pt x="63" y="37"/>
                  <a:pt x="63" y="37"/>
                  <a:pt x="63" y="37"/>
                </a:cubicBezTo>
                <a:cubicBezTo>
                  <a:pt x="74" y="37"/>
                  <a:pt x="82" y="46"/>
                  <a:pt x="82" y="57"/>
                </a:cubicBezTo>
                <a:cubicBezTo>
                  <a:pt x="82" y="57"/>
                  <a:pt x="82" y="57"/>
                  <a:pt x="82" y="57"/>
                </a:cubicBezTo>
                <a:cubicBezTo>
                  <a:pt x="82" y="67"/>
                  <a:pt x="74" y="76"/>
                  <a:pt x="63" y="76"/>
                </a:cubicBezTo>
                <a:cubicBezTo>
                  <a:pt x="63" y="76"/>
                  <a:pt x="63" y="76"/>
                  <a:pt x="63" y="76"/>
                </a:cubicBezTo>
                <a:cubicBezTo>
                  <a:pt x="63" y="70"/>
                  <a:pt x="63" y="70"/>
                  <a:pt x="63" y="70"/>
                </a:cubicBezTo>
                <a:cubicBezTo>
                  <a:pt x="63" y="65"/>
                  <a:pt x="63" y="65"/>
                  <a:pt x="63" y="65"/>
                </a:cubicBezTo>
                <a:cubicBezTo>
                  <a:pt x="67" y="65"/>
                  <a:pt x="71" y="61"/>
                  <a:pt x="71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71" y="52"/>
                  <a:pt x="67" y="48"/>
                  <a:pt x="63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58" y="48"/>
                  <a:pt x="54" y="52"/>
                  <a:pt x="54" y="57"/>
                </a:cubicBezTo>
                <a:cubicBezTo>
                  <a:pt x="54" y="57"/>
                  <a:pt x="54" y="57"/>
                  <a:pt x="54" y="57"/>
                </a:cubicBezTo>
                <a:cubicBezTo>
                  <a:pt x="54" y="61"/>
                  <a:pt x="58" y="65"/>
                  <a:pt x="63" y="65"/>
                </a:cubicBezTo>
                <a:cubicBezTo>
                  <a:pt x="63" y="65"/>
                  <a:pt x="63" y="65"/>
                  <a:pt x="63" y="65"/>
                </a:cubicBezTo>
                <a:cubicBezTo>
                  <a:pt x="63" y="70"/>
                  <a:pt x="63" y="70"/>
                  <a:pt x="63" y="70"/>
                </a:cubicBezTo>
                <a:cubicBezTo>
                  <a:pt x="63" y="76"/>
                  <a:pt x="63" y="76"/>
                  <a:pt x="63" y="76"/>
                </a:cubicBezTo>
                <a:cubicBezTo>
                  <a:pt x="52" y="76"/>
                  <a:pt x="43" y="67"/>
                  <a:pt x="43" y="57"/>
                </a:cubicBezTo>
                <a:close/>
              </a:path>
            </a:pathLst>
          </a:custGeom>
          <a:solidFill>
            <a:srgbClr val="1ED5B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5964237" y="2244725"/>
            <a:ext cx="346075" cy="341313"/>
            <a:chOff x="6064250" y="2244725"/>
            <a:chExt cx="346075" cy="341313"/>
          </a:xfrm>
          <a:solidFill>
            <a:srgbClr val="20202E"/>
          </a:solidFill>
        </p:grpSpPr>
        <p:sp>
          <p:nvSpPr>
            <p:cNvPr id="36" name="Freeform 30"/>
            <p:cNvSpPr>
              <a:spLocks noEditPoints="1"/>
            </p:cNvSpPr>
            <p:nvPr/>
          </p:nvSpPr>
          <p:spPr bwMode="auto">
            <a:xfrm>
              <a:off x="6064250" y="2244725"/>
              <a:ext cx="346075" cy="341313"/>
            </a:xfrm>
            <a:custGeom>
              <a:avLst/>
              <a:gdLst>
                <a:gd name="T0" fmla="*/ 0 w 109"/>
                <a:gd name="T1" fmla="*/ 54 h 107"/>
                <a:gd name="T2" fmla="*/ 55 w 109"/>
                <a:gd name="T3" fmla="*/ 0 h 107"/>
                <a:gd name="T4" fmla="*/ 55 w 109"/>
                <a:gd name="T5" fmla="*/ 0 h 107"/>
                <a:gd name="T6" fmla="*/ 109 w 109"/>
                <a:gd name="T7" fmla="*/ 54 h 107"/>
                <a:gd name="T8" fmla="*/ 109 w 109"/>
                <a:gd name="T9" fmla="*/ 54 h 107"/>
                <a:gd name="T10" fmla="*/ 55 w 109"/>
                <a:gd name="T11" fmla="*/ 107 h 107"/>
                <a:gd name="T12" fmla="*/ 55 w 109"/>
                <a:gd name="T13" fmla="*/ 107 h 107"/>
                <a:gd name="T14" fmla="*/ 0 w 109"/>
                <a:gd name="T15" fmla="*/ 54 h 107"/>
                <a:gd name="T16" fmla="*/ 10 w 109"/>
                <a:gd name="T17" fmla="*/ 54 h 107"/>
                <a:gd name="T18" fmla="*/ 55 w 109"/>
                <a:gd name="T19" fmla="*/ 97 h 107"/>
                <a:gd name="T20" fmla="*/ 55 w 109"/>
                <a:gd name="T21" fmla="*/ 97 h 107"/>
                <a:gd name="T22" fmla="*/ 99 w 109"/>
                <a:gd name="T23" fmla="*/ 54 h 107"/>
                <a:gd name="T24" fmla="*/ 99 w 109"/>
                <a:gd name="T25" fmla="*/ 54 h 107"/>
                <a:gd name="T26" fmla="*/ 55 w 109"/>
                <a:gd name="T27" fmla="*/ 10 h 107"/>
                <a:gd name="T28" fmla="*/ 55 w 109"/>
                <a:gd name="T29" fmla="*/ 10 h 107"/>
                <a:gd name="T30" fmla="*/ 10 w 109"/>
                <a:gd name="T31" fmla="*/ 54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9" h="107">
                  <a:moveTo>
                    <a:pt x="0" y="54"/>
                  </a:moveTo>
                  <a:cubicBezTo>
                    <a:pt x="0" y="24"/>
                    <a:pt x="25" y="0"/>
                    <a:pt x="55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85" y="0"/>
                    <a:pt x="109" y="24"/>
                    <a:pt x="109" y="54"/>
                  </a:cubicBezTo>
                  <a:cubicBezTo>
                    <a:pt x="109" y="54"/>
                    <a:pt x="109" y="54"/>
                    <a:pt x="109" y="54"/>
                  </a:cubicBezTo>
                  <a:cubicBezTo>
                    <a:pt x="109" y="83"/>
                    <a:pt x="85" y="107"/>
                    <a:pt x="55" y="107"/>
                  </a:cubicBezTo>
                  <a:cubicBezTo>
                    <a:pt x="55" y="107"/>
                    <a:pt x="55" y="107"/>
                    <a:pt x="55" y="107"/>
                  </a:cubicBezTo>
                  <a:cubicBezTo>
                    <a:pt x="25" y="107"/>
                    <a:pt x="0" y="83"/>
                    <a:pt x="0" y="54"/>
                  </a:cubicBezTo>
                  <a:close/>
                  <a:moveTo>
                    <a:pt x="10" y="54"/>
                  </a:moveTo>
                  <a:cubicBezTo>
                    <a:pt x="10" y="78"/>
                    <a:pt x="30" y="97"/>
                    <a:pt x="55" y="97"/>
                  </a:cubicBezTo>
                  <a:cubicBezTo>
                    <a:pt x="55" y="97"/>
                    <a:pt x="55" y="97"/>
                    <a:pt x="55" y="97"/>
                  </a:cubicBezTo>
                  <a:cubicBezTo>
                    <a:pt x="79" y="97"/>
                    <a:pt x="99" y="78"/>
                    <a:pt x="99" y="54"/>
                  </a:cubicBezTo>
                  <a:cubicBezTo>
                    <a:pt x="99" y="54"/>
                    <a:pt x="99" y="54"/>
                    <a:pt x="99" y="54"/>
                  </a:cubicBezTo>
                  <a:cubicBezTo>
                    <a:pt x="99" y="30"/>
                    <a:pt x="79" y="10"/>
                    <a:pt x="55" y="10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30" y="10"/>
                    <a:pt x="10" y="30"/>
                    <a:pt x="10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Rectangle 31"/>
            <p:cNvSpPr>
              <a:spLocks noChangeArrowheads="1"/>
            </p:cNvSpPr>
            <p:nvPr/>
          </p:nvSpPr>
          <p:spPr bwMode="auto">
            <a:xfrm>
              <a:off x="6232525" y="2289175"/>
              <a:ext cx="12700" cy="571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Rectangle 32"/>
            <p:cNvSpPr>
              <a:spLocks noChangeArrowheads="1"/>
            </p:cNvSpPr>
            <p:nvPr/>
          </p:nvSpPr>
          <p:spPr bwMode="auto">
            <a:xfrm>
              <a:off x="6108700" y="2411412"/>
              <a:ext cx="57150" cy="1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Rectangle 33"/>
            <p:cNvSpPr>
              <a:spLocks noChangeArrowheads="1"/>
            </p:cNvSpPr>
            <p:nvPr/>
          </p:nvSpPr>
          <p:spPr bwMode="auto">
            <a:xfrm>
              <a:off x="6229350" y="2490787"/>
              <a:ext cx="15875" cy="571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Rectangle 34"/>
            <p:cNvSpPr>
              <a:spLocks noChangeArrowheads="1"/>
            </p:cNvSpPr>
            <p:nvPr/>
          </p:nvSpPr>
          <p:spPr bwMode="auto">
            <a:xfrm>
              <a:off x="6311900" y="2414587"/>
              <a:ext cx="57150" cy="1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35"/>
            <p:cNvSpPr>
              <a:spLocks noEditPoints="1"/>
            </p:cNvSpPr>
            <p:nvPr/>
          </p:nvSpPr>
          <p:spPr bwMode="auto">
            <a:xfrm>
              <a:off x="6165850" y="2311400"/>
              <a:ext cx="152400" cy="119063"/>
            </a:xfrm>
            <a:custGeom>
              <a:avLst/>
              <a:gdLst>
                <a:gd name="T0" fmla="*/ 40 w 48"/>
                <a:gd name="T1" fmla="*/ 13 h 37"/>
                <a:gd name="T2" fmla="*/ 43 w 48"/>
                <a:gd name="T3" fmla="*/ 16 h 37"/>
                <a:gd name="T4" fmla="*/ 26 w 48"/>
                <a:gd name="T5" fmla="*/ 30 h 37"/>
                <a:gd name="T6" fmla="*/ 25 w 48"/>
                <a:gd name="T7" fmla="*/ 30 h 37"/>
                <a:gd name="T8" fmla="*/ 13 w 48"/>
                <a:gd name="T9" fmla="*/ 7 h 37"/>
                <a:gd name="T10" fmla="*/ 18 w 48"/>
                <a:gd name="T11" fmla="*/ 4 h 37"/>
                <a:gd name="T12" fmla="*/ 4 w 48"/>
                <a:gd name="T13" fmla="*/ 0 h 37"/>
                <a:gd name="T14" fmla="*/ 0 w 48"/>
                <a:gd name="T15" fmla="*/ 13 h 37"/>
                <a:gd name="T16" fmla="*/ 7 w 48"/>
                <a:gd name="T17" fmla="*/ 10 h 37"/>
                <a:gd name="T18" fmla="*/ 20 w 48"/>
                <a:gd name="T19" fmla="*/ 33 h 37"/>
                <a:gd name="T20" fmla="*/ 20 w 48"/>
                <a:gd name="T21" fmla="*/ 33 h 37"/>
                <a:gd name="T22" fmla="*/ 24 w 48"/>
                <a:gd name="T23" fmla="*/ 37 h 37"/>
                <a:gd name="T24" fmla="*/ 28 w 48"/>
                <a:gd name="T25" fmla="*/ 34 h 37"/>
                <a:gd name="T26" fmla="*/ 45 w 48"/>
                <a:gd name="T27" fmla="*/ 18 h 37"/>
                <a:gd name="T28" fmla="*/ 48 w 48"/>
                <a:gd name="T29" fmla="*/ 21 h 37"/>
                <a:gd name="T30" fmla="*/ 48 w 48"/>
                <a:gd name="T31" fmla="*/ 13 h 37"/>
                <a:gd name="T32" fmla="*/ 40 w 48"/>
                <a:gd name="T33" fmla="*/ 13 h 37"/>
                <a:gd name="T34" fmla="*/ 24 w 48"/>
                <a:gd name="T35" fmla="*/ 35 h 37"/>
                <a:gd name="T36" fmla="*/ 22 w 48"/>
                <a:gd name="T37" fmla="*/ 34 h 37"/>
                <a:gd name="T38" fmla="*/ 24 w 48"/>
                <a:gd name="T39" fmla="*/ 32 h 37"/>
                <a:gd name="T40" fmla="*/ 25 w 48"/>
                <a:gd name="T41" fmla="*/ 34 h 37"/>
                <a:gd name="T42" fmla="*/ 24 w 48"/>
                <a:gd name="T43" fmla="*/ 3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8" h="37">
                  <a:moveTo>
                    <a:pt x="40" y="13"/>
                  </a:moveTo>
                  <a:cubicBezTo>
                    <a:pt x="43" y="16"/>
                    <a:pt x="43" y="16"/>
                    <a:pt x="43" y="16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5" y="30"/>
                    <a:pt x="25" y="30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6"/>
                    <a:pt x="21" y="37"/>
                    <a:pt x="24" y="37"/>
                  </a:cubicBezTo>
                  <a:cubicBezTo>
                    <a:pt x="26" y="37"/>
                    <a:pt x="27" y="36"/>
                    <a:pt x="28" y="34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8" y="21"/>
                    <a:pt x="48" y="21"/>
                    <a:pt x="48" y="21"/>
                  </a:cubicBezTo>
                  <a:cubicBezTo>
                    <a:pt x="48" y="13"/>
                    <a:pt x="48" y="13"/>
                    <a:pt x="48" y="13"/>
                  </a:cubicBezTo>
                  <a:lnTo>
                    <a:pt x="40" y="13"/>
                  </a:lnTo>
                  <a:close/>
                  <a:moveTo>
                    <a:pt x="24" y="35"/>
                  </a:moveTo>
                  <a:cubicBezTo>
                    <a:pt x="23" y="35"/>
                    <a:pt x="22" y="34"/>
                    <a:pt x="22" y="34"/>
                  </a:cubicBezTo>
                  <a:cubicBezTo>
                    <a:pt x="22" y="33"/>
                    <a:pt x="23" y="32"/>
                    <a:pt x="24" y="32"/>
                  </a:cubicBezTo>
                  <a:cubicBezTo>
                    <a:pt x="25" y="32"/>
                    <a:pt x="25" y="33"/>
                    <a:pt x="25" y="34"/>
                  </a:cubicBezTo>
                  <a:cubicBezTo>
                    <a:pt x="25" y="34"/>
                    <a:pt x="25" y="35"/>
                    <a:pt x="24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2" name="Rectangle 27"/>
          <p:cNvSpPr>
            <a:spLocks noChangeArrowheads="1"/>
          </p:cNvSpPr>
          <p:nvPr/>
        </p:nvSpPr>
        <p:spPr bwMode="auto">
          <a:xfrm>
            <a:off x="881062" y="1920073"/>
            <a:ext cx="1368425" cy="62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b="1" dirty="0">
                <a:solidFill>
                  <a:srgbClr val="1ED5B7"/>
                </a:solidFill>
              </a:rPr>
              <a:t>TOPIC HEADER </a:t>
            </a:r>
            <a:r>
              <a:rPr lang="zh-CN" altLang="en-US" sz="1000" b="1" dirty="0" smtClean="0">
                <a:solidFill>
                  <a:srgbClr val="1ED5B7"/>
                </a:solidFill>
              </a:rPr>
              <a:t>ONE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43" name="Rectangle 27"/>
          <p:cNvSpPr>
            <a:spLocks noChangeArrowheads="1"/>
          </p:cNvSpPr>
          <p:nvPr/>
        </p:nvSpPr>
        <p:spPr bwMode="auto">
          <a:xfrm>
            <a:off x="3887787" y="1920073"/>
            <a:ext cx="1368425" cy="62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b="1" dirty="0">
                <a:solidFill>
                  <a:srgbClr val="1ED5B7"/>
                </a:solidFill>
              </a:rPr>
              <a:t>TOPIC HEADER </a:t>
            </a:r>
            <a:r>
              <a:rPr lang="en-US" altLang="zh-CN" sz="1000" b="1" dirty="0" smtClean="0">
                <a:solidFill>
                  <a:srgbClr val="1ED5B7"/>
                </a:solidFill>
              </a:rPr>
              <a:t>THREE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44" name="Rectangle 27"/>
          <p:cNvSpPr>
            <a:spLocks noChangeArrowheads="1"/>
          </p:cNvSpPr>
          <p:nvPr/>
        </p:nvSpPr>
        <p:spPr bwMode="auto">
          <a:xfrm>
            <a:off x="6892925" y="1920073"/>
            <a:ext cx="1368425" cy="62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b="1" dirty="0">
                <a:solidFill>
                  <a:srgbClr val="1ED5B7"/>
                </a:solidFill>
              </a:rPr>
              <a:t>TOPIC HEADER </a:t>
            </a:r>
            <a:r>
              <a:rPr lang="en-US" altLang="zh-CN" sz="1000" b="1" dirty="0" smtClean="0">
                <a:solidFill>
                  <a:srgbClr val="1ED5B7"/>
                </a:solidFill>
              </a:rPr>
              <a:t>FIVE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45" name="Rectangle 27"/>
          <p:cNvSpPr>
            <a:spLocks noChangeArrowheads="1"/>
          </p:cNvSpPr>
          <p:nvPr/>
        </p:nvSpPr>
        <p:spPr bwMode="auto">
          <a:xfrm>
            <a:off x="2365374" y="2742398"/>
            <a:ext cx="1368425" cy="62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b="1" dirty="0">
                <a:solidFill>
                  <a:srgbClr val="20202E"/>
                </a:solidFill>
              </a:rPr>
              <a:t>TOPIC HEADER </a:t>
            </a:r>
            <a:r>
              <a:rPr lang="en-US" altLang="zh-CN" sz="1000" b="1" dirty="0" smtClean="0">
                <a:solidFill>
                  <a:srgbClr val="20202E"/>
                </a:solidFill>
              </a:rPr>
              <a:t>TWO</a:t>
            </a:r>
            <a:endParaRPr lang="zh-CN" altLang="en-US" sz="800" dirty="0">
              <a:solidFill>
                <a:srgbClr val="20202E"/>
              </a:solidFill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46" name="Rectangle 27"/>
          <p:cNvSpPr>
            <a:spLocks noChangeArrowheads="1"/>
          </p:cNvSpPr>
          <p:nvPr/>
        </p:nvSpPr>
        <p:spPr bwMode="auto">
          <a:xfrm>
            <a:off x="5451474" y="2742398"/>
            <a:ext cx="1368425" cy="62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b="1" dirty="0">
                <a:solidFill>
                  <a:srgbClr val="20202E"/>
                </a:solidFill>
              </a:rPr>
              <a:t>TOPIC HEADER </a:t>
            </a:r>
            <a:r>
              <a:rPr lang="en-US" altLang="zh-CN" sz="1000" b="1" dirty="0" smtClean="0">
                <a:solidFill>
                  <a:srgbClr val="20202E"/>
                </a:solidFill>
              </a:rPr>
              <a:t>FOUR</a:t>
            </a:r>
            <a:endParaRPr lang="zh-CN" altLang="en-US" sz="800" dirty="0">
              <a:solidFill>
                <a:srgbClr val="20202E"/>
              </a:solidFill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0149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6" presetClass="entr" presetSubtype="37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2" fill="hold" grpId="0" nodeType="withEffect" p14:presetBounceEnd="5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7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8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 p14:presetBounceEnd="5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 p14:presetBounceEnd="5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6" presetClass="entr" presetSubtype="37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 p14:presetBounceEnd="5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5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4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16" presetClass="entr" presetSubtype="37" fill="hold" grpId="0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2" fill="hold" grpId="0" nodeType="withEffect" p14:presetBounceEnd="50000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2" fill="hold" nodeType="withEffect" p14:presetBounceEnd="50000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4" fill="hold" grpId="0" nodeType="withEffect" p14:presetBounceEnd="50000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47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6" presetClass="entr" presetSubtype="37" fill="hold" grpId="0" nodeType="withEffect">
                                      <p:stCondLst>
                                        <p:cond delay="52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8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grpId="0" nodeType="withEffect" p14:presetBounceEnd="50000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nodeType="withEffect" p14:presetBounceEnd="50000">
                                      <p:stCondLst>
                                        <p:cond delay="56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 p14:presetBounceEnd="50000">
                                      <p:stCondLst>
                                        <p:cond delay="5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2" presetClass="entr" presetSubtype="4" fill="hold" grpId="0" nodeType="withEffect">
                                      <p:stCondLst>
                                        <p:cond delay="61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6" presetClass="entr" presetSubtype="37" fill="hold" grpId="0" nodeType="withEffect">
                                      <p:stCondLst>
                                        <p:cond delay="66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 p14:presetBounceEnd="50000">
                                      <p:stCondLst>
                                        <p:cond delay="6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nodeType="withEffect" p14:presetBounceEnd="50000">
                                      <p:stCondLst>
                                        <p:cond delay="7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3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34" grpId="0" animBg="1"/>
          <p:bldP spid="42" grpId="0"/>
          <p:bldP spid="43" grpId="0"/>
          <p:bldP spid="44" grpId="0"/>
          <p:bldP spid="45" grpId="0"/>
          <p:bldP spid="4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6" presetClass="entr" presetSubtype="37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2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6" presetClass="entr" presetSubtype="37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4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16" presetClass="entr" presetSubtype="37" fill="hold" grpId="0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2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2" fill="hold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4" fill="hold" grpId="0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47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6" presetClass="entr" presetSubtype="37" fill="hold" grpId="0" nodeType="withEffect">
                                      <p:stCondLst>
                                        <p:cond delay="52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8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grpId="0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nodeType="withEffect">
                                      <p:stCondLst>
                                        <p:cond delay="56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>
                                      <p:stCondLst>
                                        <p:cond delay="5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2" presetClass="entr" presetSubtype="4" fill="hold" grpId="0" nodeType="withEffect">
                                      <p:stCondLst>
                                        <p:cond delay="61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6" presetClass="entr" presetSubtype="37" fill="hold" grpId="0" nodeType="withEffect">
                                      <p:stCondLst>
                                        <p:cond delay="66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>
                                      <p:stCondLst>
                                        <p:cond delay="6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34" grpId="0" animBg="1"/>
          <p:bldP spid="42" grpId="0"/>
          <p:bldP spid="43" grpId="0"/>
          <p:bldP spid="44" grpId="0"/>
          <p:bldP spid="45" grpId="0"/>
          <p:bldP spid="46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8"/>
          <p:cNvSpPr/>
          <p:nvPr/>
        </p:nvSpPr>
        <p:spPr bwMode="auto">
          <a:xfrm>
            <a:off x="6588224" y="2976210"/>
            <a:ext cx="2771800" cy="2160467"/>
          </a:xfrm>
          <a:custGeom>
            <a:avLst/>
            <a:gdLst>
              <a:gd name="T0" fmla="*/ 3412 w 3412"/>
              <a:gd name="T1" fmla="*/ 0 h 2827"/>
              <a:gd name="T2" fmla="*/ 0 w 3412"/>
              <a:gd name="T3" fmla="*/ 2827 h 2827"/>
              <a:gd name="T4" fmla="*/ 3412 w 3412"/>
              <a:gd name="T5" fmla="*/ 2827 h 2827"/>
              <a:gd name="T6" fmla="*/ 3412 w 3412"/>
              <a:gd name="T7" fmla="*/ 0 h 2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12" h="2827">
                <a:moveTo>
                  <a:pt x="3412" y="0"/>
                </a:moveTo>
                <a:lnTo>
                  <a:pt x="0" y="2827"/>
                </a:lnTo>
                <a:lnTo>
                  <a:pt x="3412" y="2827"/>
                </a:lnTo>
                <a:lnTo>
                  <a:pt x="3412" y="0"/>
                </a:lnTo>
                <a:close/>
              </a:path>
            </a:pathLst>
          </a:custGeom>
          <a:solidFill>
            <a:srgbClr val="1ED5B7">
              <a:alpha val="5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20"/>
          <p:cNvSpPr/>
          <p:nvPr/>
        </p:nvSpPr>
        <p:spPr bwMode="auto">
          <a:xfrm>
            <a:off x="6588224" y="3206416"/>
            <a:ext cx="2771800" cy="1933436"/>
          </a:xfrm>
          <a:custGeom>
            <a:avLst/>
            <a:gdLst>
              <a:gd name="T0" fmla="*/ 0 w 3412"/>
              <a:gd name="T1" fmla="*/ 2380 h 2380"/>
              <a:gd name="T2" fmla="*/ 3412 w 3412"/>
              <a:gd name="T3" fmla="*/ 2380 h 2380"/>
              <a:gd name="T4" fmla="*/ 3412 w 3412"/>
              <a:gd name="T5" fmla="*/ 0 h 2380"/>
              <a:gd name="T6" fmla="*/ 0 w 3412"/>
              <a:gd name="T7" fmla="*/ 2380 h 2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12" h="2380">
                <a:moveTo>
                  <a:pt x="0" y="2380"/>
                </a:moveTo>
                <a:lnTo>
                  <a:pt x="3412" y="2380"/>
                </a:lnTo>
                <a:lnTo>
                  <a:pt x="3412" y="0"/>
                </a:lnTo>
                <a:lnTo>
                  <a:pt x="0" y="2380"/>
                </a:lnTo>
                <a:close/>
              </a:path>
            </a:pathLst>
          </a:custGeom>
          <a:solidFill>
            <a:srgbClr val="1ED5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Oval 5"/>
          <p:cNvSpPr>
            <a:spLocks noChangeArrowheads="1"/>
          </p:cNvSpPr>
          <p:nvPr/>
        </p:nvSpPr>
        <p:spPr bwMode="auto">
          <a:xfrm>
            <a:off x="2681610" y="2284175"/>
            <a:ext cx="581025" cy="581025"/>
          </a:xfrm>
          <a:prstGeom prst="ellipse">
            <a:avLst/>
          </a:pr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4408810" y="2329418"/>
            <a:ext cx="25447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 smtClean="0">
                <a:solidFill>
                  <a:srgbClr val="1ED5B7"/>
                </a:solidFill>
              </a:rPr>
              <a:t>单击此处添加标题</a:t>
            </a:r>
          </a:p>
          <a:p>
            <a:r>
              <a:rPr lang="en-US" altLang="zh-CN" sz="1000" dirty="0" smtClean="0">
                <a:solidFill>
                  <a:schemeClr val="bg1">
                    <a:lumMod val="50000"/>
                  </a:schemeClr>
                </a:solidFill>
              </a:rPr>
              <a:t>Click here to add the title text you </a:t>
            </a:r>
            <a:r>
              <a:rPr lang="en-US" altLang="zh-CN" sz="1000" dirty="0" err="1" smtClean="0">
                <a:solidFill>
                  <a:schemeClr val="bg1">
                    <a:lumMod val="50000"/>
                  </a:schemeClr>
                </a:solidFill>
              </a:rPr>
              <a:t>wantClick</a:t>
            </a:r>
            <a:r>
              <a:rPr lang="en-US" altLang="zh-CN" sz="1000" dirty="0" smtClean="0">
                <a:solidFill>
                  <a:schemeClr val="bg1">
                    <a:lumMod val="50000"/>
                  </a:schemeClr>
                </a:solidFill>
              </a:rPr>
              <a:t> here to add the title text you </a:t>
            </a:r>
            <a:r>
              <a:rPr lang="en-US" altLang="zh-CN" sz="1000" dirty="0" err="1" smtClean="0">
                <a:solidFill>
                  <a:schemeClr val="bg1">
                    <a:lumMod val="50000"/>
                  </a:schemeClr>
                </a:solidFill>
              </a:rPr>
              <a:t>wantClick</a:t>
            </a:r>
            <a:r>
              <a:rPr lang="en-US" altLang="zh-CN" sz="1000" dirty="0" smtClean="0">
                <a:solidFill>
                  <a:schemeClr val="bg1">
                    <a:lumMod val="50000"/>
                  </a:schemeClr>
                </a:solidFill>
              </a:rPr>
              <a:t> here to add the title text you want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3594423" y="2269887"/>
            <a:ext cx="7715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4000" dirty="0" smtClean="0">
                <a:solidFill>
                  <a:srgbClr val="1ED5B7"/>
                </a:solidFill>
                <a:latin typeface="Impact" panose="020B0806030902050204" pitchFamily="34" charset="0"/>
              </a:rPr>
              <a:t>0</a:t>
            </a:r>
            <a:r>
              <a:rPr lang="en-US" altLang="zh-CN" sz="4000" dirty="0" smtClean="0">
                <a:solidFill>
                  <a:srgbClr val="1ED5B7"/>
                </a:solidFill>
                <a:latin typeface="Impact" panose="020B0806030902050204" pitchFamily="34" charset="0"/>
              </a:rPr>
              <a:t>3</a:t>
            </a:r>
            <a:endParaRPr lang="zh-CN" altLang="zh-CN" sz="4000" dirty="0">
              <a:solidFill>
                <a:srgbClr val="1ED5B7"/>
              </a:solidFill>
              <a:latin typeface="Impact" panose="020B0806030902050204" pitchFamily="34" charset="0"/>
            </a:endParaRPr>
          </a:p>
        </p:txBody>
      </p:sp>
      <p:sp>
        <p:nvSpPr>
          <p:cNvPr id="9" name="Line 9"/>
          <p:cNvSpPr>
            <a:spLocks noChangeShapeType="1"/>
          </p:cNvSpPr>
          <p:nvPr/>
        </p:nvSpPr>
        <p:spPr bwMode="auto">
          <a:xfrm>
            <a:off x="3513460" y="2285762"/>
            <a:ext cx="0" cy="576263"/>
          </a:xfrm>
          <a:prstGeom prst="line">
            <a:avLst/>
          </a:prstGeom>
          <a:noFill/>
          <a:ln w="6350" cmpd="sng">
            <a:solidFill>
              <a:srgbClr val="20202E"/>
            </a:solidFill>
            <a:prstDash val="dash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Freeform 18"/>
          <p:cNvSpPr/>
          <p:nvPr/>
        </p:nvSpPr>
        <p:spPr bwMode="auto">
          <a:xfrm rot="10800000">
            <a:off x="-210781" y="0"/>
            <a:ext cx="2771800" cy="2160467"/>
          </a:xfrm>
          <a:custGeom>
            <a:avLst/>
            <a:gdLst>
              <a:gd name="T0" fmla="*/ 3412 w 3412"/>
              <a:gd name="T1" fmla="*/ 0 h 2827"/>
              <a:gd name="T2" fmla="*/ 0 w 3412"/>
              <a:gd name="T3" fmla="*/ 2827 h 2827"/>
              <a:gd name="T4" fmla="*/ 3412 w 3412"/>
              <a:gd name="T5" fmla="*/ 2827 h 2827"/>
              <a:gd name="T6" fmla="*/ 3412 w 3412"/>
              <a:gd name="T7" fmla="*/ 0 h 2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12" h="2827">
                <a:moveTo>
                  <a:pt x="3412" y="0"/>
                </a:moveTo>
                <a:lnTo>
                  <a:pt x="0" y="2827"/>
                </a:lnTo>
                <a:lnTo>
                  <a:pt x="3412" y="2827"/>
                </a:lnTo>
                <a:lnTo>
                  <a:pt x="3412" y="0"/>
                </a:lnTo>
                <a:close/>
              </a:path>
            </a:pathLst>
          </a:custGeom>
          <a:solidFill>
            <a:srgbClr val="20202E">
              <a:alpha val="5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reeform 20"/>
          <p:cNvSpPr/>
          <p:nvPr/>
        </p:nvSpPr>
        <p:spPr bwMode="auto">
          <a:xfrm rot="10800000">
            <a:off x="-212552" y="0"/>
            <a:ext cx="2771800" cy="1933436"/>
          </a:xfrm>
          <a:custGeom>
            <a:avLst/>
            <a:gdLst>
              <a:gd name="T0" fmla="*/ 0 w 3412"/>
              <a:gd name="T1" fmla="*/ 2380 h 2380"/>
              <a:gd name="T2" fmla="*/ 3412 w 3412"/>
              <a:gd name="T3" fmla="*/ 2380 h 2380"/>
              <a:gd name="T4" fmla="*/ 3412 w 3412"/>
              <a:gd name="T5" fmla="*/ 0 h 2380"/>
              <a:gd name="T6" fmla="*/ 0 w 3412"/>
              <a:gd name="T7" fmla="*/ 2380 h 2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12" h="2380">
                <a:moveTo>
                  <a:pt x="0" y="2380"/>
                </a:moveTo>
                <a:lnTo>
                  <a:pt x="3412" y="2380"/>
                </a:lnTo>
                <a:lnTo>
                  <a:pt x="3412" y="0"/>
                </a:lnTo>
                <a:lnTo>
                  <a:pt x="0" y="2380"/>
                </a:lnTo>
                <a:close/>
              </a:path>
            </a:pathLst>
          </a:custGeom>
          <a:solidFill>
            <a:srgbClr val="20202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reeform 12"/>
          <p:cNvSpPr>
            <a:spLocks noEditPoints="1"/>
          </p:cNvSpPr>
          <p:nvPr/>
        </p:nvSpPr>
        <p:spPr bwMode="auto">
          <a:xfrm>
            <a:off x="2841947" y="2441575"/>
            <a:ext cx="257175" cy="257175"/>
          </a:xfrm>
          <a:custGeom>
            <a:avLst/>
            <a:gdLst>
              <a:gd name="T0" fmla="*/ 50 w 78"/>
              <a:gd name="T1" fmla="*/ 40 h 78"/>
              <a:gd name="T2" fmla="*/ 58 w 78"/>
              <a:gd name="T3" fmla="*/ 41 h 78"/>
              <a:gd name="T4" fmla="*/ 78 w 78"/>
              <a:gd name="T5" fmla="*/ 21 h 78"/>
              <a:gd name="T6" fmla="*/ 78 w 78"/>
              <a:gd name="T7" fmla="*/ 18 h 78"/>
              <a:gd name="T8" fmla="*/ 64 w 78"/>
              <a:gd name="T9" fmla="*/ 33 h 78"/>
              <a:gd name="T10" fmla="*/ 50 w 78"/>
              <a:gd name="T11" fmla="*/ 31 h 78"/>
              <a:gd name="T12" fmla="*/ 46 w 78"/>
              <a:gd name="T13" fmla="*/ 18 h 78"/>
              <a:gd name="T14" fmla="*/ 61 w 78"/>
              <a:gd name="T15" fmla="*/ 2 h 78"/>
              <a:gd name="T16" fmla="*/ 58 w 78"/>
              <a:gd name="T17" fmla="*/ 1 h 78"/>
              <a:gd name="T18" fmla="*/ 38 w 78"/>
              <a:gd name="T19" fmla="*/ 21 h 78"/>
              <a:gd name="T20" fmla="*/ 40 w 78"/>
              <a:gd name="T21" fmla="*/ 29 h 78"/>
              <a:gd name="T22" fmla="*/ 21 w 78"/>
              <a:gd name="T23" fmla="*/ 53 h 78"/>
              <a:gd name="T24" fmla="*/ 17 w 78"/>
              <a:gd name="T25" fmla="*/ 52 h 78"/>
              <a:gd name="T26" fmla="*/ 5 w 78"/>
              <a:gd name="T27" fmla="*/ 64 h 78"/>
              <a:gd name="T28" fmla="*/ 17 w 78"/>
              <a:gd name="T29" fmla="*/ 77 h 78"/>
              <a:gd name="T30" fmla="*/ 29 w 78"/>
              <a:gd name="T31" fmla="*/ 64 h 78"/>
              <a:gd name="T32" fmla="*/ 29 w 78"/>
              <a:gd name="T33" fmla="*/ 60 h 78"/>
              <a:gd name="T34" fmla="*/ 50 w 78"/>
              <a:gd name="T35" fmla="*/ 40 h 78"/>
              <a:gd name="T36" fmla="*/ 17 w 78"/>
              <a:gd name="T37" fmla="*/ 71 h 78"/>
              <a:gd name="T38" fmla="*/ 11 w 78"/>
              <a:gd name="T39" fmla="*/ 64 h 78"/>
              <a:gd name="T40" fmla="*/ 17 w 78"/>
              <a:gd name="T41" fmla="*/ 58 h 78"/>
              <a:gd name="T42" fmla="*/ 24 w 78"/>
              <a:gd name="T43" fmla="*/ 64 h 78"/>
              <a:gd name="T44" fmla="*/ 17 w 78"/>
              <a:gd name="T45" fmla="*/ 71 h 78"/>
              <a:gd name="T46" fmla="*/ 18 w 78"/>
              <a:gd name="T47" fmla="*/ 24 h 78"/>
              <a:gd name="T48" fmla="*/ 30 w 78"/>
              <a:gd name="T49" fmla="*/ 36 h 78"/>
              <a:gd name="T50" fmla="*/ 36 w 78"/>
              <a:gd name="T51" fmla="*/ 31 h 78"/>
              <a:gd name="T52" fmla="*/ 24 w 78"/>
              <a:gd name="T53" fmla="*/ 19 h 78"/>
              <a:gd name="T54" fmla="*/ 27 w 78"/>
              <a:gd name="T55" fmla="*/ 16 h 78"/>
              <a:gd name="T56" fmla="*/ 11 w 78"/>
              <a:gd name="T57" fmla="*/ 0 h 78"/>
              <a:gd name="T58" fmla="*/ 0 w 78"/>
              <a:gd name="T59" fmla="*/ 12 h 78"/>
              <a:gd name="T60" fmla="*/ 16 w 78"/>
              <a:gd name="T61" fmla="*/ 27 h 78"/>
              <a:gd name="T62" fmla="*/ 18 w 78"/>
              <a:gd name="T63" fmla="*/ 24 h 78"/>
              <a:gd name="T64" fmla="*/ 55 w 78"/>
              <a:gd name="T65" fmla="*/ 42 h 78"/>
              <a:gd name="T66" fmla="*/ 38 w 78"/>
              <a:gd name="T67" fmla="*/ 57 h 78"/>
              <a:gd name="T68" fmla="*/ 56 w 78"/>
              <a:gd name="T69" fmla="*/ 75 h 78"/>
              <a:gd name="T70" fmla="*/ 67 w 78"/>
              <a:gd name="T71" fmla="*/ 75 h 78"/>
              <a:gd name="T72" fmla="*/ 72 w 78"/>
              <a:gd name="T73" fmla="*/ 70 h 78"/>
              <a:gd name="T74" fmla="*/ 72 w 78"/>
              <a:gd name="T75" fmla="*/ 59 h 78"/>
              <a:gd name="T76" fmla="*/ 55 w 78"/>
              <a:gd name="T77" fmla="*/ 42 h 78"/>
              <a:gd name="T78" fmla="*/ 62 w 78"/>
              <a:gd name="T79" fmla="*/ 71 h 78"/>
              <a:gd name="T80" fmla="*/ 60 w 78"/>
              <a:gd name="T81" fmla="*/ 71 h 78"/>
              <a:gd name="T82" fmla="*/ 45 w 78"/>
              <a:gd name="T83" fmla="*/ 57 h 78"/>
              <a:gd name="T84" fmla="*/ 45 w 78"/>
              <a:gd name="T85" fmla="*/ 54 h 78"/>
              <a:gd name="T86" fmla="*/ 48 w 78"/>
              <a:gd name="T87" fmla="*/ 54 h 78"/>
              <a:gd name="T88" fmla="*/ 62 w 78"/>
              <a:gd name="T89" fmla="*/ 69 h 78"/>
              <a:gd name="T90" fmla="*/ 62 w 78"/>
              <a:gd name="T91" fmla="*/ 71 h 78"/>
              <a:gd name="T92" fmla="*/ 69 w 78"/>
              <a:gd name="T93" fmla="*/ 65 h 78"/>
              <a:gd name="T94" fmla="*/ 66 w 78"/>
              <a:gd name="T95" fmla="*/ 65 h 78"/>
              <a:gd name="T96" fmla="*/ 52 w 78"/>
              <a:gd name="T97" fmla="*/ 51 h 78"/>
              <a:gd name="T98" fmla="*/ 52 w 78"/>
              <a:gd name="T99" fmla="*/ 48 h 78"/>
              <a:gd name="T100" fmla="*/ 54 w 78"/>
              <a:gd name="T101" fmla="*/ 48 h 78"/>
              <a:gd name="T102" fmla="*/ 69 w 78"/>
              <a:gd name="T103" fmla="*/ 62 h 78"/>
              <a:gd name="T104" fmla="*/ 69 w 78"/>
              <a:gd name="T105" fmla="*/ 65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78" h="78">
                <a:moveTo>
                  <a:pt x="50" y="40"/>
                </a:moveTo>
                <a:cubicBezTo>
                  <a:pt x="53" y="41"/>
                  <a:pt x="55" y="41"/>
                  <a:pt x="58" y="41"/>
                </a:cubicBezTo>
                <a:cubicBezTo>
                  <a:pt x="69" y="41"/>
                  <a:pt x="78" y="32"/>
                  <a:pt x="78" y="21"/>
                </a:cubicBezTo>
                <a:cubicBezTo>
                  <a:pt x="78" y="20"/>
                  <a:pt x="78" y="19"/>
                  <a:pt x="78" y="18"/>
                </a:cubicBezTo>
                <a:cubicBezTo>
                  <a:pt x="64" y="33"/>
                  <a:pt x="64" y="33"/>
                  <a:pt x="64" y="33"/>
                </a:cubicBezTo>
                <a:cubicBezTo>
                  <a:pt x="50" y="31"/>
                  <a:pt x="50" y="31"/>
                  <a:pt x="50" y="31"/>
                </a:cubicBezTo>
                <a:cubicBezTo>
                  <a:pt x="46" y="18"/>
                  <a:pt x="46" y="18"/>
                  <a:pt x="46" y="18"/>
                </a:cubicBezTo>
                <a:cubicBezTo>
                  <a:pt x="61" y="2"/>
                  <a:pt x="61" y="2"/>
                  <a:pt x="61" y="2"/>
                </a:cubicBezTo>
                <a:cubicBezTo>
                  <a:pt x="60" y="2"/>
                  <a:pt x="59" y="1"/>
                  <a:pt x="58" y="1"/>
                </a:cubicBezTo>
                <a:cubicBezTo>
                  <a:pt x="47" y="1"/>
                  <a:pt x="38" y="10"/>
                  <a:pt x="38" y="21"/>
                </a:cubicBezTo>
                <a:cubicBezTo>
                  <a:pt x="38" y="24"/>
                  <a:pt x="39" y="27"/>
                  <a:pt x="40" y="29"/>
                </a:cubicBezTo>
                <a:cubicBezTo>
                  <a:pt x="34" y="40"/>
                  <a:pt x="24" y="49"/>
                  <a:pt x="21" y="53"/>
                </a:cubicBezTo>
                <a:cubicBezTo>
                  <a:pt x="20" y="52"/>
                  <a:pt x="18" y="52"/>
                  <a:pt x="17" y="52"/>
                </a:cubicBezTo>
                <a:cubicBezTo>
                  <a:pt x="10" y="52"/>
                  <a:pt x="5" y="58"/>
                  <a:pt x="5" y="64"/>
                </a:cubicBezTo>
                <a:cubicBezTo>
                  <a:pt x="5" y="71"/>
                  <a:pt x="10" y="77"/>
                  <a:pt x="17" y="77"/>
                </a:cubicBezTo>
                <a:cubicBezTo>
                  <a:pt x="24" y="77"/>
                  <a:pt x="29" y="71"/>
                  <a:pt x="29" y="64"/>
                </a:cubicBezTo>
                <a:cubicBezTo>
                  <a:pt x="29" y="63"/>
                  <a:pt x="29" y="61"/>
                  <a:pt x="29" y="60"/>
                </a:cubicBezTo>
                <a:cubicBezTo>
                  <a:pt x="31" y="56"/>
                  <a:pt x="39" y="47"/>
                  <a:pt x="50" y="40"/>
                </a:cubicBezTo>
                <a:close/>
                <a:moveTo>
                  <a:pt x="17" y="71"/>
                </a:moveTo>
                <a:cubicBezTo>
                  <a:pt x="14" y="71"/>
                  <a:pt x="11" y="68"/>
                  <a:pt x="11" y="64"/>
                </a:cubicBezTo>
                <a:cubicBezTo>
                  <a:pt x="11" y="61"/>
                  <a:pt x="14" y="58"/>
                  <a:pt x="17" y="58"/>
                </a:cubicBezTo>
                <a:cubicBezTo>
                  <a:pt x="21" y="58"/>
                  <a:pt x="24" y="61"/>
                  <a:pt x="24" y="64"/>
                </a:cubicBezTo>
                <a:cubicBezTo>
                  <a:pt x="24" y="68"/>
                  <a:pt x="21" y="71"/>
                  <a:pt x="17" y="71"/>
                </a:cubicBezTo>
                <a:close/>
                <a:moveTo>
                  <a:pt x="18" y="24"/>
                </a:moveTo>
                <a:cubicBezTo>
                  <a:pt x="30" y="36"/>
                  <a:pt x="30" y="36"/>
                  <a:pt x="30" y="36"/>
                </a:cubicBezTo>
                <a:cubicBezTo>
                  <a:pt x="36" y="31"/>
                  <a:pt x="36" y="31"/>
                  <a:pt x="36" y="31"/>
                </a:cubicBezTo>
                <a:cubicBezTo>
                  <a:pt x="24" y="19"/>
                  <a:pt x="24" y="19"/>
                  <a:pt x="24" y="19"/>
                </a:cubicBezTo>
                <a:cubicBezTo>
                  <a:pt x="27" y="16"/>
                  <a:pt x="27" y="16"/>
                  <a:pt x="27" y="16"/>
                </a:cubicBezTo>
                <a:cubicBezTo>
                  <a:pt x="11" y="0"/>
                  <a:pt x="11" y="0"/>
                  <a:pt x="11" y="0"/>
                </a:cubicBezTo>
                <a:cubicBezTo>
                  <a:pt x="0" y="12"/>
                  <a:pt x="0" y="12"/>
                  <a:pt x="0" y="12"/>
                </a:cubicBezTo>
                <a:cubicBezTo>
                  <a:pt x="16" y="27"/>
                  <a:pt x="16" y="27"/>
                  <a:pt x="16" y="27"/>
                </a:cubicBezTo>
                <a:lnTo>
                  <a:pt x="18" y="24"/>
                </a:lnTo>
                <a:close/>
                <a:moveTo>
                  <a:pt x="55" y="42"/>
                </a:moveTo>
                <a:cubicBezTo>
                  <a:pt x="55" y="42"/>
                  <a:pt x="45" y="45"/>
                  <a:pt x="38" y="57"/>
                </a:cubicBezTo>
                <a:cubicBezTo>
                  <a:pt x="38" y="56"/>
                  <a:pt x="56" y="75"/>
                  <a:pt x="56" y="75"/>
                </a:cubicBezTo>
                <a:cubicBezTo>
                  <a:pt x="59" y="78"/>
                  <a:pt x="64" y="78"/>
                  <a:pt x="67" y="75"/>
                </a:cubicBezTo>
                <a:cubicBezTo>
                  <a:pt x="72" y="70"/>
                  <a:pt x="72" y="70"/>
                  <a:pt x="72" y="70"/>
                </a:cubicBezTo>
                <a:cubicBezTo>
                  <a:pt x="75" y="67"/>
                  <a:pt x="75" y="62"/>
                  <a:pt x="72" y="59"/>
                </a:cubicBezTo>
                <a:lnTo>
                  <a:pt x="55" y="42"/>
                </a:lnTo>
                <a:close/>
                <a:moveTo>
                  <a:pt x="62" y="71"/>
                </a:moveTo>
                <a:cubicBezTo>
                  <a:pt x="62" y="72"/>
                  <a:pt x="60" y="72"/>
                  <a:pt x="60" y="71"/>
                </a:cubicBezTo>
                <a:cubicBezTo>
                  <a:pt x="45" y="57"/>
                  <a:pt x="45" y="57"/>
                  <a:pt x="45" y="57"/>
                </a:cubicBezTo>
                <a:cubicBezTo>
                  <a:pt x="44" y="56"/>
                  <a:pt x="44" y="55"/>
                  <a:pt x="45" y="54"/>
                </a:cubicBezTo>
                <a:cubicBezTo>
                  <a:pt x="46" y="54"/>
                  <a:pt x="47" y="54"/>
                  <a:pt x="48" y="54"/>
                </a:cubicBezTo>
                <a:cubicBezTo>
                  <a:pt x="62" y="69"/>
                  <a:pt x="62" y="69"/>
                  <a:pt x="62" y="69"/>
                </a:cubicBezTo>
                <a:cubicBezTo>
                  <a:pt x="63" y="69"/>
                  <a:pt x="63" y="71"/>
                  <a:pt x="62" y="71"/>
                </a:cubicBezTo>
                <a:close/>
                <a:moveTo>
                  <a:pt x="69" y="65"/>
                </a:moveTo>
                <a:cubicBezTo>
                  <a:pt x="68" y="66"/>
                  <a:pt x="67" y="66"/>
                  <a:pt x="66" y="65"/>
                </a:cubicBezTo>
                <a:cubicBezTo>
                  <a:pt x="52" y="51"/>
                  <a:pt x="52" y="51"/>
                  <a:pt x="52" y="51"/>
                </a:cubicBezTo>
                <a:cubicBezTo>
                  <a:pt x="51" y="50"/>
                  <a:pt x="51" y="49"/>
                  <a:pt x="52" y="48"/>
                </a:cubicBezTo>
                <a:cubicBezTo>
                  <a:pt x="52" y="47"/>
                  <a:pt x="54" y="47"/>
                  <a:pt x="54" y="48"/>
                </a:cubicBezTo>
                <a:cubicBezTo>
                  <a:pt x="69" y="62"/>
                  <a:pt x="69" y="62"/>
                  <a:pt x="69" y="62"/>
                </a:cubicBezTo>
                <a:cubicBezTo>
                  <a:pt x="69" y="63"/>
                  <a:pt x="69" y="64"/>
                  <a:pt x="69" y="6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0756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1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26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 p14:presetBounceEnd="6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9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0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fill="hold" grpId="0" nodeType="withEffect" p14:presetBounceEnd="6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7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8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2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8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5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6" grpId="1" animBg="1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2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1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26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6" grpId="1" animBg="1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2" grpId="1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101785" y="0"/>
            <a:ext cx="940668" cy="257904"/>
            <a:chOff x="3954422" y="0"/>
            <a:chExt cx="1235393" cy="338709"/>
          </a:xfrm>
        </p:grpSpPr>
        <p:sp>
          <p:nvSpPr>
            <p:cNvPr id="5" name="等腰三角形 4"/>
            <p:cNvSpPr/>
            <p:nvPr/>
          </p:nvSpPr>
          <p:spPr>
            <a:xfrm rot="10800000">
              <a:off x="395442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>
              <a:off x="413995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ED5B7"/>
                </a:solidFill>
              </a:endParaRPr>
            </a:p>
          </p:txBody>
        </p:sp>
      </p:grpSp>
      <p:sp>
        <p:nvSpPr>
          <p:cNvPr id="7" name="TextBox 5"/>
          <p:cNvSpPr txBox="1"/>
          <p:nvPr/>
        </p:nvSpPr>
        <p:spPr>
          <a:xfrm>
            <a:off x="3239852" y="298058"/>
            <a:ext cx="266429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0202E"/>
                </a:solidFill>
                <a:latin typeface="Impact" panose="020B0806030902050204" pitchFamily="34" charset="0"/>
              </a:rPr>
              <a:t>单击添加文本标题</a:t>
            </a:r>
            <a:endParaRPr lang="zh-CN" altLang="en-US" dirty="0">
              <a:solidFill>
                <a:srgbClr val="20202E"/>
              </a:solidFill>
              <a:latin typeface="Impact" panose="020B080603090205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83568" y="4244580"/>
            <a:ext cx="2566988" cy="603250"/>
            <a:chOff x="2484123" y="3816351"/>
            <a:chExt cx="2566988" cy="603250"/>
          </a:xfrm>
        </p:grpSpPr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2484123" y="4065588"/>
              <a:ext cx="2133600" cy="354013"/>
            </a:xfrm>
            <a:prstGeom prst="rect">
              <a:avLst/>
            </a:prstGeom>
            <a:solidFill>
              <a:srgbClr val="2020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10"/>
            <p:cNvSpPr/>
            <p:nvPr/>
          </p:nvSpPr>
          <p:spPr bwMode="auto">
            <a:xfrm>
              <a:off x="2484123" y="3816351"/>
              <a:ext cx="2566988" cy="249238"/>
            </a:xfrm>
            <a:custGeom>
              <a:avLst/>
              <a:gdLst>
                <a:gd name="T0" fmla="*/ 1617 w 1617"/>
                <a:gd name="T1" fmla="*/ 0 h 157"/>
                <a:gd name="T2" fmla="*/ 273 w 1617"/>
                <a:gd name="T3" fmla="*/ 0 h 157"/>
                <a:gd name="T4" fmla="*/ 0 w 1617"/>
                <a:gd name="T5" fmla="*/ 157 h 157"/>
                <a:gd name="T6" fmla="*/ 1344 w 1617"/>
                <a:gd name="T7" fmla="*/ 157 h 157"/>
                <a:gd name="T8" fmla="*/ 1617 w 1617"/>
                <a:gd name="T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7" h="157">
                  <a:moveTo>
                    <a:pt x="1617" y="0"/>
                  </a:moveTo>
                  <a:lnTo>
                    <a:pt x="273" y="0"/>
                  </a:lnTo>
                  <a:lnTo>
                    <a:pt x="0" y="157"/>
                  </a:lnTo>
                  <a:lnTo>
                    <a:pt x="1344" y="157"/>
                  </a:lnTo>
                  <a:lnTo>
                    <a:pt x="1617" y="0"/>
                  </a:lnTo>
                  <a:close/>
                </a:path>
              </a:pathLst>
            </a:custGeom>
            <a:solidFill>
              <a:srgbClr val="2C2C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11"/>
            <p:cNvSpPr/>
            <p:nvPr/>
          </p:nvSpPr>
          <p:spPr bwMode="auto">
            <a:xfrm>
              <a:off x="4617723" y="3816351"/>
              <a:ext cx="433388" cy="603250"/>
            </a:xfrm>
            <a:custGeom>
              <a:avLst/>
              <a:gdLst>
                <a:gd name="T0" fmla="*/ 273 w 273"/>
                <a:gd name="T1" fmla="*/ 0 h 380"/>
                <a:gd name="T2" fmla="*/ 0 w 273"/>
                <a:gd name="T3" fmla="*/ 157 h 380"/>
                <a:gd name="T4" fmla="*/ 0 w 273"/>
                <a:gd name="T5" fmla="*/ 380 h 380"/>
                <a:gd name="T6" fmla="*/ 273 w 273"/>
                <a:gd name="T7" fmla="*/ 223 h 380"/>
                <a:gd name="T8" fmla="*/ 273 w 273"/>
                <a:gd name="T9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3" h="380">
                  <a:moveTo>
                    <a:pt x="273" y="0"/>
                  </a:moveTo>
                  <a:lnTo>
                    <a:pt x="0" y="157"/>
                  </a:lnTo>
                  <a:lnTo>
                    <a:pt x="0" y="380"/>
                  </a:lnTo>
                  <a:lnTo>
                    <a:pt x="273" y="223"/>
                  </a:lnTo>
                  <a:lnTo>
                    <a:pt x="273" y="0"/>
                  </a:lnTo>
                  <a:close/>
                </a:path>
              </a:pathLst>
            </a:custGeom>
            <a:solidFill>
              <a:srgbClr val="2C2C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755584" y="3899771"/>
            <a:ext cx="2562225" cy="603251"/>
            <a:chOff x="1539560" y="4170363"/>
            <a:chExt cx="2562225" cy="603251"/>
          </a:xfrm>
        </p:grpSpPr>
        <p:sp>
          <p:nvSpPr>
            <p:cNvPr id="13" name="Freeform 6"/>
            <p:cNvSpPr/>
            <p:nvPr/>
          </p:nvSpPr>
          <p:spPr bwMode="auto">
            <a:xfrm>
              <a:off x="3669985" y="4170363"/>
              <a:ext cx="431800" cy="603250"/>
            </a:xfrm>
            <a:custGeom>
              <a:avLst/>
              <a:gdLst>
                <a:gd name="T0" fmla="*/ 272 w 272"/>
                <a:gd name="T1" fmla="*/ 0 h 380"/>
                <a:gd name="T2" fmla="*/ 0 w 272"/>
                <a:gd name="T3" fmla="*/ 157 h 380"/>
                <a:gd name="T4" fmla="*/ 0 w 272"/>
                <a:gd name="T5" fmla="*/ 380 h 380"/>
                <a:gd name="T6" fmla="*/ 272 w 272"/>
                <a:gd name="T7" fmla="*/ 223 h 380"/>
                <a:gd name="T8" fmla="*/ 272 w 272"/>
                <a:gd name="T9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380">
                  <a:moveTo>
                    <a:pt x="272" y="0"/>
                  </a:moveTo>
                  <a:lnTo>
                    <a:pt x="0" y="157"/>
                  </a:lnTo>
                  <a:lnTo>
                    <a:pt x="0" y="380"/>
                  </a:lnTo>
                  <a:lnTo>
                    <a:pt x="272" y="223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rgbClr val="1ED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Rectangle 7"/>
            <p:cNvSpPr>
              <a:spLocks noChangeArrowheads="1"/>
            </p:cNvSpPr>
            <p:nvPr/>
          </p:nvSpPr>
          <p:spPr bwMode="auto">
            <a:xfrm>
              <a:off x="1539560" y="4419601"/>
              <a:ext cx="2130425" cy="354013"/>
            </a:xfrm>
            <a:prstGeom prst="rect">
              <a:avLst/>
            </a:prstGeom>
            <a:solidFill>
              <a:srgbClr val="1AB8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8"/>
            <p:cNvSpPr/>
            <p:nvPr/>
          </p:nvSpPr>
          <p:spPr bwMode="auto">
            <a:xfrm>
              <a:off x="1539560" y="4170363"/>
              <a:ext cx="2562225" cy="249238"/>
            </a:xfrm>
            <a:custGeom>
              <a:avLst/>
              <a:gdLst>
                <a:gd name="T0" fmla="*/ 1614 w 1614"/>
                <a:gd name="T1" fmla="*/ 0 h 157"/>
                <a:gd name="T2" fmla="*/ 273 w 1614"/>
                <a:gd name="T3" fmla="*/ 0 h 157"/>
                <a:gd name="T4" fmla="*/ 0 w 1614"/>
                <a:gd name="T5" fmla="*/ 157 h 157"/>
                <a:gd name="T6" fmla="*/ 1342 w 1614"/>
                <a:gd name="T7" fmla="*/ 157 h 157"/>
                <a:gd name="T8" fmla="*/ 1614 w 1614"/>
                <a:gd name="T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4" h="157">
                  <a:moveTo>
                    <a:pt x="1614" y="0"/>
                  </a:moveTo>
                  <a:lnTo>
                    <a:pt x="273" y="0"/>
                  </a:lnTo>
                  <a:lnTo>
                    <a:pt x="0" y="157"/>
                  </a:lnTo>
                  <a:lnTo>
                    <a:pt x="1342" y="157"/>
                  </a:lnTo>
                  <a:lnTo>
                    <a:pt x="1614" y="0"/>
                  </a:lnTo>
                  <a:close/>
                </a:path>
              </a:pathLst>
            </a:custGeom>
            <a:solidFill>
              <a:srgbClr val="1ED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836242" y="3545759"/>
            <a:ext cx="2566988" cy="603250"/>
            <a:chOff x="2484123" y="3816351"/>
            <a:chExt cx="2566988" cy="603250"/>
          </a:xfrm>
        </p:grpSpPr>
        <p:sp>
          <p:nvSpPr>
            <p:cNvPr id="17" name="Rectangle 9"/>
            <p:cNvSpPr>
              <a:spLocks noChangeArrowheads="1"/>
            </p:cNvSpPr>
            <p:nvPr/>
          </p:nvSpPr>
          <p:spPr bwMode="auto">
            <a:xfrm>
              <a:off x="2484123" y="4065588"/>
              <a:ext cx="2133600" cy="354013"/>
            </a:xfrm>
            <a:prstGeom prst="rect">
              <a:avLst/>
            </a:prstGeom>
            <a:solidFill>
              <a:srgbClr val="2020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0"/>
            <p:cNvSpPr/>
            <p:nvPr/>
          </p:nvSpPr>
          <p:spPr bwMode="auto">
            <a:xfrm>
              <a:off x="2484123" y="3816351"/>
              <a:ext cx="2566988" cy="249238"/>
            </a:xfrm>
            <a:custGeom>
              <a:avLst/>
              <a:gdLst>
                <a:gd name="T0" fmla="*/ 1617 w 1617"/>
                <a:gd name="T1" fmla="*/ 0 h 157"/>
                <a:gd name="T2" fmla="*/ 273 w 1617"/>
                <a:gd name="T3" fmla="*/ 0 h 157"/>
                <a:gd name="T4" fmla="*/ 0 w 1617"/>
                <a:gd name="T5" fmla="*/ 157 h 157"/>
                <a:gd name="T6" fmla="*/ 1344 w 1617"/>
                <a:gd name="T7" fmla="*/ 157 h 157"/>
                <a:gd name="T8" fmla="*/ 1617 w 1617"/>
                <a:gd name="T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7" h="157">
                  <a:moveTo>
                    <a:pt x="1617" y="0"/>
                  </a:moveTo>
                  <a:lnTo>
                    <a:pt x="273" y="0"/>
                  </a:lnTo>
                  <a:lnTo>
                    <a:pt x="0" y="157"/>
                  </a:lnTo>
                  <a:lnTo>
                    <a:pt x="1344" y="157"/>
                  </a:lnTo>
                  <a:lnTo>
                    <a:pt x="1617" y="0"/>
                  </a:lnTo>
                  <a:close/>
                </a:path>
              </a:pathLst>
            </a:custGeom>
            <a:solidFill>
              <a:srgbClr val="2C2C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11"/>
            <p:cNvSpPr/>
            <p:nvPr/>
          </p:nvSpPr>
          <p:spPr bwMode="auto">
            <a:xfrm>
              <a:off x="4617723" y="3816351"/>
              <a:ext cx="433388" cy="603250"/>
            </a:xfrm>
            <a:custGeom>
              <a:avLst/>
              <a:gdLst>
                <a:gd name="T0" fmla="*/ 273 w 273"/>
                <a:gd name="T1" fmla="*/ 0 h 380"/>
                <a:gd name="T2" fmla="*/ 0 w 273"/>
                <a:gd name="T3" fmla="*/ 157 h 380"/>
                <a:gd name="T4" fmla="*/ 0 w 273"/>
                <a:gd name="T5" fmla="*/ 380 h 380"/>
                <a:gd name="T6" fmla="*/ 273 w 273"/>
                <a:gd name="T7" fmla="*/ 223 h 380"/>
                <a:gd name="T8" fmla="*/ 273 w 273"/>
                <a:gd name="T9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3" h="380">
                  <a:moveTo>
                    <a:pt x="273" y="0"/>
                  </a:moveTo>
                  <a:lnTo>
                    <a:pt x="0" y="157"/>
                  </a:lnTo>
                  <a:lnTo>
                    <a:pt x="0" y="380"/>
                  </a:lnTo>
                  <a:lnTo>
                    <a:pt x="273" y="223"/>
                  </a:lnTo>
                  <a:lnTo>
                    <a:pt x="273" y="0"/>
                  </a:lnTo>
                  <a:close/>
                </a:path>
              </a:pathLst>
            </a:custGeom>
            <a:solidFill>
              <a:srgbClr val="2C2C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831158" y="3191746"/>
            <a:ext cx="2562225" cy="603251"/>
            <a:chOff x="3335023" y="3462338"/>
            <a:chExt cx="2562225" cy="603251"/>
          </a:xfrm>
        </p:grpSpPr>
        <p:sp>
          <p:nvSpPr>
            <p:cNvPr id="21" name="Rectangle 12"/>
            <p:cNvSpPr>
              <a:spLocks noChangeArrowheads="1"/>
            </p:cNvSpPr>
            <p:nvPr/>
          </p:nvSpPr>
          <p:spPr bwMode="auto">
            <a:xfrm>
              <a:off x="3335023" y="3711576"/>
              <a:ext cx="2128838" cy="354013"/>
            </a:xfrm>
            <a:prstGeom prst="rect">
              <a:avLst/>
            </a:prstGeom>
            <a:solidFill>
              <a:srgbClr val="1AB8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13"/>
            <p:cNvSpPr/>
            <p:nvPr/>
          </p:nvSpPr>
          <p:spPr bwMode="auto">
            <a:xfrm>
              <a:off x="3335023" y="3462338"/>
              <a:ext cx="2562225" cy="249238"/>
            </a:xfrm>
            <a:custGeom>
              <a:avLst/>
              <a:gdLst>
                <a:gd name="T0" fmla="*/ 1614 w 1614"/>
                <a:gd name="T1" fmla="*/ 0 h 157"/>
                <a:gd name="T2" fmla="*/ 273 w 1614"/>
                <a:gd name="T3" fmla="*/ 0 h 157"/>
                <a:gd name="T4" fmla="*/ 0 w 1614"/>
                <a:gd name="T5" fmla="*/ 157 h 157"/>
                <a:gd name="T6" fmla="*/ 1341 w 1614"/>
                <a:gd name="T7" fmla="*/ 157 h 157"/>
                <a:gd name="T8" fmla="*/ 1614 w 1614"/>
                <a:gd name="T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4" h="157">
                  <a:moveTo>
                    <a:pt x="1614" y="0"/>
                  </a:moveTo>
                  <a:lnTo>
                    <a:pt x="273" y="0"/>
                  </a:lnTo>
                  <a:lnTo>
                    <a:pt x="0" y="157"/>
                  </a:lnTo>
                  <a:lnTo>
                    <a:pt x="1341" y="157"/>
                  </a:lnTo>
                  <a:lnTo>
                    <a:pt x="1614" y="0"/>
                  </a:lnTo>
                  <a:close/>
                </a:path>
              </a:pathLst>
            </a:custGeom>
            <a:solidFill>
              <a:srgbClr val="1ED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14"/>
            <p:cNvSpPr/>
            <p:nvPr/>
          </p:nvSpPr>
          <p:spPr bwMode="auto">
            <a:xfrm>
              <a:off x="5463860" y="3462338"/>
              <a:ext cx="433388" cy="603250"/>
            </a:xfrm>
            <a:custGeom>
              <a:avLst/>
              <a:gdLst>
                <a:gd name="T0" fmla="*/ 273 w 273"/>
                <a:gd name="T1" fmla="*/ 0 h 380"/>
                <a:gd name="T2" fmla="*/ 0 w 273"/>
                <a:gd name="T3" fmla="*/ 157 h 380"/>
                <a:gd name="T4" fmla="*/ 0 w 273"/>
                <a:gd name="T5" fmla="*/ 380 h 380"/>
                <a:gd name="T6" fmla="*/ 273 w 273"/>
                <a:gd name="T7" fmla="*/ 223 h 380"/>
                <a:gd name="T8" fmla="*/ 273 w 273"/>
                <a:gd name="T9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3" h="380">
                  <a:moveTo>
                    <a:pt x="273" y="0"/>
                  </a:moveTo>
                  <a:lnTo>
                    <a:pt x="0" y="157"/>
                  </a:lnTo>
                  <a:lnTo>
                    <a:pt x="0" y="380"/>
                  </a:lnTo>
                  <a:lnTo>
                    <a:pt x="273" y="223"/>
                  </a:lnTo>
                  <a:lnTo>
                    <a:pt x="273" y="0"/>
                  </a:lnTo>
                  <a:close/>
                </a:path>
              </a:pathLst>
            </a:custGeom>
            <a:solidFill>
              <a:srgbClr val="1ED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876874" y="2836146"/>
            <a:ext cx="2562225" cy="604838"/>
            <a:chOff x="4236723" y="3106738"/>
            <a:chExt cx="2562225" cy="604838"/>
          </a:xfrm>
        </p:grpSpPr>
        <p:sp>
          <p:nvSpPr>
            <p:cNvPr id="25" name="Rectangle 16"/>
            <p:cNvSpPr>
              <a:spLocks noChangeArrowheads="1"/>
            </p:cNvSpPr>
            <p:nvPr/>
          </p:nvSpPr>
          <p:spPr bwMode="auto">
            <a:xfrm>
              <a:off x="4236723" y="3355976"/>
              <a:ext cx="2130425" cy="355600"/>
            </a:xfrm>
            <a:prstGeom prst="rect">
              <a:avLst/>
            </a:prstGeom>
            <a:solidFill>
              <a:srgbClr val="2020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17"/>
            <p:cNvSpPr/>
            <p:nvPr/>
          </p:nvSpPr>
          <p:spPr bwMode="auto">
            <a:xfrm>
              <a:off x="4236723" y="3106738"/>
              <a:ext cx="2562225" cy="249238"/>
            </a:xfrm>
            <a:custGeom>
              <a:avLst/>
              <a:gdLst>
                <a:gd name="T0" fmla="*/ 1614 w 1614"/>
                <a:gd name="T1" fmla="*/ 0 h 157"/>
                <a:gd name="T2" fmla="*/ 273 w 1614"/>
                <a:gd name="T3" fmla="*/ 0 h 157"/>
                <a:gd name="T4" fmla="*/ 0 w 1614"/>
                <a:gd name="T5" fmla="*/ 157 h 157"/>
                <a:gd name="T6" fmla="*/ 1342 w 1614"/>
                <a:gd name="T7" fmla="*/ 157 h 157"/>
                <a:gd name="T8" fmla="*/ 1614 w 1614"/>
                <a:gd name="T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4" h="157">
                  <a:moveTo>
                    <a:pt x="1614" y="0"/>
                  </a:moveTo>
                  <a:lnTo>
                    <a:pt x="273" y="0"/>
                  </a:lnTo>
                  <a:lnTo>
                    <a:pt x="0" y="157"/>
                  </a:lnTo>
                  <a:lnTo>
                    <a:pt x="1342" y="157"/>
                  </a:lnTo>
                  <a:lnTo>
                    <a:pt x="1614" y="0"/>
                  </a:lnTo>
                  <a:close/>
                </a:path>
              </a:pathLst>
            </a:custGeom>
            <a:solidFill>
              <a:srgbClr val="2C2C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18"/>
            <p:cNvSpPr/>
            <p:nvPr/>
          </p:nvSpPr>
          <p:spPr bwMode="auto">
            <a:xfrm>
              <a:off x="6367148" y="3106738"/>
              <a:ext cx="431800" cy="604838"/>
            </a:xfrm>
            <a:custGeom>
              <a:avLst/>
              <a:gdLst>
                <a:gd name="T0" fmla="*/ 272 w 272"/>
                <a:gd name="T1" fmla="*/ 0 h 381"/>
                <a:gd name="T2" fmla="*/ 0 w 272"/>
                <a:gd name="T3" fmla="*/ 157 h 381"/>
                <a:gd name="T4" fmla="*/ 0 w 272"/>
                <a:gd name="T5" fmla="*/ 381 h 381"/>
                <a:gd name="T6" fmla="*/ 272 w 272"/>
                <a:gd name="T7" fmla="*/ 224 h 381"/>
                <a:gd name="T8" fmla="*/ 272 w 272"/>
                <a:gd name="T9" fmla="*/ 0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381">
                  <a:moveTo>
                    <a:pt x="272" y="0"/>
                  </a:moveTo>
                  <a:lnTo>
                    <a:pt x="0" y="157"/>
                  </a:lnTo>
                  <a:lnTo>
                    <a:pt x="0" y="381"/>
                  </a:lnTo>
                  <a:lnTo>
                    <a:pt x="272" y="224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rgbClr val="2C2C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965452" y="2482134"/>
            <a:ext cx="2566988" cy="603250"/>
            <a:chOff x="5181285" y="2752726"/>
            <a:chExt cx="2566988" cy="603250"/>
          </a:xfrm>
        </p:grpSpPr>
        <p:sp>
          <p:nvSpPr>
            <p:cNvPr id="29" name="Rectangle 19"/>
            <p:cNvSpPr>
              <a:spLocks noChangeArrowheads="1"/>
            </p:cNvSpPr>
            <p:nvPr/>
          </p:nvSpPr>
          <p:spPr bwMode="auto">
            <a:xfrm>
              <a:off x="5181285" y="3001963"/>
              <a:ext cx="2133600" cy="354013"/>
            </a:xfrm>
            <a:prstGeom prst="rect">
              <a:avLst/>
            </a:prstGeom>
            <a:solidFill>
              <a:srgbClr val="1AB8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20"/>
            <p:cNvSpPr/>
            <p:nvPr/>
          </p:nvSpPr>
          <p:spPr bwMode="auto">
            <a:xfrm>
              <a:off x="5181285" y="2752726"/>
              <a:ext cx="2566988" cy="249238"/>
            </a:xfrm>
            <a:custGeom>
              <a:avLst/>
              <a:gdLst>
                <a:gd name="T0" fmla="*/ 1617 w 1617"/>
                <a:gd name="T1" fmla="*/ 0 h 157"/>
                <a:gd name="T2" fmla="*/ 273 w 1617"/>
                <a:gd name="T3" fmla="*/ 0 h 157"/>
                <a:gd name="T4" fmla="*/ 0 w 1617"/>
                <a:gd name="T5" fmla="*/ 157 h 157"/>
                <a:gd name="T6" fmla="*/ 1344 w 1617"/>
                <a:gd name="T7" fmla="*/ 157 h 157"/>
                <a:gd name="T8" fmla="*/ 1617 w 1617"/>
                <a:gd name="T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7" h="157">
                  <a:moveTo>
                    <a:pt x="1617" y="0"/>
                  </a:moveTo>
                  <a:lnTo>
                    <a:pt x="273" y="0"/>
                  </a:lnTo>
                  <a:lnTo>
                    <a:pt x="0" y="157"/>
                  </a:lnTo>
                  <a:lnTo>
                    <a:pt x="1344" y="157"/>
                  </a:lnTo>
                  <a:lnTo>
                    <a:pt x="1617" y="0"/>
                  </a:lnTo>
                  <a:close/>
                </a:path>
              </a:pathLst>
            </a:custGeom>
            <a:solidFill>
              <a:srgbClr val="1ED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21"/>
            <p:cNvSpPr/>
            <p:nvPr/>
          </p:nvSpPr>
          <p:spPr bwMode="auto">
            <a:xfrm>
              <a:off x="7314885" y="2752726"/>
              <a:ext cx="433388" cy="603250"/>
            </a:xfrm>
            <a:custGeom>
              <a:avLst/>
              <a:gdLst>
                <a:gd name="T0" fmla="*/ 273 w 273"/>
                <a:gd name="T1" fmla="*/ 0 h 380"/>
                <a:gd name="T2" fmla="*/ 0 w 273"/>
                <a:gd name="T3" fmla="*/ 157 h 380"/>
                <a:gd name="T4" fmla="*/ 0 w 273"/>
                <a:gd name="T5" fmla="*/ 380 h 380"/>
                <a:gd name="T6" fmla="*/ 273 w 273"/>
                <a:gd name="T7" fmla="*/ 223 h 380"/>
                <a:gd name="T8" fmla="*/ 273 w 273"/>
                <a:gd name="T9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3" h="380">
                  <a:moveTo>
                    <a:pt x="273" y="0"/>
                  </a:moveTo>
                  <a:lnTo>
                    <a:pt x="0" y="157"/>
                  </a:lnTo>
                  <a:lnTo>
                    <a:pt x="0" y="380"/>
                  </a:lnTo>
                  <a:lnTo>
                    <a:pt x="273" y="223"/>
                  </a:lnTo>
                  <a:lnTo>
                    <a:pt x="273" y="0"/>
                  </a:lnTo>
                  <a:close/>
                </a:path>
              </a:pathLst>
            </a:custGeom>
            <a:solidFill>
              <a:srgbClr val="1ED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234485" y="2606394"/>
            <a:ext cx="546528" cy="1558526"/>
            <a:chOff x="1206501" y="2401888"/>
            <a:chExt cx="706438" cy="2014538"/>
          </a:xfrm>
        </p:grpSpPr>
        <p:sp>
          <p:nvSpPr>
            <p:cNvPr id="33" name="Freeform 24"/>
            <p:cNvSpPr>
              <a:spLocks noEditPoints="1"/>
            </p:cNvSpPr>
            <p:nvPr/>
          </p:nvSpPr>
          <p:spPr bwMode="auto">
            <a:xfrm>
              <a:off x="1206501" y="2401888"/>
              <a:ext cx="706438" cy="2014538"/>
            </a:xfrm>
            <a:custGeom>
              <a:avLst/>
              <a:gdLst>
                <a:gd name="T0" fmla="*/ 12 w 215"/>
                <a:gd name="T1" fmla="*/ 286 h 614"/>
                <a:gd name="T2" fmla="*/ 16 w 215"/>
                <a:gd name="T3" fmla="*/ 291 h 614"/>
                <a:gd name="T4" fmla="*/ 21 w 215"/>
                <a:gd name="T5" fmla="*/ 302 h 614"/>
                <a:gd name="T6" fmla="*/ 31 w 215"/>
                <a:gd name="T7" fmla="*/ 323 h 614"/>
                <a:gd name="T8" fmla="*/ 38 w 215"/>
                <a:gd name="T9" fmla="*/ 328 h 614"/>
                <a:gd name="T10" fmla="*/ 43 w 215"/>
                <a:gd name="T11" fmla="*/ 351 h 614"/>
                <a:gd name="T12" fmla="*/ 44 w 215"/>
                <a:gd name="T13" fmla="*/ 394 h 614"/>
                <a:gd name="T14" fmla="*/ 36 w 215"/>
                <a:gd name="T15" fmla="*/ 459 h 614"/>
                <a:gd name="T16" fmla="*/ 38 w 215"/>
                <a:gd name="T17" fmla="*/ 531 h 614"/>
                <a:gd name="T18" fmla="*/ 27 w 215"/>
                <a:gd name="T19" fmla="*/ 549 h 614"/>
                <a:gd name="T20" fmla="*/ 26 w 215"/>
                <a:gd name="T21" fmla="*/ 586 h 614"/>
                <a:gd name="T22" fmla="*/ 53 w 215"/>
                <a:gd name="T23" fmla="*/ 612 h 614"/>
                <a:gd name="T24" fmla="*/ 64 w 215"/>
                <a:gd name="T25" fmla="*/ 564 h 614"/>
                <a:gd name="T26" fmla="*/ 71 w 215"/>
                <a:gd name="T27" fmla="*/ 550 h 614"/>
                <a:gd name="T28" fmla="*/ 79 w 215"/>
                <a:gd name="T29" fmla="*/ 510 h 614"/>
                <a:gd name="T30" fmla="*/ 81 w 215"/>
                <a:gd name="T31" fmla="*/ 438 h 614"/>
                <a:gd name="T32" fmla="*/ 94 w 215"/>
                <a:gd name="T33" fmla="*/ 392 h 614"/>
                <a:gd name="T34" fmla="*/ 110 w 215"/>
                <a:gd name="T35" fmla="*/ 353 h 614"/>
                <a:gd name="T36" fmla="*/ 117 w 215"/>
                <a:gd name="T37" fmla="*/ 417 h 614"/>
                <a:gd name="T38" fmla="*/ 116 w 215"/>
                <a:gd name="T39" fmla="*/ 496 h 614"/>
                <a:gd name="T40" fmla="*/ 114 w 215"/>
                <a:gd name="T41" fmla="*/ 508 h 614"/>
                <a:gd name="T42" fmla="*/ 115 w 215"/>
                <a:gd name="T43" fmla="*/ 528 h 614"/>
                <a:gd name="T44" fmla="*/ 140 w 215"/>
                <a:gd name="T45" fmla="*/ 540 h 614"/>
                <a:gd name="T46" fmla="*/ 187 w 215"/>
                <a:gd name="T47" fmla="*/ 554 h 614"/>
                <a:gd name="T48" fmla="*/ 169 w 215"/>
                <a:gd name="T49" fmla="*/ 527 h 614"/>
                <a:gd name="T50" fmla="*/ 158 w 215"/>
                <a:gd name="T51" fmla="*/ 504 h 614"/>
                <a:gd name="T52" fmla="*/ 157 w 215"/>
                <a:gd name="T53" fmla="*/ 441 h 614"/>
                <a:gd name="T54" fmla="*/ 154 w 215"/>
                <a:gd name="T55" fmla="*/ 415 h 614"/>
                <a:gd name="T56" fmla="*/ 161 w 215"/>
                <a:gd name="T57" fmla="*/ 389 h 614"/>
                <a:gd name="T58" fmla="*/ 169 w 215"/>
                <a:gd name="T59" fmla="*/ 341 h 614"/>
                <a:gd name="T60" fmla="*/ 170 w 215"/>
                <a:gd name="T61" fmla="*/ 317 h 614"/>
                <a:gd name="T62" fmla="*/ 165 w 215"/>
                <a:gd name="T63" fmla="*/ 235 h 614"/>
                <a:gd name="T64" fmla="*/ 176 w 215"/>
                <a:gd name="T65" fmla="*/ 280 h 614"/>
                <a:gd name="T66" fmla="*/ 186 w 215"/>
                <a:gd name="T67" fmla="*/ 303 h 614"/>
                <a:gd name="T68" fmla="*/ 191 w 215"/>
                <a:gd name="T69" fmla="*/ 310 h 614"/>
                <a:gd name="T70" fmla="*/ 194 w 215"/>
                <a:gd name="T71" fmla="*/ 319 h 614"/>
                <a:gd name="T72" fmla="*/ 199 w 215"/>
                <a:gd name="T73" fmla="*/ 309 h 614"/>
                <a:gd name="T74" fmla="*/ 204 w 215"/>
                <a:gd name="T75" fmla="*/ 314 h 614"/>
                <a:gd name="T76" fmla="*/ 204 w 215"/>
                <a:gd name="T77" fmla="*/ 317 h 614"/>
                <a:gd name="T78" fmla="*/ 199 w 215"/>
                <a:gd name="T79" fmla="*/ 319 h 614"/>
                <a:gd name="T80" fmla="*/ 195 w 215"/>
                <a:gd name="T81" fmla="*/ 323 h 614"/>
                <a:gd name="T82" fmla="*/ 195 w 215"/>
                <a:gd name="T83" fmla="*/ 324 h 614"/>
                <a:gd name="T84" fmla="*/ 194 w 215"/>
                <a:gd name="T85" fmla="*/ 328 h 614"/>
                <a:gd name="T86" fmla="*/ 194 w 215"/>
                <a:gd name="T87" fmla="*/ 331 h 614"/>
                <a:gd name="T88" fmla="*/ 212 w 215"/>
                <a:gd name="T89" fmla="*/ 318 h 614"/>
                <a:gd name="T90" fmla="*/ 212 w 215"/>
                <a:gd name="T91" fmla="*/ 299 h 614"/>
                <a:gd name="T92" fmla="*/ 213 w 215"/>
                <a:gd name="T93" fmla="*/ 292 h 614"/>
                <a:gd name="T94" fmla="*/ 202 w 215"/>
                <a:gd name="T95" fmla="*/ 241 h 614"/>
                <a:gd name="T96" fmla="*/ 173 w 215"/>
                <a:gd name="T97" fmla="*/ 120 h 614"/>
                <a:gd name="T98" fmla="*/ 130 w 215"/>
                <a:gd name="T99" fmla="*/ 94 h 614"/>
                <a:gd name="T100" fmla="*/ 128 w 215"/>
                <a:gd name="T101" fmla="*/ 79 h 614"/>
                <a:gd name="T102" fmla="*/ 139 w 215"/>
                <a:gd name="T103" fmla="*/ 57 h 614"/>
                <a:gd name="T104" fmla="*/ 137 w 215"/>
                <a:gd name="T105" fmla="*/ 18 h 614"/>
                <a:gd name="T106" fmla="*/ 92 w 215"/>
                <a:gd name="T107" fmla="*/ 11 h 614"/>
                <a:gd name="T108" fmla="*/ 88 w 215"/>
                <a:gd name="T109" fmla="*/ 59 h 614"/>
                <a:gd name="T110" fmla="*/ 75 w 215"/>
                <a:gd name="T111" fmla="*/ 84 h 614"/>
                <a:gd name="T112" fmla="*/ 21 w 215"/>
                <a:gd name="T113" fmla="*/ 109 h 614"/>
                <a:gd name="T114" fmla="*/ 10 w 215"/>
                <a:gd name="T115" fmla="*/ 159 h 614"/>
                <a:gd name="T116" fmla="*/ 9 w 215"/>
                <a:gd name="T117" fmla="*/ 269 h 614"/>
                <a:gd name="T118" fmla="*/ 46 w 215"/>
                <a:gd name="T119" fmla="*/ 189 h 614"/>
                <a:gd name="T120" fmla="*/ 42 w 215"/>
                <a:gd name="T121" fmla="*/ 242 h 614"/>
                <a:gd name="T122" fmla="*/ 41 w 215"/>
                <a:gd name="T123" fmla="*/ 210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5" h="614">
                  <a:moveTo>
                    <a:pt x="9" y="269"/>
                  </a:moveTo>
                  <a:cubicBezTo>
                    <a:pt x="9" y="277"/>
                    <a:pt x="12" y="283"/>
                    <a:pt x="12" y="286"/>
                  </a:cubicBezTo>
                  <a:cubicBezTo>
                    <a:pt x="12" y="288"/>
                    <a:pt x="9" y="292"/>
                    <a:pt x="10" y="294"/>
                  </a:cubicBezTo>
                  <a:cubicBezTo>
                    <a:pt x="11" y="296"/>
                    <a:pt x="14" y="294"/>
                    <a:pt x="16" y="291"/>
                  </a:cubicBezTo>
                  <a:cubicBezTo>
                    <a:pt x="18" y="287"/>
                    <a:pt x="21" y="288"/>
                    <a:pt x="21" y="288"/>
                  </a:cubicBezTo>
                  <a:cubicBezTo>
                    <a:pt x="21" y="288"/>
                    <a:pt x="21" y="295"/>
                    <a:pt x="21" y="302"/>
                  </a:cubicBezTo>
                  <a:cubicBezTo>
                    <a:pt x="20" y="309"/>
                    <a:pt x="25" y="316"/>
                    <a:pt x="26" y="318"/>
                  </a:cubicBezTo>
                  <a:cubicBezTo>
                    <a:pt x="28" y="321"/>
                    <a:pt x="31" y="323"/>
                    <a:pt x="31" y="323"/>
                  </a:cubicBezTo>
                  <a:cubicBezTo>
                    <a:pt x="31" y="323"/>
                    <a:pt x="31" y="323"/>
                    <a:pt x="33" y="325"/>
                  </a:cubicBezTo>
                  <a:cubicBezTo>
                    <a:pt x="34" y="327"/>
                    <a:pt x="38" y="328"/>
                    <a:pt x="38" y="328"/>
                  </a:cubicBezTo>
                  <a:cubicBezTo>
                    <a:pt x="38" y="328"/>
                    <a:pt x="38" y="330"/>
                    <a:pt x="38" y="335"/>
                  </a:cubicBezTo>
                  <a:cubicBezTo>
                    <a:pt x="38" y="339"/>
                    <a:pt x="39" y="345"/>
                    <a:pt x="43" y="351"/>
                  </a:cubicBezTo>
                  <a:cubicBezTo>
                    <a:pt x="47" y="358"/>
                    <a:pt x="43" y="367"/>
                    <a:pt x="43" y="372"/>
                  </a:cubicBezTo>
                  <a:cubicBezTo>
                    <a:pt x="43" y="377"/>
                    <a:pt x="44" y="382"/>
                    <a:pt x="44" y="394"/>
                  </a:cubicBezTo>
                  <a:cubicBezTo>
                    <a:pt x="44" y="406"/>
                    <a:pt x="40" y="425"/>
                    <a:pt x="40" y="434"/>
                  </a:cubicBezTo>
                  <a:cubicBezTo>
                    <a:pt x="41" y="442"/>
                    <a:pt x="39" y="442"/>
                    <a:pt x="36" y="459"/>
                  </a:cubicBezTo>
                  <a:cubicBezTo>
                    <a:pt x="32" y="476"/>
                    <a:pt x="35" y="485"/>
                    <a:pt x="36" y="500"/>
                  </a:cubicBezTo>
                  <a:cubicBezTo>
                    <a:pt x="38" y="514"/>
                    <a:pt x="36" y="528"/>
                    <a:pt x="38" y="531"/>
                  </a:cubicBezTo>
                  <a:cubicBezTo>
                    <a:pt x="41" y="534"/>
                    <a:pt x="39" y="534"/>
                    <a:pt x="32" y="537"/>
                  </a:cubicBezTo>
                  <a:cubicBezTo>
                    <a:pt x="26" y="540"/>
                    <a:pt x="28" y="540"/>
                    <a:pt x="27" y="549"/>
                  </a:cubicBezTo>
                  <a:cubicBezTo>
                    <a:pt x="27" y="558"/>
                    <a:pt x="32" y="562"/>
                    <a:pt x="32" y="562"/>
                  </a:cubicBezTo>
                  <a:cubicBezTo>
                    <a:pt x="32" y="562"/>
                    <a:pt x="28" y="576"/>
                    <a:pt x="26" y="586"/>
                  </a:cubicBezTo>
                  <a:cubicBezTo>
                    <a:pt x="25" y="596"/>
                    <a:pt x="25" y="601"/>
                    <a:pt x="30" y="608"/>
                  </a:cubicBezTo>
                  <a:cubicBezTo>
                    <a:pt x="34" y="614"/>
                    <a:pt x="45" y="614"/>
                    <a:pt x="53" y="612"/>
                  </a:cubicBezTo>
                  <a:cubicBezTo>
                    <a:pt x="60" y="609"/>
                    <a:pt x="61" y="602"/>
                    <a:pt x="62" y="596"/>
                  </a:cubicBezTo>
                  <a:cubicBezTo>
                    <a:pt x="63" y="590"/>
                    <a:pt x="64" y="564"/>
                    <a:pt x="64" y="564"/>
                  </a:cubicBezTo>
                  <a:cubicBezTo>
                    <a:pt x="64" y="564"/>
                    <a:pt x="64" y="564"/>
                    <a:pt x="67" y="562"/>
                  </a:cubicBezTo>
                  <a:cubicBezTo>
                    <a:pt x="69" y="559"/>
                    <a:pt x="71" y="555"/>
                    <a:pt x="71" y="550"/>
                  </a:cubicBezTo>
                  <a:cubicBezTo>
                    <a:pt x="71" y="545"/>
                    <a:pt x="74" y="541"/>
                    <a:pt x="78" y="534"/>
                  </a:cubicBezTo>
                  <a:cubicBezTo>
                    <a:pt x="82" y="528"/>
                    <a:pt x="80" y="520"/>
                    <a:pt x="79" y="510"/>
                  </a:cubicBezTo>
                  <a:cubicBezTo>
                    <a:pt x="78" y="501"/>
                    <a:pt x="78" y="472"/>
                    <a:pt x="82" y="465"/>
                  </a:cubicBezTo>
                  <a:cubicBezTo>
                    <a:pt x="85" y="458"/>
                    <a:pt x="80" y="444"/>
                    <a:pt x="81" y="438"/>
                  </a:cubicBezTo>
                  <a:cubicBezTo>
                    <a:pt x="83" y="432"/>
                    <a:pt x="86" y="424"/>
                    <a:pt x="86" y="418"/>
                  </a:cubicBezTo>
                  <a:cubicBezTo>
                    <a:pt x="86" y="412"/>
                    <a:pt x="89" y="401"/>
                    <a:pt x="94" y="392"/>
                  </a:cubicBezTo>
                  <a:cubicBezTo>
                    <a:pt x="98" y="382"/>
                    <a:pt x="107" y="351"/>
                    <a:pt x="107" y="350"/>
                  </a:cubicBezTo>
                  <a:cubicBezTo>
                    <a:pt x="107" y="349"/>
                    <a:pt x="109" y="349"/>
                    <a:pt x="110" y="353"/>
                  </a:cubicBezTo>
                  <a:cubicBezTo>
                    <a:pt x="110" y="357"/>
                    <a:pt x="110" y="357"/>
                    <a:pt x="110" y="372"/>
                  </a:cubicBezTo>
                  <a:cubicBezTo>
                    <a:pt x="109" y="386"/>
                    <a:pt x="116" y="408"/>
                    <a:pt x="117" y="417"/>
                  </a:cubicBezTo>
                  <a:cubicBezTo>
                    <a:pt x="117" y="426"/>
                    <a:pt x="119" y="440"/>
                    <a:pt x="115" y="456"/>
                  </a:cubicBezTo>
                  <a:cubicBezTo>
                    <a:pt x="112" y="471"/>
                    <a:pt x="116" y="493"/>
                    <a:pt x="116" y="496"/>
                  </a:cubicBezTo>
                  <a:cubicBezTo>
                    <a:pt x="116" y="504"/>
                    <a:pt x="116" y="504"/>
                    <a:pt x="116" y="504"/>
                  </a:cubicBezTo>
                  <a:cubicBezTo>
                    <a:pt x="116" y="507"/>
                    <a:pt x="115" y="506"/>
                    <a:pt x="114" y="508"/>
                  </a:cubicBezTo>
                  <a:cubicBezTo>
                    <a:pt x="114" y="511"/>
                    <a:pt x="115" y="513"/>
                    <a:pt x="115" y="519"/>
                  </a:cubicBezTo>
                  <a:cubicBezTo>
                    <a:pt x="115" y="525"/>
                    <a:pt x="115" y="528"/>
                    <a:pt x="115" y="528"/>
                  </a:cubicBezTo>
                  <a:cubicBezTo>
                    <a:pt x="115" y="528"/>
                    <a:pt x="115" y="530"/>
                    <a:pt x="117" y="532"/>
                  </a:cubicBezTo>
                  <a:cubicBezTo>
                    <a:pt x="118" y="535"/>
                    <a:pt x="131" y="537"/>
                    <a:pt x="140" y="540"/>
                  </a:cubicBezTo>
                  <a:cubicBezTo>
                    <a:pt x="149" y="543"/>
                    <a:pt x="155" y="550"/>
                    <a:pt x="163" y="554"/>
                  </a:cubicBezTo>
                  <a:cubicBezTo>
                    <a:pt x="171" y="557"/>
                    <a:pt x="182" y="556"/>
                    <a:pt x="187" y="554"/>
                  </a:cubicBezTo>
                  <a:cubicBezTo>
                    <a:pt x="191" y="551"/>
                    <a:pt x="191" y="548"/>
                    <a:pt x="189" y="543"/>
                  </a:cubicBezTo>
                  <a:cubicBezTo>
                    <a:pt x="187" y="538"/>
                    <a:pt x="174" y="529"/>
                    <a:pt x="169" y="527"/>
                  </a:cubicBezTo>
                  <a:cubicBezTo>
                    <a:pt x="164" y="525"/>
                    <a:pt x="158" y="514"/>
                    <a:pt x="158" y="514"/>
                  </a:cubicBezTo>
                  <a:cubicBezTo>
                    <a:pt x="158" y="514"/>
                    <a:pt x="159" y="508"/>
                    <a:pt x="158" y="504"/>
                  </a:cubicBezTo>
                  <a:cubicBezTo>
                    <a:pt x="157" y="500"/>
                    <a:pt x="155" y="493"/>
                    <a:pt x="152" y="479"/>
                  </a:cubicBezTo>
                  <a:cubicBezTo>
                    <a:pt x="149" y="464"/>
                    <a:pt x="154" y="452"/>
                    <a:pt x="157" y="441"/>
                  </a:cubicBezTo>
                  <a:cubicBezTo>
                    <a:pt x="160" y="430"/>
                    <a:pt x="158" y="424"/>
                    <a:pt x="156" y="422"/>
                  </a:cubicBezTo>
                  <a:cubicBezTo>
                    <a:pt x="154" y="420"/>
                    <a:pt x="152" y="419"/>
                    <a:pt x="154" y="415"/>
                  </a:cubicBezTo>
                  <a:cubicBezTo>
                    <a:pt x="156" y="411"/>
                    <a:pt x="154" y="406"/>
                    <a:pt x="153" y="404"/>
                  </a:cubicBezTo>
                  <a:cubicBezTo>
                    <a:pt x="152" y="402"/>
                    <a:pt x="157" y="395"/>
                    <a:pt x="161" y="389"/>
                  </a:cubicBezTo>
                  <a:cubicBezTo>
                    <a:pt x="164" y="383"/>
                    <a:pt x="164" y="369"/>
                    <a:pt x="164" y="365"/>
                  </a:cubicBezTo>
                  <a:cubicBezTo>
                    <a:pt x="164" y="360"/>
                    <a:pt x="167" y="349"/>
                    <a:pt x="169" y="341"/>
                  </a:cubicBezTo>
                  <a:cubicBezTo>
                    <a:pt x="171" y="333"/>
                    <a:pt x="169" y="318"/>
                    <a:pt x="169" y="318"/>
                  </a:cubicBezTo>
                  <a:cubicBezTo>
                    <a:pt x="169" y="318"/>
                    <a:pt x="169" y="318"/>
                    <a:pt x="170" y="317"/>
                  </a:cubicBezTo>
                  <a:cubicBezTo>
                    <a:pt x="171" y="317"/>
                    <a:pt x="170" y="310"/>
                    <a:pt x="170" y="292"/>
                  </a:cubicBezTo>
                  <a:cubicBezTo>
                    <a:pt x="170" y="274"/>
                    <a:pt x="165" y="235"/>
                    <a:pt x="165" y="235"/>
                  </a:cubicBezTo>
                  <a:cubicBezTo>
                    <a:pt x="165" y="235"/>
                    <a:pt x="166" y="239"/>
                    <a:pt x="167" y="243"/>
                  </a:cubicBezTo>
                  <a:cubicBezTo>
                    <a:pt x="167" y="247"/>
                    <a:pt x="175" y="275"/>
                    <a:pt x="176" y="280"/>
                  </a:cubicBezTo>
                  <a:cubicBezTo>
                    <a:pt x="176" y="285"/>
                    <a:pt x="184" y="299"/>
                    <a:pt x="184" y="299"/>
                  </a:cubicBezTo>
                  <a:cubicBezTo>
                    <a:pt x="184" y="299"/>
                    <a:pt x="184" y="299"/>
                    <a:pt x="186" y="303"/>
                  </a:cubicBezTo>
                  <a:cubicBezTo>
                    <a:pt x="188" y="307"/>
                    <a:pt x="191" y="309"/>
                    <a:pt x="191" y="309"/>
                  </a:cubicBezTo>
                  <a:cubicBezTo>
                    <a:pt x="191" y="309"/>
                    <a:pt x="191" y="309"/>
                    <a:pt x="191" y="310"/>
                  </a:cubicBezTo>
                  <a:cubicBezTo>
                    <a:pt x="190" y="310"/>
                    <a:pt x="190" y="313"/>
                    <a:pt x="190" y="317"/>
                  </a:cubicBezTo>
                  <a:cubicBezTo>
                    <a:pt x="191" y="321"/>
                    <a:pt x="193" y="320"/>
                    <a:pt x="194" y="319"/>
                  </a:cubicBezTo>
                  <a:cubicBezTo>
                    <a:pt x="195" y="319"/>
                    <a:pt x="197" y="309"/>
                    <a:pt x="197" y="309"/>
                  </a:cubicBezTo>
                  <a:cubicBezTo>
                    <a:pt x="197" y="309"/>
                    <a:pt x="197" y="309"/>
                    <a:pt x="199" y="309"/>
                  </a:cubicBezTo>
                  <a:cubicBezTo>
                    <a:pt x="201" y="309"/>
                    <a:pt x="202" y="308"/>
                    <a:pt x="203" y="309"/>
                  </a:cubicBezTo>
                  <a:cubicBezTo>
                    <a:pt x="203" y="310"/>
                    <a:pt x="204" y="313"/>
                    <a:pt x="204" y="314"/>
                  </a:cubicBezTo>
                  <a:cubicBezTo>
                    <a:pt x="204" y="315"/>
                    <a:pt x="204" y="317"/>
                    <a:pt x="204" y="317"/>
                  </a:cubicBezTo>
                  <a:cubicBezTo>
                    <a:pt x="204" y="317"/>
                    <a:pt x="204" y="317"/>
                    <a:pt x="204" y="317"/>
                  </a:cubicBezTo>
                  <a:cubicBezTo>
                    <a:pt x="203" y="317"/>
                    <a:pt x="201" y="319"/>
                    <a:pt x="201" y="319"/>
                  </a:cubicBezTo>
                  <a:cubicBezTo>
                    <a:pt x="199" y="319"/>
                    <a:pt x="199" y="319"/>
                    <a:pt x="199" y="319"/>
                  </a:cubicBezTo>
                  <a:cubicBezTo>
                    <a:pt x="199" y="319"/>
                    <a:pt x="196" y="319"/>
                    <a:pt x="196" y="320"/>
                  </a:cubicBezTo>
                  <a:cubicBezTo>
                    <a:pt x="195" y="320"/>
                    <a:pt x="194" y="322"/>
                    <a:pt x="195" y="323"/>
                  </a:cubicBezTo>
                  <a:cubicBezTo>
                    <a:pt x="196" y="323"/>
                    <a:pt x="198" y="323"/>
                    <a:pt x="198" y="323"/>
                  </a:cubicBezTo>
                  <a:cubicBezTo>
                    <a:pt x="198" y="323"/>
                    <a:pt x="197" y="324"/>
                    <a:pt x="195" y="324"/>
                  </a:cubicBezTo>
                  <a:cubicBezTo>
                    <a:pt x="193" y="324"/>
                    <a:pt x="193" y="324"/>
                    <a:pt x="192" y="325"/>
                  </a:cubicBezTo>
                  <a:cubicBezTo>
                    <a:pt x="192" y="327"/>
                    <a:pt x="194" y="328"/>
                    <a:pt x="194" y="328"/>
                  </a:cubicBezTo>
                  <a:cubicBezTo>
                    <a:pt x="194" y="328"/>
                    <a:pt x="194" y="328"/>
                    <a:pt x="194" y="329"/>
                  </a:cubicBezTo>
                  <a:cubicBezTo>
                    <a:pt x="193" y="329"/>
                    <a:pt x="193" y="330"/>
                    <a:pt x="194" y="331"/>
                  </a:cubicBezTo>
                  <a:cubicBezTo>
                    <a:pt x="195" y="332"/>
                    <a:pt x="199" y="331"/>
                    <a:pt x="202" y="330"/>
                  </a:cubicBezTo>
                  <a:cubicBezTo>
                    <a:pt x="205" y="328"/>
                    <a:pt x="211" y="323"/>
                    <a:pt x="212" y="318"/>
                  </a:cubicBezTo>
                  <a:cubicBezTo>
                    <a:pt x="214" y="313"/>
                    <a:pt x="215" y="309"/>
                    <a:pt x="215" y="306"/>
                  </a:cubicBezTo>
                  <a:cubicBezTo>
                    <a:pt x="215" y="304"/>
                    <a:pt x="212" y="299"/>
                    <a:pt x="212" y="299"/>
                  </a:cubicBezTo>
                  <a:cubicBezTo>
                    <a:pt x="212" y="299"/>
                    <a:pt x="212" y="299"/>
                    <a:pt x="213" y="299"/>
                  </a:cubicBezTo>
                  <a:cubicBezTo>
                    <a:pt x="214" y="299"/>
                    <a:pt x="214" y="296"/>
                    <a:pt x="213" y="292"/>
                  </a:cubicBezTo>
                  <a:cubicBezTo>
                    <a:pt x="211" y="287"/>
                    <a:pt x="208" y="270"/>
                    <a:pt x="207" y="266"/>
                  </a:cubicBezTo>
                  <a:cubicBezTo>
                    <a:pt x="206" y="263"/>
                    <a:pt x="202" y="241"/>
                    <a:pt x="202" y="241"/>
                  </a:cubicBezTo>
                  <a:cubicBezTo>
                    <a:pt x="198" y="235"/>
                    <a:pt x="193" y="210"/>
                    <a:pt x="186" y="187"/>
                  </a:cubicBezTo>
                  <a:cubicBezTo>
                    <a:pt x="179" y="164"/>
                    <a:pt x="174" y="123"/>
                    <a:pt x="173" y="120"/>
                  </a:cubicBezTo>
                  <a:cubicBezTo>
                    <a:pt x="171" y="118"/>
                    <a:pt x="149" y="109"/>
                    <a:pt x="145" y="105"/>
                  </a:cubicBezTo>
                  <a:cubicBezTo>
                    <a:pt x="140" y="101"/>
                    <a:pt x="130" y="94"/>
                    <a:pt x="130" y="94"/>
                  </a:cubicBezTo>
                  <a:cubicBezTo>
                    <a:pt x="127" y="84"/>
                    <a:pt x="127" y="84"/>
                    <a:pt x="127" y="84"/>
                  </a:cubicBezTo>
                  <a:cubicBezTo>
                    <a:pt x="127" y="84"/>
                    <a:pt x="127" y="84"/>
                    <a:pt x="128" y="79"/>
                  </a:cubicBezTo>
                  <a:cubicBezTo>
                    <a:pt x="129" y="75"/>
                    <a:pt x="134" y="65"/>
                    <a:pt x="134" y="65"/>
                  </a:cubicBezTo>
                  <a:cubicBezTo>
                    <a:pt x="134" y="65"/>
                    <a:pt x="138" y="62"/>
                    <a:pt x="139" y="57"/>
                  </a:cubicBezTo>
                  <a:cubicBezTo>
                    <a:pt x="140" y="53"/>
                    <a:pt x="139" y="48"/>
                    <a:pt x="139" y="48"/>
                  </a:cubicBezTo>
                  <a:cubicBezTo>
                    <a:pt x="139" y="48"/>
                    <a:pt x="141" y="30"/>
                    <a:pt x="137" y="18"/>
                  </a:cubicBezTo>
                  <a:cubicBezTo>
                    <a:pt x="134" y="6"/>
                    <a:pt x="121" y="0"/>
                    <a:pt x="117" y="1"/>
                  </a:cubicBezTo>
                  <a:cubicBezTo>
                    <a:pt x="113" y="1"/>
                    <a:pt x="105" y="1"/>
                    <a:pt x="92" y="11"/>
                  </a:cubicBezTo>
                  <a:cubicBezTo>
                    <a:pt x="79" y="21"/>
                    <a:pt x="84" y="37"/>
                    <a:pt x="82" y="42"/>
                  </a:cubicBezTo>
                  <a:cubicBezTo>
                    <a:pt x="81" y="47"/>
                    <a:pt x="85" y="57"/>
                    <a:pt x="88" y="59"/>
                  </a:cubicBezTo>
                  <a:cubicBezTo>
                    <a:pt x="90" y="62"/>
                    <a:pt x="88" y="76"/>
                    <a:pt x="88" y="76"/>
                  </a:cubicBezTo>
                  <a:cubicBezTo>
                    <a:pt x="88" y="76"/>
                    <a:pt x="84" y="79"/>
                    <a:pt x="75" y="84"/>
                  </a:cubicBezTo>
                  <a:cubicBezTo>
                    <a:pt x="66" y="90"/>
                    <a:pt x="38" y="87"/>
                    <a:pt x="34" y="87"/>
                  </a:cubicBezTo>
                  <a:cubicBezTo>
                    <a:pt x="31" y="87"/>
                    <a:pt x="21" y="104"/>
                    <a:pt x="21" y="109"/>
                  </a:cubicBezTo>
                  <a:cubicBezTo>
                    <a:pt x="21" y="115"/>
                    <a:pt x="19" y="116"/>
                    <a:pt x="16" y="129"/>
                  </a:cubicBezTo>
                  <a:cubicBezTo>
                    <a:pt x="13" y="141"/>
                    <a:pt x="10" y="159"/>
                    <a:pt x="10" y="159"/>
                  </a:cubicBezTo>
                  <a:cubicBezTo>
                    <a:pt x="10" y="159"/>
                    <a:pt x="4" y="193"/>
                    <a:pt x="2" y="213"/>
                  </a:cubicBezTo>
                  <a:cubicBezTo>
                    <a:pt x="0" y="233"/>
                    <a:pt x="9" y="260"/>
                    <a:pt x="9" y="269"/>
                  </a:cubicBezTo>
                  <a:close/>
                  <a:moveTo>
                    <a:pt x="41" y="210"/>
                  </a:moveTo>
                  <a:cubicBezTo>
                    <a:pt x="41" y="203"/>
                    <a:pt x="46" y="189"/>
                    <a:pt x="46" y="189"/>
                  </a:cubicBezTo>
                  <a:cubicBezTo>
                    <a:pt x="46" y="189"/>
                    <a:pt x="46" y="193"/>
                    <a:pt x="48" y="206"/>
                  </a:cubicBezTo>
                  <a:cubicBezTo>
                    <a:pt x="49" y="219"/>
                    <a:pt x="42" y="242"/>
                    <a:pt x="42" y="242"/>
                  </a:cubicBezTo>
                  <a:cubicBezTo>
                    <a:pt x="42" y="242"/>
                    <a:pt x="41" y="238"/>
                    <a:pt x="41" y="232"/>
                  </a:cubicBezTo>
                  <a:cubicBezTo>
                    <a:pt x="40" y="225"/>
                    <a:pt x="41" y="216"/>
                    <a:pt x="41" y="210"/>
                  </a:cubicBezTo>
                  <a:close/>
                </a:path>
              </a:pathLst>
            </a:custGeom>
            <a:solidFill>
              <a:srgbClr val="2C2C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25"/>
            <p:cNvSpPr/>
            <p:nvPr/>
          </p:nvSpPr>
          <p:spPr bwMode="auto">
            <a:xfrm>
              <a:off x="1482726" y="2647951"/>
              <a:ext cx="209550" cy="252413"/>
            </a:xfrm>
            <a:custGeom>
              <a:avLst/>
              <a:gdLst>
                <a:gd name="T0" fmla="*/ 4 w 64"/>
                <a:gd name="T1" fmla="*/ 1 h 77"/>
                <a:gd name="T2" fmla="*/ 4 w 64"/>
                <a:gd name="T3" fmla="*/ 0 h 77"/>
                <a:gd name="T4" fmla="*/ 8 w 64"/>
                <a:gd name="T5" fmla="*/ 3 h 77"/>
                <a:gd name="T6" fmla="*/ 25 w 64"/>
                <a:gd name="T7" fmla="*/ 15 h 77"/>
                <a:gd name="T8" fmla="*/ 31 w 64"/>
                <a:gd name="T9" fmla="*/ 18 h 77"/>
                <a:gd name="T10" fmla="*/ 40 w 64"/>
                <a:gd name="T11" fmla="*/ 13 h 77"/>
                <a:gd name="T12" fmla="*/ 43 w 64"/>
                <a:gd name="T13" fmla="*/ 9 h 77"/>
                <a:gd name="T14" fmla="*/ 46 w 64"/>
                <a:gd name="T15" fmla="*/ 19 h 77"/>
                <a:gd name="T16" fmla="*/ 53 w 64"/>
                <a:gd name="T17" fmla="*/ 31 h 77"/>
                <a:gd name="T18" fmla="*/ 62 w 64"/>
                <a:gd name="T19" fmla="*/ 52 h 77"/>
                <a:gd name="T20" fmla="*/ 60 w 64"/>
                <a:gd name="T21" fmla="*/ 77 h 77"/>
                <a:gd name="T22" fmla="*/ 56 w 64"/>
                <a:gd name="T23" fmla="*/ 61 h 77"/>
                <a:gd name="T24" fmla="*/ 42 w 64"/>
                <a:gd name="T25" fmla="*/ 36 h 77"/>
                <a:gd name="T26" fmla="*/ 43 w 64"/>
                <a:gd name="T27" fmla="*/ 31 h 77"/>
                <a:gd name="T28" fmla="*/ 37 w 64"/>
                <a:gd name="T29" fmla="*/ 22 h 77"/>
                <a:gd name="T30" fmla="*/ 32 w 64"/>
                <a:gd name="T31" fmla="*/ 20 h 77"/>
                <a:gd name="T32" fmla="*/ 22 w 64"/>
                <a:gd name="T33" fmla="*/ 18 h 77"/>
                <a:gd name="T34" fmla="*/ 18 w 64"/>
                <a:gd name="T35" fmla="*/ 22 h 77"/>
                <a:gd name="T36" fmla="*/ 30 w 64"/>
                <a:gd name="T37" fmla="*/ 35 h 77"/>
                <a:gd name="T38" fmla="*/ 28 w 64"/>
                <a:gd name="T39" fmla="*/ 38 h 77"/>
                <a:gd name="T40" fmla="*/ 27 w 64"/>
                <a:gd name="T41" fmla="*/ 46 h 77"/>
                <a:gd name="T42" fmla="*/ 10 w 64"/>
                <a:gd name="T43" fmla="*/ 15 h 77"/>
                <a:gd name="T44" fmla="*/ 0 w 64"/>
                <a:gd name="T45" fmla="*/ 3 h 77"/>
                <a:gd name="T46" fmla="*/ 4 w 64"/>
                <a:gd name="T47" fmla="*/ 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4" h="77">
                  <a:moveTo>
                    <a:pt x="4" y="1"/>
                  </a:moveTo>
                  <a:cubicBezTo>
                    <a:pt x="4" y="1"/>
                    <a:pt x="4" y="1"/>
                    <a:pt x="4" y="0"/>
                  </a:cubicBezTo>
                  <a:cubicBezTo>
                    <a:pt x="5" y="1"/>
                    <a:pt x="6" y="2"/>
                    <a:pt x="8" y="3"/>
                  </a:cubicBezTo>
                  <a:cubicBezTo>
                    <a:pt x="12" y="5"/>
                    <a:pt x="22" y="14"/>
                    <a:pt x="25" y="15"/>
                  </a:cubicBezTo>
                  <a:cubicBezTo>
                    <a:pt x="28" y="16"/>
                    <a:pt x="31" y="18"/>
                    <a:pt x="31" y="18"/>
                  </a:cubicBezTo>
                  <a:cubicBezTo>
                    <a:pt x="32" y="18"/>
                    <a:pt x="37" y="16"/>
                    <a:pt x="40" y="13"/>
                  </a:cubicBezTo>
                  <a:cubicBezTo>
                    <a:pt x="42" y="12"/>
                    <a:pt x="43" y="10"/>
                    <a:pt x="43" y="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21"/>
                    <a:pt x="49" y="25"/>
                    <a:pt x="53" y="31"/>
                  </a:cubicBezTo>
                  <a:cubicBezTo>
                    <a:pt x="57" y="37"/>
                    <a:pt x="61" y="41"/>
                    <a:pt x="62" y="52"/>
                  </a:cubicBezTo>
                  <a:cubicBezTo>
                    <a:pt x="64" y="63"/>
                    <a:pt x="60" y="77"/>
                    <a:pt x="60" y="77"/>
                  </a:cubicBezTo>
                  <a:cubicBezTo>
                    <a:pt x="60" y="77"/>
                    <a:pt x="59" y="70"/>
                    <a:pt x="56" y="61"/>
                  </a:cubicBezTo>
                  <a:cubicBezTo>
                    <a:pt x="52" y="52"/>
                    <a:pt x="43" y="39"/>
                    <a:pt x="42" y="36"/>
                  </a:cubicBezTo>
                  <a:cubicBezTo>
                    <a:pt x="40" y="33"/>
                    <a:pt x="43" y="31"/>
                    <a:pt x="43" y="31"/>
                  </a:cubicBezTo>
                  <a:cubicBezTo>
                    <a:pt x="43" y="31"/>
                    <a:pt x="38" y="21"/>
                    <a:pt x="37" y="22"/>
                  </a:cubicBezTo>
                  <a:cubicBezTo>
                    <a:pt x="37" y="23"/>
                    <a:pt x="35" y="22"/>
                    <a:pt x="32" y="20"/>
                  </a:cubicBezTo>
                  <a:cubicBezTo>
                    <a:pt x="29" y="19"/>
                    <a:pt x="24" y="19"/>
                    <a:pt x="22" y="18"/>
                  </a:cubicBezTo>
                  <a:cubicBezTo>
                    <a:pt x="19" y="18"/>
                    <a:pt x="17" y="22"/>
                    <a:pt x="18" y="22"/>
                  </a:cubicBezTo>
                  <a:cubicBezTo>
                    <a:pt x="19" y="23"/>
                    <a:pt x="30" y="35"/>
                    <a:pt x="30" y="35"/>
                  </a:cubicBezTo>
                  <a:cubicBezTo>
                    <a:pt x="30" y="35"/>
                    <a:pt x="30" y="35"/>
                    <a:pt x="28" y="38"/>
                  </a:cubicBezTo>
                  <a:cubicBezTo>
                    <a:pt x="27" y="41"/>
                    <a:pt x="27" y="46"/>
                    <a:pt x="27" y="46"/>
                  </a:cubicBezTo>
                  <a:cubicBezTo>
                    <a:pt x="27" y="46"/>
                    <a:pt x="15" y="22"/>
                    <a:pt x="10" y="15"/>
                  </a:cubicBezTo>
                  <a:cubicBezTo>
                    <a:pt x="8" y="10"/>
                    <a:pt x="3" y="6"/>
                    <a:pt x="0" y="3"/>
                  </a:cubicBezTo>
                  <a:cubicBezTo>
                    <a:pt x="2" y="2"/>
                    <a:pt x="4" y="1"/>
                    <a:pt x="4" y="1"/>
                  </a:cubicBez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601791" y="1150974"/>
            <a:ext cx="475410" cy="1558526"/>
            <a:chOff x="6554788" y="896938"/>
            <a:chExt cx="519113" cy="1701800"/>
          </a:xfrm>
        </p:grpSpPr>
        <p:sp>
          <p:nvSpPr>
            <p:cNvPr id="36" name="Freeform 26"/>
            <p:cNvSpPr/>
            <p:nvPr/>
          </p:nvSpPr>
          <p:spPr bwMode="auto">
            <a:xfrm>
              <a:off x="6554788" y="896938"/>
              <a:ext cx="519113" cy="1701800"/>
            </a:xfrm>
            <a:custGeom>
              <a:avLst/>
              <a:gdLst>
                <a:gd name="T0" fmla="*/ 103 w 158"/>
                <a:gd name="T1" fmla="*/ 74 h 519"/>
                <a:gd name="T2" fmla="*/ 99 w 158"/>
                <a:gd name="T3" fmla="*/ 64 h 519"/>
                <a:gd name="T4" fmla="*/ 104 w 158"/>
                <a:gd name="T5" fmla="*/ 44 h 519"/>
                <a:gd name="T6" fmla="*/ 101 w 158"/>
                <a:gd name="T7" fmla="*/ 34 h 519"/>
                <a:gd name="T8" fmla="*/ 86 w 158"/>
                <a:gd name="T9" fmla="*/ 1 h 519"/>
                <a:gd name="T10" fmla="*/ 72 w 158"/>
                <a:gd name="T11" fmla="*/ 1 h 519"/>
                <a:gd name="T12" fmla="*/ 53 w 158"/>
                <a:gd name="T13" fmla="*/ 31 h 519"/>
                <a:gd name="T14" fmla="*/ 52 w 158"/>
                <a:gd name="T15" fmla="*/ 42 h 519"/>
                <a:gd name="T16" fmla="*/ 59 w 158"/>
                <a:gd name="T17" fmla="*/ 53 h 519"/>
                <a:gd name="T18" fmla="*/ 66 w 158"/>
                <a:gd name="T19" fmla="*/ 73 h 519"/>
                <a:gd name="T20" fmla="*/ 30 w 158"/>
                <a:gd name="T21" fmla="*/ 94 h 519"/>
                <a:gd name="T22" fmla="*/ 19 w 158"/>
                <a:gd name="T23" fmla="*/ 114 h 519"/>
                <a:gd name="T24" fmla="*/ 2 w 158"/>
                <a:gd name="T25" fmla="*/ 147 h 519"/>
                <a:gd name="T26" fmla="*/ 27 w 158"/>
                <a:gd name="T27" fmla="*/ 169 h 519"/>
                <a:gd name="T28" fmla="*/ 38 w 158"/>
                <a:gd name="T29" fmla="*/ 201 h 519"/>
                <a:gd name="T30" fmla="*/ 36 w 158"/>
                <a:gd name="T31" fmla="*/ 255 h 519"/>
                <a:gd name="T32" fmla="*/ 40 w 158"/>
                <a:gd name="T33" fmla="*/ 356 h 519"/>
                <a:gd name="T34" fmla="*/ 39 w 158"/>
                <a:gd name="T35" fmla="*/ 434 h 519"/>
                <a:gd name="T36" fmla="*/ 29 w 158"/>
                <a:gd name="T37" fmla="*/ 457 h 519"/>
                <a:gd name="T38" fmla="*/ 2 w 158"/>
                <a:gd name="T39" fmla="*/ 468 h 519"/>
                <a:gd name="T40" fmla="*/ 17 w 158"/>
                <a:gd name="T41" fmla="*/ 479 h 519"/>
                <a:gd name="T42" fmla="*/ 52 w 158"/>
                <a:gd name="T43" fmla="*/ 467 h 519"/>
                <a:gd name="T44" fmla="*/ 73 w 158"/>
                <a:gd name="T45" fmla="*/ 470 h 519"/>
                <a:gd name="T46" fmla="*/ 75 w 158"/>
                <a:gd name="T47" fmla="*/ 461 h 519"/>
                <a:gd name="T48" fmla="*/ 72 w 158"/>
                <a:gd name="T49" fmla="*/ 442 h 519"/>
                <a:gd name="T50" fmla="*/ 72 w 158"/>
                <a:gd name="T51" fmla="*/ 407 h 519"/>
                <a:gd name="T52" fmla="*/ 83 w 158"/>
                <a:gd name="T53" fmla="*/ 347 h 519"/>
                <a:gd name="T54" fmla="*/ 95 w 158"/>
                <a:gd name="T55" fmla="*/ 333 h 519"/>
                <a:gd name="T56" fmla="*/ 109 w 158"/>
                <a:gd name="T57" fmla="*/ 407 h 519"/>
                <a:gd name="T58" fmla="*/ 115 w 158"/>
                <a:gd name="T59" fmla="*/ 473 h 519"/>
                <a:gd name="T60" fmla="*/ 120 w 158"/>
                <a:gd name="T61" fmla="*/ 513 h 519"/>
                <a:gd name="T62" fmla="*/ 152 w 158"/>
                <a:gd name="T63" fmla="*/ 510 h 519"/>
                <a:gd name="T64" fmla="*/ 158 w 158"/>
                <a:gd name="T65" fmla="*/ 467 h 519"/>
                <a:gd name="T66" fmla="*/ 150 w 158"/>
                <a:gd name="T67" fmla="*/ 448 h 519"/>
                <a:gd name="T68" fmla="*/ 148 w 158"/>
                <a:gd name="T69" fmla="*/ 370 h 519"/>
                <a:gd name="T70" fmla="*/ 137 w 158"/>
                <a:gd name="T71" fmla="*/ 291 h 519"/>
                <a:gd name="T72" fmla="*/ 134 w 158"/>
                <a:gd name="T73" fmla="*/ 245 h 519"/>
                <a:gd name="T74" fmla="*/ 126 w 158"/>
                <a:gd name="T75" fmla="*/ 181 h 519"/>
                <a:gd name="T76" fmla="*/ 134 w 158"/>
                <a:gd name="T77" fmla="*/ 156 h 519"/>
                <a:gd name="T78" fmla="*/ 142 w 158"/>
                <a:gd name="T79" fmla="*/ 101 h 519"/>
                <a:gd name="T80" fmla="*/ 126 w 158"/>
                <a:gd name="T81" fmla="*/ 82 h 519"/>
                <a:gd name="T82" fmla="*/ 107 w 158"/>
                <a:gd name="T83" fmla="*/ 78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8" h="519">
                  <a:moveTo>
                    <a:pt x="107" y="78"/>
                  </a:moveTo>
                  <a:cubicBezTo>
                    <a:pt x="107" y="78"/>
                    <a:pt x="104" y="76"/>
                    <a:pt x="103" y="74"/>
                  </a:cubicBezTo>
                  <a:cubicBezTo>
                    <a:pt x="102" y="71"/>
                    <a:pt x="101" y="64"/>
                    <a:pt x="101" y="64"/>
                  </a:cubicBezTo>
                  <a:cubicBezTo>
                    <a:pt x="99" y="64"/>
                    <a:pt x="99" y="64"/>
                    <a:pt x="99" y="64"/>
                  </a:cubicBezTo>
                  <a:cubicBezTo>
                    <a:pt x="99" y="48"/>
                    <a:pt x="99" y="48"/>
                    <a:pt x="99" y="48"/>
                  </a:cubicBezTo>
                  <a:cubicBezTo>
                    <a:pt x="99" y="48"/>
                    <a:pt x="103" y="48"/>
                    <a:pt x="104" y="44"/>
                  </a:cubicBezTo>
                  <a:cubicBezTo>
                    <a:pt x="104" y="40"/>
                    <a:pt x="103" y="34"/>
                    <a:pt x="102" y="34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2" y="15"/>
                    <a:pt x="99" y="11"/>
                  </a:cubicBezTo>
                  <a:cubicBezTo>
                    <a:pt x="95" y="7"/>
                    <a:pt x="90" y="2"/>
                    <a:pt x="86" y="1"/>
                  </a:cubicBezTo>
                  <a:cubicBezTo>
                    <a:pt x="82" y="0"/>
                    <a:pt x="76" y="1"/>
                    <a:pt x="75" y="1"/>
                  </a:cubicBezTo>
                  <a:cubicBezTo>
                    <a:pt x="74" y="1"/>
                    <a:pt x="73" y="1"/>
                    <a:pt x="72" y="1"/>
                  </a:cubicBezTo>
                  <a:cubicBezTo>
                    <a:pt x="70" y="1"/>
                    <a:pt x="60" y="9"/>
                    <a:pt x="58" y="12"/>
                  </a:cubicBezTo>
                  <a:cubicBezTo>
                    <a:pt x="56" y="15"/>
                    <a:pt x="52" y="27"/>
                    <a:pt x="53" y="31"/>
                  </a:cubicBezTo>
                  <a:cubicBezTo>
                    <a:pt x="54" y="36"/>
                    <a:pt x="54" y="37"/>
                    <a:pt x="54" y="37"/>
                  </a:cubicBezTo>
                  <a:cubicBezTo>
                    <a:pt x="54" y="37"/>
                    <a:pt x="52" y="39"/>
                    <a:pt x="52" y="42"/>
                  </a:cubicBezTo>
                  <a:cubicBezTo>
                    <a:pt x="53" y="44"/>
                    <a:pt x="55" y="55"/>
                    <a:pt x="56" y="54"/>
                  </a:cubicBezTo>
                  <a:cubicBezTo>
                    <a:pt x="58" y="54"/>
                    <a:pt x="59" y="53"/>
                    <a:pt x="59" y="53"/>
                  </a:cubicBezTo>
                  <a:cubicBezTo>
                    <a:pt x="59" y="53"/>
                    <a:pt x="65" y="65"/>
                    <a:pt x="65" y="68"/>
                  </a:cubicBezTo>
                  <a:cubicBezTo>
                    <a:pt x="66" y="70"/>
                    <a:pt x="66" y="73"/>
                    <a:pt x="66" y="73"/>
                  </a:cubicBezTo>
                  <a:cubicBezTo>
                    <a:pt x="62" y="85"/>
                    <a:pt x="62" y="85"/>
                    <a:pt x="62" y="85"/>
                  </a:cubicBezTo>
                  <a:cubicBezTo>
                    <a:pt x="62" y="85"/>
                    <a:pt x="33" y="88"/>
                    <a:pt x="30" y="94"/>
                  </a:cubicBezTo>
                  <a:cubicBezTo>
                    <a:pt x="26" y="100"/>
                    <a:pt x="25" y="104"/>
                    <a:pt x="23" y="106"/>
                  </a:cubicBezTo>
                  <a:cubicBezTo>
                    <a:pt x="22" y="109"/>
                    <a:pt x="19" y="111"/>
                    <a:pt x="19" y="114"/>
                  </a:cubicBezTo>
                  <a:cubicBezTo>
                    <a:pt x="18" y="117"/>
                    <a:pt x="17" y="122"/>
                    <a:pt x="15" y="124"/>
                  </a:cubicBezTo>
                  <a:cubicBezTo>
                    <a:pt x="13" y="127"/>
                    <a:pt x="2" y="136"/>
                    <a:pt x="2" y="147"/>
                  </a:cubicBezTo>
                  <a:cubicBezTo>
                    <a:pt x="2" y="157"/>
                    <a:pt x="2" y="170"/>
                    <a:pt x="10" y="170"/>
                  </a:cubicBezTo>
                  <a:cubicBezTo>
                    <a:pt x="18" y="170"/>
                    <a:pt x="27" y="169"/>
                    <a:pt x="27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9"/>
                    <a:pt x="39" y="198"/>
                    <a:pt x="38" y="201"/>
                  </a:cubicBezTo>
                  <a:cubicBezTo>
                    <a:pt x="38" y="204"/>
                    <a:pt x="32" y="242"/>
                    <a:pt x="33" y="246"/>
                  </a:cubicBezTo>
                  <a:cubicBezTo>
                    <a:pt x="35" y="250"/>
                    <a:pt x="36" y="252"/>
                    <a:pt x="36" y="255"/>
                  </a:cubicBezTo>
                  <a:cubicBezTo>
                    <a:pt x="36" y="258"/>
                    <a:pt x="35" y="267"/>
                    <a:pt x="35" y="267"/>
                  </a:cubicBezTo>
                  <a:cubicBezTo>
                    <a:pt x="35" y="267"/>
                    <a:pt x="40" y="347"/>
                    <a:pt x="40" y="356"/>
                  </a:cubicBezTo>
                  <a:cubicBezTo>
                    <a:pt x="40" y="365"/>
                    <a:pt x="37" y="391"/>
                    <a:pt x="38" y="404"/>
                  </a:cubicBezTo>
                  <a:cubicBezTo>
                    <a:pt x="38" y="417"/>
                    <a:pt x="39" y="434"/>
                    <a:pt x="39" y="434"/>
                  </a:cubicBezTo>
                  <a:cubicBezTo>
                    <a:pt x="39" y="434"/>
                    <a:pt x="34" y="439"/>
                    <a:pt x="32" y="444"/>
                  </a:cubicBezTo>
                  <a:cubicBezTo>
                    <a:pt x="31" y="449"/>
                    <a:pt x="30" y="456"/>
                    <a:pt x="29" y="457"/>
                  </a:cubicBezTo>
                  <a:cubicBezTo>
                    <a:pt x="29" y="457"/>
                    <a:pt x="20" y="463"/>
                    <a:pt x="17" y="464"/>
                  </a:cubicBezTo>
                  <a:cubicBezTo>
                    <a:pt x="14" y="465"/>
                    <a:pt x="3" y="465"/>
                    <a:pt x="2" y="468"/>
                  </a:cubicBezTo>
                  <a:cubicBezTo>
                    <a:pt x="1" y="471"/>
                    <a:pt x="0" y="473"/>
                    <a:pt x="0" y="473"/>
                  </a:cubicBezTo>
                  <a:cubicBezTo>
                    <a:pt x="0" y="473"/>
                    <a:pt x="9" y="479"/>
                    <a:pt x="17" y="479"/>
                  </a:cubicBezTo>
                  <a:cubicBezTo>
                    <a:pt x="24" y="478"/>
                    <a:pt x="31" y="477"/>
                    <a:pt x="37" y="474"/>
                  </a:cubicBezTo>
                  <a:cubicBezTo>
                    <a:pt x="43" y="471"/>
                    <a:pt x="52" y="467"/>
                    <a:pt x="52" y="467"/>
                  </a:cubicBezTo>
                  <a:cubicBezTo>
                    <a:pt x="53" y="472"/>
                    <a:pt x="53" y="472"/>
                    <a:pt x="53" y="472"/>
                  </a:cubicBezTo>
                  <a:cubicBezTo>
                    <a:pt x="53" y="472"/>
                    <a:pt x="70" y="471"/>
                    <a:pt x="73" y="470"/>
                  </a:cubicBezTo>
                  <a:cubicBezTo>
                    <a:pt x="76" y="468"/>
                    <a:pt x="76" y="468"/>
                    <a:pt x="76" y="468"/>
                  </a:cubicBezTo>
                  <a:cubicBezTo>
                    <a:pt x="75" y="461"/>
                    <a:pt x="75" y="461"/>
                    <a:pt x="75" y="461"/>
                  </a:cubicBezTo>
                  <a:cubicBezTo>
                    <a:pt x="75" y="461"/>
                    <a:pt x="75" y="450"/>
                    <a:pt x="74" y="447"/>
                  </a:cubicBezTo>
                  <a:cubicBezTo>
                    <a:pt x="73" y="444"/>
                    <a:pt x="73" y="444"/>
                    <a:pt x="72" y="442"/>
                  </a:cubicBezTo>
                  <a:cubicBezTo>
                    <a:pt x="71" y="439"/>
                    <a:pt x="68" y="437"/>
                    <a:pt x="68" y="435"/>
                  </a:cubicBezTo>
                  <a:cubicBezTo>
                    <a:pt x="68" y="434"/>
                    <a:pt x="70" y="413"/>
                    <a:pt x="72" y="407"/>
                  </a:cubicBezTo>
                  <a:cubicBezTo>
                    <a:pt x="75" y="401"/>
                    <a:pt x="78" y="391"/>
                    <a:pt x="78" y="388"/>
                  </a:cubicBezTo>
                  <a:cubicBezTo>
                    <a:pt x="77" y="386"/>
                    <a:pt x="82" y="356"/>
                    <a:pt x="83" y="347"/>
                  </a:cubicBezTo>
                  <a:cubicBezTo>
                    <a:pt x="84" y="337"/>
                    <a:pt x="88" y="314"/>
                    <a:pt x="88" y="314"/>
                  </a:cubicBezTo>
                  <a:cubicBezTo>
                    <a:pt x="88" y="314"/>
                    <a:pt x="92" y="325"/>
                    <a:pt x="95" y="333"/>
                  </a:cubicBezTo>
                  <a:cubicBezTo>
                    <a:pt x="97" y="340"/>
                    <a:pt x="105" y="378"/>
                    <a:pt x="106" y="389"/>
                  </a:cubicBezTo>
                  <a:cubicBezTo>
                    <a:pt x="108" y="399"/>
                    <a:pt x="109" y="403"/>
                    <a:pt x="109" y="407"/>
                  </a:cubicBezTo>
                  <a:cubicBezTo>
                    <a:pt x="110" y="411"/>
                    <a:pt x="109" y="452"/>
                    <a:pt x="110" y="457"/>
                  </a:cubicBezTo>
                  <a:cubicBezTo>
                    <a:pt x="111" y="463"/>
                    <a:pt x="110" y="468"/>
                    <a:pt x="115" y="473"/>
                  </a:cubicBezTo>
                  <a:cubicBezTo>
                    <a:pt x="120" y="478"/>
                    <a:pt x="126" y="484"/>
                    <a:pt x="126" y="484"/>
                  </a:cubicBezTo>
                  <a:cubicBezTo>
                    <a:pt x="126" y="484"/>
                    <a:pt x="117" y="509"/>
                    <a:pt x="120" y="513"/>
                  </a:cubicBezTo>
                  <a:cubicBezTo>
                    <a:pt x="122" y="517"/>
                    <a:pt x="130" y="519"/>
                    <a:pt x="136" y="519"/>
                  </a:cubicBezTo>
                  <a:cubicBezTo>
                    <a:pt x="142" y="519"/>
                    <a:pt x="150" y="517"/>
                    <a:pt x="152" y="510"/>
                  </a:cubicBezTo>
                  <a:cubicBezTo>
                    <a:pt x="155" y="504"/>
                    <a:pt x="153" y="483"/>
                    <a:pt x="153" y="483"/>
                  </a:cubicBezTo>
                  <a:cubicBezTo>
                    <a:pt x="158" y="467"/>
                    <a:pt x="158" y="467"/>
                    <a:pt x="158" y="467"/>
                  </a:cubicBezTo>
                  <a:cubicBezTo>
                    <a:pt x="158" y="467"/>
                    <a:pt x="156" y="460"/>
                    <a:pt x="154" y="459"/>
                  </a:cubicBezTo>
                  <a:cubicBezTo>
                    <a:pt x="151" y="457"/>
                    <a:pt x="148" y="453"/>
                    <a:pt x="150" y="448"/>
                  </a:cubicBezTo>
                  <a:cubicBezTo>
                    <a:pt x="152" y="444"/>
                    <a:pt x="149" y="390"/>
                    <a:pt x="149" y="388"/>
                  </a:cubicBezTo>
                  <a:cubicBezTo>
                    <a:pt x="149" y="385"/>
                    <a:pt x="148" y="372"/>
                    <a:pt x="148" y="370"/>
                  </a:cubicBezTo>
                  <a:cubicBezTo>
                    <a:pt x="147" y="368"/>
                    <a:pt x="138" y="327"/>
                    <a:pt x="139" y="321"/>
                  </a:cubicBezTo>
                  <a:cubicBezTo>
                    <a:pt x="140" y="314"/>
                    <a:pt x="137" y="293"/>
                    <a:pt x="137" y="291"/>
                  </a:cubicBezTo>
                  <a:cubicBezTo>
                    <a:pt x="137" y="289"/>
                    <a:pt x="136" y="257"/>
                    <a:pt x="136" y="256"/>
                  </a:cubicBezTo>
                  <a:cubicBezTo>
                    <a:pt x="135" y="255"/>
                    <a:pt x="134" y="245"/>
                    <a:pt x="134" y="245"/>
                  </a:cubicBezTo>
                  <a:cubicBezTo>
                    <a:pt x="134" y="245"/>
                    <a:pt x="141" y="230"/>
                    <a:pt x="138" y="220"/>
                  </a:cubicBezTo>
                  <a:cubicBezTo>
                    <a:pt x="134" y="209"/>
                    <a:pt x="126" y="181"/>
                    <a:pt x="126" y="181"/>
                  </a:cubicBezTo>
                  <a:cubicBezTo>
                    <a:pt x="126" y="180"/>
                    <a:pt x="126" y="175"/>
                    <a:pt x="126" y="175"/>
                  </a:cubicBezTo>
                  <a:cubicBezTo>
                    <a:pt x="126" y="175"/>
                    <a:pt x="131" y="161"/>
                    <a:pt x="134" y="156"/>
                  </a:cubicBezTo>
                  <a:cubicBezTo>
                    <a:pt x="137" y="151"/>
                    <a:pt x="146" y="131"/>
                    <a:pt x="145" y="120"/>
                  </a:cubicBezTo>
                  <a:cubicBezTo>
                    <a:pt x="143" y="108"/>
                    <a:pt x="144" y="105"/>
                    <a:pt x="142" y="101"/>
                  </a:cubicBezTo>
                  <a:cubicBezTo>
                    <a:pt x="141" y="96"/>
                    <a:pt x="139" y="92"/>
                    <a:pt x="138" y="90"/>
                  </a:cubicBezTo>
                  <a:cubicBezTo>
                    <a:pt x="137" y="89"/>
                    <a:pt x="129" y="83"/>
                    <a:pt x="126" y="82"/>
                  </a:cubicBezTo>
                  <a:cubicBezTo>
                    <a:pt x="122" y="81"/>
                    <a:pt x="118" y="81"/>
                    <a:pt x="115" y="81"/>
                  </a:cubicBezTo>
                  <a:cubicBezTo>
                    <a:pt x="111" y="80"/>
                    <a:pt x="107" y="78"/>
                    <a:pt x="107" y="78"/>
                  </a:cubicBezTo>
                  <a:close/>
                </a:path>
              </a:pathLst>
            </a:custGeom>
            <a:solidFill>
              <a:srgbClr val="2C2C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27"/>
            <p:cNvSpPr/>
            <p:nvPr/>
          </p:nvSpPr>
          <p:spPr bwMode="auto">
            <a:xfrm>
              <a:off x="6686551" y="1176338"/>
              <a:ext cx="141288" cy="366713"/>
            </a:xfrm>
            <a:custGeom>
              <a:avLst/>
              <a:gdLst>
                <a:gd name="T0" fmla="*/ 39 w 43"/>
                <a:gd name="T1" fmla="*/ 0 h 112"/>
                <a:gd name="T2" fmla="*/ 32 w 43"/>
                <a:gd name="T3" fmla="*/ 0 h 112"/>
                <a:gd name="T4" fmla="*/ 31 w 43"/>
                <a:gd name="T5" fmla="*/ 0 h 112"/>
                <a:gd name="T6" fmla="*/ 27 w 43"/>
                <a:gd name="T7" fmla="*/ 4 h 112"/>
                <a:gd name="T8" fmla="*/ 28 w 43"/>
                <a:gd name="T9" fmla="*/ 13 h 112"/>
                <a:gd name="T10" fmla="*/ 22 w 43"/>
                <a:gd name="T11" fmla="*/ 26 h 112"/>
                <a:gd name="T12" fmla="*/ 10 w 43"/>
                <a:gd name="T13" fmla="*/ 51 h 112"/>
                <a:gd name="T14" fmla="*/ 2 w 43"/>
                <a:gd name="T15" fmla="*/ 93 h 112"/>
                <a:gd name="T16" fmla="*/ 0 w 43"/>
                <a:gd name="T17" fmla="*/ 98 h 112"/>
                <a:gd name="T18" fmla="*/ 9 w 43"/>
                <a:gd name="T19" fmla="*/ 112 h 112"/>
                <a:gd name="T20" fmla="*/ 27 w 43"/>
                <a:gd name="T21" fmla="*/ 93 h 112"/>
                <a:gd name="T22" fmla="*/ 35 w 43"/>
                <a:gd name="T23" fmla="*/ 36 h 112"/>
                <a:gd name="T24" fmla="*/ 36 w 43"/>
                <a:gd name="T25" fmla="*/ 17 h 112"/>
                <a:gd name="T26" fmla="*/ 35 w 43"/>
                <a:gd name="T27" fmla="*/ 13 h 112"/>
                <a:gd name="T28" fmla="*/ 43 w 43"/>
                <a:gd name="T29" fmla="*/ 4 h 112"/>
                <a:gd name="T30" fmla="*/ 39 w 43"/>
                <a:gd name="T31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3" h="112">
                  <a:moveTo>
                    <a:pt x="39" y="0"/>
                  </a:moveTo>
                  <a:cubicBezTo>
                    <a:pt x="39" y="0"/>
                    <a:pt x="34" y="1"/>
                    <a:pt x="32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0"/>
                    <a:pt x="27" y="3"/>
                    <a:pt x="27" y="4"/>
                  </a:cubicBezTo>
                  <a:cubicBezTo>
                    <a:pt x="26" y="5"/>
                    <a:pt x="28" y="13"/>
                    <a:pt x="28" y="13"/>
                  </a:cubicBezTo>
                  <a:cubicBezTo>
                    <a:pt x="28" y="13"/>
                    <a:pt x="26" y="22"/>
                    <a:pt x="22" y="26"/>
                  </a:cubicBezTo>
                  <a:cubicBezTo>
                    <a:pt x="18" y="30"/>
                    <a:pt x="10" y="51"/>
                    <a:pt x="10" y="51"/>
                  </a:cubicBezTo>
                  <a:cubicBezTo>
                    <a:pt x="10" y="51"/>
                    <a:pt x="3" y="90"/>
                    <a:pt x="2" y="93"/>
                  </a:cubicBezTo>
                  <a:cubicBezTo>
                    <a:pt x="0" y="97"/>
                    <a:pt x="0" y="98"/>
                    <a:pt x="0" y="98"/>
                  </a:cubicBezTo>
                  <a:cubicBezTo>
                    <a:pt x="9" y="112"/>
                    <a:pt x="9" y="112"/>
                    <a:pt x="9" y="112"/>
                  </a:cubicBezTo>
                  <a:cubicBezTo>
                    <a:pt x="9" y="112"/>
                    <a:pt x="24" y="99"/>
                    <a:pt x="27" y="93"/>
                  </a:cubicBezTo>
                  <a:cubicBezTo>
                    <a:pt x="30" y="88"/>
                    <a:pt x="35" y="40"/>
                    <a:pt x="35" y="36"/>
                  </a:cubicBezTo>
                  <a:cubicBezTo>
                    <a:pt x="34" y="32"/>
                    <a:pt x="36" y="17"/>
                    <a:pt x="36" y="17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43" y="4"/>
                    <a:pt x="43" y="4"/>
                    <a:pt x="43" y="4"/>
                  </a:cubicBezTo>
                  <a:lnTo>
                    <a:pt x="39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8" name="Rectangle 48"/>
          <p:cNvSpPr>
            <a:spLocks noChangeArrowheads="1"/>
          </p:cNvSpPr>
          <p:nvPr/>
        </p:nvSpPr>
        <p:spPr bwMode="auto">
          <a:xfrm>
            <a:off x="3035058" y="1020773"/>
            <a:ext cx="244827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rgbClr val="1ED5B7"/>
                </a:solidFill>
              </a:rPr>
              <a:t>Head Title</a:t>
            </a:r>
          </a:p>
          <a:p>
            <a:pPr algn="r"/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9" name="任意多边形 38"/>
          <p:cNvSpPr/>
          <p:nvPr/>
        </p:nvSpPr>
        <p:spPr>
          <a:xfrm>
            <a:off x="5686671" y="1115926"/>
            <a:ext cx="1771650" cy="714375"/>
          </a:xfrm>
          <a:custGeom>
            <a:avLst/>
            <a:gdLst>
              <a:gd name="connsiteX0" fmla="*/ 1771650 w 1771650"/>
              <a:gd name="connsiteY0" fmla="*/ 714375 h 714375"/>
              <a:gd name="connsiteX1" fmla="*/ 762000 w 1771650"/>
              <a:gd name="connsiteY1" fmla="*/ 714375 h 714375"/>
              <a:gd name="connsiteX2" fmla="*/ 762000 w 1771650"/>
              <a:gd name="connsiteY2" fmla="*/ 0 h 714375"/>
              <a:gd name="connsiteX3" fmla="*/ 0 w 1771650"/>
              <a:gd name="connsiteY3" fmla="*/ 0 h 714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71650" h="714375">
                <a:moveTo>
                  <a:pt x="1771650" y="714375"/>
                </a:moveTo>
                <a:lnTo>
                  <a:pt x="762000" y="714375"/>
                </a:lnTo>
                <a:lnTo>
                  <a:pt x="762000" y="0"/>
                </a:lnTo>
                <a:lnTo>
                  <a:pt x="0" y="0"/>
                </a:lnTo>
              </a:path>
            </a:pathLst>
          </a:custGeom>
          <a:noFill/>
          <a:ln w="6350">
            <a:solidFill>
              <a:srgbClr val="20202E"/>
            </a:solidFill>
            <a:prstDash val="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Rectangle 48"/>
          <p:cNvSpPr>
            <a:spLocks noChangeArrowheads="1"/>
          </p:cNvSpPr>
          <p:nvPr/>
        </p:nvSpPr>
        <p:spPr bwMode="auto">
          <a:xfrm>
            <a:off x="1511484" y="1830301"/>
            <a:ext cx="244827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200" b="1" dirty="0">
                <a:solidFill>
                  <a:srgbClr val="1ED5B7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1" name="任意多边形 40"/>
          <p:cNvSpPr/>
          <p:nvPr/>
        </p:nvSpPr>
        <p:spPr>
          <a:xfrm>
            <a:off x="781050" y="1934801"/>
            <a:ext cx="1285875" cy="1276350"/>
          </a:xfrm>
          <a:custGeom>
            <a:avLst/>
            <a:gdLst>
              <a:gd name="connsiteX0" fmla="*/ 1285875 w 1285875"/>
              <a:gd name="connsiteY0" fmla="*/ 1276350 h 1276350"/>
              <a:gd name="connsiteX1" fmla="*/ 0 w 1285875"/>
              <a:gd name="connsiteY1" fmla="*/ 1276350 h 1276350"/>
              <a:gd name="connsiteX2" fmla="*/ 0 w 1285875"/>
              <a:gd name="connsiteY2" fmla="*/ 0 h 1276350"/>
              <a:gd name="connsiteX3" fmla="*/ 523875 w 1285875"/>
              <a:gd name="connsiteY3" fmla="*/ 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5875" h="1276350">
                <a:moveTo>
                  <a:pt x="1285875" y="1276350"/>
                </a:moveTo>
                <a:lnTo>
                  <a:pt x="0" y="1276350"/>
                </a:lnTo>
                <a:lnTo>
                  <a:pt x="0" y="0"/>
                </a:lnTo>
                <a:lnTo>
                  <a:pt x="523875" y="0"/>
                </a:lnTo>
              </a:path>
            </a:pathLst>
          </a:custGeom>
          <a:noFill/>
          <a:ln w="6350">
            <a:solidFill>
              <a:srgbClr val="20202E"/>
            </a:solidFill>
            <a:prstDash val="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21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fill="hold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5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8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39" grpId="0" animBg="1"/>
          <p:bldP spid="40" grpId="0"/>
          <p:bldP spid="4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5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8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39" grpId="0" animBg="1"/>
          <p:bldP spid="40" grpId="0"/>
          <p:bldP spid="41" grpId="0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101785" y="0"/>
            <a:ext cx="940668" cy="257904"/>
            <a:chOff x="3954422" y="0"/>
            <a:chExt cx="1235393" cy="338709"/>
          </a:xfrm>
        </p:grpSpPr>
        <p:sp>
          <p:nvSpPr>
            <p:cNvPr id="5" name="等腰三角形 4"/>
            <p:cNvSpPr/>
            <p:nvPr/>
          </p:nvSpPr>
          <p:spPr>
            <a:xfrm rot="10800000">
              <a:off x="395442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>
              <a:off x="413995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ED5B7"/>
                </a:solidFill>
              </a:endParaRPr>
            </a:p>
          </p:txBody>
        </p:sp>
      </p:grpSp>
      <p:sp>
        <p:nvSpPr>
          <p:cNvPr id="7" name="TextBox 5"/>
          <p:cNvSpPr txBox="1"/>
          <p:nvPr/>
        </p:nvSpPr>
        <p:spPr>
          <a:xfrm>
            <a:off x="3239852" y="298058"/>
            <a:ext cx="266429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0202E"/>
                </a:solidFill>
                <a:latin typeface="Impact" panose="020B0806030902050204" pitchFamily="34" charset="0"/>
              </a:rPr>
              <a:t>单击添加文本标题</a:t>
            </a:r>
            <a:endParaRPr lang="zh-CN" altLang="en-US" dirty="0">
              <a:solidFill>
                <a:srgbClr val="20202E"/>
              </a:solidFill>
              <a:latin typeface="Impact" panose="020B0806030902050204" pitchFamily="34" charset="0"/>
            </a:endParaRPr>
          </a:p>
        </p:txBody>
      </p:sp>
      <p:sp>
        <p:nvSpPr>
          <p:cNvPr id="8" name="Oval 20"/>
          <p:cNvSpPr>
            <a:spLocks noChangeArrowheads="1"/>
          </p:cNvSpPr>
          <p:nvPr/>
        </p:nvSpPr>
        <p:spPr bwMode="auto">
          <a:xfrm>
            <a:off x="2484432" y="1797024"/>
            <a:ext cx="407038" cy="407036"/>
          </a:xfrm>
          <a:prstGeom prst="ellipse">
            <a:avLst/>
          </a:prstGeom>
          <a:solidFill>
            <a:srgbClr val="1ED5B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Oval 21"/>
          <p:cNvSpPr>
            <a:spLocks noChangeArrowheads="1"/>
          </p:cNvSpPr>
          <p:nvPr/>
        </p:nvSpPr>
        <p:spPr bwMode="auto">
          <a:xfrm>
            <a:off x="2484432" y="2796135"/>
            <a:ext cx="407038" cy="409062"/>
          </a:xfrm>
          <a:prstGeom prst="ellipse">
            <a:avLst/>
          </a:prstGeom>
          <a:solidFill>
            <a:srgbClr val="1ED5B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Oval 22"/>
          <p:cNvSpPr>
            <a:spLocks noChangeArrowheads="1"/>
          </p:cNvSpPr>
          <p:nvPr/>
        </p:nvSpPr>
        <p:spPr bwMode="auto">
          <a:xfrm>
            <a:off x="2484432" y="3833498"/>
            <a:ext cx="407038" cy="406024"/>
          </a:xfrm>
          <a:prstGeom prst="ellipse">
            <a:avLst/>
          </a:prstGeom>
          <a:solidFill>
            <a:srgbClr val="1ED5B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Oval 23"/>
          <p:cNvSpPr>
            <a:spLocks noChangeArrowheads="1"/>
          </p:cNvSpPr>
          <p:nvPr/>
        </p:nvSpPr>
        <p:spPr bwMode="auto">
          <a:xfrm>
            <a:off x="6271615" y="1797024"/>
            <a:ext cx="407038" cy="407036"/>
          </a:xfrm>
          <a:prstGeom prst="ellipse">
            <a:avLst/>
          </a:prstGeom>
          <a:solidFill>
            <a:srgbClr val="201F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Oval 24"/>
          <p:cNvSpPr>
            <a:spLocks noChangeArrowheads="1"/>
          </p:cNvSpPr>
          <p:nvPr/>
        </p:nvSpPr>
        <p:spPr bwMode="auto">
          <a:xfrm>
            <a:off x="6271615" y="2796135"/>
            <a:ext cx="407038" cy="409062"/>
          </a:xfrm>
          <a:prstGeom prst="ellipse">
            <a:avLst/>
          </a:prstGeom>
          <a:solidFill>
            <a:srgbClr val="201F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Oval 25"/>
          <p:cNvSpPr>
            <a:spLocks noChangeArrowheads="1"/>
          </p:cNvSpPr>
          <p:nvPr/>
        </p:nvSpPr>
        <p:spPr bwMode="auto">
          <a:xfrm>
            <a:off x="6271615" y="3833498"/>
            <a:ext cx="407038" cy="406024"/>
          </a:xfrm>
          <a:prstGeom prst="ellipse">
            <a:avLst/>
          </a:prstGeom>
          <a:solidFill>
            <a:srgbClr val="201F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reeform 26"/>
          <p:cNvSpPr>
            <a:spLocks noEditPoints="1"/>
          </p:cNvSpPr>
          <p:nvPr/>
        </p:nvSpPr>
        <p:spPr bwMode="auto">
          <a:xfrm>
            <a:off x="6362167" y="2889001"/>
            <a:ext cx="222758" cy="221744"/>
          </a:xfrm>
          <a:custGeom>
            <a:avLst/>
            <a:gdLst>
              <a:gd name="T0" fmla="*/ 47 w 93"/>
              <a:gd name="T1" fmla="*/ 0 h 93"/>
              <a:gd name="T2" fmla="*/ 80 w 93"/>
              <a:gd name="T3" fmla="*/ 14 h 93"/>
              <a:gd name="T4" fmla="*/ 80 w 93"/>
              <a:gd name="T5" fmla="*/ 14 h 93"/>
              <a:gd name="T6" fmla="*/ 93 w 93"/>
              <a:gd name="T7" fmla="*/ 46 h 93"/>
              <a:gd name="T8" fmla="*/ 80 w 93"/>
              <a:gd name="T9" fmla="*/ 79 h 93"/>
              <a:gd name="T10" fmla="*/ 79 w 93"/>
              <a:gd name="T11" fmla="*/ 80 h 93"/>
              <a:gd name="T12" fmla="*/ 47 w 93"/>
              <a:gd name="T13" fmla="*/ 93 h 93"/>
              <a:gd name="T14" fmla="*/ 14 w 93"/>
              <a:gd name="T15" fmla="*/ 79 h 93"/>
              <a:gd name="T16" fmla="*/ 14 w 93"/>
              <a:gd name="T17" fmla="*/ 79 h 93"/>
              <a:gd name="T18" fmla="*/ 0 w 93"/>
              <a:gd name="T19" fmla="*/ 46 h 93"/>
              <a:gd name="T20" fmla="*/ 14 w 93"/>
              <a:gd name="T21" fmla="*/ 14 h 93"/>
              <a:gd name="T22" fmla="*/ 14 w 93"/>
              <a:gd name="T23" fmla="*/ 14 h 93"/>
              <a:gd name="T24" fmla="*/ 14 w 93"/>
              <a:gd name="T25" fmla="*/ 14 h 93"/>
              <a:gd name="T26" fmla="*/ 47 w 93"/>
              <a:gd name="T27" fmla="*/ 0 h 93"/>
              <a:gd name="T28" fmla="*/ 67 w 93"/>
              <a:gd name="T29" fmla="*/ 43 h 93"/>
              <a:gd name="T30" fmla="*/ 67 w 93"/>
              <a:gd name="T31" fmla="*/ 43 h 93"/>
              <a:gd name="T32" fmla="*/ 50 w 93"/>
              <a:gd name="T33" fmla="*/ 43 h 93"/>
              <a:gd name="T34" fmla="*/ 50 w 93"/>
              <a:gd name="T35" fmla="*/ 14 h 93"/>
              <a:gd name="T36" fmla="*/ 47 w 93"/>
              <a:gd name="T37" fmla="*/ 11 h 93"/>
              <a:gd name="T38" fmla="*/ 43 w 93"/>
              <a:gd name="T39" fmla="*/ 14 h 93"/>
              <a:gd name="T40" fmla="*/ 43 w 93"/>
              <a:gd name="T41" fmla="*/ 46 h 93"/>
              <a:gd name="T42" fmla="*/ 43 w 93"/>
              <a:gd name="T43" fmla="*/ 46 h 93"/>
              <a:gd name="T44" fmla="*/ 47 w 93"/>
              <a:gd name="T45" fmla="*/ 50 h 93"/>
              <a:gd name="T46" fmla="*/ 67 w 93"/>
              <a:gd name="T47" fmla="*/ 50 h 93"/>
              <a:gd name="T48" fmla="*/ 71 w 93"/>
              <a:gd name="T49" fmla="*/ 46 h 93"/>
              <a:gd name="T50" fmla="*/ 67 w 93"/>
              <a:gd name="T51" fmla="*/ 43 h 93"/>
              <a:gd name="T52" fmla="*/ 75 w 93"/>
              <a:gd name="T53" fmla="*/ 19 h 93"/>
              <a:gd name="T54" fmla="*/ 75 w 93"/>
              <a:gd name="T55" fmla="*/ 19 h 93"/>
              <a:gd name="T56" fmla="*/ 47 w 93"/>
              <a:gd name="T57" fmla="*/ 7 h 93"/>
              <a:gd name="T58" fmla="*/ 19 w 93"/>
              <a:gd name="T59" fmla="*/ 19 h 93"/>
              <a:gd name="T60" fmla="*/ 19 w 93"/>
              <a:gd name="T61" fmla="*/ 19 h 93"/>
              <a:gd name="T62" fmla="*/ 7 w 93"/>
              <a:gd name="T63" fmla="*/ 46 h 93"/>
              <a:gd name="T64" fmla="*/ 19 w 93"/>
              <a:gd name="T65" fmla="*/ 74 h 93"/>
              <a:gd name="T66" fmla="*/ 19 w 93"/>
              <a:gd name="T67" fmla="*/ 74 h 93"/>
              <a:gd name="T68" fmla="*/ 47 w 93"/>
              <a:gd name="T69" fmla="*/ 86 h 93"/>
              <a:gd name="T70" fmla="*/ 74 w 93"/>
              <a:gd name="T71" fmla="*/ 74 h 93"/>
              <a:gd name="T72" fmla="*/ 75 w 93"/>
              <a:gd name="T73" fmla="*/ 74 h 93"/>
              <a:gd name="T74" fmla="*/ 86 w 93"/>
              <a:gd name="T75" fmla="*/ 46 h 93"/>
              <a:gd name="T76" fmla="*/ 75 w 93"/>
              <a:gd name="T77" fmla="*/ 19 h 93"/>
              <a:gd name="T78" fmla="*/ 75 w 93"/>
              <a:gd name="T79" fmla="*/ 19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3" h="93">
                <a:moveTo>
                  <a:pt x="47" y="0"/>
                </a:moveTo>
                <a:cubicBezTo>
                  <a:pt x="60" y="0"/>
                  <a:pt x="71" y="5"/>
                  <a:pt x="80" y="14"/>
                </a:cubicBezTo>
                <a:cubicBezTo>
                  <a:pt x="80" y="14"/>
                  <a:pt x="80" y="14"/>
                  <a:pt x="80" y="14"/>
                </a:cubicBezTo>
                <a:cubicBezTo>
                  <a:pt x="88" y="22"/>
                  <a:pt x="93" y="34"/>
                  <a:pt x="93" y="46"/>
                </a:cubicBezTo>
                <a:cubicBezTo>
                  <a:pt x="93" y="59"/>
                  <a:pt x="88" y="71"/>
                  <a:pt x="80" y="79"/>
                </a:cubicBezTo>
                <a:cubicBezTo>
                  <a:pt x="79" y="80"/>
                  <a:pt x="79" y="80"/>
                  <a:pt x="79" y="80"/>
                </a:cubicBezTo>
                <a:cubicBezTo>
                  <a:pt x="71" y="88"/>
                  <a:pt x="59" y="93"/>
                  <a:pt x="47" y="93"/>
                </a:cubicBezTo>
                <a:cubicBezTo>
                  <a:pt x="34" y="93"/>
                  <a:pt x="22" y="88"/>
                  <a:pt x="14" y="79"/>
                </a:cubicBezTo>
                <a:cubicBezTo>
                  <a:pt x="14" y="79"/>
                  <a:pt x="14" y="79"/>
                  <a:pt x="14" y="79"/>
                </a:cubicBezTo>
                <a:cubicBezTo>
                  <a:pt x="5" y="71"/>
                  <a:pt x="0" y="59"/>
                  <a:pt x="0" y="46"/>
                </a:cubicBezTo>
                <a:cubicBezTo>
                  <a:pt x="0" y="34"/>
                  <a:pt x="5" y="22"/>
                  <a:pt x="14" y="14"/>
                </a:cubicBezTo>
                <a:cubicBezTo>
                  <a:pt x="14" y="14"/>
                  <a:pt x="14" y="14"/>
                  <a:pt x="14" y="14"/>
                </a:cubicBezTo>
                <a:cubicBezTo>
                  <a:pt x="14" y="14"/>
                  <a:pt x="14" y="14"/>
                  <a:pt x="14" y="14"/>
                </a:cubicBezTo>
                <a:cubicBezTo>
                  <a:pt x="22" y="5"/>
                  <a:pt x="34" y="0"/>
                  <a:pt x="47" y="0"/>
                </a:cubicBezTo>
                <a:close/>
                <a:moveTo>
                  <a:pt x="67" y="43"/>
                </a:moveTo>
                <a:cubicBezTo>
                  <a:pt x="67" y="43"/>
                  <a:pt x="67" y="43"/>
                  <a:pt x="67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2"/>
                  <a:pt x="49" y="11"/>
                  <a:pt x="47" y="11"/>
                </a:cubicBezTo>
                <a:cubicBezTo>
                  <a:pt x="45" y="11"/>
                  <a:pt x="43" y="12"/>
                  <a:pt x="43" y="14"/>
                </a:cubicBezTo>
                <a:cubicBezTo>
                  <a:pt x="43" y="46"/>
                  <a:pt x="43" y="46"/>
                  <a:pt x="43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3" y="48"/>
                  <a:pt x="45" y="50"/>
                  <a:pt x="47" y="50"/>
                </a:cubicBezTo>
                <a:cubicBezTo>
                  <a:pt x="67" y="50"/>
                  <a:pt x="67" y="50"/>
                  <a:pt x="67" y="50"/>
                </a:cubicBezTo>
                <a:cubicBezTo>
                  <a:pt x="69" y="50"/>
                  <a:pt x="71" y="48"/>
                  <a:pt x="71" y="46"/>
                </a:cubicBezTo>
                <a:cubicBezTo>
                  <a:pt x="71" y="44"/>
                  <a:pt x="69" y="43"/>
                  <a:pt x="67" y="43"/>
                </a:cubicBezTo>
                <a:close/>
                <a:moveTo>
                  <a:pt x="75" y="19"/>
                </a:moveTo>
                <a:cubicBezTo>
                  <a:pt x="75" y="19"/>
                  <a:pt x="75" y="19"/>
                  <a:pt x="75" y="19"/>
                </a:cubicBezTo>
                <a:cubicBezTo>
                  <a:pt x="67" y="11"/>
                  <a:pt x="58" y="7"/>
                  <a:pt x="47" y="7"/>
                </a:cubicBezTo>
                <a:cubicBezTo>
                  <a:pt x="36" y="7"/>
                  <a:pt x="26" y="11"/>
                  <a:pt x="19" y="19"/>
                </a:cubicBezTo>
                <a:cubicBezTo>
                  <a:pt x="19" y="19"/>
                  <a:pt x="19" y="19"/>
                  <a:pt x="19" y="19"/>
                </a:cubicBezTo>
                <a:cubicBezTo>
                  <a:pt x="12" y="26"/>
                  <a:pt x="7" y="36"/>
                  <a:pt x="7" y="46"/>
                </a:cubicBezTo>
                <a:cubicBezTo>
                  <a:pt x="7" y="57"/>
                  <a:pt x="12" y="67"/>
                  <a:pt x="19" y="74"/>
                </a:cubicBezTo>
                <a:cubicBezTo>
                  <a:pt x="19" y="74"/>
                  <a:pt x="19" y="74"/>
                  <a:pt x="19" y="74"/>
                </a:cubicBezTo>
                <a:cubicBezTo>
                  <a:pt x="26" y="81"/>
                  <a:pt x="36" y="86"/>
                  <a:pt x="47" y="86"/>
                </a:cubicBezTo>
                <a:cubicBezTo>
                  <a:pt x="58" y="86"/>
                  <a:pt x="67" y="81"/>
                  <a:pt x="74" y="74"/>
                </a:cubicBezTo>
                <a:cubicBezTo>
                  <a:pt x="75" y="74"/>
                  <a:pt x="75" y="74"/>
                  <a:pt x="75" y="74"/>
                </a:cubicBezTo>
                <a:cubicBezTo>
                  <a:pt x="82" y="67"/>
                  <a:pt x="86" y="57"/>
                  <a:pt x="86" y="46"/>
                </a:cubicBezTo>
                <a:cubicBezTo>
                  <a:pt x="86" y="36"/>
                  <a:pt x="82" y="26"/>
                  <a:pt x="75" y="19"/>
                </a:cubicBezTo>
                <a:cubicBezTo>
                  <a:pt x="75" y="19"/>
                  <a:pt x="75" y="19"/>
                  <a:pt x="75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reeform 27"/>
          <p:cNvSpPr>
            <a:spLocks noEditPoints="1"/>
          </p:cNvSpPr>
          <p:nvPr/>
        </p:nvSpPr>
        <p:spPr bwMode="auto">
          <a:xfrm>
            <a:off x="2574984" y="3927512"/>
            <a:ext cx="222758" cy="222758"/>
          </a:xfrm>
          <a:custGeom>
            <a:avLst/>
            <a:gdLst>
              <a:gd name="T0" fmla="*/ 43 w 93"/>
              <a:gd name="T1" fmla="*/ 36 h 93"/>
              <a:gd name="T2" fmla="*/ 32 w 93"/>
              <a:gd name="T3" fmla="*/ 41 h 93"/>
              <a:gd name="T4" fmla="*/ 37 w 93"/>
              <a:gd name="T5" fmla="*/ 39 h 93"/>
              <a:gd name="T6" fmla="*/ 40 w 93"/>
              <a:gd name="T7" fmla="*/ 42 h 93"/>
              <a:gd name="T8" fmla="*/ 34 w 93"/>
              <a:gd name="T9" fmla="*/ 61 h 93"/>
              <a:gd name="T10" fmla="*/ 45 w 93"/>
              <a:gd name="T11" fmla="*/ 57 h 93"/>
              <a:gd name="T12" fmla="*/ 34 w 93"/>
              <a:gd name="T13" fmla="*/ 53 h 93"/>
              <a:gd name="T14" fmla="*/ 37 w 93"/>
              <a:gd name="T15" fmla="*/ 56 h 93"/>
              <a:gd name="T16" fmla="*/ 40 w 93"/>
              <a:gd name="T17" fmla="*/ 57 h 93"/>
              <a:gd name="T18" fmla="*/ 37 w 93"/>
              <a:gd name="T19" fmla="*/ 58 h 93"/>
              <a:gd name="T20" fmla="*/ 72 w 93"/>
              <a:gd name="T21" fmla="*/ 47 h 93"/>
              <a:gd name="T22" fmla="*/ 67 w 93"/>
              <a:gd name="T23" fmla="*/ 36 h 93"/>
              <a:gd name="T24" fmla="*/ 70 w 93"/>
              <a:gd name="T25" fmla="*/ 39 h 93"/>
              <a:gd name="T26" fmla="*/ 73 w 93"/>
              <a:gd name="T27" fmla="*/ 41 h 93"/>
              <a:gd name="T28" fmla="*/ 70 w 93"/>
              <a:gd name="T29" fmla="*/ 39 h 93"/>
              <a:gd name="T30" fmla="*/ 61 w 93"/>
              <a:gd name="T31" fmla="*/ 41 h 93"/>
              <a:gd name="T32" fmla="*/ 51 w 93"/>
              <a:gd name="T33" fmla="*/ 36 h 93"/>
              <a:gd name="T34" fmla="*/ 54 w 93"/>
              <a:gd name="T35" fmla="*/ 39 h 93"/>
              <a:gd name="T36" fmla="*/ 57 w 93"/>
              <a:gd name="T37" fmla="*/ 41 h 93"/>
              <a:gd name="T38" fmla="*/ 54 w 93"/>
              <a:gd name="T39" fmla="*/ 39 h 93"/>
              <a:gd name="T40" fmla="*/ 43 w 93"/>
              <a:gd name="T41" fmla="*/ 77 h 93"/>
              <a:gd name="T42" fmla="*/ 34 w 93"/>
              <a:gd name="T43" fmla="*/ 69 h 93"/>
              <a:gd name="T44" fmla="*/ 37 w 93"/>
              <a:gd name="T45" fmla="*/ 72 h 93"/>
              <a:gd name="T46" fmla="*/ 40 w 93"/>
              <a:gd name="T47" fmla="*/ 72 h 93"/>
              <a:gd name="T48" fmla="*/ 37 w 93"/>
              <a:gd name="T49" fmla="*/ 74 h 93"/>
              <a:gd name="T50" fmla="*/ 90 w 93"/>
              <a:gd name="T51" fmla="*/ 0 h 93"/>
              <a:gd name="T52" fmla="*/ 90 w 93"/>
              <a:gd name="T53" fmla="*/ 93 h 93"/>
              <a:gd name="T54" fmla="*/ 86 w 93"/>
              <a:gd name="T55" fmla="*/ 86 h 93"/>
              <a:gd name="T56" fmla="*/ 86 w 93"/>
              <a:gd name="T57" fmla="*/ 23 h 93"/>
              <a:gd name="T58" fmla="*/ 14 w 93"/>
              <a:gd name="T59" fmla="*/ 12 h 93"/>
              <a:gd name="T60" fmla="*/ 34 w 93"/>
              <a:gd name="T61" fmla="*/ 12 h 93"/>
              <a:gd name="T62" fmla="*/ 53 w 93"/>
              <a:gd name="T63" fmla="*/ 12 h 93"/>
              <a:gd name="T64" fmla="*/ 72 w 93"/>
              <a:gd name="T65" fmla="*/ 12 h 93"/>
              <a:gd name="T66" fmla="*/ 86 w 93"/>
              <a:gd name="T67" fmla="*/ 23 h 93"/>
              <a:gd name="T68" fmla="*/ 59 w 93"/>
              <a:gd name="T69" fmla="*/ 77 h 93"/>
              <a:gd name="T70" fmla="*/ 51 w 93"/>
              <a:gd name="T71" fmla="*/ 69 h 93"/>
              <a:gd name="T72" fmla="*/ 54 w 93"/>
              <a:gd name="T73" fmla="*/ 72 h 93"/>
              <a:gd name="T74" fmla="*/ 56 w 93"/>
              <a:gd name="T75" fmla="*/ 72 h 93"/>
              <a:gd name="T76" fmla="*/ 54 w 93"/>
              <a:gd name="T77" fmla="*/ 74 h 93"/>
              <a:gd name="T78" fmla="*/ 18 w 93"/>
              <a:gd name="T79" fmla="*/ 61 h 93"/>
              <a:gd name="T80" fmla="*/ 26 w 93"/>
              <a:gd name="T81" fmla="*/ 53 h 93"/>
              <a:gd name="T82" fmla="*/ 18 w 93"/>
              <a:gd name="T83" fmla="*/ 61 h 93"/>
              <a:gd name="T84" fmla="*/ 22 w 93"/>
              <a:gd name="T85" fmla="*/ 55 h 93"/>
              <a:gd name="T86" fmla="*/ 23 w 93"/>
              <a:gd name="T87" fmla="*/ 58 h 93"/>
              <a:gd name="T88" fmla="*/ 21 w 93"/>
              <a:gd name="T89" fmla="*/ 56 h 93"/>
              <a:gd name="T90" fmla="*/ 26 w 93"/>
              <a:gd name="T91" fmla="*/ 77 h 93"/>
              <a:gd name="T92" fmla="*/ 18 w 93"/>
              <a:gd name="T93" fmla="*/ 69 h 93"/>
              <a:gd name="T94" fmla="*/ 21 w 93"/>
              <a:gd name="T95" fmla="*/ 72 h 93"/>
              <a:gd name="T96" fmla="*/ 23 w 93"/>
              <a:gd name="T97" fmla="*/ 74 h 93"/>
              <a:gd name="T98" fmla="*/ 20 w 93"/>
              <a:gd name="T99" fmla="*/ 73 h 93"/>
              <a:gd name="T100" fmla="*/ 59 w 93"/>
              <a:gd name="T101" fmla="*/ 61 h 93"/>
              <a:gd name="T102" fmla="*/ 55 w 93"/>
              <a:gd name="T103" fmla="*/ 51 h 93"/>
              <a:gd name="T104" fmla="*/ 51 w 93"/>
              <a:gd name="T105" fmla="*/ 61 h 93"/>
              <a:gd name="T106" fmla="*/ 56 w 93"/>
              <a:gd name="T107" fmla="*/ 56 h 93"/>
              <a:gd name="T108" fmla="*/ 55 w 93"/>
              <a:gd name="T109" fmla="*/ 59 h 93"/>
              <a:gd name="T110" fmla="*/ 67 w 93"/>
              <a:gd name="T111" fmla="*/ 61 h 93"/>
              <a:gd name="T112" fmla="*/ 78 w 93"/>
              <a:gd name="T113" fmla="*/ 57 h 93"/>
              <a:gd name="T114" fmla="*/ 65 w 93"/>
              <a:gd name="T115" fmla="*/ 57 h 93"/>
              <a:gd name="T116" fmla="*/ 70 w 93"/>
              <a:gd name="T117" fmla="*/ 56 h 93"/>
              <a:gd name="T118" fmla="*/ 73 w 93"/>
              <a:gd name="T119" fmla="*/ 58 h 93"/>
              <a:gd name="T120" fmla="*/ 70 w 93"/>
              <a:gd name="T121" fmla="*/ 57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93" h="93">
                <a:moveTo>
                  <a:pt x="34" y="45"/>
                </a:moveTo>
                <a:cubicBezTo>
                  <a:pt x="35" y="46"/>
                  <a:pt x="37" y="47"/>
                  <a:pt x="38" y="47"/>
                </a:cubicBezTo>
                <a:cubicBezTo>
                  <a:pt x="40" y="47"/>
                  <a:pt x="42" y="46"/>
                  <a:pt x="43" y="45"/>
                </a:cubicBezTo>
                <a:cubicBezTo>
                  <a:pt x="44" y="44"/>
                  <a:pt x="45" y="42"/>
                  <a:pt x="45" y="41"/>
                </a:cubicBezTo>
                <a:cubicBezTo>
                  <a:pt x="45" y="39"/>
                  <a:pt x="44" y="37"/>
                  <a:pt x="43" y="36"/>
                </a:cubicBezTo>
                <a:cubicBezTo>
                  <a:pt x="43" y="36"/>
                  <a:pt x="43" y="36"/>
                  <a:pt x="43" y="36"/>
                </a:cubicBezTo>
                <a:cubicBezTo>
                  <a:pt x="42" y="35"/>
                  <a:pt x="40" y="35"/>
                  <a:pt x="38" y="35"/>
                </a:cubicBezTo>
                <a:cubicBezTo>
                  <a:pt x="37" y="35"/>
                  <a:pt x="35" y="35"/>
                  <a:pt x="34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3" y="37"/>
                  <a:pt x="32" y="39"/>
                  <a:pt x="32" y="41"/>
                </a:cubicBezTo>
                <a:cubicBezTo>
                  <a:pt x="32" y="42"/>
                  <a:pt x="33" y="44"/>
                  <a:pt x="34" y="45"/>
                </a:cubicBezTo>
                <a:cubicBezTo>
                  <a:pt x="34" y="45"/>
                  <a:pt x="34" y="45"/>
                  <a:pt x="34" y="45"/>
                </a:cubicBezTo>
                <a:close/>
                <a:moveTo>
                  <a:pt x="37" y="39"/>
                </a:moveTo>
                <a:cubicBezTo>
                  <a:pt x="37" y="39"/>
                  <a:pt x="37" y="39"/>
                  <a:pt x="37" y="39"/>
                </a:cubicBezTo>
                <a:cubicBezTo>
                  <a:pt x="37" y="39"/>
                  <a:pt x="37" y="39"/>
                  <a:pt x="37" y="39"/>
                </a:cubicBezTo>
                <a:cubicBezTo>
                  <a:pt x="38" y="39"/>
                  <a:pt x="38" y="39"/>
                  <a:pt x="38" y="39"/>
                </a:cubicBezTo>
                <a:cubicBezTo>
                  <a:pt x="39" y="39"/>
                  <a:pt x="39" y="39"/>
                  <a:pt x="40" y="39"/>
                </a:cubicBezTo>
                <a:cubicBezTo>
                  <a:pt x="40" y="39"/>
                  <a:pt x="40" y="39"/>
                  <a:pt x="40" y="39"/>
                </a:cubicBezTo>
                <a:cubicBezTo>
                  <a:pt x="40" y="40"/>
                  <a:pt x="40" y="40"/>
                  <a:pt x="40" y="41"/>
                </a:cubicBezTo>
                <a:cubicBezTo>
                  <a:pt x="40" y="41"/>
                  <a:pt x="40" y="42"/>
                  <a:pt x="40" y="42"/>
                </a:cubicBezTo>
                <a:cubicBezTo>
                  <a:pt x="39" y="42"/>
                  <a:pt x="39" y="42"/>
                  <a:pt x="38" y="42"/>
                </a:cubicBezTo>
                <a:cubicBezTo>
                  <a:pt x="38" y="42"/>
                  <a:pt x="38" y="42"/>
                  <a:pt x="37" y="42"/>
                </a:cubicBezTo>
                <a:cubicBezTo>
                  <a:pt x="37" y="42"/>
                  <a:pt x="37" y="41"/>
                  <a:pt x="37" y="41"/>
                </a:cubicBezTo>
                <a:cubicBezTo>
                  <a:pt x="37" y="40"/>
                  <a:pt x="37" y="40"/>
                  <a:pt x="37" y="39"/>
                </a:cubicBezTo>
                <a:close/>
                <a:moveTo>
                  <a:pt x="34" y="61"/>
                </a:moveTo>
                <a:cubicBezTo>
                  <a:pt x="34" y="61"/>
                  <a:pt x="34" y="61"/>
                  <a:pt x="34" y="61"/>
                </a:cubicBezTo>
                <a:cubicBezTo>
                  <a:pt x="35" y="62"/>
                  <a:pt x="37" y="63"/>
                  <a:pt x="38" y="63"/>
                </a:cubicBezTo>
                <a:cubicBezTo>
                  <a:pt x="40" y="63"/>
                  <a:pt x="42" y="62"/>
                  <a:pt x="43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4" y="60"/>
                  <a:pt x="45" y="58"/>
                  <a:pt x="45" y="57"/>
                </a:cubicBezTo>
                <a:cubicBezTo>
                  <a:pt x="45" y="55"/>
                  <a:pt x="44" y="54"/>
                  <a:pt x="43" y="53"/>
                </a:cubicBezTo>
                <a:cubicBezTo>
                  <a:pt x="43" y="53"/>
                  <a:pt x="43" y="53"/>
                  <a:pt x="43" y="53"/>
                </a:cubicBezTo>
                <a:cubicBezTo>
                  <a:pt x="42" y="51"/>
                  <a:pt x="40" y="51"/>
                  <a:pt x="38" y="51"/>
                </a:cubicBezTo>
                <a:cubicBezTo>
                  <a:pt x="37" y="51"/>
                  <a:pt x="35" y="51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3" y="54"/>
                  <a:pt x="32" y="55"/>
                  <a:pt x="32" y="57"/>
                </a:cubicBezTo>
                <a:cubicBezTo>
                  <a:pt x="32" y="58"/>
                  <a:pt x="33" y="60"/>
                  <a:pt x="34" y="61"/>
                </a:cubicBezTo>
                <a:cubicBezTo>
                  <a:pt x="34" y="61"/>
                  <a:pt x="34" y="61"/>
                  <a:pt x="34" y="61"/>
                </a:cubicBezTo>
                <a:close/>
                <a:moveTo>
                  <a:pt x="37" y="56"/>
                </a:moveTo>
                <a:cubicBezTo>
                  <a:pt x="37" y="56"/>
                  <a:pt x="37" y="56"/>
                  <a:pt x="37" y="56"/>
                </a:cubicBezTo>
                <a:cubicBezTo>
                  <a:pt x="37" y="56"/>
                  <a:pt x="37" y="56"/>
                  <a:pt x="37" y="56"/>
                </a:cubicBezTo>
                <a:cubicBezTo>
                  <a:pt x="38" y="55"/>
                  <a:pt x="38" y="55"/>
                  <a:pt x="38" y="55"/>
                </a:cubicBezTo>
                <a:cubicBezTo>
                  <a:pt x="39" y="55"/>
                  <a:pt x="39" y="55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7"/>
                </a:cubicBezTo>
                <a:cubicBezTo>
                  <a:pt x="40" y="57"/>
                  <a:pt x="40" y="58"/>
                  <a:pt x="40" y="58"/>
                </a:cubicBezTo>
                <a:cubicBezTo>
                  <a:pt x="40" y="58"/>
                  <a:pt x="40" y="58"/>
                  <a:pt x="40" y="58"/>
                </a:cubicBezTo>
                <a:cubicBezTo>
                  <a:pt x="39" y="58"/>
                  <a:pt x="39" y="59"/>
                  <a:pt x="38" y="59"/>
                </a:cubicBezTo>
                <a:cubicBezTo>
                  <a:pt x="38" y="59"/>
                  <a:pt x="38" y="58"/>
                  <a:pt x="37" y="58"/>
                </a:cubicBezTo>
                <a:cubicBezTo>
                  <a:pt x="37" y="58"/>
                  <a:pt x="37" y="58"/>
                  <a:pt x="37" y="58"/>
                </a:cubicBezTo>
                <a:cubicBezTo>
                  <a:pt x="37" y="58"/>
                  <a:pt x="37" y="57"/>
                  <a:pt x="37" y="57"/>
                </a:cubicBezTo>
                <a:cubicBezTo>
                  <a:pt x="37" y="56"/>
                  <a:pt x="37" y="56"/>
                  <a:pt x="37" y="56"/>
                </a:cubicBezTo>
                <a:close/>
                <a:moveTo>
                  <a:pt x="67" y="45"/>
                </a:moveTo>
                <a:cubicBezTo>
                  <a:pt x="67" y="45"/>
                  <a:pt x="67" y="45"/>
                  <a:pt x="67" y="45"/>
                </a:cubicBezTo>
                <a:cubicBezTo>
                  <a:pt x="68" y="46"/>
                  <a:pt x="70" y="47"/>
                  <a:pt x="72" y="47"/>
                </a:cubicBezTo>
                <a:cubicBezTo>
                  <a:pt x="73" y="47"/>
                  <a:pt x="75" y="46"/>
                  <a:pt x="76" y="45"/>
                </a:cubicBezTo>
                <a:cubicBezTo>
                  <a:pt x="77" y="44"/>
                  <a:pt x="78" y="42"/>
                  <a:pt x="78" y="41"/>
                </a:cubicBezTo>
                <a:cubicBezTo>
                  <a:pt x="78" y="39"/>
                  <a:pt x="77" y="37"/>
                  <a:pt x="76" y="36"/>
                </a:cubicBezTo>
                <a:cubicBezTo>
                  <a:pt x="75" y="35"/>
                  <a:pt x="73" y="35"/>
                  <a:pt x="72" y="35"/>
                </a:cubicBezTo>
                <a:cubicBezTo>
                  <a:pt x="70" y="35"/>
                  <a:pt x="68" y="35"/>
                  <a:pt x="67" y="36"/>
                </a:cubicBezTo>
                <a:cubicBezTo>
                  <a:pt x="67" y="36"/>
                  <a:pt x="67" y="36"/>
                  <a:pt x="67" y="36"/>
                </a:cubicBezTo>
                <a:cubicBezTo>
                  <a:pt x="66" y="37"/>
                  <a:pt x="65" y="39"/>
                  <a:pt x="65" y="41"/>
                </a:cubicBezTo>
                <a:cubicBezTo>
                  <a:pt x="65" y="42"/>
                  <a:pt x="66" y="44"/>
                  <a:pt x="67" y="45"/>
                </a:cubicBezTo>
                <a:close/>
                <a:moveTo>
                  <a:pt x="70" y="39"/>
                </a:move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1" y="39"/>
                  <a:pt x="71" y="39"/>
                  <a:pt x="72" y="39"/>
                </a:cubicBezTo>
                <a:cubicBezTo>
                  <a:pt x="72" y="39"/>
                  <a:pt x="72" y="39"/>
                  <a:pt x="73" y="39"/>
                </a:cubicBezTo>
                <a:cubicBezTo>
                  <a:pt x="73" y="39"/>
                  <a:pt x="73" y="39"/>
                  <a:pt x="73" y="39"/>
                </a:cubicBezTo>
                <a:cubicBezTo>
                  <a:pt x="73" y="40"/>
                  <a:pt x="73" y="40"/>
                  <a:pt x="73" y="41"/>
                </a:cubicBezTo>
                <a:cubicBezTo>
                  <a:pt x="73" y="41"/>
                  <a:pt x="73" y="42"/>
                  <a:pt x="73" y="42"/>
                </a:cubicBezTo>
                <a:cubicBezTo>
                  <a:pt x="72" y="42"/>
                  <a:pt x="72" y="42"/>
                  <a:pt x="72" y="42"/>
                </a:cubicBezTo>
                <a:cubicBezTo>
                  <a:pt x="71" y="42"/>
                  <a:pt x="71" y="42"/>
                  <a:pt x="70" y="42"/>
                </a:cubicBezTo>
                <a:cubicBezTo>
                  <a:pt x="70" y="42"/>
                  <a:pt x="70" y="41"/>
                  <a:pt x="70" y="41"/>
                </a:cubicBezTo>
                <a:cubicBezTo>
                  <a:pt x="70" y="40"/>
                  <a:pt x="70" y="40"/>
                  <a:pt x="70" y="39"/>
                </a:cubicBezTo>
                <a:close/>
                <a:moveTo>
                  <a:pt x="51" y="45"/>
                </a:moveTo>
                <a:cubicBezTo>
                  <a:pt x="51" y="45"/>
                  <a:pt x="51" y="45"/>
                  <a:pt x="51" y="45"/>
                </a:cubicBezTo>
                <a:cubicBezTo>
                  <a:pt x="52" y="46"/>
                  <a:pt x="53" y="47"/>
                  <a:pt x="55" y="47"/>
                </a:cubicBezTo>
                <a:cubicBezTo>
                  <a:pt x="57" y="47"/>
                  <a:pt x="58" y="46"/>
                  <a:pt x="59" y="45"/>
                </a:cubicBezTo>
                <a:cubicBezTo>
                  <a:pt x="60" y="44"/>
                  <a:pt x="61" y="42"/>
                  <a:pt x="61" y="41"/>
                </a:cubicBezTo>
                <a:cubicBezTo>
                  <a:pt x="61" y="39"/>
                  <a:pt x="60" y="37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8" y="35"/>
                  <a:pt x="57" y="35"/>
                  <a:pt x="55" y="35"/>
                </a:cubicBezTo>
                <a:cubicBezTo>
                  <a:pt x="53" y="35"/>
                  <a:pt x="52" y="35"/>
                  <a:pt x="51" y="36"/>
                </a:cubicBezTo>
                <a:cubicBezTo>
                  <a:pt x="51" y="36"/>
                  <a:pt x="51" y="36"/>
                  <a:pt x="51" y="36"/>
                </a:cubicBezTo>
                <a:cubicBezTo>
                  <a:pt x="50" y="37"/>
                  <a:pt x="49" y="39"/>
                  <a:pt x="49" y="41"/>
                </a:cubicBezTo>
                <a:cubicBezTo>
                  <a:pt x="49" y="42"/>
                  <a:pt x="50" y="44"/>
                  <a:pt x="51" y="45"/>
                </a:cubicBezTo>
                <a:cubicBezTo>
                  <a:pt x="51" y="45"/>
                  <a:pt x="51" y="45"/>
                  <a:pt x="51" y="45"/>
                </a:cubicBezTo>
                <a:close/>
                <a:moveTo>
                  <a:pt x="54" y="39"/>
                </a:move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5" y="39"/>
                  <a:pt x="55" y="39"/>
                </a:cubicBezTo>
                <a:cubicBezTo>
                  <a:pt x="56" y="39"/>
                  <a:pt x="56" y="39"/>
                  <a:pt x="56" y="39"/>
                </a:cubicBezTo>
                <a:cubicBezTo>
                  <a:pt x="56" y="39"/>
                  <a:pt x="56" y="39"/>
                  <a:pt x="56" y="39"/>
                </a:cubicBezTo>
                <a:cubicBezTo>
                  <a:pt x="57" y="40"/>
                  <a:pt x="57" y="40"/>
                  <a:pt x="57" y="41"/>
                </a:cubicBezTo>
                <a:cubicBezTo>
                  <a:pt x="57" y="41"/>
                  <a:pt x="57" y="42"/>
                  <a:pt x="56" y="42"/>
                </a:cubicBezTo>
                <a:cubicBezTo>
                  <a:pt x="56" y="42"/>
                  <a:pt x="56" y="42"/>
                  <a:pt x="55" y="42"/>
                </a:cubicBezTo>
                <a:cubicBezTo>
                  <a:pt x="55" y="42"/>
                  <a:pt x="54" y="42"/>
                  <a:pt x="54" y="42"/>
                </a:cubicBezTo>
                <a:cubicBezTo>
                  <a:pt x="53" y="42"/>
                  <a:pt x="53" y="41"/>
                  <a:pt x="53" y="41"/>
                </a:cubicBezTo>
                <a:cubicBezTo>
                  <a:pt x="53" y="40"/>
                  <a:pt x="53" y="40"/>
                  <a:pt x="54" y="39"/>
                </a:cubicBezTo>
                <a:close/>
                <a:moveTo>
                  <a:pt x="34" y="77"/>
                </a:moveTo>
                <a:cubicBezTo>
                  <a:pt x="34" y="77"/>
                  <a:pt x="34" y="77"/>
                  <a:pt x="34" y="77"/>
                </a:cubicBezTo>
                <a:cubicBezTo>
                  <a:pt x="35" y="78"/>
                  <a:pt x="37" y="79"/>
                  <a:pt x="38" y="79"/>
                </a:cubicBezTo>
                <a:cubicBezTo>
                  <a:pt x="40" y="79"/>
                  <a:pt x="42" y="78"/>
                  <a:pt x="43" y="77"/>
                </a:cubicBezTo>
                <a:cubicBezTo>
                  <a:pt x="43" y="77"/>
                  <a:pt x="43" y="77"/>
                  <a:pt x="43" y="77"/>
                </a:cubicBezTo>
                <a:cubicBezTo>
                  <a:pt x="44" y="76"/>
                  <a:pt x="45" y="75"/>
                  <a:pt x="45" y="73"/>
                </a:cubicBezTo>
                <a:cubicBezTo>
                  <a:pt x="45" y="71"/>
                  <a:pt x="44" y="70"/>
                  <a:pt x="43" y="69"/>
                </a:cubicBezTo>
                <a:cubicBezTo>
                  <a:pt x="43" y="69"/>
                  <a:pt x="43" y="69"/>
                  <a:pt x="43" y="69"/>
                </a:cubicBezTo>
                <a:cubicBezTo>
                  <a:pt x="42" y="68"/>
                  <a:pt x="40" y="67"/>
                  <a:pt x="38" y="67"/>
                </a:cubicBezTo>
                <a:cubicBezTo>
                  <a:pt x="37" y="67"/>
                  <a:pt x="35" y="68"/>
                  <a:pt x="34" y="69"/>
                </a:cubicBezTo>
                <a:cubicBezTo>
                  <a:pt x="34" y="69"/>
                  <a:pt x="34" y="69"/>
                  <a:pt x="34" y="69"/>
                </a:cubicBezTo>
                <a:cubicBezTo>
                  <a:pt x="33" y="70"/>
                  <a:pt x="32" y="71"/>
                  <a:pt x="32" y="73"/>
                </a:cubicBezTo>
                <a:cubicBezTo>
                  <a:pt x="32" y="75"/>
                  <a:pt x="33" y="76"/>
                  <a:pt x="34" y="77"/>
                </a:cubicBezTo>
                <a:cubicBezTo>
                  <a:pt x="34" y="77"/>
                  <a:pt x="34" y="77"/>
                  <a:pt x="34" y="77"/>
                </a:cubicBezTo>
                <a:close/>
                <a:moveTo>
                  <a:pt x="37" y="72"/>
                </a:moveTo>
                <a:cubicBezTo>
                  <a:pt x="37" y="72"/>
                  <a:pt x="37" y="72"/>
                  <a:pt x="37" y="72"/>
                </a:cubicBezTo>
                <a:cubicBezTo>
                  <a:pt x="37" y="72"/>
                  <a:pt x="37" y="72"/>
                  <a:pt x="37" y="72"/>
                </a:cubicBezTo>
                <a:cubicBezTo>
                  <a:pt x="38" y="71"/>
                  <a:pt x="38" y="71"/>
                  <a:pt x="38" y="71"/>
                </a:cubicBezTo>
                <a:cubicBezTo>
                  <a:pt x="39" y="71"/>
                  <a:pt x="39" y="71"/>
                  <a:pt x="40" y="72"/>
                </a:cubicBezTo>
                <a:cubicBezTo>
                  <a:pt x="40" y="72"/>
                  <a:pt x="40" y="72"/>
                  <a:pt x="40" y="72"/>
                </a:cubicBezTo>
                <a:cubicBezTo>
                  <a:pt x="40" y="72"/>
                  <a:pt x="40" y="73"/>
                  <a:pt x="40" y="73"/>
                </a:cubicBezTo>
                <a:cubicBezTo>
                  <a:pt x="40" y="74"/>
                  <a:pt x="40" y="74"/>
                  <a:pt x="40" y="74"/>
                </a:cubicBezTo>
                <a:cubicBezTo>
                  <a:pt x="40" y="74"/>
                  <a:pt x="40" y="74"/>
                  <a:pt x="40" y="74"/>
                </a:cubicBezTo>
                <a:cubicBezTo>
                  <a:pt x="39" y="75"/>
                  <a:pt x="39" y="75"/>
                  <a:pt x="38" y="75"/>
                </a:cubicBezTo>
                <a:cubicBezTo>
                  <a:pt x="38" y="75"/>
                  <a:pt x="38" y="75"/>
                  <a:pt x="37" y="74"/>
                </a:cubicBezTo>
                <a:cubicBezTo>
                  <a:pt x="37" y="74"/>
                  <a:pt x="37" y="74"/>
                  <a:pt x="37" y="74"/>
                </a:cubicBezTo>
                <a:cubicBezTo>
                  <a:pt x="37" y="74"/>
                  <a:pt x="37" y="74"/>
                  <a:pt x="37" y="73"/>
                </a:cubicBezTo>
                <a:cubicBezTo>
                  <a:pt x="37" y="73"/>
                  <a:pt x="37" y="72"/>
                  <a:pt x="37" y="72"/>
                </a:cubicBezTo>
                <a:close/>
                <a:moveTo>
                  <a:pt x="90" y="0"/>
                </a:moveTo>
                <a:cubicBezTo>
                  <a:pt x="90" y="0"/>
                  <a:pt x="90" y="0"/>
                  <a:pt x="90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91"/>
                  <a:pt x="2" y="93"/>
                  <a:pt x="4" y="93"/>
                </a:cubicBezTo>
                <a:cubicBezTo>
                  <a:pt x="90" y="93"/>
                  <a:pt x="90" y="93"/>
                  <a:pt x="90" y="93"/>
                </a:cubicBezTo>
                <a:cubicBezTo>
                  <a:pt x="92" y="93"/>
                  <a:pt x="93" y="91"/>
                  <a:pt x="93" y="89"/>
                </a:cubicBezTo>
                <a:cubicBezTo>
                  <a:pt x="93" y="3"/>
                  <a:pt x="93" y="3"/>
                  <a:pt x="93" y="3"/>
                </a:cubicBezTo>
                <a:cubicBezTo>
                  <a:pt x="93" y="1"/>
                  <a:pt x="92" y="0"/>
                  <a:pt x="90" y="0"/>
                </a:cubicBezTo>
                <a:close/>
                <a:moveTo>
                  <a:pt x="86" y="86"/>
                </a:moveTo>
                <a:cubicBezTo>
                  <a:pt x="86" y="86"/>
                  <a:pt x="86" y="86"/>
                  <a:pt x="86" y="86"/>
                </a:cubicBezTo>
                <a:cubicBezTo>
                  <a:pt x="7" y="86"/>
                  <a:pt x="7" y="86"/>
                  <a:pt x="7" y="86"/>
                </a:cubicBezTo>
                <a:cubicBezTo>
                  <a:pt x="7" y="28"/>
                  <a:pt x="7" y="28"/>
                  <a:pt x="7" y="28"/>
                </a:cubicBezTo>
                <a:cubicBezTo>
                  <a:pt x="86" y="28"/>
                  <a:pt x="86" y="28"/>
                  <a:pt x="86" y="28"/>
                </a:cubicBezTo>
                <a:cubicBezTo>
                  <a:pt x="86" y="86"/>
                  <a:pt x="86" y="86"/>
                  <a:pt x="86" y="86"/>
                </a:cubicBezTo>
                <a:close/>
                <a:moveTo>
                  <a:pt x="86" y="23"/>
                </a:moveTo>
                <a:cubicBezTo>
                  <a:pt x="86" y="23"/>
                  <a:pt x="86" y="23"/>
                  <a:pt x="86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7" y="7"/>
                  <a:pt x="7" y="7"/>
                  <a:pt x="7" y="7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12"/>
                  <a:pt x="14" y="12"/>
                  <a:pt x="14" y="12"/>
                </a:cubicBezTo>
                <a:cubicBezTo>
                  <a:pt x="14" y="14"/>
                  <a:pt x="16" y="16"/>
                  <a:pt x="18" y="16"/>
                </a:cubicBezTo>
                <a:cubicBezTo>
                  <a:pt x="20" y="16"/>
                  <a:pt x="22" y="14"/>
                  <a:pt x="22" y="12"/>
                </a:cubicBezTo>
                <a:cubicBezTo>
                  <a:pt x="22" y="7"/>
                  <a:pt x="22" y="7"/>
                  <a:pt x="22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12"/>
                  <a:pt x="34" y="12"/>
                  <a:pt x="34" y="12"/>
                </a:cubicBezTo>
                <a:cubicBezTo>
                  <a:pt x="34" y="14"/>
                  <a:pt x="35" y="16"/>
                  <a:pt x="37" y="16"/>
                </a:cubicBezTo>
                <a:cubicBezTo>
                  <a:pt x="39" y="16"/>
                  <a:pt x="41" y="14"/>
                  <a:pt x="41" y="12"/>
                </a:cubicBezTo>
                <a:cubicBezTo>
                  <a:pt x="41" y="7"/>
                  <a:pt x="41" y="7"/>
                  <a:pt x="41" y="7"/>
                </a:cubicBezTo>
                <a:cubicBezTo>
                  <a:pt x="53" y="7"/>
                  <a:pt x="53" y="7"/>
                  <a:pt x="53" y="7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4"/>
                  <a:pt x="54" y="16"/>
                  <a:pt x="56" y="16"/>
                </a:cubicBezTo>
                <a:cubicBezTo>
                  <a:pt x="58" y="16"/>
                  <a:pt x="60" y="14"/>
                  <a:pt x="60" y="12"/>
                </a:cubicBezTo>
                <a:cubicBezTo>
                  <a:pt x="60" y="7"/>
                  <a:pt x="60" y="7"/>
                  <a:pt x="60" y="7"/>
                </a:cubicBezTo>
                <a:cubicBezTo>
                  <a:pt x="72" y="7"/>
                  <a:pt x="72" y="7"/>
                  <a:pt x="72" y="7"/>
                </a:cubicBezTo>
                <a:cubicBezTo>
                  <a:pt x="72" y="12"/>
                  <a:pt x="72" y="12"/>
                  <a:pt x="72" y="12"/>
                </a:cubicBezTo>
                <a:cubicBezTo>
                  <a:pt x="72" y="14"/>
                  <a:pt x="74" y="16"/>
                  <a:pt x="76" y="16"/>
                </a:cubicBezTo>
                <a:cubicBezTo>
                  <a:pt x="77" y="16"/>
                  <a:pt x="79" y="14"/>
                  <a:pt x="79" y="12"/>
                </a:cubicBezTo>
                <a:cubicBezTo>
                  <a:pt x="79" y="7"/>
                  <a:pt x="79" y="7"/>
                  <a:pt x="79" y="7"/>
                </a:cubicBezTo>
                <a:cubicBezTo>
                  <a:pt x="86" y="7"/>
                  <a:pt x="86" y="7"/>
                  <a:pt x="86" y="7"/>
                </a:cubicBezTo>
                <a:cubicBezTo>
                  <a:pt x="86" y="23"/>
                  <a:pt x="86" y="23"/>
                  <a:pt x="86" y="23"/>
                </a:cubicBezTo>
                <a:close/>
                <a:moveTo>
                  <a:pt x="51" y="77"/>
                </a:moveTo>
                <a:cubicBezTo>
                  <a:pt x="51" y="77"/>
                  <a:pt x="51" y="77"/>
                  <a:pt x="51" y="77"/>
                </a:cubicBezTo>
                <a:cubicBezTo>
                  <a:pt x="52" y="78"/>
                  <a:pt x="53" y="79"/>
                  <a:pt x="55" y="79"/>
                </a:cubicBezTo>
                <a:cubicBezTo>
                  <a:pt x="57" y="79"/>
                  <a:pt x="58" y="78"/>
                  <a:pt x="59" y="77"/>
                </a:cubicBezTo>
                <a:cubicBezTo>
                  <a:pt x="59" y="77"/>
                  <a:pt x="59" y="77"/>
                  <a:pt x="59" y="77"/>
                </a:cubicBezTo>
                <a:cubicBezTo>
                  <a:pt x="60" y="76"/>
                  <a:pt x="61" y="75"/>
                  <a:pt x="61" y="73"/>
                </a:cubicBezTo>
                <a:cubicBezTo>
                  <a:pt x="61" y="71"/>
                  <a:pt x="60" y="70"/>
                  <a:pt x="59" y="69"/>
                </a:cubicBezTo>
                <a:cubicBezTo>
                  <a:pt x="59" y="69"/>
                  <a:pt x="59" y="69"/>
                  <a:pt x="59" y="69"/>
                </a:cubicBezTo>
                <a:cubicBezTo>
                  <a:pt x="58" y="68"/>
                  <a:pt x="57" y="67"/>
                  <a:pt x="55" y="67"/>
                </a:cubicBezTo>
                <a:cubicBezTo>
                  <a:pt x="53" y="67"/>
                  <a:pt x="52" y="68"/>
                  <a:pt x="51" y="69"/>
                </a:cubicBezTo>
                <a:cubicBezTo>
                  <a:pt x="51" y="69"/>
                  <a:pt x="51" y="69"/>
                  <a:pt x="51" y="69"/>
                </a:cubicBezTo>
                <a:cubicBezTo>
                  <a:pt x="50" y="70"/>
                  <a:pt x="49" y="71"/>
                  <a:pt x="49" y="73"/>
                </a:cubicBezTo>
                <a:cubicBezTo>
                  <a:pt x="49" y="75"/>
                  <a:pt x="50" y="76"/>
                  <a:pt x="51" y="77"/>
                </a:cubicBezTo>
                <a:cubicBezTo>
                  <a:pt x="51" y="77"/>
                  <a:pt x="51" y="77"/>
                  <a:pt x="51" y="77"/>
                </a:cubicBezTo>
                <a:close/>
                <a:moveTo>
                  <a:pt x="54" y="72"/>
                </a:moveTo>
                <a:cubicBezTo>
                  <a:pt x="54" y="72"/>
                  <a:pt x="54" y="72"/>
                  <a:pt x="54" y="72"/>
                </a:cubicBezTo>
                <a:cubicBezTo>
                  <a:pt x="54" y="72"/>
                  <a:pt x="54" y="72"/>
                  <a:pt x="54" y="72"/>
                </a:cubicBezTo>
                <a:cubicBezTo>
                  <a:pt x="54" y="71"/>
                  <a:pt x="55" y="71"/>
                  <a:pt x="55" y="71"/>
                </a:cubicBezTo>
                <a:cubicBezTo>
                  <a:pt x="56" y="71"/>
                  <a:pt x="56" y="71"/>
                  <a:pt x="56" y="72"/>
                </a:cubicBezTo>
                <a:cubicBezTo>
                  <a:pt x="56" y="72"/>
                  <a:pt x="56" y="72"/>
                  <a:pt x="56" y="72"/>
                </a:cubicBezTo>
                <a:cubicBezTo>
                  <a:pt x="57" y="72"/>
                  <a:pt x="57" y="73"/>
                  <a:pt x="57" y="73"/>
                </a:cubicBezTo>
                <a:cubicBezTo>
                  <a:pt x="57" y="74"/>
                  <a:pt x="57" y="74"/>
                  <a:pt x="56" y="74"/>
                </a:cubicBezTo>
                <a:cubicBezTo>
                  <a:pt x="56" y="74"/>
                  <a:pt x="56" y="74"/>
                  <a:pt x="56" y="74"/>
                </a:cubicBezTo>
                <a:cubicBezTo>
                  <a:pt x="56" y="75"/>
                  <a:pt x="56" y="75"/>
                  <a:pt x="55" y="75"/>
                </a:cubicBezTo>
                <a:cubicBezTo>
                  <a:pt x="55" y="75"/>
                  <a:pt x="54" y="75"/>
                  <a:pt x="54" y="74"/>
                </a:cubicBezTo>
                <a:cubicBezTo>
                  <a:pt x="54" y="74"/>
                  <a:pt x="54" y="74"/>
                  <a:pt x="54" y="74"/>
                </a:cubicBezTo>
                <a:cubicBezTo>
                  <a:pt x="53" y="74"/>
                  <a:pt x="53" y="74"/>
                  <a:pt x="53" y="73"/>
                </a:cubicBezTo>
                <a:cubicBezTo>
                  <a:pt x="53" y="73"/>
                  <a:pt x="53" y="72"/>
                  <a:pt x="54" y="72"/>
                </a:cubicBezTo>
                <a:close/>
                <a:moveTo>
                  <a:pt x="18" y="61"/>
                </a:moveTo>
                <a:cubicBezTo>
                  <a:pt x="18" y="61"/>
                  <a:pt x="18" y="61"/>
                  <a:pt x="18" y="61"/>
                </a:cubicBezTo>
                <a:cubicBezTo>
                  <a:pt x="19" y="62"/>
                  <a:pt x="20" y="63"/>
                  <a:pt x="22" y="63"/>
                </a:cubicBezTo>
                <a:cubicBezTo>
                  <a:pt x="24" y="63"/>
                  <a:pt x="25" y="62"/>
                  <a:pt x="26" y="61"/>
                </a:cubicBezTo>
                <a:cubicBezTo>
                  <a:pt x="26" y="61"/>
                  <a:pt x="26" y="61"/>
                  <a:pt x="26" y="61"/>
                </a:cubicBezTo>
                <a:cubicBezTo>
                  <a:pt x="27" y="60"/>
                  <a:pt x="28" y="58"/>
                  <a:pt x="28" y="57"/>
                </a:cubicBezTo>
                <a:cubicBezTo>
                  <a:pt x="28" y="55"/>
                  <a:pt x="27" y="54"/>
                  <a:pt x="26" y="53"/>
                </a:cubicBezTo>
                <a:cubicBezTo>
                  <a:pt x="26" y="53"/>
                  <a:pt x="26" y="53"/>
                  <a:pt x="26" y="53"/>
                </a:cubicBezTo>
                <a:cubicBezTo>
                  <a:pt x="25" y="51"/>
                  <a:pt x="24" y="51"/>
                  <a:pt x="22" y="51"/>
                </a:cubicBezTo>
                <a:cubicBezTo>
                  <a:pt x="20" y="51"/>
                  <a:pt x="19" y="51"/>
                  <a:pt x="18" y="53"/>
                </a:cubicBezTo>
                <a:cubicBezTo>
                  <a:pt x="17" y="54"/>
                  <a:pt x="16" y="55"/>
                  <a:pt x="16" y="57"/>
                </a:cubicBezTo>
                <a:cubicBezTo>
                  <a:pt x="16" y="58"/>
                  <a:pt x="17" y="60"/>
                  <a:pt x="18" y="61"/>
                </a:cubicBezTo>
                <a:cubicBezTo>
                  <a:pt x="18" y="61"/>
                  <a:pt x="18" y="61"/>
                  <a:pt x="18" y="61"/>
                </a:cubicBezTo>
                <a:close/>
                <a:moveTo>
                  <a:pt x="21" y="56"/>
                </a:move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5"/>
                  <a:pt x="21" y="55"/>
                  <a:pt x="22" y="55"/>
                </a:cubicBezTo>
                <a:cubicBezTo>
                  <a:pt x="22" y="55"/>
                  <a:pt x="23" y="55"/>
                  <a:pt x="23" y="56"/>
                </a:cubicBezTo>
                <a:cubicBezTo>
                  <a:pt x="23" y="56"/>
                  <a:pt x="23" y="56"/>
                  <a:pt x="23" y="56"/>
                </a:cubicBezTo>
                <a:cubicBezTo>
                  <a:pt x="24" y="56"/>
                  <a:pt x="24" y="56"/>
                  <a:pt x="24" y="57"/>
                </a:cubicBezTo>
                <a:cubicBezTo>
                  <a:pt x="24" y="57"/>
                  <a:pt x="24" y="58"/>
                  <a:pt x="23" y="58"/>
                </a:cubicBezTo>
                <a:cubicBezTo>
                  <a:pt x="23" y="58"/>
                  <a:pt x="23" y="58"/>
                  <a:pt x="23" y="58"/>
                </a:cubicBezTo>
                <a:cubicBezTo>
                  <a:pt x="23" y="58"/>
                  <a:pt x="22" y="59"/>
                  <a:pt x="22" y="59"/>
                </a:cubicBezTo>
                <a:cubicBezTo>
                  <a:pt x="21" y="59"/>
                  <a:pt x="21" y="58"/>
                  <a:pt x="21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20" y="58"/>
                  <a:pt x="20" y="57"/>
                  <a:pt x="20" y="57"/>
                </a:cubicBezTo>
                <a:cubicBezTo>
                  <a:pt x="20" y="56"/>
                  <a:pt x="20" y="56"/>
                  <a:pt x="21" y="56"/>
                </a:cubicBezTo>
                <a:close/>
                <a:moveTo>
                  <a:pt x="18" y="77"/>
                </a:moveTo>
                <a:cubicBezTo>
                  <a:pt x="18" y="77"/>
                  <a:pt x="18" y="77"/>
                  <a:pt x="18" y="77"/>
                </a:cubicBezTo>
                <a:cubicBezTo>
                  <a:pt x="19" y="78"/>
                  <a:pt x="20" y="79"/>
                  <a:pt x="22" y="79"/>
                </a:cubicBezTo>
                <a:cubicBezTo>
                  <a:pt x="24" y="79"/>
                  <a:pt x="25" y="78"/>
                  <a:pt x="26" y="77"/>
                </a:cubicBezTo>
                <a:cubicBezTo>
                  <a:pt x="26" y="77"/>
                  <a:pt x="26" y="77"/>
                  <a:pt x="26" y="77"/>
                </a:cubicBezTo>
                <a:cubicBezTo>
                  <a:pt x="27" y="76"/>
                  <a:pt x="28" y="75"/>
                  <a:pt x="28" y="73"/>
                </a:cubicBezTo>
                <a:cubicBezTo>
                  <a:pt x="28" y="71"/>
                  <a:pt x="27" y="70"/>
                  <a:pt x="26" y="69"/>
                </a:cubicBezTo>
                <a:cubicBezTo>
                  <a:pt x="26" y="69"/>
                  <a:pt x="26" y="69"/>
                  <a:pt x="26" y="69"/>
                </a:cubicBezTo>
                <a:cubicBezTo>
                  <a:pt x="25" y="68"/>
                  <a:pt x="24" y="67"/>
                  <a:pt x="22" y="67"/>
                </a:cubicBezTo>
                <a:cubicBezTo>
                  <a:pt x="20" y="67"/>
                  <a:pt x="19" y="68"/>
                  <a:pt x="18" y="69"/>
                </a:cubicBezTo>
                <a:cubicBezTo>
                  <a:pt x="17" y="70"/>
                  <a:pt x="16" y="71"/>
                  <a:pt x="16" y="73"/>
                </a:cubicBezTo>
                <a:cubicBezTo>
                  <a:pt x="16" y="75"/>
                  <a:pt x="17" y="76"/>
                  <a:pt x="18" y="77"/>
                </a:cubicBezTo>
                <a:close/>
                <a:moveTo>
                  <a:pt x="21" y="72"/>
                </a:moveTo>
                <a:cubicBezTo>
                  <a:pt x="21" y="72"/>
                  <a:pt x="21" y="72"/>
                  <a:pt x="21" y="72"/>
                </a:cubicBezTo>
                <a:cubicBezTo>
                  <a:pt x="21" y="72"/>
                  <a:pt x="21" y="72"/>
                  <a:pt x="21" y="72"/>
                </a:cubicBezTo>
                <a:cubicBezTo>
                  <a:pt x="21" y="71"/>
                  <a:pt x="21" y="71"/>
                  <a:pt x="22" y="71"/>
                </a:cubicBezTo>
                <a:cubicBezTo>
                  <a:pt x="22" y="71"/>
                  <a:pt x="23" y="71"/>
                  <a:pt x="23" y="72"/>
                </a:cubicBezTo>
                <a:cubicBezTo>
                  <a:pt x="23" y="72"/>
                  <a:pt x="23" y="72"/>
                  <a:pt x="23" y="72"/>
                </a:cubicBezTo>
                <a:cubicBezTo>
                  <a:pt x="24" y="72"/>
                  <a:pt x="24" y="73"/>
                  <a:pt x="24" y="73"/>
                </a:cubicBezTo>
                <a:cubicBezTo>
                  <a:pt x="24" y="74"/>
                  <a:pt x="24" y="74"/>
                  <a:pt x="23" y="74"/>
                </a:cubicBezTo>
                <a:cubicBezTo>
                  <a:pt x="23" y="74"/>
                  <a:pt x="23" y="74"/>
                  <a:pt x="23" y="74"/>
                </a:cubicBezTo>
                <a:cubicBezTo>
                  <a:pt x="23" y="75"/>
                  <a:pt x="22" y="75"/>
                  <a:pt x="22" y="75"/>
                </a:cubicBezTo>
                <a:cubicBezTo>
                  <a:pt x="21" y="75"/>
                  <a:pt x="21" y="75"/>
                  <a:pt x="21" y="74"/>
                </a:cubicBezTo>
                <a:cubicBezTo>
                  <a:pt x="21" y="74"/>
                  <a:pt x="21" y="74"/>
                  <a:pt x="21" y="74"/>
                </a:cubicBezTo>
                <a:cubicBezTo>
                  <a:pt x="20" y="74"/>
                  <a:pt x="20" y="74"/>
                  <a:pt x="20" y="73"/>
                </a:cubicBezTo>
                <a:cubicBezTo>
                  <a:pt x="20" y="73"/>
                  <a:pt x="20" y="72"/>
                  <a:pt x="21" y="72"/>
                </a:cubicBezTo>
                <a:close/>
                <a:moveTo>
                  <a:pt x="51" y="61"/>
                </a:moveTo>
                <a:cubicBezTo>
                  <a:pt x="51" y="61"/>
                  <a:pt x="51" y="61"/>
                  <a:pt x="51" y="61"/>
                </a:cubicBezTo>
                <a:cubicBezTo>
                  <a:pt x="52" y="62"/>
                  <a:pt x="53" y="63"/>
                  <a:pt x="55" y="63"/>
                </a:cubicBezTo>
                <a:cubicBezTo>
                  <a:pt x="57" y="63"/>
                  <a:pt x="58" y="62"/>
                  <a:pt x="59" y="61"/>
                </a:cubicBezTo>
                <a:cubicBezTo>
                  <a:pt x="59" y="61"/>
                  <a:pt x="59" y="61"/>
                  <a:pt x="59" y="61"/>
                </a:cubicBezTo>
                <a:cubicBezTo>
                  <a:pt x="60" y="60"/>
                  <a:pt x="61" y="58"/>
                  <a:pt x="61" y="57"/>
                </a:cubicBezTo>
                <a:cubicBezTo>
                  <a:pt x="61" y="55"/>
                  <a:pt x="60" y="54"/>
                  <a:pt x="59" y="53"/>
                </a:cubicBezTo>
                <a:cubicBezTo>
                  <a:pt x="59" y="53"/>
                  <a:pt x="59" y="53"/>
                  <a:pt x="59" y="53"/>
                </a:cubicBezTo>
                <a:cubicBezTo>
                  <a:pt x="58" y="51"/>
                  <a:pt x="57" y="51"/>
                  <a:pt x="55" y="51"/>
                </a:cubicBezTo>
                <a:cubicBezTo>
                  <a:pt x="53" y="51"/>
                  <a:pt x="52" y="51"/>
                  <a:pt x="51" y="53"/>
                </a:cubicBezTo>
                <a:cubicBezTo>
                  <a:pt x="51" y="53"/>
                  <a:pt x="51" y="53"/>
                  <a:pt x="51" y="53"/>
                </a:cubicBezTo>
                <a:cubicBezTo>
                  <a:pt x="50" y="54"/>
                  <a:pt x="49" y="55"/>
                  <a:pt x="49" y="57"/>
                </a:cubicBezTo>
                <a:cubicBezTo>
                  <a:pt x="49" y="58"/>
                  <a:pt x="50" y="60"/>
                  <a:pt x="51" y="61"/>
                </a:cubicBezTo>
                <a:cubicBezTo>
                  <a:pt x="51" y="61"/>
                  <a:pt x="51" y="61"/>
                  <a:pt x="51" y="61"/>
                </a:cubicBezTo>
                <a:close/>
                <a:moveTo>
                  <a:pt x="54" y="56"/>
                </a:move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5"/>
                  <a:pt x="55" y="55"/>
                  <a:pt x="55" y="55"/>
                </a:cubicBezTo>
                <a:cubicBezTo>
                  <a:pt x="56" y="55"/>
                  <a:pt x="56" y="55"/>
                  <a:pt x="56" y="56"/>
                </a:cubicBezTo>
                <a:cubicBezTo>
                  <a:pt x="56" y="56"/>
                  <a:pt x="56" y="56"/>
                  <a:pt x="56" y="56"/>
                </a:cubicBezTo>
                <a:cubicBezTo>
                  <a:pt x="57" y="56"/>
                  <a:pt x="57" y="56"/>
                  <a:pt x="57" y="57"/>
                </a:cubicBezTo>
                <a:cubicBezTo>
                  <a:pt x="57" y="57"/>
                  <a:pt x="57" y="58"/>
                  <a:pt x="56" y="58"/>
                </a:cubicBezTo>
                <a:cubicBezTo>
                  <a:pt x="56" y="58"/>
                  <a:pt x="56" y="58"/>
                  <a:pt x="56" y="58"/>
                </a:cubicBezTo>
                <a:cubicBezTo>
                  <a:pt x="56" y="58"/>
                  <a:pt x="56" y="59"/>
                  <a:pt x="55" y="59"/>
                </a:cubicBezTo>
                <a:cubicBezTo>
                  <a:pt x="55" y="59"/>
                  <a:pt x="54" y="58"/>
                  <a:pt x="54" y="58"/>
                </a:cubicBezTo>
                <a:cubicBezTo>
                  <a:pt x="54" y="58"/>
                  <a:pt x="54" y="58"/>
                  <a:pt x="54" y="58"/>
                </a:cubicBezTo>
                <a:cubicBezTo>
                  <a:pt x="53" y="58"/>
                  <a:pt x="53" y="57"/>
                  <a:pt x="53" y="57"/>
                </a:cubicBezTo>
                <a:cubicBezTo>
                  <a:pt x="53" y="56"/>
                  <a:pt x="53" y="56"/>
                  <a:pt x="54" y="56"/>
                </a:cubicBezTo>
                <a:close/>
                <a:moveTo>
                  <a:pt x="67" y="61"/>
                </a:moveTo>
                <a:cubicBezTo>
                  <a:pt x="67" y="61"/>
                  <a:pt x="67" y="61"/>
                  <a:pt x="67" y="61"/>
                </a:cubicBezTo>
                <a:cubicBezTo>
                  <a:pt x="68" y="62"/>
                  <a:pt x="70" y="63"/>
                  <a:pt x="72" y="63"/>
                </a:cubicBezTo>
                <a:cubicBezTo>
                  <a:pt x="73" y="63"/>
                  <a:pt x="75" y="62"/>
                  <a:pt x="76" y="61"/>
                </a:cubicBezTo>
                <a:cubicBezTo>
                  <a:pt x="76" y="61"/>
                  <a:pt x="76" y="61"/>
                  <a:pt x="76" y="61"/>
                </a:cubicBezTo>
                <a:cubicBezTo>
                  <a:pt x="77" y="60"/>
                  <a:pt x="78" y="58"/>
                  <a:pt x="78" y="57"/>
                </a:cubicBezTo>
                <a:cubicBezTo>
                  <a:pt x="78" y="55"/>
                  <a:pt x="77" y="54"/>
                  <a:pt x="76" y="53"/>
                </a:cubicBezTo>
                <a:cubicBezTo>
                  <a:pt x="75" y="51"/>
                  <a:pt x="73" y="51"/>
                  <a:pt x="72" y="51"/>
                </a:cubicBezTo>
                <a:cubicBezTo>
                  <a:pt x="70" y="51"/>
                  <a:pt x="68" y="51"/>
                  <a:pt x="67" y="53"/>
                </a:cubicBezTo>
                <a:cubicBezTo>
                  <a:pt x="67" y="53"/>
                  <a:pt x="67" y="53"/>
                  <a:pt x="67" y="53"/>
                </a:cubicBezTo>
                <a:cubicBezTo>
                  <a:pt x="66" y="54"/>
                  <a:pt x="65" y="55"/>
                  <a:pt x="65" y="57"/>
                </a:cubicBezTo>
                <a:cubicBezTo>
                  <a:pt x="65" y="58"/>
                  <a:pt x="66" y="60"/>
                  <a:pt x="67" y="61"/>
                </a:cubicBezTo>
                <a:cubicBezTo>
                  <a:pt x="67" y="61"/>
                  <a:pt x="67" y="61"/>
                  <a:pt x="67" y="61"/>
                </a:cubicBezTo>
                <a:close/>
                <a:moveTo>
                  <a:pt x="70" y="56"/>
                </a:moveTo>
                <a:cubicBezTo>
                  <a:pt x="70" y="56"/>
                  <a:pt x="70" y="56"/>
                  <a:pt x="70" y="56"/>
                </a:cubicBezTo>
                <a:cubicBezTo>
                  <a:pt x="70" y="56"/>
                  <a:pt x="70" y="56"/>
                  <a:pt x="70" y="56"/>
                </a:cubicBezTo>
                <a:cubicBezTo>
                  <a:pt x="71" y="55"/>
                  <a:pt x="71" y="55"/>
                  <a:pt x="72" y="55"/>
                </a:cubicBezTo>
                <a:cubicBezTo>
                  <a:pt x="72" y="55"/>
                  <a:pt x="72" y="55"/>
                  <a:pt x="73" y="56"/>
                </a:cubicBezTo>
                <a:cubicBezTo>
                  <a:pt x="73" y="56"/>
                  <a:pt x="73" y="56"/>
                  <a:pt x="73" y="56"/>
                </a:cubicBezTo>
                <a:cubicBezTo>
                  <a:pt x="73" y="56"/>
                  <a:pt x="73" y="56"/>
                  <a:pt x="73" y="57"/>
                </a:cubicBezTo>
                <a:cubicBezTo>
                  <a:pt x="73" y="57"/>
                  <a:pt x="73" y="58"/>
                  <a:pt x="73" y="58"/>
                </a:cubicBezTo>
                <a:cubicBezTo>
                  <a:pt x="73" y="58"/>
                  <a:pt x="73" y="58"/>
                  <a:pt x="73" y="58"/>
                </a:cubicBezTo>
                <a:cubicBezTo>
                  <a:pt x="72" y="58"/>
                  <a:pt x="72" y="59"/>
                  <a:pt x="72" y="59"/>
                </a:cubicBezTo>
                <a:cubicBezTo>
                  <a:pt x="71" y="59"/>
                  <a:pt x="71" y="58"/>
                  <a:pt x="70" y="58"/>
                </a:cubicBezTo>
                <a:cubicBezTo>
                  <a:pt x="70" y="58"/>
                  <a:pt x="70" y="58"/>
                  <a:pt x="70" y="58"/>
                </a:cubicBezTo>
                <a:cubicBezTo>
                  <a:pt x="70" y="58"/>
                  <a:pt x="70" y="57"/>
                  <a:pt x="70" y="57"/>
                </a:cubicBezTo>
                <a:cubicBezTo>
                  <a:pt x="70" y="56"/>
                  <a:pt x="70" y="56"/>
                  <a:pt x="70" y="5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Freeform 28"/>
          <p:cNvSpPr>
            <a:spLocks noEditPoints="1"/>
          </p:cNvSpPr>
          <p:nvPr/>
        </p:nvSpPr>
        <p:spPr bwMode="auto">
          <a:xfrm>
            <a:off x="2574984" y="1907388"/>
            <a:ext cx="222758" cy="186306"/>
          </a:xfrm>
          <a:custGeom>
            <a:avLst/>
            <a:gdLst>
              <a:gd name="T0" fmla="*/ 4 w 93"/>
              <a:gd name="T1" fmla="*/ 0 h 78"/>
              <a:gd name="T2" fmla="*/ 4 w 93"/>
              <a:gd name="T3" fmla="*/ 0 h 78"/>
              <a:gd name="T4" fmla="*/ 90 w 93"/>
              <a:gd name="T5" fmla="*/ 0 h 78"/>
              <a:gd name="T6" fmla="*/ 93 w 93"/>
              <a:gd name="T7" fmla="*/ 4 h 78"/>
              <a:gd name="T8" fmla="*/ 93 w 93"/>
              <a:gd name="T9" fmla="*/ 4 h 78"/>
              <a:gd name="T10" fmla="*/ 93 w 93"/>
              <a:gd name="T11" fmla="*/ 65 h 78"/>
              <a:gd name="T12" fmla="*/ 90 w 93"/>
              <a:gd name="T13" fmla="*/ 69 h 78"/>
              <a:gd name="T14" fmla="*/ 90 w 93"/>
              <a:gd name="T15" fmla="*/ 69 h 78"/>
              <a:gd name="T16" fmla="*/ 50 w 93"/>
              <a:gd name="T17" fmla="*/ 69 h 78"/>
              <a:gd name="T18" fmla="*/ 50 w 93"/>
              <a:gd name="T19" fmla="*/ 73 h 78"/>
              <a:gd name="T20" fmla="*/ 50 w 93"/>
              <a:gd name="T21" fmla="*/ 73 h 78"/>
              <a:gd name="T22" fmla="*/ 70 w 93"/>
              <a:gd name="T23" fmla="*/ 73 h 78"/>
              <a:gd name="T24" fmla="*/ 72 w 93"/>
              <a:gd name="T25" fmla="*/ 75 h 78"/>
              <a:gd name="T26" fmla="*/ 70 w 93"/>
              <a:gd name="T27" fmla="*/ 78 h 78"/>
              <a:gd name="T28" fmla="*/ 23 w 93"/>
              <a:gd name="T29" fmla="*/ 78 h 78"/>
              <a:gd name="T30" fmla="*/ 21 w 93"/>
              <a:gd name="T31" fmla="*/ 75 h 78"/>
              <a:gd name="T32" fmla="*/ 23 w 93"/>
              <a:gd name="T33" fmla="*/ 73 h 78"/>
              <a:gd name="T34" fmla="*/ 43 w 93"/>
              <a:gd name="T35" fmla="*/ 73 h 78"/>
              <a:gd name="T36" fmla="*/ 43 w 93"/>
              <a:gd name="T37" fmla="*/ 73 h 78"/>
              <a:gd name="T38" fmla="*/ 43 w 93"/>
              <a:gd name="T39" fmla="*/ 69 h 78"/>
              <a:gd name="T40" fmla="*/ 4 w 93"/>
              <a:gd name="T41" fmla="*/ 69 h 78"/>
              <a:gd name="T42" fmla="*/ 0 w 93"/>
              <a:gd name="T43" fmla="*/ 65 h 78"/>
              <a:gd name="T44" fmla="*/ 0 w 93"/>
              <a:gd name="T45" fmla="*/ 65 h 78"/>
              <a:gd name="T46" fmla="*/ 0 w 93"/>
              <a:gd name="T47" fmla="*/ 4 h 78"/>
              <a:gd name="T48" fmla="*/ 4 w 93"/>
              <a:gd name="T49" fmla="*/ 0 h 78"/>
              <a:gd name="T50" fmla="*/ 80 w 93"/>
              <a:gd name="T51" fmla="*/ 52 h 78"/>
              <a:gd name="T52" fmla="*/ 80 w 93"/>
              <a:gd name="T53" fmla="*/ 52 h 78"/>
              <a:gd name="T54" fmla="*/ 76 w 93"/>
              <a:gd name="T55" fmla="*/ 55 h 78"/>
              <a:gd name="T56" fmla="*/ 80 w 93"/>
              <a:gd name="T57" fmla="*/ 59 h 78"/>
              <a:gd name="T58" fmla="*/ 83 w 93"/>
              <a:gd name="T59" fmla="*/ 55 h 78"/>
              <a:gd name="T60" fmla="*/ 80 w 93"/>
              <a:gd name="T61" fmla="*/ 52 h 78"/>
              <a:gd name="T62" fmla="*/ 86 w 93"/>
              <a:gd name="T63" fmla="*/ 7 h 78"/>
              <a:gd name="T64" fmla="*/ 86 w 93"/>
              <a:gd name="T65" fmla="*/ 7 h 78"/>
              <a:gd name="T66" fmla="*/ 7 w 93"/>
              <a:gd name="T67" fmla="*/ 7 h 78"/>
              <a:gd name="T68" fmla="*/ 7 w 93"/>
              <a:gd name="T69" fmla="*/ 62 h 78"/>
              <a:gd name="T70" fmla="*/ 86 w 93"/>
              <a:gd name="T71" fmla="*/ 62 h 78"/>
              <a:gd name="T72" fmla="*/ 86 w 93"/>
              <a:gd name="T73" fmla="*/ 7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3" h="78">
                <a:moveTo>
                  <a:pt x="4" y="0"/>
                </a:moveTo>
                <a:cubicBezTo>
                  <a:pt x="4" y="0"/>
                  <a:pt x="4" y="0"/>
                  <a:pt x="4" y="0"/>
                </a:cubicBezTo>
                <a:cubicBezTo>
                  <a:pt x="90" y="0"/>
                  <a:pt x="90" y="0"/>
                  <a:pt x="90" y="0"/>
                </a:cubicBezTo>
                <a:cubicBezTo>
                  <a:pt x="92" y="0"/>
                  <a:pt x="93" y="2"/>
                  <a:pt x="93" y="4"/>
                </a:cubicBezTo>
                <a:cubicBezTo>
                  <a:pt x="93" y="4"/>
                  <a:pt x="93" y="4"/>
                  <a:pt x="93" y="4"/>
                </a:cubicBezTo>
                <a:cubicBezTo>
                  <a:pt x="93" y="65"/>
                  <a:pt x="93" y="65"/>
                  <a:pt x="93" y="65"/>
                </a:cubicBezTo>
                <a:cubicBezTo>
                  <a:pt x="93" y="67"/>
                  <a:pt x="92" y="69"/>
                  <a:pt x="90" y="69"/>
                </a:cubicBezTo>
                <a:cubicBezTo>
                  <a:pt x="90" y="69"/>
                  <a:pt x="90" y="69"/>
                  <a:pt x="90" y="69"/>
                </a:cubicBezTo>
                <a:cubicBezTo>
                  <a:pt x="50" y="69"/>
                  <a:pt x="50" y="69"/>
                  <a:pt x="50" y="69"/>
                </a:cubicBezTo>
                <a:cubicBezTo>
                  <a:pt x="50" y="73"/>
                  <a:pt x="50" y="73"/>
                  <a:pt x="50" y="73"/>
                </a:cubicBezTo>
                <a:cubicBezTo>
                  <a:pt x="50" y="73"/>
                  <a:pt x="50" y="73"/>
                  <a:pt x="50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71" y="73"/>
                  <a:pt x="72" y="74"/>
                  <a:pt x="72" y="75"/>
                </a:cubicBezTo>
                <a:cubicBezTo>
                  <a:pt x="72" y="77"/>
                  <a:pt x="71" y="78"/>
                  <a:pt x="70" y="78"/>
                </a:cubicBezTo>
                <a:cubicBezTo>
                  <a:pt x="23" y="78"/>
                  <a:pt x="23" y="78"/>
                  <a:pt x="23" y="78"/>
                </a:cubicBezTo>
                <a:cubicBezTo>
                  <a:pt x="22" y="78"/>
                  <a:pt x="21" y="77"/>
                  <a:pt x="21" y="75"/>
                </a:cubicBezTo>
                <a:cubicBezTo>
                  <a:pt x="21" y="74"/>
                  <a:pt x="22" y="73"/>
                  <a:pt x="23" y="73"/>
                </a:cubicBezTo>
                <a:cubicBezTo>
                  <a:pt x="43" y="73"/>
                  <a:pt x="43" y="73"/>
                  <a:pt x="43" y="73"/>
                </a:cubicBezTo>
                <a:cubicBezTo>
                  <a:pt x="43" y="73"/>
                  <a:pt x="43" y="73"/>
                  <a:pt x="43" y="73"/>
                </a:cubicBezTo>
                <a:cubicBezTo>
                  <a:pt x="43" y="69"/>
                  <a:pt x="43" y="69"/>
                  <a:pt x="43" y="69"/>
                </a:cubicBezTo>
                <a:cubicBezTo>
                  <a:pt x="4" y="69"/>
                  <a:pt x="4" y="69"/>
                  <a:pt x="4" y="69"/>
                </a:cubicBezTo>
                <a:cubicBezTo>
                  <a:pt x="2" y="69"/>
                  <a:pt x="0" y="67"/>
                  <a:pt x="0" y="65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80" y="52"/>
                </a:moveTo>
                <a:cubicBezTo>
                  <a:pt x="80" y="52"/>
                  <a:pt x="80" y="52"/>
                  <a:pt x="80" y="52"/>
                </a:cubicBezTo>
                <a:cubicBezTo>
                  <a:pt x="78" y="52"/>
                  <a:pt x="76" y="53"/>
                  <a:pt x="76" y="55"/>
                </a:cubicBezTo>
                <a:cubicBezTo>
                  <a:pt x="76" y="57"/>
                  <a:pt x="78" y="59"/>
                  <a:pt x="80" y="59"/>
                </a:cubicBezTo>
                <a:cubicBezTo>
                  <a:pt x="82" y="59"/>
                  <a:pt x="83" y="57"/>
                  <a:pt x="83" y="55"/>
                </a:cubicBezTo>
                <a:cubicBezTo>
                  <a:pt x="83" y="53"/>
                  <a:pt x="82" y="52"/>
                  <a:pt x="80" y="52"/>
                </a:cubicBezTo>
                <a:close/>
                <a:moveTo>
                  <a:pt x="86" y="7"/>
                </a:moveTo>
                <a:cubicBezTo>
                  <a:pt x="86" y="7"/>
                  <a:pt x="86" y="7"/>
                  <a:pt x="86" y="7"/>
                </a:cubicBezTo>
                <a:cubicBezTo>
                  <a:pt x="7" y="7"/>
                  <a:pt x="7" y="7"/>
                  <a:pt x="7" y="7"/>
                </a:cubicBezTo>
                <a:cubicBezTo>
                  <a:pt x="7" y="25"/>
                  <a:pt x="7" y="44"/>
                  <a:pt x="7" y="62"/>
                </a:cubicBezTo>
                <a:cubicBezTo>
                  <a:pt x="34" y="62"/>
                  <a:pt x="60" y="62"/>
                  <a:pt x="86" y="62"/>
                </a:cubicBezTo>
                <a:cubicBezTo>
                  <a:pt x="86" y="44"/>
                  <a:pt x="86" y="25"/>
                  <a:pt x="86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Freeform 29"/>
          <p:cNvSpPr>
            <a:spLocks noEditPoints="1"/>
          </p:cNvSpPr>
          <p:nvPr/>
        </p:nvSpPr>
        <p:spPr bwMode="auto">
          <a:xfrm>
            <a:off x="6362168" y="3932577"/>
            <a:ext cx="222756" cy="212630"/>
          </a:xfrm>
          <a:custGeom>
            <a:avLst/>
            <a:gdLst>
              <a:gd name="T0" fmla="*/ 57 w 93"/>
              <a:gd name="T1" fmla="*/ 0 h 89"/>
              <a:gd name="T2" fmla="*/ 67 w 93"/>
              <a:gd name="T3" fmla="*/ 10 h 89"/>
              <a:gd name="T4" fmla="*/ 75 w 93"/>
              <a:gd name="T5" fmla="*/ 13 h 89"/>
              <a:gd name="T6" fmla="*/ 93 w 93"/>
              <a:gd name="T7" fmla="*/ 32 h 89"/>
              <a:gd name="T8" fmla="*/ 88 w 93"/>
              <a:gd name="T9" fmla="*/ 83 h 89"/>
              <a:gd name="T10" fmla="*/ 19 w 93"/>
              <a:gd name="T11" fmla="*/ 89 h 89"/>
              <a:gd name="T12" fmla="*/ 5 w 93"/>
              <a:gd name="T13" fmla="*/ 83 h 89"/>
              <a:gd name="T14" fmla="*/ 0 w 93"/>
              <a:gd name="T15" fmla="*/ 32 h 89"/>
              <a:gd name="T16" fmla="*/ 6 w 93"/>
              <a:gd name="T17" fmla="*/ 19 h 89"/>
              <a:gd name="T18" fmla="*/ 19 w 93"/>
              <a:gd name="T19" fmla="*/ 13 h 89"/>
              <a:gd name="T20" fmla="*/ 26 w 93"/>
              <a:gd name="T21" fmla="*/ 10 h 89"/>
              <a:gd name="T22" fmla="*/ 37 w 93"/>
              <a:gd name="T23" fmla="*/ 0 h 89"/>
              <a:gd name="T24" fmla="*/ 65 w 93"/>
              <a:gd name="T25" fmla="*/ 20 h 89"/>
              <a:gd name="T26" fmla="*/ 65 w 93"/>
              <a:gd name="T27" fmla="*/ 20 h 89"/>
              <a:gd name="T28" fmla="*/ 28 w 93"/>
              <a:gd name="T29" fmla="*/ 20 h 89"/>
              <a:gd name="T30" fmla="*/ 11 w 93"/>
              <a:gd name="T31" fmla="*/ 24 h 89"/>
              <a:gd name="T32" fmla="*/ 7 w 93"/>
              <a:gd name="T33" fmla="*/ 32 h 89"/>
              <a:gd name="T34" fmla="*/ 18 w 93"/>
              <a:gd name="T35" fmla="*/ 49 h 89"/>
              <a:gd name="T36" fmla="*/ 20 w 93"/>
              <a:gd name="T37" fmla="*/ 40 h 89"/>
              <a:gd name="T38" fmla="*/ 35 w 93"/>
              <a:gd name="T39" fmla="*/ 40 h 89"/>
              <a:gd name="T40" fmla="*/ 37 w 93"/>
              <a:gd name="T41" fmla="*/ 43 h 89"/>
              <a:gd name="T42" fmla="*/ 56 w 93"/>
              <a:gd name="T43" fmla="*/ 49 h 89"/>
              <a:gd name="T44" fmla="*/ 58 w 93"/>
              <a:gd name="T45" fmla="*/ 40 h 89"/>
              <a:gd name="T46" fmla="*/ 74 w 93"/>
              <a:gd name="T47" fmla="*/ 40 h 89"/>
              <a:gd name="T48" fmla="*/ 76 w 93"/>
              <a:gd name="T49" fmla="*/ 43 h 89"/>
              <a:gd name="T50" fmla="*/ 86 w 93"/>
              <a:gd name="T51" fmla="*/ 49 h 89"/>
              <a:gd name="T52" fmla="*/ 83 w 93"/>
              <a:gd name="T53" fmla="*/ 24 h 89"/>
              <a:gd name="T54" fmla="*/ 65 w 93"/>
              <a:gd name="T55" fmla="*/ 20 h 89"/>
              <a:gd name="T56" fmla="*/ 31 w 93"/>
              <a:gd name="T57" fmla="*/ 13 h 89"/>
              <a:gd name="T58" fmla="*/ 63 w 93"/>
              <a:gd name="T59" fmla="*/ 10 h 89"/>
              <a:gd name="T60" fmla="*/ 57 w 93"/>
              <a:gd name="T61" fmla="*/ 4 h 89"/>
              <a:gd name="T62" fmla="*/ 33 w 93"/>
              <a:gd name="T63" fmla="*/ 6 h 89"/>
              <a:gd name="T64" fmla="*/ 31 w 93"/>
              <a:gd name="T65" fmla="*/ 13 h 89"/>
              <a:gd name="T66" fmla="*/ 7 w 93"/>
              <a:gd name="T67" fmla="*/ 53 h 89"/>
              <a:gd name="T68" fmla="*/ 11 w 93"/>
              <a:gd name="T69" fmla="*/ 78 h 89"/>
              <a:gd name="T70" fmla="*/ 19 w 93"/>
              <a:gd name="T71" fmla="*/ 82 h 89"/>
              <a:gd name="T72" fmla="*/ 83 w 93"/>
              <a:gd name="T73" fmla="*/ 78 h 89"/>
              <a:gd name="T74" fmla="*/ 86 w 93"/>
              <a:gd name="T75" fmla="*/ 53 h 89"/>
              <a:gd name="T76" fmla="*/ 76 w 93"/>
              <a:gd name="T77" fmla="*/ 60 h 89"/>
              <a:gd name="T78" fmla="*/ 74 w 93"/>
              <a:gd name="T79" fmla="*/ 62 h 89"/>
              <a:gd name="T80" fmla="*/ 56 w 93"/>
              <a:gd name="T81" fmla="*/ 60 h 89"/>
              <a:gd name="T82" fmla="*/ 56 w 93"/>
              <a:gd name="T83" fmla="*/ 53 h 89"/>
              <a:gd name="T84" fmla="*/ 37 w 93"/>
              <a:gd name="T85" fmla="*/ 60 h 89"/>
              <a:gd name="T86" fmla="*/ 35 w 93"/>
              <a:gd name="T87" fmla="*/ 62 h 89"/>
              <a:gd name="T88" fmla="*/ 18 w 93"/>
              <a:gd name="T89" fmla="*/ 60 h 89"/>
              <a:gd name="T90" fmla="*/ 18 w 93"/>
              <a:gd name="T91" fmla="*/ 53 h 89"/>
              <a:gd name="T92" fmla="*/ 33 w 93"/>
              <a:gd name="T93" fmla="*/ 45 h 89"/>
              <a:gd name="T94" fmla="*/ 22 w 93"/>
              <a:gd name="T95" fmla="*/ 45 h 89"/>
              <a:gd name="T96" fmla="*/ 22 w 93"/>
              <a:gd name="T97" fmla="*/ 51 h 89"/>
              <a:gd name="T98" fmla="*/ 22 w 93"/>
              <a:gd name="T99" fmla="*/ 57 h 89"/>
              <a:gd name="T100" fmla="*/ 33 w 93"/>
              <a:gd name="T101" fmla="*/ 51 h 89"/>
              <a:gd name="T102" fmla="*/ 33 w 93"/>
              <a:gd name="T103" fmla="*/ 51 h 89"/>
              <a:gd name="T104" fmla="*/ 72 w 93"/>
              <a:gd name="T105" fmla="*/ 45 h 89"/>
              <a:gd name="T106" fmla="*/ 61 w 93"/>
              <a:gd name="T107" fmla="*/ 45 h 89"/>
              <a:gd name="T108" fmla="*/ 61 w 93"/>
              <a:gd name="T109" fmla="*/ 51 h 89"/>
              <a:gd name="T110" fmla="*/ 61 w 93"/>
              <a:gd name="T111" fmla="*/ 57 h 89"/>
              <a:gd name="T112" fmla="*/ 72 w 93"/>
              <a:gd name="T113" fmla="*/ 51 h 89"/>
              <a:gd name="T114" fmla="*/ 72 w 93"/>
              <a:gd name="T115" fmla="*/ 51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93" h="89">
                <a:moveTo>
                  <a:pt x="37" y="0"/>
                </a:moveTo>
                <a:cubicBezTo>
                  <a:pt x="57" y="0"/>
                  <a:pt x="57" y="0"/>
                  <a:pt x="57" y="0"/>
                </a:cubicBezTo>
                <a:cubicBezTo>
                  <a:pt x="60" y="0"/>
                  <a:pt x="62" y="1"/>
                  <a:pt x="64" y="3"/>
                </a:cubicBezTo>
                <a:cubicBezTo>
                  <a:pt x="66" y="5"/>
                  <a:pt x="67" y="7"/>
                  <a:pt x="67" y="10"/>
                </a:cubicBezTo>
                <a:cubicBezTo>
                  <a:pt x="67" y="13"/>
                  <a:pt x="67" y="13"/>
                  <a:pt x="67" y="13"/>
                </a:cubicBezTo>
                <a:cubicBezTo>
                  <a:pt x="75" y="13"/>
                  <a:pt x="75" y="13"/>
                  <a:pt x="75" y="13"/>
                </a:cubicBezTo>
                <a:cubicBezTo>
                  <a:pt x="80" y="13"/>
                  <a:pt x="85" y="15"/>
                  <a:pt x="88" y="19"/>
                </a:cubicBezTo>
                <a:cubicBezTo>
                  <a:pt x="91" y="22"/>
                  <a:pt x="93" y="27"/>
                  <a:pt x="93" y="32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75"/>
                  <a:pt x="91" y="80"/>
                  <a:pt x="88" y="83"/>
                </a:cubicBezTo>
                <a:cubicBezTo>
                  <a:pt x="85" y="87"/>
                  <a:pt x="80" y="89"/>
                  <a:pt x="75" y="89"/>
                </a:cubicBezTo>
                <a:cubicBezTo>
                  <a:pt x="19" y="89"/>
                  <a:pt x="19" y="89"/>
                  <a:pt x="19" y="89"/>
                </a:cubicBezTo>
                <a:cubicBezTo>
                  <a:pt x="14" y="89"/>
                  <a:pt x="9" y="87"/>
                  <a:pt x="6" y="83"/>
                </a:cubicBezTo>
                <a:cubicBezTo>
                  <a:pt x="5" y="83"/>
                  <a:pt x="5" y="83"/>
                  <a:pt x="5" y="83"/>
                </a:cubicBezTo>
                <a:cubicBezTo>
                  <a:pt x="2" y="80"/>
                  <a:pt x="0" y="75"/>
                  <a:pt x="0" y="70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27"/>
                  <a:pt x="2" y="22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9" y="15"/>
                  <a:pt x="14" y="13"/>
                  <a:pt x="19" y="13"/>
                </a:cubicBezTo>
                <a:cubicBezTo>
                  <a:pt x="26" y="13"/>
                  <a:pt x="26" y="13"/>
                  <a:pt x="26" y="13"/>
                </a:cubicBezTo>
                <a:cubicBezTo>
                  <a:pt x="26" y="10"/>
                  <a:pt x="26" y="10"/>
                  <a:pt x="26" y="10"/>
                </a:cubicBezTo>
                <a:cubicBezTo>
                  <a:pt x="26" y="7"/>
                  <a:pt x="28" y="5"/>
                  <a:pt x="30" y="3"/>
                </a:cubicBezTo>
                <a:cubicBezTo>
                  <a:pt x="31" y="1"/>
                  <a:pt x="34" y="0"/>
                  <a:pt x="37" y="0"/>
                </a:cubicBezTo>
                <a:close/>
                <a:moveTo>
                  <a:pt x="65" y="20"/>
                </a:moveTo>
                <a:cubicBezTo>
                  <a:pt x="65" y="20"/>
                  <a:pt x="65" y="20"/>
                  <a:pt x="65" y="20"/>
                </a:cubicBezTo>
                <a:cubicBezTo>
                  <a:pt x="65" y="20"/>
                  <a:pt x="65" y="20"/>
                  <a:pt x="65" y="20"/>
                </a:cubicBezTo>
                <a:cubicBezTo>
                  <a:pt x="65" y="20"/>
                  <a:pt x="65" y="20"/>
                  <a:pt x="65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8" y="20"/>
                  <a:pt x="28" y="20"/>
                  <a:pt x="28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16" y="20"/>
                  <a:pt x="13" y="22"/>
                  <a:pt x="11" y="24"/>
                </a:cubicBezTo>
                <a:cubicBezTo>
                  <a:pt x="11" y="24"/>
                  <a:pt x="11" y="24"/>
                  <a:pt x="11" y="24"/>
                </a:cubicBezTo>
                <a:cubicBezTo>
                  <a:pt x="9" y="26"/>
                  <a:pt x="7" y="29"/>
                  <a:pt x="7" y="32"/>
                </a:cubicBezTo>
                <a:cubicBezTo>
                  <a:pt x="7" y="49"/>
                  <a:pt x="7" y="49"/>
                  <a:pt x="7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3"/>
                  <a:pt x="18" y="43"/>
                  <a:pt x="18" y="43"/>
                </a:cubicBezTo>
                <a:cubicBezTo>
                  <a:pt x="18" y="41"/>
                  <a:pt x="19" y="40"/>
                  <a:pt x="20" y="40"/>
                </a:cubicBezTo>
                <a:cubicBezTo>
                  <a:pt x="20" y="40"/>
                  <a:pt x="20" y="40"/>
                  <a:pt x="20" y="40"/>
                </a:cubicBezTo>
                <a:cubicBezTo>
                  <a:pt x="35" y="40"/>
                  <a:pt x="35" y="40"/>
                  <a:pt x="35" y="40"/>
                </a:cubicBezTo>
                <a:cubicBezTo>
                  <a:pt x="36" y="40"/>
                  <a:pt x="37" y="41"/>
                  <a:pt x="37" y="43"/>
                </a:cubicBezTo>
                <a:cubicBezTo>
                  <a:pt x="37" y="43"/>
                  <a:pt x="37" y="43"/>
                  <a:pt x="37" y="43"/>
                </a:cubicBezTo>
                <a:cubicBezTo>
                  <a:pt x="37" y="49"/>
                  <a:pt x="37" y="49"/>
                  <a:pt x="37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3"/>
                  <a:pt x="56" y="43"/>
                  <a:pt x="56" y="43"/>
                </a:cubicBezTo>
                <a:cubicBezTo>
                  <a:pt x="56" y="41"/>
                  <a:pt x="57" y="40"/>
                  <a:pt x="58" y="40"/>
                </a:cubicBezTo>
                <a:cubicBezTo>
                  <a:pt x="58" y="40"/>
                  <a:pt x="58" y="40"/>
                  <a:pt x="58" y="40"/>
                </a:cubicBezTo>
                <a:cubicBezTo>
                  <a:pt x="74" y="40"/>
                  <a:pt x="74" y="40"/>
                  <a:pt x="74" y="40"/>
                </a:cubicBezTo>
                <a:cubicBezTo>
                  <a:pt x="75" y="40"/>
                  <a:pt x="76" y="41"/>
                  <a:pt x="76" y="43"/>
                </a:cubicBezTo>
                <a:cubicBezTo>
                  <a:pt x="76" y="43"/>
                  <a:pt x="76" y="43"/>
                  <a:pt x="76" y="43"/>
                </a:cubicBezTo>
                <a:cubicBezTo>
                  <a:pt x="76" y="49"/>
                  <a:pt x="76" y="49"/>
                  <a:pt x="76" y="49"/>
                </a:cubicBezTo>
                <a:cubicBezTo>
                  <a:pt x="86" y="49"/>
                  <a:pt x="86" y="49"/>
                  <a:pt x="86" y="49"/>
                </a:cubicBezTo>
                <a:cubicBezTo>
                  <a:pt x="86" y="32"/>
                  <a:pt x="86" y="32"/>
                  <a:pt x="86" y="32"/>
                </a:cubicBezTo>
                <a:cubicBezTo>
                  <a:pt x="86" y="29"/>
                  <a:pt x="85" y="26"/>
                  <a:pt x="83" y="24"/>
                </a:cubicBezTo>
                <a:cubicBezTo>
                  <a:pt x="81" y="22"/>
                  <a:pt x="78" y="20"/>
                  <a:pt x="75" y="20"/>
                </a:cubicBezTo>
                <a:cubicBezTo>
                  <a:pt x="65" y="20"/>
                  <a:pt x="65" y="20"/>
                  <a:pt x="65" y="20"/>
                </a:cubicBezTo>
                <a:close/>
                <a:moveTo>
                  <a:pt x="31" y="13"/>
                </a:moveTo>
                <a:cubicBezTo>
                  <a:pt x="31" y="13"/>
                  <a:pt x="31" y="13"/>
                  <a:pt x="31" y="13"/>
                </a:cubicBezTo>
                <a:cubicBezTo>
                  <a:pt x="63" y="13"/>
                  <a:pt x="63" y="13"/>
                  <a:pt x="63" y="13"/>
                </a:cubicBezTo>
                <a:cubicBezTo>
                  <a:pt x="63" y="10"/>
                  <a:pt x="63" y="10"/>
                  <a:pt x="63" y="10"/>
                </a:cubicBezTo>
                <a:cubicBezTo>
                  <a:pt x="63" y="8"/>
                  <a:pt x="62" y="7"/>
                  <a:pt x="61" y="6"/>
                </a:cubicBezTo>
                <a:cubicBezTo>
                  <a:pt x="60" y="5"/>
                  <a:pt x="58" y="4"/>
                  <a:pt x="57" y="4"/>
                </a:cubicBezTo>
                <a:cubicBezTo>
                  <a:pt x="37" y="4"/>
                  <a:pt x="37" y="4"/>
                  <a:pt x="37" y="4"/>
                </a:cubicBezTo>
                <a:cubicBezTo>
                  <a:pt x="35" y="4"/>
                  <a:pt x="34" y="5"/>
                  <a:pt x="33" y="6"/>
                </a:cubicBezTo>
                <a:cubicBezTo>
                  <a:pt x="31" y="7"/>
                  <a:pt x="31" y="8"/>
                  <a:pt x="31" y="10"/>
                </a:cubicBezTo>
                <a:cubicBezTo>
                  <a:pt x="31" y="13"/>
                  <a:pt x="31" y="13"/>
                  <a:pt x="31" y="13"/>
                </a:cubicBezTo>
                <a:close/>
                <a:moveTo>
                  <a:pt x="7" y="53"/>
                </a:moveTo>
                <a:cubicBezTo>
                  <a:pt x="7" y="53"/>
                  <a:pt x="7" y="53"/>
                  <a:pt x="7" y="53"/>
                </a:cubicBezTo>
                <a:cubicBezTo>
                  <a:pt x="7" y="70"/>
                  <a:pt x="7" y="70"/>
                  <a:pt x="7" y="70"/>
                </a:cubicBezTo>
                <a:cubicBezTo>
                  <a:pt x="7" y="73"/>
                  <a:pt x="9" y="76"/>
                  <a:pt x="11" y="78"/>
                </a:cubicBezTo>
                <a:cubicBezTo>
                  <a:pt x="11" y="78"/>
                  <a:pt x="11" y="78"/>
                  <a:pt x="11" y="78"/>
                </a:cubicBezTo>
                <a:cubicBezTo>
                  <a:pt x="13" y="80"/>
                  <a:pt x="16" y="82"/>
                  <a:pt x="19" y="82"/>
                </a:cubicBezTo>
                <a:cubicBezTo>
                  <a:pt x="75" y="82"/>
                  <a:pt x="75" y="82"/>
                  <a:pt x="75" y="82"/>
                </a:cubicBezTo>
                <a:cubicBezTo>
                  <a:pt x="78" y="82"/>
                  <a:pt x="81" y="80"/>
                  <a:pt x="83" y="78"/>
                </a:cubicBezTo>
                <a:cubicBezTo>
                  <a:pt x="85" y="76"/>
                  <a:pt x="86" y="74"/>
                  <a:pt x="86" y="70"/>
                </a:cubicBezTo>
                <a:cubicBezTo>
                  <a:pt x="86" y="53"/>
                  <a:pt x="86" y="53"/>
                  <a:pt x="86" y="53"/>
                </a:cubicBezTo>
                <a:cubicBezTo>
                  <a:pt x="76" y="53"/>
                  <a:pt x="76" y="53"/>
                  <a:pt x="76" y="53"/>
                </a:cubicBezTo>
                <a:cubicBezTo>
                  <a:pt x="76" y="60"/>
                  <a:pt x="76" y="60"/>
                  <a:pt x="76" y="60"/>
                </a:cubicBezTo>
                <a:cubicBezTo>
                  <a:pt x="76" y="61"/>
                  <a:pt x="75" y="62"/>
                  <a:pt x="74" y="62"/>
                </a:cubicBezTo>
                <a:cubicBezTo>
                  <a:pt x="74" y="62"/>
                  <a:pt x="74" y="62"/>
                  <a:pt x="74" y="62"/>
                </a:cubicBezTo>
                <a:cubicBezTo>
                  <a:pt x="58" y="62"/>
                  <a:pt x="58" y="62"/>
                  <a:pt x="58" y="62"/>
                </a:cubicBezTo>
                <a:cubicBezTo>
                  <a:pt x="57" y="62"/>
                  <a:pt x="56" y="61"/>
                  <a:pt x="56" y="60"/>
                </a:cubicBezTo>
                <a:cubicBezTo>
                  <a:pt x="56" y="59"/>
                  <a:pt x="56" y="59"/>
                  <a:pt x="56" y="59"/>
                </a:cubicBezTo>
                <a:cubicBezTo>
                  <a:pt x="56" y="53"/>
                  <a:pt x="56" y="53"/>
                  <a:pt x="56" y="53"/>
                </a:cubicBezTo>
                <a:cubicBezTo>
                  <a:pt x="37" y="53"/>
                  <a:pt x="37" y="53"/>
                  <a:pt x="37" y="53"/>
                </a:cubicBezTo>
                <a:cubicBezTo>
                  <a:pt x="37" y="60"/>
                  <a:pt x="37" y="60"/>
                  <a:pt x="37" y="60"/>
                </a:cubicBezTo>
                <a:cubicBezTo>
                  <a:pt x="37" y="61"/>
                  <a:pt x="36" y="62"/>
                  <a:pt x="35" y="62"/>
                </a:cubicBezTo>
                <a:cubicBezTo>
                  <a:pt x="35" y="62"/>
                  <a:pt x="35" y="62"/>
                  <a:pt x="35" y="62"/>
                </a:cubicBezTo>
                <a:cubicBezTo>
                  <a:pt x="20" y="62"/>
                  <a:pt x="20" y="62"/>
                  <a:pt x="20" y="62"/>
                </a:cubicBezTo>
                <a:cubicBezTo>
                  <a:pt x="19" y="62"/>
                  <a:pt x="18" y="61"/>
                  <a:pt x="18" y="60"/>
                </a:cubicBezTo>
                <a:cubicBezTo>
                  <a:pt x="18" y="59"/>
                  <a:pt x="18" y="59"/>
                  <a:pt x="18" y="59"/>
                </a:cubicBezTo>
                <a:cubicBezTo>
                  <a:pt x="18" y="53"/>
                  <a:pt x="18" y="53"/>
                  <a:pt x="18" y="53"/>
                </a:cubicBezTo>
                <a:cubicBezTo>
                  <a:pt x="7" y="53"/>
                  <a:pt x="7" y="53"/>
                  <a:pt x="7" y="53"/>
                </a:cubicBezTo>
                <a:close/>
                <a:moveTo>
                  <a:pt x="33" y="45"/>
                </a:moveTo>
                <a:cubicBezTo>
                  <a:pt x="33" y="45"/>
                  <a:pt x="33" y="45"/>
                  <a:pt x="33" y="45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51"/>
                  <a:pt x="22" y="51"/>
                  <a:pt x="22" y="51"/>
                </a:cubicBezTo>
                <a:cubicBezTo>
                  <a:pt x="22" y="51"/>
                  <a:pt x="22" y="51"/>
                  <a:pt x="22" y="51"/>
                </a:cubicBezTo>
                <a:cubicBezTo>
                  <a:pt x="22" y="51"/>
                  <a:pt x="22" y="51"/>
                  <a:pt x="22" y="51"/>
                </a:cubicBezTo>
                <a:cubicBezTo>
                  <a:pt x="22" y="57"/>
                  <a:pt x="22" y="57"/>
                  <a:pt x="22" y="57"/>
                </a:cubicBezTo>
                <a:cubicBezTo>
                  <a:pt x="33" y="57"/>
                  <a:pt x="33" y="57"/>
                  <a:pt x="33" y="57"/>
                </a:cubicBezTo>
                <a:cubicBezTo>
                  <a:pt x="33" y="51"/>
                  <a:pt x="33" y="51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3" y="45"/>
                  <a:pt x="33" y="45"/>
                  <a:pt x="33" y="45"/>
                </a:cubicBezTo>
                <a:close/>
                <a:moveTo>
                  <a:pt x="72" y="45"/>
                </a:moveTo>
                <a:cubicBezTo>
                  <a:pt x="72" y="45"/>
                  <a:pt x="72" y="45"/>
                  <a:pt x="72" y="45"/>
                </a:cubicBezTo>
                <a:cubicBezTo>
                  <a:pt x="61" y="45"/>
                  <a:pt x="61" y="45"/>
                  <a:pt x="61" y="45"/>
                </a:cubicBezTo>
                <a:cubicBezTo>
                  <a:pt x="61" y="51"/>
                  <a:pt x="61" y="51"/>
                  <a:pt x="61" y="51"/>
                </a:cubicBezTo>
                <a:cubicBezTo>
                  <a:pt x="61" y="51"/>
                  <a:pt x="61" y="51"/>
                  <a:pt x="61" y="51"/>
                </a:cubicBezTo>
                <a:cubicBezTo>
                  <a:pt x="61" y="51"/>
                  <a:pt x="61" y="51"/>
                  <a:pt x="61" y="51"/>
                </a:cubicBezTo>
                <a:cubicBezTo>
                  <a:pt x="61" y="57"/>
                  <a:pt x="61" y="57"/>
                  <a:pt x="61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1"/>
                  <a:pt x="72" y="51"/>
                  <a:pt x="72" y="51"/>
                </a:cubicBezTo>
                <a:cubicBezTo>
                  <a:pt x="72" y="51"/>
                  <a:pt x="72" y="51"/>
                  <a:pt x="72" y="51"/>
                </a:cubicBezTo>
                <a:cubicBezTo>
                  <a:pt x="72" y="51"/>
                  <a:pt x="72" y="51"/>
                  <a:pt x="72" y="51"/>
                </a:cubicBezTo>
                <a:cubicBezTo>
                  <a:pt x="72" y="45"/>
                  <a:pt x="72" y="45"/>
                  <a:pt x="72" y="4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2599286" y="2891027"/>
            <a:ext cx="174154" cy="217692"/>
            <a:chOff x="1851818" y="2733992"/>
            <a:chExt cx="273050" cy="341313"/>
          </a:xfrm>
        </p:grpSpPr>
        <p:sp>
          <p:nvSpPr>
            <p:cNvPr id="19" name="Freeform 30"/>
            <p:cNvSpPr>
              <a:spLocks noEditPoints="1"/>
            </p:cNvSpPr>
            <p:nvPr/>
          </p:nvSpPr>
          <p:spPr bwMode="auto">
            <a:xfrm>
              <a:off x="1851818" y="2733992"/>
              <a:ext cx="273050" cy="341313"/>
            </a:xfrm>
            <a:custGeom>
              <a:avLst/>
              <a:gdLst>
                <a:gd name="T0" fmla="*/ 57 w 73"/>
                <a:gd name="T1" fmla="*/ 17 h 91"/>
                <a:gd name="T2" fmla="*/ 54 w 73"/>
                <a:gd name="T3" fmla="*/ 4 h 91"/>
                <a:gd name="T4" fmla="*/ 31 w 73"/>
                <a:gd name="T5" fmla="*/ 14 h 91"/>
                <a:gd name="T6" fmla="*/ 17 w 73"/>
                <a:gd name="T7" fmla="*/ 17 h 91"/>
                <a:gd name="T8" fmla="*/ 15 w 73"/>
                <a:gd name="T9" fmla="*/ 33 h 91"/>
                <a:gd name="T10" fmla="*/ 0 w 73"/>
                <a:gd name="T11" fmla="*/ 65 h 91"/>
                <a:gd name="T12" fmla="*/ 50 w 73"/>
                <a:gd name="T13" fmla="*/ 90 h 91"/>
                <a:gd name="T14" fmla="*/ 53 w 73"/>
                <a:gd name="T15" fmla="*/ 89 h 91"/>
                <a:gd name="T16" fmla="*/ 71 w 73"/>
                <a:gd name="T17" fmla="*/ 69 h 91"/>
                <a:gd name="T18" fmla="*/ 73 w 73"/>
                <a:gd name="T19" fmla="*/ 19 h 91"/>
                <a:gd name="T20" fmla="*/ 44 w 73"/>
                <a:gd name="T21" fmla="*/ 5 h 91"/>
                <a:gd name="T22" fmla="*/ 51 w 73"/>
                <a:gd name="T23" fmla="*/ 7 h 91"/>
                <a:gd name="T24" fmla="*/ 51 w 73"/>
                <a:gd name="T25" fmla="*/ 20 h 91"/>
                <a:gd name="T26" fmla="*/ 38 w 73"/>
                <a:gd name="T27" fmla="*/ 20 h 91"/>
                <a:gd name="T28" fmla="*/ 36 w 73"/>
                <a:gd name="T29" fmla="*/ 18 h 91"/>
                <a:gd name="T30" fmla="*/ 36 w 73"/>
                <a:gd name="T31" fmla="*/ 18 h 91"/>
                <a:gd name="T32" fmla="*/ 36 w 73"/>
                <a:gd name="T33" fmla="*/ 18 h 91"/>
                <a:gd name="T34" fmla="*/ 35 w 73"/>
                <a:gd name="T35" fmla="*/ 14 h 91"/>
                <a:gd name="T36" fmla="*/ 50 w 73"/>
                <a:gd name="T37" fmla="*/ 86 h 91"/>
                <a:gd name="T38" fmla="*/ 5 w 73"/>
                <a:gd name="T39" fmla="*/ 65 h 91"/>
                <a:gd name="T40" fmla="*/ 15 w 73"/>
                <a:gd name="T41" fmla="*/ 67 h 91"/>
                <a:gd name="T42" fmla="*/ 58 w 73"/>
                <a:gd name="T43" fmla="*/ 69 h 91"/>
                <a:gd name="T44" fmla="*/ 69 w 73"/>
                <a:gd name="T45" fmla="*/ 65 h 91"/>
                <a:gd name="T46" fmla="*/ 20 w 73"/>
                <a:gd name="T47" fmla="*/ 65 h 91"/>
                <a:gd name="T48" fmla="*/ 33 w 73"/>
                <a:gd name="T49" fmla="*/ 22 h 91"/>
                <a:gd name="T50" fmla="*/ 44 w 73"/>
                <a:gd name="T51" fmla="*/ 27 h 91"/>
                <a:gd name="T52" fmla="*/ 55 w 73"/>
                <a:gd name="T53" fmla="*/ 22 h 91"/>
                <a:gd name="T54" fmla="*/ 69 w 73"/>
                <a:gd name="T55" fmla="*/ 65 h 91"/>
                <a:gd name="T56" fmla="*/ 31 w 73"/>
                <a:gd name="T57" fmla="*/ 43 h 91"/>
                <a:gd name="T58" fmla="*/ 26 w 73"/>
                <a:gd name="T59" fmla="*/ 48 h 91"/>
                <a:gd name="T60" fmla="*/ 37 w 73"/>
                <a:gd name="T61" fmla="*/ 59 h 91"/>
                <a:gd name="T62" fmla="*/ 63 w 73"/>
                <a:gd name="T63" fmla="*/ 37 h 91"/>
                <a:gd name="T64" fmla="*/ 58 w 73"/>
                <a:gd name="T65" fmla="*/ 32 h 91"/>
                <a:gd name="T66" fmla="*/ 31 w 73"/>
                <a:gd name="T67" fmla="*/ 4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3" h="91">
                  <a:moveTo>
                    <a:pt x="71" y="17"/>
                  </a:moveTo>
                  <a:cubicBezTo>
                    <a:pt x="57" y="17"/>
                    <a:pt x="57" y="17"/>
                    <a:pt x="57" y="17"/>
                  </a:cubicBezTo>
                  <a:cubicBezTo>
                    <a:pt x="57" y="16"/>
                    <a:pt x="58" y="15"/>
                    <a:pt x="58" y="14"/>
                  </a:cubicBezTo>
                  <a:cubicBezTo>
                    <a:pt x="58" y="10"/>
                    <a:pt x="56" y="7"/>
                    <a:pt x="54" y="4"/>
                  </a:cubicBezTo>
                  <a:cubicBezTo>
                    <a:pt x="51" y="2"/>
                    <a:pt x="48" y="0"/>
                    <a:pt x="44" y="0"/>
                  </a:cubicBezTo>
                  <a:cubicBezTo>
                    <a:pt x="37" y="0"/>
                    <a:pt x="31" y="6"/>
                    <a:pt x="31" y="14"/>
                  </a:cubicBezTo>
                  <a:cubicBezTo>
                    <a:pt x="31" y="15"/>
                    <a:pt x="31" y="16"/>
                    <a:pt x="31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5" y="18"/>
                    <a:pt x="15" y="19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0" y="68"/>
                    <a:pt x="2" y="68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2" y="91"/>
                    <a:pt x="53" y="90"/>
                    <a:pt x="53" y="8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71" y="69"/>
                    <a:pt x="71" y="69"/>
                    <a:pt x="71" y="69"/>
                  </a:cubicBezTo>
                  <a:cubicBezTo>
                    <a:pt x="72" y="69"/>
                    <a:pt x="73" y="68"/>
                    <a:pt x="73" y="67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3" y="18"/>
                    <a:pt x="72" y="17"/>
                    <a:pt x="71" y="17"/>
                  </a:cubicBezTo>
                  <a:close/>
                  <a:moveTo>
                    <a:pt x="44" y="5"/>
                  </a:moveTo>
                  <a:cubicBezTo>
                    <a:pt x="44" y="5"/>
                    <a:pt x="44" y="5"/>
                    <a:pt x="44" y="5"/>
                  </a:cubicBezTo>
                  <a:cubicBezTo>
                    <a:pt x="47" y="5"/>
                    <a:pt x="49" y="6"/>
                    <a:pt x="51" y="7"/>
                  </a:cubicBezTo>
                  <a:cubicBezTo>
                    <a:pt x="52" y="9"/>
                    <a:pt x="53" y="11"/>
                    <a:pt x="53" y="14"/>
                  </a:cubicBezTo>
                  <a:cubicBezTo>
                    <a:pt x="53" y="16"/>
                    <a:pt x="52" y="18"/>
                    <a:pt x="51" y="20"/>
                  </a:cubicBezTo>
                  <a:cubicBezTo>
                    <a:pt x="49" y="22"/>
                    <a:pt x="47" y="23"/>
                    <a:pt x="44" y="23"/>
                  </a:cubicBezTo>
                  <a:cubicBezTo>
                    <a:pt x="42" y="23"/>
                    <a:pt x="39" y="22"/>
                    <a:pt x="38" y="20"/>
                  </a:cubicBezTo>
                  <a:cubicBezTo>
                    <a:pt x="37" y="20"/>
                    <a:pt x="37" y="19"/>
                    <a:pt x="36" y="18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17"/>
                    <a:pt x="35" y="15"/>
                    <a:pt x="35" y="14"/>
                  </a:cubicBezTo>
                  <a:cubicBezTo>
                    <a:pt x="35" y="9"/>
                    <a:pt x="39" y="5"/>
                    <a:pt x="44" y="5"/>
                  </a:cubicBezTo>
                  <a:close/>
                  <a:moveTo>
                    <a:pt x="50" y="86"/>
                  </a:moveTo>
                  <a:cubicBezTo>
                    <a:pt x="50" y="86"/>
                    <a:pt x="50" y="86"/>
                    <a:pt x="50" y="86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67"/>
                    <a:pt x="15" y="67"/>
                    <a:pt x="15" y="67"/>
                  </a:cubicBezTo>
                  <a:cubicBezTo>
                    <a:pt x="15" y="68"/>
                    <a:pt x="16" y="69"/>
                    <a:pt x="17" y="69"/>
                  </a:cubicBezTo>
                  <a:cubicBezTo>
                    <a:pt x="58" y="69"/>
                    <a:pt x="58" y="69"/>
                    <a:pt x="58" y="69"/>
                  </a:cubicBezTo>
                  <a:cubicBezTo>
                    <a:pt x="50" y="86"/>
                    <a:pt x="50" y="86"/>
                    <a:pt x="50" y="86"/>
                  </a:cubicBezTo>
                  <a:close/>
                  <a:moveTo>
                    <a:pt x="69" y="65"/>
                  </a:moveTo>
                  <a:cubicBezTo>
                    <a:pt x="69" y="65"/>
                    <a:pt x="69" y="65"/>
                    <a:pt x="69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4" y="22"/>
                    <a:pt x="34" y="23"/>
                    <a:pt x="35" y="23"/>
                  </a:cubicBezTo>
                  <a:cubicBezTo>
                    <a:pt x="37" y="26"/>
                    <a:pt x="41" y="27"/>
                    <a:pt x="44" y="27"/>
                  </a:cubicBezTo>
                  <a:cubicBezTo>
                    <a:pt x="48" y="27"/>
                    <a:pt x="51" y="26"/>
                    <a:pt x="54" y="23"/>
                  </a:cubicBezTo>
                  <a:cubicBezTo>
                    <a:pt x="54" y="23"/>
                    <a:pt x="55" y="22"/>
                    <a:pt x="55" y="22"/>
                  </a:cubicBezTo>
                  <a:cubicBezTo>
                    <a:pt x="69" y="22"/>
                    <a:pt x="69" y="22"/>
                    <a:pt x="69" y="22"/>
                  </a:cubicBezTo>
                  <a:cubicBezTo>
                    <a:pt x="69" y="65"/>
                    <a:pt x="69" y="65"/>
                    <a:pt x="69" y="65"/>
                  </a:cubicBezTo>
                  <a:close/>
                  <a:moveTo>
                    <a:pt x="31" y="43"/>
                  </a:moveTo>
                  <a:cubicBezTo>
                    <a:pt x="31" y="43"/>
                    <a:pt x="31" y="43"/>
                    <a:pt x="31" y="43"/>
                  </a:cubicBezTo>
                  <a:cubicBezTo>
                    <a:pt x="30" y="42"/>
                    <a:pt x="27" y="42"/>
                    <a:pt x="26" y="43"/>
                  </a:cubicBezTo>
                  <a:cubicBezTo>
                    <a:pt x="25" y="44"/>
                    <a:pt x="25" y="47"/>
                    <a:pt x="26" y="48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8" y="60"/>
                    <a:pt x="40" y="60"/>
                    <a:pt x="42" y="59"/>
                  </a:cubicBezTo>
                  <a:cubicBezTo>
                    <a:pt x="63" y="37"/>
                    <a:pt x="63" y="37"/>
                    <a:pt x="63" y="37"/>
                  </a:cubicBezTo>
                  <a:cubicBezTo>
                    <a:pt x="65" y="36"/>
                    <a:pt x="65" y="34"/>
                    <a:pt x="63" y="32"/>
                  </a:cubicBezTo>
                  <a:cubicBezTo>
                    <a:pt x="62" y="31"/>
                    <a:pt x="60" y="31"/>
                    <a:pt x="58" y="32"/>
                  </a:cubicBezTo>
                  <a:cubicBezTo>
                    <a:pt x="39" y="51"/>
                    <a:pt x="39" y="51"/>
                    <a:pt x="39" y="51"/>
                  </a:cubicBezTo>
                  <a:cubicBezTo>
                    <a:pt x="31" y="43"/>
                    <a:pt x="31" y="43"/>
                    <a:pt x="31" y="4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Oval 31"/>
            <p:cNvSpPr>
              <a:spLocks noChangeArrowheads="1"/>
            </p:cNvSpPr>
            <p:nvPr/>
          </p:nvSpPr>
          <p:spPr bwMode="auto">
            <a:xfrm>
              <a:off x="1978818" y="2891155"/>
              <a:ext cx="22225" cy="269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1" name="Freeform 32"/>
          <p:cNvSpPr>
            <a:spLocks noEditPoints="1"/>
          </p:cNvSpPr>
          <p:nvPr/>
        </p:nvSpPr>
        <p:spPr bwMode="auto">
          <a:xfrm>
            <a:off x="6363905" y="1892913"/>
            <a:ext cx="217696" cy="224782"/>
          </a:xfrm>
          <a:custGeom>
            <a:avLst/>
            <a:gdLst>
              <a:gd name="T0" fmla="*/ 69 w 91"/>
              <a:gd name="T1" fmla="*/ 0 h 94"/>
              <a:gd name="T2" fmla="*/ 55 w 91"/>
              <a:gd name="T3" fmla="*/ 5 h 94"/>
              <a:gd name="T4" fmla="*/ 50 w 91"/>
              <a:gd name="T5" fmla="*/ 1 h 94"/>
              <a:gd name="T6" fmla="*/ 47 w 91"/>
              <a:gd name="T7" fmla="*/ 1 h 94"/>
              <a:gd name="T8" fmla="*/ 22 w 91"/>
              <a:gd name="T9" fmla="*/ 26 h 94"/>
              <a:gd name="T10" fmla="*/ 22 w 91"/>
              <a:gd name="T11" fmla="*/ 29 h 94"/>
              <a:gd name="T12" fmla="*/ 25 w 91"/>
              <a:gd name="T13" fmla="*/ 29 h 94"/>
              <a:gd name="T14" fmla="*/ 49 w 91"/>
              <a:gd name="T15" fmla="*/ 5 h 94"/>
              <a:gd name="T16" fmla="*/ 52 w 91"/>
              <a:gd name="T17" fmla="*/ 8 h 94"/>
              <a:gd name="T18" fmla="*/ 9 w 91"/>
              <a:gd name="T19" fmla="*/ 51 h 94"/>
              <a:gd name="T20" fmla="*/ 3 w 91"/>
              <a:gd name="T21" fmla="*/ 64 h 94"/>
              <a:gd name="T22" fmla="*/ 4 w 91"/>
              <a:gd name="T23" fmla="*/ 75 h 94"/>
              <a:gd name="T24" fmla="*/ 3 w 91"/>
              <a:gd name="T25" fmla="*/ 76 h 94"/>
              <a:gd name="T26" fmla="*/ 3 w 91"/>
              <a:gd name="T27" fmla="*/ 76 h 94"/>
              <a:gd name="T28" fmla="*/ 3 w 91"/>
              <a:gd name="T29" fmla="*/ 76 h 94"/>
              <a:gd name="T30" fmla="*/ 1 w 91"/>
              <a:gd name="T31" fmla="*/ 86 h 94"/>
              <a:gd name="T32" fmla="*/ 15 w 91"/>
              <a:gd name="T33" fmla="*/ 89 h 94"/>
              <a:gd name="T34" fmla="*/ 15 w 91"/>
              <a:gd name="T35" fmla="*/ 89 h 94"/>
              <a:gd name="T36" fmla="*/ 17 w 91"/>
              <a:gd name="T37" fmla="*/ 88 h 94"/>
              <a:gd name="T38" fmla="*/ 28 w 91"/>
              <a:gd name="T39" fmla="*/ 89 h 94"/>
              <a:gd name="T40" fmla="*/ 40 w 91"/>
              <a:gd name="T41" fmla="*/ 83 h 94"/>
              <a:gd name="T42" fmla="*/ 85 w 91"/>
              <a:gd name="T43" fmla="*/ 38 h 94"/>
              <a:gd name="T44" fmla="*/ 91 w 91"/>
              <a:gd name="T45" fmla="*/ 23 h 94"/>
              <a:gd name="T46" fmla="*/ 69 w 91"/>
              <a:gd name="T47" fmla="*/ 0 h 94"/>
              <a:gd name="T48" fmla="*/ 27 w 91"/>
              <a:gd name="T49" fmla="*/ 82 h 94"/>
              <a:gd name="T50" fmla="*/ 27 w 91"/>
              <a:gd name="T51" fmla="*/ 82 h 94"/>
              <a:gd name="T52" fmla="*/ 18 w 91"/>
              <a:gd name="T53" fmla="*/ 80 h 94"/>
              <a:gd name="T54" fmla="*/ 13 w 91"/>
              <a:gd name="T55" fmla="*/ 81 h 94"/>
              <a:gd name="T56" fmla="*/ 10 w 91"/>
              <a:gd name="T57" fmla="*/ 84 h 94"/>
              <a:gd name="T58" fmla="*/ 10 w 91"/>
              <a:gd name="T59" fmla="*/ 84 h 94"/>
              <a:gd name="T60" fmla="*/ 8 w 91"/>
              <a:gd name="T61" fmla="*/ 81 h 94"/>
              <a:gd name="T62" fmla="*/ 8 w 91"/>
              <a:gd name="T63" fmla="*/ 81 h 94"/>
              <a:gd name="T64" fmla="*/ 11 w 91"/>
              <a:gd name="T65" fmla="*/ 78 h 94"/>
              <a:gd name="T66" fmla="*/ 11 w 91"/>
              <a:gd name="T67" fmla="*/ 74 h 94"/>
              <a:gd name="T68" fmla="*/ 10 w 91"/>
              <a:gd name="T69" fmla="*/ 65 h 94"/>
              <a:gd name="T70" fmla="*/ 13 w 91"/>
              <a:gd name="T71" fmla="*/ 58 h 94"/>
              <a:gd name="T72" fmla="*/ 34 w 91"/>
              <a:gd name="T73" fmla="*/ 79 h 94"/>
              <a:gd name="T74" fmla="*/ 27 w 91"/>
              <a:gd name="T75" fmla="*/ 82 h 94"/>
              <a:gd name="T76" fmla="*/ 37 w 91"/>
              <a:gd name="T77" fmla="*/ 76 h 94"/>
              <a:gd name="T78" fmla="*/ 37 w 91"/>
              <a:gd name="T79" fmla="*/ 76 h 94"/>
              <a:gd name="T80" fmla="*/ 16 w 91"/>
              <a:gd name="T81" fmla="*/ 55 h 94"/>
              <a:gd name="T82" fmla="*/ 43 w 91"/>
              <a:gd name="T83" fmla="*/ 27 h 94"/>
              <a:gd name="T84" fmla="*/ 64 w 91"/>
              <a:gd name="T85" fmla="*/ 49 h 94"/>
              <a:gd name="T86" fmla="*/ 37 w 91"/>
              <a:gd name="T87" fmla="*/ 76 h 94"/>
              <a:gd name="T88" fmla="*/ 67 w 91"/>
              <a:gd name="T89" fmla="*/ 46 h 94"/>
              <a:gd name="T90" fmla="*/ 67 w 91"/>
              <a:gd name="T91" fmla="*/ 46 h 94"/>
              <a:gd name="T92" fmla="*/ 46 w 91"/>
              <a:gd name="T93" fmla="*/ 24 h 94"/>
              <a:gd name="T94" fmla="*/ 51 w 91"/>
              <a:gd name="T95" fmla="*/ 19 h 94"/>
              <a:gd name="T96" fmla="*/ 73 w 91"/>
              <a:gd name="T97" fmla="*/ 40 h 94"/>
              <a:gd name="T98" fmla="*/ 67 w 91"/>
              <a:gd name="T99" fmla="*/ 46 h 94"/>
              <a:gd name="T100" fmla="*/ 80 w 91"/>
              <a:gd name="T101" fmla="*/ 33 h 94"/>
              <a:gd name="T102" fmla="*/ 80 w 91"/>
              <a:gd name="T103" fmla="*/ 33 h 94"/>
              <a:gd name="T104" fmla="*/ 76 w 91"/>
              <a:gd name="T105" fmla="*/ 37 h 94"/>
              <a:gd name="T106" fmla="*/ 54 w 91"/>
              <a:gd name="T107" fmla="*/ 16 h 94"/>
              <a:gd name="T108" fmla="*/ 59 w 91"/>
              <a:gd name="T109" fmla="*/ 12 h 94"/>
              <a:gd name="T110" fmla="*/ 59 w 91"/>
              <a:gd name="T111" fmla="*/ 12 h 94"/>
              <a:gd name="T112" fmla="*/ 69 w 91"/>
              <a:gd name="T113" fmla="*/ 7 h 94"/>
              <a:gd name="T114" fmla="*/ 84 w 91"/>
              <a:gd name="T115" fmla="*/ 23 h 94"/>
              <a:gd name="T116" fmla="*/ 80 w 91"/>
              <a:gd name="T117" fmla="*/ 33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91" h="94">
                <a:moveTo>
                  <a:pt x="69" y="0"/>
                </a:moveTo>
                <a:cubicBezTo>
                  <a:pt x="64" y="0"/>
                  <a:pt x="59" y="2"/>
                  <a:pt x="55" y="5"/>
                </a:cubicBezTo>
                <a:cubicBezTo>
                  <a:pt x="50" y="1"/>
                  <a:pt x="50" y="1"/>
                  <a:pt x="50" y="1"/>
                </a:cubicBezTo>
                <a:cubicBezTo>
                  <a:pt x="50" y="0"/>
                  <a:pt x="48" y="0"/>
                  <a:pt x="47" y="1"/>
                </a:cubicBezTo>
                <a:cubicBezTo>
                  <a:pt x="22" y="26"/>
                  <a:pt x="22" y="26"/>
                  <a:pt x="22" y="26"/>
                </a:cubicBezTo>
                <a:cubicBezTo>
                  <a:pt x="21" y="27"/>
                  <a:pt x="21" y="28"/>
                  <a:pt x="22" y="29"/>
                </a:cubicBezTo>
                <a:cubicBezTo>
                  <a:pt x="23" y="30"/>
                  <a:pt x="24" y="30"/>
                  <a:pt x="25" y="29"/>
                </a:cubicBezTo>
                <a:cubicBezTo>
                  <a:pt x="49" y="5"/>
                  <a:pt x="49" y="5"/>
                  <a:pt x="49" y="5"/>
                </a:cubicBezTo>
                <a:cubicBezTo>
                  <a:pt x="52" y="8"/>
                  <a:pt x="52" y="8"/>
                  <a:pt x="52" y="8"/>
                </a:cubicBezTo>
                <a:cubicBezTo>
                  <a:pt x="9" y="51"/>
                  <a:pt x="9" y="51"/>
                  <a:pt x="9" y="51"/>
                </a:cubicBezTo>
                <a:cubicBezTo>
                  <a:pt x="6" y="55"/>
                  <a:pt x="3" y="59"/>
                  <a:pt x="3" y="64"/>
                </a:cubicBezTo>
                <a:cubicBezTo>
                  <a:pt x="2" y="68"/>
                  <a:pt x="3" y="71"/>
                  <a:pt x="4" y="75"/>
                </a:cubicBezTo>
                <a:cubicBezTo>
                  <a:pt x="3" y="76"/>
                  <a:pt x="3" y="76"/>
                  <a:pt x="3" y="76"/>
                </a:cubicBezTo>
                <a:cubicBezTo>
                  <a:pt x="3" y="76"/>
                  <a:pt x="3" y="76"/>
                  <a:pt x="3" y="76"/>
                </a:cubicBezTo>
                <a:cubicBezTo>
                  <a:pt x="3" y="76"/>
                  <a:pt x="3" y="76"/>
                  <a:pt x="3" y="76"/>
                </a:cubicBezTo>
                <a:cubicBezTo>
                  <a:pt x="0" y="79"/>
                  <a:pt x="0" y="83"/>
                  <a:pt x="1" y="86"/>
                </a:cubicBezTo>
                <a:cubicBezTo>
                  <a:pt x="3" y="92"/>
                  <a:pt x="11" y="94"/>
                  <a:pt x="15" y="89"/>
                </a:cubicBezTo>
                <a:cubicBezTo>
                  <a:pt x="15" y="89"/>
                  <a:pt x="15" y="89"/>
                  <a:pt x="15" y="89"/>
                </a:cubicBezTo>
                <a:cubicBezTo>
                  <a:pt x="17" y="88"/>
                  <a:pt x="17" y="88"/>
                  <a:pt x="17" y="88"/>
                </a:cubicBezTo>
                <a:cubicBezTo>
                  <a:pt x="20" y="89"/>
                  <a:pt x="24" y="89"/>
                  <a:pt x="28" y="89"/>
                </a:cubicBezTo>
                <a:cubicBezTo>
                  <a:pt x="33" y="88"/>
                  <a:pt x="37" y="86"/>
                  <a:pt x="40" y="83"/>
                </a:cubicBezTo>
                <a:cubicBezTo>
                  <a:pt x="85" y="38"/>
                  <a:pt x="85" y="38"/>
                  <a:pt x="85" y="38"/>
                </a:cubicBezTo>
                <a:cubicBezTo>
                  <a:pt x="89" y="34"/>
                  <a:pt x="91" y="28"/>
                  <a:pt x="91" y="23"/>
                </a:cubicBezTo>
                <a:cubicBezTo>
                  <a:pt x="91" y="10"/>
                  <a:pt x="81" y="0"/>
                  <a:pt x="69" y="0"/>
                </a:cubicBezTo>
                <a:close/>
                <a:moveTo>
                  <a:pt x="27" y="82"/>
                </a:moveTo>
                <a:cubicBezTo>
                  <a:pt x="27" y="82"/>
                  <a:pt x="27" y="82"/>
                  <a:pt x="27" y="82"/>
                </a:cubicBezTo>
                <a:cubicBezTo>
                  <a:pt x="24" y="82"/>
                  <a:pt x="20" y="82"/>
                  <a:pt x="18" y="80"/>
                </a:cubicBezTo>
                <a:cubicBezTo>
                  <a:pt x="16" y="79"/>
                  <a:pt x="14" y="80"/>
                  <a:pt x="13" y="81"/>
                </a:cubicBezTo>
                <a:cubicBezTo>
                  <a:pt x="10" y="84"/>
                  <a:pt x="10" y="84"/>
                  <a:pt x="10" y="84"/>
                </a:cubicBezTo>
                <a:cubicBezTo>
                  <a:pt x="10" y="84"/>
                  <a:pt x="10" y="84"/>
                  <a:pt x="10" y="84"/>
                </a:cubicBezTo>
                <a:cubicBezTo>
                  <a:pt x="9" y="85"/>
                  <a:pt x="6" y="83"/>
                  <a:pt x="8" y="81"/>
                </a:cubicBezTo>
                <a:cubicBezTo>
                  <a:pt x="8" y="81"/>
                  <a:pt x="8" y="81"/>
                  <a:pt x="8" y="81"/>
                </a:cubicBezTo>
                <a:cubicBezTo>
                  <a:pt x="11" y="78"/>
                  <a:pt x="11" y="78"/>
                  <a:pt x="11" y="78"/>
                </a:cubicBezTo>
                <a:cubicBezTo>
                  <a:pt x="12" y="77"/>
                  <a:pt x="12" y="75"/>
                  <a:pt x="11" y="74"/>
                </a:cubicBezTo>
                <a:cubicBezTo>
                  <a:pt x="10" y="71"/>
                  <a:pt x="9" y="68"/>
                  <a:pt x="10" y="65"/>
                </a:cubicBezTo>
                <a:cubicBezTo>
                  <a:pt x="10" y="62"/>
                  <a:pt x="11" y="60"/>
                  <a:pt x="13" y="58"/>
                </a:cubicBezTo>
                <a:cubicBezTo>
                  <a:pt x="34" y="79"/>
                  <a:pt x="34" y="79"/>
                  <a:pt x="34" y="79"/>
                </a:cubicBezTo>
                <a:cubicBezTo>
                  <a:pt x="32" y="81"/>
                  <a:pt x="29" y="81"/>
                  <a:pt x="27" y="82"/>
                </a:cubicBezTo>
                <a:close/>
                <a:moveTo>
                  <a:pt x="37" y="76"/>
                </a:moveTo>
                <a:cubicBezTo>
                  <a:pt x="37" y="76"/>
                  <a:pt x="37" y="76"/>
                  <a:pt x="37" y="76"/>
                </a:cubicBezTo>
                <a:cubicBezTo>
                  <a:pt x="16" y="55"/>
                  <a:pt x="16" y="55"/>
                  <a:pt x="16" y="55"/>
                </a:cubicBezTo>
                <a:cubicBezTo>
                  <a:pt x="43" y="27"/>
                  <a:pt x="43" y="27"/>
                  <a:pt x="43" y="27"/>
                </a:cubicBezTo>
                <a:cubicBezTo>
                  <a:pt x="64" y="49"/>
                  <a:pt x="64" y="49"/>
                  <a:pt x="64" y="49"/>
                </a:cubicBezTo>
                <a:cubicBezTo>
                  <a:pt x="37" y="76"/>
                  <a:pt x="37" y="76"/>
                  <a:pt x="37" y="76"/>
                </a:cubicBezTo>
                <a:close/>
                <a:moveTo>
                  <a:pt x="67" y="46"/>
                </a:moveTo>
                <a:cubicBezTo>
                  <a:pt x="67" y="46"/>
                  <a:pt x="67" y="46"/>
                  <a:pt x="67" y="46"/>
                </a:cubicBezTo>
                <a:cubicBezTo>
                  <a:pt x="46" y="24"/>
                  <a:pt x="46" y="24"/>
                  <a:pt x="46" y="24"/>
                </a:cubicBezTo>
                <a:cubicBezTo>
                  <a:pt x="51" y="19"/>
                  <a:pt x="51" y="19"/>
                  <a:pt x="51" y="19"/>
                </a:cubicBezTo>
                <a:cubicBezTo>
                  <a:pt x="73" y="40"/>
                  <a:pt x="73" y="40"/>
                  <a:pt x="73" y="40"/>
                </a:cubicBezTo>
                <a:cubicBezTo>
                  <a:pt x="67" y="46"/>
                  <a:pt x="67" y="46"/>
                  <a:pt x="67" y="46"/>
                </a:cubicBezTo>
                <a:close/>
                <a:moveTo>
                  <a:pt x="80" y="33"/>
                </a:moveTo>
                <a:cubicBezTo>
                  <a:pt x="80" y="33"/>
                  <a:pt x="80" y="33"/>
                  <a:pt x="80" y="33"/>
                </a:cubicBezTo>
                <a:cubicBezTo>
                  <a:pt x="76" y="37"/>
                  <a:pt x="76" y="37"/>
                  <a:pt x="76" y="37"/>
                </a:cubicBezTo>
                <a:cubicBezTo>
                  <a:pt x="54" y="16"/>
                  <a:pt x="54" y="16"/>
                  <a:pt x="54" y="16"/>
                </a:cubicBezTo>
                <a:cubicBezTo>
                  <a:pt x="59" y="12"/>
                  <a:pt x="59" y="12"/>
                  <a:pt x="59" y="12"/>
                </a:cubicBezTo>
                <a:cubicBezTo>
                  <a:pt x="59" y="12"/>
                  <a:pt x="59" y="12"/>
                  <a:pt x="59" y="12"/>
                </a:cubicBezTo>
                <a:cubicBezTo>
                  <a:pt x="62" y="9"/>
                  <a:pt x="65" y="7"/>
                  <a:pt x="69" y="7"/>
                </a:cubicBezTo>
                <a:cubicBezTo>
                  <a:pt x="78" y="7"/>
                  <a:pt x="84" y="14"/>
                  <a:pt x="84" y="23"/>
                </a:cubicBezTo>
                <a:cubicBezTo>
                  <a:pt x="84" y="26"/>
                  <a:pt x="83" y="30"/>
                  <a:pt x="80" y="3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3921125" y="3995712"/>
            <a:ext cx="1293813" cy="375444"/>
            <a:chOff x="3921125" y="3900488"/>
            <a:chExt cx="1293813" cy="375444"/>
          </a:xfrm>
        </p:grpSpPr>
        <p:sp>
          <p:nvSpPr>
            <p:cNvPr id="23" name="Freeform 37"/>
            <p:cNvSpPr/>
            <p:nvPr/>
          </p:nvSpPr>
          <p:spPr bwMode="auto">
            <a:xfrm>
              <a:off x="3921125" y="4069557"/>
              <a:ext cx="1293813" cy="206375"/>
            </a:xfrm>
            <a:custGeom>
              <a:avLst/>
              <a:gdLst>
                <a:gd name="T0" fmla="*/ 226 w 452"/>
                <a:gd name="T1" fmla="*/ 59 h 72"/>
                <a:gd name="T2" fmla="*/ 0 w 452"/>
                <a:gd name="T3" fmla="*/ 0 h 72"/>
                <a:gd name="T4" fmla="*/ 226 w 452"/>
                <a:gd name="T5" fmla="*/ 72 h 72"/>
                <a:gd name="T6" fmla="*/ 452 w 452"/>
                <a:gd name="T7" fmla="*/ 0 h 72"/>
                <a:gd name="T8" fmla="*/ 226 w 452"/>
                <a:gd name="T9" fmla="*/ 5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2">
                  <a:moveTo>
                    <a:pt x="226" y="59"/>
                  </a:moveTo>
                  <a:cubicBezTo>
                    <a:pt x="101" y="59"/>
                    <a:pt x="0" y="33"/>
                    <a:pt x="0" y="0"/>
                  </a:cubicBezTo>
                  <a:cubicBezTo>
                    <a:pt x="0" y="40"/>
                    <a:pt x="101" y="72"/>
                    <a:pt x="226" y="72"/>
                  </a:cubicBezTo>
                  <a:cubicBezTo>
                    <a:pt x="351" y="72"/>
                    <a:pt x="452" y="40"/>
                    <a:pt x="452" y="0"/>
                  </a:cubicBezTo>
                  <a:cubicBezTo>
                    <a:pt x="452" y="33"/>
                    <a:pt x="351" y="59"/>
                    <a:pt x="226" y="59"/>
                  </a:cubicBezTo>
                  <a:close/>
                </a:path>
              </a:pathLst>
            </a:custGeom>
            <a:solidFill>
              <a:srgbClr val="101016">
                <a:alpha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Oval 38"/>
            <p:cNvSpPr>
              <a:spLocks noChangeArrowheads="1"/>
            </p:cNvSpPr>
            <p:nvPr/>
          </p:nvSpPr>
          <p:spPr bwMode="auto">
            <a:xfrm>
              <a:off x="3921125" y="3900488"/>
              <a:ext cx="1293813" cy="341313"/>
            </a:xfrm>
            <a:prstGeom prst="ellipse">
              <a:avLst/>
            </a:prstGeom>
            <a:solidFill>
              <a:srgbClr val="20202E">
                <a:alpha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475038" y="3543275"/>
            <a:ext cx="2189163" cy="638969"/>
            <a:chOff x="3475038" y="3448051"/>
            <a:chExt cx="2189163" cy="638969"/>
          </a:xfrm>
        </p:grpSpPr>
        <p:sp>
          <p:nvSpPr>
            <p:cNvPr id="26" name="Freeform 39"/>
            <p:cNvSpPr/>
            <p:nvPr/>
          </p:nvSpPr>
          <p:spPr bwMode="auto">
            <a:xfrm>
              <a:off x="3475038" y="3734595"/>
              <a:ext cx="2189163" cy="352425"/>
            </a:xfrm>
            <a:custGeom>
              <a:avLst/>
              <a:gdLst>
                <a:gd name="T0" fmla="*/ 382 w 765"/>
                <a:gd name="T1" fmla="*/ 101 h 123"/>
                <a:gd name="T2" fmla="*/ 0 w 765"/>
                <a:gd name="T3" fmla="*/ 0 h 123"/>
                <a:gd name="T4" fmla="*/ 0 w 765"/>
                <a:gd name="T5" fmla="*/ 0 h 123"/>
                <a:gd name="T6" fmla="*/ 382 w 765"/>
                <a:gd name="T7" fmla="*/ 123 h 123"/>
                <a:gd name="T8" fmla="*/ 765 w 765"/>
                <a:gd name="T9" fmla="*/ 0 h 123"/>
                <a:gd name="T10" fmla="*/ 382 w 765"/>
                <a:gd name="T11" fmla="*/ 101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5" h="123">
                  <a:moveTo>
                    <a:pt x="382" y="101"/>
                  </a:moveTo>
                  <a:cubicBezTo>
                    <a:pt x="171" y="101"/>
                    <a:pt x="0" y="56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8"/>
                    <a:pt x="171" y="123"/>
                    <a:pt x="382" y="123"/>
                  </a:cubicBezTo>
                  <a:cubicBezTo>
                    <a:pt x="594" y="123"/>
                    <a:pt x="765" y="68"/>
                    <a:pt x="765" y="0"/>
                  </a:cubicBezTo>
                  <a:cubicBezTo>
                    <a:pt x="765" y="56"/>
                    <a:pt x="594" y="101"/>
                    <a:pt x="382" y="101"/>
                  </a:cubicBezTo>
                  <a:close/>
                </a:path>
              </a:pathLst>
            </a:custGeom>
            <a:solidFill>
              <a:srgbClr val="1AB89E">
                <a:alpha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Oval 40"/>
            <p:cNvSpPr>
              <a:spLocks noChangeArrowheads="1"/>
            </p:cNvSpPr>
            <p:nvPr/>
          </p:nvSpPr>
          <p:spPr bwMode="auto">
            <a:xfrm>
              <a:off x="3475038" y="3448051"/>
              <a:ext cx="2189163" cy="577850"/>
            </a:xfrm>
            <a:prstGeom prst="ellipse">
              <a:avLst/>
            </a:prstGeom>
            <a:solidFill>
              <a:srgbClr val="1ED5B7">
                <a:alpha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271838" y="3103537"/>
            <a:ext cx="2592388" cy="758032"/>
            <a:chOff x="3271838" y="3008313"/>
            <a:chExt cx="2592388" cy="758032"/>
          </a:xfrm>
        </p:grpSpPr>
        <p:sp>
          <p:nvSpPr>
            <p:cNvPr id="29" name="Freeform 41"/>
            <p:cNvSpPr/>
            <p:nvPr/>
          </p:nvSpPr>
          <p:spPr bwMode="auto">
            <a:xfrm>
              <a:off x="3271838" y="3348832"/>
              <a:ext cx="2592388" cy="417513"/>
            </a:xfrm>
            <a:custGeom>
              <a:avLst/>
              <a:gdLst>
                <a:gd name="T0" fmla="*/ 453 w 906"/>
                <a:gd name="T1" fmla="*/ 120 h 146"/>
                <a:gd name="T2" fmla="*/ 0 w 906"/>
                <a:gd name="T3" fmla="*/ 0 h 146"/>
                <a:gd name="T4" fmla="*/ 453 w 906"/>
                <a:gd name="T5" fmla="*/ 146 h 146"/>
                <a:gd name="T6" fmla="*/ 906 w 906"/>
                <a:gd name="T7" fmla="*/ 0 h 146"/>
                <a:gd name="T8" fmla="*/ 453 w 906"/>
                <a:gd name="T9" fmla="*/ 12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6" h="146">
                  <a:moveTo>
                    <a:pt x="453" y="120"/>
                  </a:moveTo>
                  <a:cubicBezTo>
                    <a:pt x="203" y="120"/>
                    <a:pt x="0" y="67"/>
                    <a:pt x="0" y="0"/>
                  </a:cubicBezTo>
                  <a:cubicBezTo>
                    <a:pt x="0" y="81"/>
                    <a:pt x="203" y="146"/>
                    <a:pt x="453" y="146"/>
                  </a:cubicBezTo>
                  <a:cubicBezTo>
                    <a:pt x="703" y="146"/>
                    <a:pt x="906" y="81"/>
                    <a:pt x="906" y="0"/>
                  </a:cubicBezTo>
                  <a:cubicBezTo>
                    <a:pt x="906" y="67"/>
                    <a:pt x="703" y="120"/>
                    <a:pt x="453" y="120"/>
                  </a:cubicBezTo>
                  <a:close/>
                </a:path>
              </a:pathLst>
            </a:custGeom>
            <a:solidFill>
              <a:srgbClr val="101016">
                <a:alpha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Oval 42"/>
            <p:cNvSpPr>
              <a:spLocks noChangeArrowheads="1"/>
            </p:cNvSpPr>
            <p:nvPr/>
          </p:nvSpPr>
          <p:spPr bwMode="auto">
            <a:xfrm>
              <a:off x="3271838" y="3008313"/>
              <a:ext cx="2592388" cy="685800"/>
            </a:xfrm>
            <a:prstGeom prst="ellipse">
              <a:avLst/>
            </a:prstGeom>
            <a:solidFill>
              <a:srgbClr val="20202E">
                <a:alpha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190875" y="2633637"/>
            <a:ext cx="2755900" cy="804070"/>
            <a:chOff x="3190875" y="2538413"/>
            <a:chExt cx="2755900" cy="804070"/>
          </a:xfrm>
        </p:grpSpPr>
        <p:sp>
          <p:nvSpPr>
            <p:cNvPr id="32" name="Freeform 43"/>
            <p:cNvSpPr/>
            <p:nvPr/>
          </p:nvSpPr>
          <p:spPr bwMode="auto">
            <a:xfrm>
              <a:off x="3190875" y="2899570"/>
              <a:ext cx="2755900" cy="442913"/>
            </a:xfrm>
            <a:custGeom>
              <a:avLst/>
              <a:gdLst>
                <a:gd name="T0" fmla="*/ 481 w 963"/>
                <a:gd name="T1" fmla="*/ 128 h 155"/>
                <a:gd name="T2" fmla="*/ 0 w 963"/>
                <a:gd name="T3" fmla="*/ 0 h 155"/>
                <a:gd name="T4" fmla="*/ 481 w 963"/>
                <a:gd name="T5" fmla="*/ 155 h 155"/>
                <a:gd name="T6" fmla="*/ 963 w 963"/>
                <a:gd name="T7" fmla="*/ 0 h 155"/>
                <a:gd name="T8" fmla="*/ 481 w 963"/>
                <a:gd name="T9" fmla="*/ 128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3" h="155">
                  <a:moveTo>
                    <a:pt x="481" y="128"/>
                  </a:moveTo>
                  <a:cubicBezTo>
                    <a:pt x="215" y="128"/>
                    <a:pt x="0" y="71"/>
                    <a:pt x="0" y="0"/>
                  </a:cubicBezTo>
                  <a:cubicBezTo>
                    <a:pt x="0" y="86"/>
                    <a:pt x="215" y="155"/>
                    <a:pt x="481" y="155"/>
                  </a:cubicBezTo>
                  <a:cubicBezTo>
                    <a:pt x="747" y="155"/>
                    <a:pt x="963" y="86"/>
                    <a:pt x="963" y="0"/>
                  </a:cubicBezTo>
                  <a:cubicBezTo>
                    <a:pt x="963" y="71"/>
                    <a:pt x="747" y="128"/>
                    <a:pt x="481" y="128"/>
                  </a:cubicBezTo>
                  <a:close/>
                </a:path>
              </a:pathLst>
            </a:custGeom>
            <a:solidFill>
              <a:srgbClr val="1AB89E">
                <a:alpha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Oval 44"/>
            <p:cNvSpPr>
              <a:spLocks noChangeArrowheads="1"/>
            </p:cNvSpPr>
            <p:nvPr/>
          </p:nvSpPr>
          <p:spPr bwMode="auto">
            <a:xfrm>
              <a:off x="3190875" y="2538413"/>
              <a:ext cx="2755900" cy="730250"/>
            </a:xfrm>
            <a:prstGeom prst="ellipse">
              <a:avLst/>
            </a:prstGeom>
            <a:solidFill>
              <a:srgbClr val="1ED5B7">
                <a:alpha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271838" y="2251050"/>
            <a:ext cx="2592388" cy="754857"/>
            <a:chOff x="3271838" y="2155826"/>
            <a:chExt cx="2592388" cy="754857"/>
          </a:xfrm>
        </p:grpSpPr>
        <p:sp>
          <p:nvSpPr>
            <p:cNvPr id="35" name="Freeform 45"/>
            <p:cNvSpPr/>
            <p:nvPr/>
          </p:nvSpPr>
          <p:spPr bwMode="auto">
            <a:xfrm>
              <a:off x="3271838" y="2496345"/>
              <a:ext cx="2592388" cy="414338"/>
            </a:xfrm>
            <a:custGeom>
              <a:avLst/>
              <a:gdLst>
                <a:gd name="T0" fmla="*/ 453 w 906"/>
                <a:gd name="T1" fmla="*/ 120 h 145"/>
                <a:gd name="T2" fmla="*/ 0 w 906"/>
                <a:gd name="T3" fmla="*/ 0 h 145"/>
                <a:gd name="T4" fmla="*/ 453 w 906"/>
                <a:gd name="T5" fmla="*/ 145 h 145"/>
                <a:gd name="T6" fmla="*/ 906 w 906"/>
                <a:gd name="T7" fmla="*/ 0 h 145"/>
                <a:gd name="T8" fmla="*/ 453 w 906"/>
                <a:gd name="T9" fmla="*/ 12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6" h="145">
                  <a:moveTo>
                    <a:pt x="453" y="120"/>
                  </a:moveTo>
                  <a:cubicBezTo>
                    <a:pt x="203" y="120"/>
                    <a:pt x="0" y="66"/>
                    <a:pt x="0" y="0"/>
                  </a:cubicBezTo>
                  <a:cubicBezTo>
                    <a:pt x="0" y="80"/>
                    <a:pt x="203" y="145"/>
                    <a:pt x="453" y="145"/>
                  </a:cubicBezTo>
                  <a:cubicBezTo>
                    <a:pt x="703" y="145"/>
                    <a:pt x="906" y="80"/>
                    <a:pt x="906" y="0"/>
                  </a:cubicBezTo>
                  <a:cubicBezTo>
                    <a:pt x="906" y="66"/>
                    <a:pt x="703" y="120"/>
                    <a:pt x="453" y="120"/>
                  </a:cubicBezTo>
                  <a:close/>
                </a:path>
              </a:pathLst>
            </a:custGeom>
            <a:solidFill>
              <a:srgbClr val="101016">
                <a:alpha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Oval 46"/>
            <p:cNvSpPr>
              <a:spLocks noChangeArrowheads="1"/>
            </p:cNvSpPr>
            <p:nvPr/>
          </p:nvSpPr>
          <p:spPr bwMode="auto">
            <a:xfrm>
              <a:off x="3271838" y="2155826"/>
              <a:ext cx="2592388" cy="685800"/>
            </a:xfrm>
            <a:prstGeom prst="ellipse">
              <a:avLst/>
            </a:prstGeom>
            <a:solidFill>
              <a:srgbClr val="20202E">
                <a:alpha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475038" y="1873225"/>
            <a:ext cx="2189163" cy="640557"/>
            <a:chOff x="3475038" y="1778001"/>
            <a:chExt cx="2189163" cy="640557"/>
          </a:xfrm>
        </p:grpSpPr>
        <p:sp>
          <p:nvSpPr>
            <p:cNvPr id="38" name="Freeform 47"/>
            <p:cNvSpPr/>
            <p:nvPr/>
          </p:nvSpPr>
          <p:spPr bwMode="auto">
            <a:xfrm>
              <a:off x="3475038" y="2067720"/>
              <a:ext cx="2189163" cy="350838"/>
            </a:xfrm>
            <a:custGeom>
              <a:avLst/>
              <a:gdLst>
                <a:gd name="T0" fmla="*/ 382 w 765"/>
                <a:gd name="T1" fmla="*/ 101 h 123"/>
                <a:gd name="T2" fmla="*/ 0 w 765"/>
                <a:gd name="T3" fmla="*/ 0 h 123"/>
                <a:gd name="T4" fmla="*/ 0 w 765"/>
                <a:gd name="T5" fmla="*/ 0 h 123"/>
                <a:gd name="T6" fmla="*/ 382 w 765"/>
                <a:gd name="T7" fmla="*/ 123 h 123"/>
                <a:gd name="T8" fmla="*/ 765 w 765"/>
                <a:gd name="T9" fmla="*/ 0 h 123"/>
                <a:gd name="T10" fmla="*/ 382 w 765"/>
                <a:gd name="T11" fmla="*/ 101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5" h="123">
                  <a:moveTo>
                    <a:pt x="382" y="101"/>
                  </a:moveTo>
                  <a:cubicBezTo>
                    <a:pt x="171" y="101"/>
                    <a:pt x="0" y="56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8"/>
                    <a:pt x="171" y="123"/>
                    <a:pt x="382" y="123"/>
                  </a:cubicBezTo>
                  <a:cubicBezTo>
                    <a:pt x="594" y="123"/>
                    <a:pt x="765" y="68"/>
                    <a:pt x="765" y="0"/>
                  </a:cubicBezTo>
                  <a:cubicBezTo>
                    <a:pt x="765" y="56"/>
                    <a:pt x="594" y="101"/>
                    <a:pt x="382" y="101"/>
                  </a:cubicBezTo>
                  <a:close/>
                </a:path>
              </a:pathLst>
            </a:custGeom>
            <a:solidFill>
              <a:srgbClr val="1AB89E">
                <a:alpha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Oval 48"/>
            <p:cNvSpPr>
              <a:spLocks noChangeArrowheads="1"/>
            </p:cNvSpPr>
            <p:nvPr/>
          </p:nvSpPr>
          <p:spPr bwMode="auto">
            <a:xfrm>
              <a:off x="3475038" y="1778001"/>
              <a:ext cx="2189163" cy="581025"/>
            </a:xfrm>
            <a:prstGeom prst="ellipse">
              <a:avLst/>
            </a:prstGeom>
            <a:solidFill>
              <a:srgbClr val="1ED5B7">
                <a:alpha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921125" y="1646212"/>
            <a:ext cx="1293813" cy="377825"/>
            <a:chOff x="3921125" y="1550988"/>
            <a:chExt cx="1293813" cy="377825"/>
          </a:xfrm>
        </p:grpSpPr>
        <p:sp>
          <p:nvSpPr>
            <p:cNvPr id="41" name="Freeform 49"/>
            <p:cNvSpPr/>
            <p:nvPr/>
          </p:nvSpPr>
          <p:spPr bwMode="auto">
            <a:xfrm>
              <a:off x="3921125" y="1722438"/>
              <a:ext cx="1293813" cy="206375"/>
            </a:xfrm>
            <a:custGeom>
              <a:avLst/>
              <a:gdLst>
                <a:gd name="T0" fmla="*/ 226 w 452"/>
                <a:gd name="T1" fmla="*/ 60 h 72"/>
                <a:gd name="T2" fmla="*/ 0 w 452"/>
                <a:gd name="T3" fmla="*/ 0 h 72"/>
                <a:gd name="T4" fmla="*/ 226 w 452"/>
                <a:gd name="T5" fmla="*/ 72 h 72"/>
                <a:gd name="T6" fmla="*/ 452 w 452"/>
                <a:gd name="T7" fmla="*/ 0 h 72"/>
                <a:gd name="T8" fmla="*/ 226 w 452"/>
                <a:gd name="T9" fmla="*/ 6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2">
                  <a:moveTo>
                    <a:pt x="226" y="60"/>
                  </a:moveTo>
                  <a:cubicBezTo>
                    <a:pt x="101" y="60"/>
                    <a:pt x="0" y="33"/>
                    <a:pt x="0" y="0"/>
                  </a:cubicBezTo>
                  <a:cubicBezTo>
                    <a:pt x="0" y="40"/>
                    <a:pt x="101" y="72"/>
                    <a:pt x="226" y="72"/>
                  </a:cubicBezTo>
                  <a:cubicBezTo>
                    <a:pt x="351" y="72"/>
                    <a:pt x="452" y="40"/>
                    <a:pt x="452" y="0"/>
                  </a:cubicBezTo>
                  <a:cubicBezTo>
                    <a:pt x="452" y="33"/>
                    <a:pt x="351" y="60"/>
                    <a:pt x="226" y="60"/>
                  </a:cubicBezTo>
                  <a:close/>
                </a:path>
              </a:pathLst>
            </a:custGeom>
            <a:solidFill>
              <a:srgbClr val="101016">
                <a:alpha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Oval 50"/>
            <p:cNvSpPr>
              <a:spLocks noChangeArrowheads="1"/>
            </p:cNvSpPr>
            <p:nvPr/>
          </p:nvSpPr>
          <p:spPr bwMode="auto">
            <a:xfrm>
              <a:off x="3921125" y="1550988"/>
              <a:ext cx="1293813" cy="344488"/>
            </a:xfrm>
            <a:prstGeom prst="ellipse">
              <a:avLst/>
            </a:prstGeom>
            <a:solidFill>
              <a:srgbClr val="20202E">
                <a:alpha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3" name="Rectangle 48"/>
          <p:cNvSpPr>
            <a:spLocks noChangeArrowheads="1"/>
          </p:cNvSpPr>
          <p:nvPr/>
        </p:nvSpPr>
        <p:spPr bwMode="auto">
          <a:xfrm>
            <a:off x="6841648" y="1677376"/>
            <a:ext cx="19832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4" name="Rectangle 48"/>
          <p:cNvSpPr>
            <a:spLocks noChangeArrowheads="1"/>
          </p:cNvSpPr>
          <p:nvPr/>
        </p:nvSpPr>
        <p:spPr bwMode="auto">
          <a:xfrm>
            <a:off x="6841648" y="2666382"/>
            <a:ext cx="19832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5" name="Rectangle 48"/>
          <p:cNvSpPr>
            <a:spLocks noChangeArrowheads="1"/>
          </p:cNvSpPr>
          <p:nvPr/>
        </p:nvSpPr>
        <p:spPr bwMode="auto">
          <a:xfrm>
            <a:off x="6841648" y="3690694"/>
            <a:ext cx="19832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6" name="Rectangle 48"/>
          <p:cNvSpPr>
            <a:spLocks noChangeArrowheads="1"/>
          </p:cNvSpPr>
          <p:nvPr/>
        </p:nvSpPr>
        <p:spPr bwMode="auto">
          <a:xfrm>
            <a:off x="323528" y="1677376"/>
            <a:ext cx="19832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pPr algn="r"/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7" name="Rectangle 48"/>
          <p:cNvSpPr>
            <a:spLocks noChangeArrowheads="1"/>
          </p:cNvSpPr>
          <p:nvPr/>
        </p:nvSpPr>
        <p:spPr bwMode="auto">
          <a:xfrm>
            <a:off x="323528" y="2666382"/>
            <a:ext cx="19832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pPr algn="r"/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23528" y="3690694"/>
            <a:ext cx="19832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pPr algn="r"/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896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8" fill="hold" grpId="0" nodeType="withEffect" p14:presetBounceEnd="5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57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6" presetClass="emph" presetSubtype="0" autoRev="1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64" dur="150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 p14:presetBounceEnd="5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8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8" fill="hold" grpId="0" nodeType="withEffect" p14:presetBounceEnd="5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3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6" presetClass="emph" presetSubtype="0" autoRev="1" fill="hold" grpId="1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0" dur="1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 p14:presetBounceEnd="50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53" presetClass="entr" presetSubtype="16" fill="hold" grpId="0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0" presetID="6" presetClass="emph" presetSubtype="0" autoRev="1" fill="hold" grpId="1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animScale>
                                          <p:cBhvr>
                                            <p:cTn id="11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2" presetID="53" presetClass="entr" presetSubtype="16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4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6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6" presetClass="emph" presetSubtype="0" autoRev="1" fill="hold" grpId="1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animScale>
                                          <p:cBhvr>
                                            <p:cTn id="118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9" presetID="2" presetClass="entr" presetSubtype="2" fill="hold" grpId="0" nodeType="withEffect" p14:presetBounceEnd="50000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2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2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6" presetClass="emph" presetSubtype="0" autoRev="1" fill="hold" grpId="1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129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0" presetID="53" presetClass="entr" presetSubtype="16" fill="hold" grpId="0" nodeType="withEffect">
                                      <p:stCondLst>
                                        <p:cond delay="460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4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5" presetID="6" presetClass="emph" presetSubtype="0" autoRev="1" fill="hold" grpId="1" nodeType="withEffect">
                                      <p:stCondLst>
                                        <p:cond delay="4900"/>
                                      </p:stCondLst>
                                      <p:childTnLst>
                                        <p:animScale>
                                          <p:cBhvr>
                                            <p:cTn id="136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7" presetID="2" presetClass="entr" presetSubtype="2" fill="hold" grpId="0" nodeType="withEffect" p14:presetBounceEnd="50000">
                                      <p:stCondLst>
                                        <p:cond delay="490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39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4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8" grpId="1" animBg="1"/>
          <p:bldP spid="9" grpId="0" animBg="1"/>
          <p:bldP spid="9" grpId="1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3" grpId="0" animBg="1"/>
          <p:bldP spid="13" grpId="1" animBg="1"/>
          <p:bldP spid="14" grpId="0" animBg="1"/>
          <p:bldP spid="14" grpId="1" animBg="1"/>
          <p:bldP spid="15" grpId="0" animBg="1"/>
          <p:bldP spid="15" grpId="1" animBg="1"/>
          <p:bldP spid="16" grpId="0" animBg="1"/>
          <p:bldP spid="16" grpId="1" animBg="1"/>
          <p:bldP spid="17" grpId="0" animBg="1"/>
          <p:bldP spid="17" grpId="1" animBg="1"/>
          <p:bldP spid="21" grpId="0" animBg="1"/>
          <p:bldP spid="21" grpId="1" animBg="1"/>
          <p:bldP spid="43" grpId="0"/>
          <p:bldP spid="44" grpId="0"/>
          <p:bldP spid="45" grpId="0"/>
          <p:bldP spid="46" grpId="0"/>
          <p:bldP spid="47" grpId="0"/>
          <p:bldP spid="4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57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6" presetClass="emph" presetSubtype="0" autoRev="1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64" dur="150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8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8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3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6" presetClass="emph" presetSubtype="0" autoRev="1" fill="hold" grpId="1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0" dur="1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53" presetClass="entr" presetSubtype="16" fill="hold" grpId="0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0" presetID="6" presetClass="emph" presetSubtype="0" autoRev="1" fill="hold" grpId="1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animScale>
                                          <p:cBhvr>
                                            <p:cTn id="11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2" presetID="53" presetClass="entr" presetSubtype="16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4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6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6" presetClass="emph" presetSubtype="0" autoRev="1" fill="hold" grpId="1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animScale>
                                          <p:cBhvr>
                                            <p:cTn id="118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9" presetID="2" presetClass="entr" presetSubtype="2" fill="hold" grpId="0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2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6" presetClass="emph" presetSubtype="0" autoRev="1" fill="hold" grpId="1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129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0" presetID="53" presetClass="entr" presetSubtype="16" fill="hold" grpId="0" nodeType="withEffect">
                                      <p:stCondLst>
                                        <p:cond delay="460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4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5" presetID="6" presetClass="emph" presetSubtype="0" autoRev="1" fill="hold" grpId="1" nodeType="withEffect">
                                      <p:stCondLst>
                                        <p:cond delay="4900"/>
                                      </p:stCondLst>
                                      <p:childTnLst>
                                        <p:animScale>
                                          <p:cBhvr>
                                            <p:cTn id="136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7" presetID="2" presetClass="entr" presetSubtype="2" fill="hold" grpId="0" nodeType="withEffect">
                                      <p:stCondLst>
                                        <p:cond delay="490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9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8" grpId="1" animBg="1"/>
          <p:bldP spid="9" grpId="0" animBg="1"/>
          <p:bldP spid="9" grpId="1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3" grpId="0" animBg="1"/>
          <p:bldP spid="13" grpId="1" animBg="1"/>
          <p:bldP spid="14" grpId="0" animBg="1"/>
          <p:bldP spid="14" grpId="1" animBg="1"/>
          <p:bldP spid="15" grpId="0" animBg="1"/>
          <p:bldP spid="15" grpId="1" animBg="1"/>
          <p:bldP spid="16" grpId="0" animBg="1"/>
          <p:bldP spid="16" grpId="1" animBg="1"/>
          <p:bldP spid="17" grpId="0" animBg="1"/>
          <p:bldP spid="17" grpId="1" animBg="1"/>
          <p:bldP spid="21" grpId="0" animBg="1"/>
          <p:bldP spid="21" grpId="1" animBg="1"/>
          <p:bldP spid="43" grpId="0"/>
          <p:bldP spid="44" grpId="0"/>
          <p:bldP spid="45" grpId="0"/>
          <p:bldP spid="46" grpId="0"/>
          <p:bldP spid="47" grpId="0"/>
          <p:bldP spid="48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101785" y="0"/>
            <a:ext cx="940668" cy="257904"/>
            <a:chOff x="3954422" y="0"/>
            <a:chExt cx="1235393" cy="338709"/>
          </a:xfrm>
        </p:grpSpPr>
        <p:sp>
          <p:nvSpPr>
            <p:cNvPr id="5" name="等腰三角形 4"/>
            <p:cNvSpPr/>
            <p:nvPr/>
          </p:nvSpPr>
          <p:spPr>
            <a:xfrm rot="10800000">
              <a:off x="395442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>
              <a:off x="413995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ED5B7"/>
                </a:solidFill>
              </a:endParaRPr>
            </a:p>
          </p:txBody>
        </p:sp>
      </p:grpSp>
      <p:sp>
        <p:nvSpPr>
          <p:cNvPr id="7" name="TextBox 5"/>
          <p:cNvSpPr txBox="1"/>
          <p:nvPr/>
        </p:nvSpPr>
        <p:spPr>
          <a:xfrm>
            <a:off x="3239852" y="298058"/>
            <a:ext cx="266429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0202E"/>
                </a:solidFill>
                <a:latin typeface="Impact" panose="020B0806030902050204" pitchFamily="34" charset="0"/>
              </a:rPr>
              <a:t>单击添加文本标题</a:t>
            </a:r>
            <a:endParaRPr lang="zh-CN" altLang="en-US" dirty="0">
              <a:solidFill>
                <a:srgbClr val="20202E"/>
              </a:solidFill>
              <a:latin typeface="Impact" panose="020B0806030902050204" pitchFamily="34" charset="0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3127202" y="1708584"/>
            <a:ext cx="2131275" cy="0"/>
          </a:xfrm>
          <a:prstGeom prst="line">
            <a:avLst/>
          </a:prstGeom>
          <a:ln>
            <a:solidFill>
              <a:srgbClr val="1ED5B7"/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3218415" y="2325804"/>
            <a:ext cx="2040062" cy="0"/>
          </a:xfrm>
          <a:prstGeom prst="line">
            <a:avLst/>
          </a:prstGeom>
          <a:ln>
            <a:solidFill>
              <a:srgbClr val="20202E"/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3218415" y="2927784"/>
            <a:ext cx="2040062" cy="0"/>
          </a:xfrm>
          <a:prstGeom prst="line">
            <a:avLst/>
          </a:prstGeom>
          <a:ln>
            <a:solidFill>
              <a:srgbClr val="1ED5B7"/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3218415" y="3537384"/>
            <a:ext cx="2040062" cy="0"/>
          </a:xfrm>
          <a:prstGeom prst="line">
            <a:avLst/>
          </a:prstGeom>
          <a:ln>
            <a:solidFill>
              <a:srgbClr val="20202E"/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3218415" y="4139364"/>
            <a:ext cx="2040062" cy="0"/>
          </a:xfrm>
          <a:prstGeom prst="line">
            <a:avLst/>
          </a:prstGeom>
          <a:ln>
            <a:solidFill>
              <a:srgbClr val="1ED5B7"/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2"/>
          <p:cNvGrpSpPr/>
          <p:nvPr/>
        </p:nvGrpSpPr>
        <p:grpSpPr>
          <a:xfrm>
            <a:off x="683568" y="3444126"/>
            <a:ext cx="3915744" cy="1286626"/>
            <a:chOff x="2790825" y="3406776"/>
            <a:chExt cx="3560763" cy="1169988"/>
          </a:xfrm>
        </p:grpSpPr>
        <p:sp>
          <p:nvSpPr>
            <p:cNvPr id="14" name="Freeform 6"/>
            <p:cNvSpPr/>
            <p:nvPr/>
          </p:nvSpPr>
          <p:spPr bwMode="auto">
            <a:xfrm>
              <a:off x="2790825" y="3759201"/>
              <a:ext cx="3560763" cy="817563"/>
            </a:xfrm>
            <a:custGeom>
              <a:avLst/>
              <a:gdLst>
                <a:gd name="T0" fmla="*/ 0 w 950"/>
                <a:gd name="T1" fmla="*/ 0 h 218"/>
                <a:gd name="T2" fmla="*/ 0 w 950"/>
                <a:gd name="T3" fmla="*/ 124 h 218"/>
                <a:gd name="T4" fmla="*/ 475 w 950"/>
                <a:gd name="T5" fmla="*/ 218 h 218"/>
                <a:gd name="T6" fmla="*/ 950 w 950"/>
                <a:gd name="T7" fmla="*/ 124 h 218"/>
                <a:gd name="T8" fmla="*/ 950 w 950"/>
                <a:gd name="T9" fmla="*/ 0 h 218"/>
                <a:gd name="T10" fmla="*/ 0 w 950"/>
                <a:gd name="T1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0" h="218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76"/>
                    <a:pt x="213" y="218"/>
                    <a:pt x="475" y="218"/>
                  </a:cubicBezTo>
                  <a:cubicBezTo>
                    <a:pt x="737" y="218"/>
                    <a:pt x="950" y="176"/>
                    <a:pt x="950" y="124"/>
                  </a:cubicBezTo>
                  <a:cubicBezTo>
                    <a:pt x="950" y="0"/>
                    <a:pt x="950" y="0"/>
                    <a:pt x="95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AB8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Oval 7"/>
            <p:cNvSpPr>
              <a:spLocks noChangeArrowheads="1"/>
            </p:cNvSpPr>
            <p:nvPr/>
          </p:nvSpPr>
          <p:spPr bwMode="auto">
            <a:xfrm>
              <a:off x="2790825" y="3406776"/>
              <a:ext cx="3560763" cy="704850"/>
            </a:xfrm>
            <a:prstGeom prst="ellipse">
              <a:avLst/>
            </a:prstGeom>
            <a:solidFill>
              <a:srgbClr val="1ED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102551" y="2953566"/>
            <a:ext cx="3076032" cy="1117288"/>
            <a:chOff x="3171825" y="2960688"/>
            <a:chExt cx="2797175" cy="1016001"/>
          </a:xfrm>
        </p:grpSpPr>
        <p:sp>
          <p:nvSpPr>
            <p:cNvPr id="17" name="Freeform 8"/>
            <p:cNvSpPr/>
            <p:nvPr/>
          </p:nvSpPr>
          <p:spPr bwMode="auto">
            <a:xfrm>
              <a:off x="3171825" y="3235326"/>
              <a:ext cx="2797175" cy="741363"/>
            </a:xfrm>
            <a:custGeom>
              <a:avLst/>
              <a:gdLst>
                <a:gd name="T0" fmla="*/ 0 w 746"/>
                <a:gd name="T1" fmla="*/ 0 h 198"/>
                <a:gd name="T2" fmla="*/ 0 w 746"/>
                <a:gd name="T3" fmla="*/ 125 h 198"/>
                <a:gd name="T4" fmla="*/ 373 w 746"/>
                <a:gd name="T5" fmla="*/ 198 h 198"/>
                <a:gd name="T6" fmla="*/ 746 w 746"/>
                <a:gd name="T7" fmla="*/ 125 h 198"/>
                <a:gd name="T8" fmla="*/ 746 w 746"/>
                <a:gd name="T9" fmla="*/ 0 h 198"/>
                <a:gd name="T10" fmla="*/ 0 w 746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6" h="198">
                  <a:moveTo>
                    <a:pt x="0" y="0"/>
                  </a:moveTo>
                  <a:cubicBezTo>
                    <a:pt x="0" y="125"/>
                    <a:pt x="0" y="125"/>
                    <a:pt x="0" y="125"/>
                  </a:cubicBezTo>
                  <a:cubicBezTo>
                    <a:pt x="0" y="165"/>
                    <a:pt x="167" y="198"/>
                    <a:pt x="373" y="198"/>
                  </a:cubicBezTo>
                  <a:cubicBezTo>
                    <a:pt x="579" y="198"/>
                    <a:pt x="746" y="165"/>
                    <a:pt x="746" y="125"/>
                  </a:cubicBezTo>
                  <a:cubicBezTo>
                    <a:pt x="746" y="0"/>
                    <a:pt x="746" y="0"/>
                    <a:pt x="74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020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Oval 9"/>
            <p:cNvSpPr>
              <a:spLocks noChangeArrowheads="1"/>
            </p:cNvSpPr>
            <p:nvPr/>
          </p:nvSpPr>
          <p:spPr bwMode="auto">
            <a:xfrm>
              <a:off x="3171825" y="2960688"/>
              <a:ext cx="2797175" cy="550863"/>
            </a:xfrm>
            <a:prstGeom prst="ellipse">
              <a:avLst/>
            </a:prstGeom>
            <a:solidFill>
              <a:srgbClr val="2C2C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425517" y="2401906"/>
            <a:ext cx="2431847" cy="993339"/>
            <a:chOff x="3465513" y="2459038"/>
            <a:chExt cx="2211388" cy="903288"/>
          </a:xfrm>
        </p:grpSpPr>
        <p:sp>
          <p:nvSpPr>
            <p:cNvPr id="20" name="Freeform 10"/>
            <p:cNvSpPr/>
            <p:nvPr/>
          </p:nvSpPr>
          <p:spPr bwMode="auto">
            <a:xfrm>
              <a:off x="3465513" y="2676526"/>
              <a:ext cx="2211388" cy="685800"/>
            </a:xfrm>
            <a:custGeom>
              <a:avLst/>
              <a:gdLst>
                <a:gd name="T0" fmla="*/ 0 w 590"/>
                <a:gd name="T1" fmla="*/ 0 h 183"/>
                <a:gd name="T2" fmla="*/ 0 w 590"/>
                <a:gd name="T3" fmla="*/ 124 h 183"/>
                <a:gd name="T4" fmla="*/ 295 w 590"/>
                <a:gd name="T5" fmla="*/ 183 h 183"/>
                <a:gd name="T6" fmla="*/ 590 w 590"/>
                <a:gd name="T7" fmla="*/ 124 h 183"/>
                <a:gd name="T8" fmla="*/ 590 w 590"/>
                <a:gd name="T9" fmla="*/ 0 h 183"/>
                <a:gd name="T10" fmla="*/ 0 w 590"/>
                <a:gd name="T11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0" h="183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57"/>
                    <a:pt x="132" y="183"/>
                    <a:pt x="295" y="183"/>
                  </a:cubicBezTo>
                  <a:cubicBezTo>
                    <a:pt x="458" y="183"/>
                    <a:pt x="590" y="157"/>
                    <a:pt x="590" y="124"/>
                  </a:cubicBezTo>
                  <a:cubicBezTo>
                    <a:pt x="590" y="0"/>
                    <a:pt x="590" y="0"/>
                    <a:pt x="59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AB8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Oval 11"/>
            <p:cNvSpPr>
              <a:spLocks noChangeArrowheads="1"/>
            </p:cNvSpPr>
            <p:nvPr/>
          </p:nvSpPr>
          <p:spPr bwMode="auto">
            <a:xfrm>
              <a:off x="3465513" y="2459038"/>
              <a:ext cx="2211388" cy="434975"/>
            </a:xfrm>
            <a:prstGeom prst="ellipse">
              <a:avLst/>
            </a:prstGeom>
            <a:solidFill>
              <a:srgbClr val="1ED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689127" y="1839771"/>
            <a:ext cx="1904627" cy="886848"/>
            <a:chOff x="3705225" y="1947863"/>
            <a:chExt cx="1731963" cy="806451"/>
          </a:xfrm>
        </p:grpSpPr>
        <p:sp>
          <p:nvSpPr>
            <p:cNvPr id="23" name="Freeform 12"/>
            <p:cNvSpPr/>
            <p:nvPr/>
          </p:nvSpPr>
          <p:spPr bwMode="auto">
            <a:xfrm>
              <a:off x="3705225" y="2120901"/>
              <a:ext cx="1731963" cy="633413"/>
            </a:xfrm>
            <a:custGeom>
              <a:avLst/>
              <a:gdLst>
                <a:gd name="T0" fmla="*/ 0 w 462"/>
                <a:gd name="T1" fmla="*/ 0 h 169"/>
                <a:gd name="T2" fmla="*/ 0 w 462"/>
                <a:gd name="T3" fmla="*/ 124 h 169"/>
                <a:gd name="T4" fmla="*/ 231 w 462"/>
                <a:gd name="T5" fmla="*/ 169 h 169"/>
                <a:gd name="T6" fmla="*/ 462 w 462"/>
                <a:gd name="T7" fmla="*/ 124 h 169"/>
                <a:gd name="T8" fmla="*/ 462 w 462"/>
                <a:gd name="T9" fmla="*/ 0 h 169"/>
                <a:gd name="T10" fmla="*/ 0 w 462"/>
                <a:gd name="T11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2" h="169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49"/>
                    <a:pt x="104" y="169"/>
                    <a:pt x="231" y="169"/>
                  </a:cubicBezTo>
                  <a:cubicBezTo>
                    <a:pt x="358" y="169"/>
                    <a:pt x="462" y="149"/>
                    <a:pt x="462" y="124"/>
                  </a:cubicBezTo>
                  <a:cubicBezTo>
                    <a:pt x="462" y="0"/>
                    <a:pt x="462" y="0"/>
                    <a:pt x="4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020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Oval 13"/>
            <p:cNvSpPr>
              <a:spLocks noChangeArrowheads="1"/>
            </p:cNvSpPr>
            <p:nvPr/>
          </p:nvSpPr>
          <p:spPr bwMode="auto">
            <a:xfrm>
              <a:off x="3705225" y="1947863"/>
              <a:ext cx="1731963" cy="341313"/>
            </a:xfrm>
            <a:prstGeom prst="ellipse">
              <a:avLst/>
            </a:prstGeom>
            <a:solidFill>
              <a:srgbClr val="2C2C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064466" y="1333500"/>
            <a:ext cx="1153949" cy="738457"/>
            <a:chOff x="4046538" y="1487488"/>
            <a:chExt cx="1049338" cy="671513"/>
          </a:xfrm>
        </p:grpSpPr>
        <p:sp>
          <p:nvSpPr>
            <p:cNvPr id="26" name="Freeform 14"/>
            <p:cNvSpPr/>
            <p:nvPr/>
          </p:nvSpPr>
          <p:spPr bwMode="auto">
            <a:xfrm>
              <a:off x="4046538" y="1587501"/>
              <a:ext cx="1049338" cy="571500"/>
            </a:xfrm>
            <a:custGeom>
              <a:avLst/>
              <a:gdLst>
                <a:gd name="T0" fmla="*/ 0 w 280"/>
                <a:gd name="T1" fmla="*/ 0 h 152"/>
                <a:gd name="T2" fmla="*/ 0 w 280"/>
                <a:gd name="T3" fmla="*/ 124 h 152"/>
                <a:gd name="T4" fmla="*/ 140 w 280"/>
                <a:gd name="T5" fmla="*/ 152 h 152"/>
                <a:gd name="T6" fmla="*/ 280 w 280"/>
                <a:gd name="T7" fmla="*/ 124 h 152"/>
                <a:gd name="T8" fmla="*/ 280 w 280"/>
                <a:gd name="T9" fmla="*/ 0 h 152"/>
                <a:gd name="T10" fmla="*/ 0 w 280"/>
                <a:gd name="T1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0" h="152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40"/>
                    <a:pt x="63" y="152"/>
                    <a:pt x="140" y="152"/>
                  </a:cubicBezTo>
                  <a:cubicBezTo>
                    <a:pt x="217" y="152"/>
                    <a:pt x="280" y="140"/>
                    <a:pt x="280" y="124"/>
                  </a:cubicBezTo>
                  <a:cubicBezTo>
                    <a:pt x="280" y="0"/>
                    <a:pt x="280" y="0"/>
                    <a:pt x="2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AB8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Oval 15"/>
            <p:cNvSpPr>
              <a:spLocks noChangeArrowheads="1"/>
            </p:cNvSpPr>
            <p:nvPr/>
          </p:nvSpPr>
          <p:spPr bwMode="auto">
            <a:xfrm>
              <a:off x="4046538" y="1487488"/>
              <a:ext cx="1049338" cy="206375"/>
            </a:xfrm>
            <a:prstGeom prst="ellipse">
              <a:avLst/>
            </a:prstGeom>
            <a:solidFill>
              <a:srgbClr val="1ED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8" name="Rectangle 48"/>
          <p:cNvSpPr>
            <a:spLocks noChangeArrowheads="1"/>
          </p:cNvSpPr>
          <p:nvPr/>
        </p:nvSpPr>
        <p:spPr bwMode="auto">
          <a:xfrm>
            <a:off x="2280573" y="1665494"/>
            <a:ext cx="706720" cy="304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98%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9" name="Rectangle 48"/>
          <p:cNvSpPr>
            <a:spLocks noChangeArrowheads="1"/>
          </p:cNvSpPr>
          <p:nvPr/>
        </p:nvSpPr>
        <p:spPr bwMode="auto">
          <a:xfrm>
            <a:off x="2140664" y="2333073"/>
            <a:ext cx="986538" cy="304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77%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0" name="Rectangle 48"/>
          <p:cNvSpPr>
            <a:spLocks noChangeArrowheads="1"/>
          </p:cNvSpPr>
          <p:nvPr/>
        </p:nvSpPr>
        <p:spPr bwMode="auto">
          <a:xfrm>
            <a:off x="2140664" y="3000084"/>
            <a:ext cx="986538" cy="304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83%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1" name="Rectangle 48"/>
          <p:cNvSpPr>
            <a:spLocks noChangeArrowheads="1"/>
          </p:cNvSpPr>
          <p:nvPr/>
        </p:nvSpPr>
        <p:spPr bwMode="auto">
          <a:xfrm>
            <a:off x="2140664" y="3662486"/>
            <a:ext cx="986538" cy="304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45%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2" name="Rectangle 48"/>
          <p:cNvSpPr>
            <a:spLocks noChangeArrowheads="1"/>
          </p:cNvSpPr>
          <p:nvPr/>
        </p:nvSpPr>
        <p:spPr bwMode="auto">
          <a:xfrm>
            <a:off x="2140664" y="4325505"/>
            <a:ext cx="986538" cy="304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68%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3" name="Rectangle 48"/>
          <p:cNvSpPr>
            <a:spLocks noChangeArrowheads="1"/>
          </p:cNvSpPr>
          <p:nvPr/>
        </p:nvSpPr>
        <p:spPr bwMode="auto">
          <a:xfrm>
            <a:off x="5580112" y="1446974"/>
            <a:ext cx="28803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4" name="Rectangle 48"/>
          <p:cNvSpPr>
            <a:spLocks noChangeArrowheads="1"/>
          </p:cNvSpPr>
          <p:nvPr/>
        </p:nvSpPr>
        <p:spPr bwMode="auto">
          <a:xfrm>
            <a:off x="5580112" y="2064194"/>
            <a:ext cx="28803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" name="Rectangle 48"/>
          <p:cNvSpPr>
            <a:spLocks noChangeArrowheads="1"/>
          </p:cNvSpPr>
          <p:nvPr/>
        </p:nvSpPr>
        <p:spPr bwMode="auto">
          <a:xfrm>
            <a:off x="5580112" y="2666174"/>
            <a:ext cx="28803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6" name="Rectangle 48"/>
          <p:cNvSpPr>
            <a:spLocks noChangeArrowheads="1"/>
          </p:cNvSpPr>
          <p:nvPr/>
        </p:nvSpPr>
        <p:spPr bwMode="auto">
          <a:xfrm>
            <a:off x="5580112" y="3275774"/>
            <a:ext cx="28803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7" name="Rectangle 48"/>
          <p:cNvSpPr>
            <a:spLocks noChangeArrowheads="1"/>
          </p:cNvSpPr>
          <p:nvPr/>
        </p:nvSpPr>
        <p:spPr bwMode="auto">
          <a:xfrm>
            <a:off x="5580112" y="3877754"/>
            <a:ext cx="28803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1ED5B7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59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8" grpId="1"/>
          <p:bldP spid="29" grpId="0"/>
          <p:bldP spid="29" grpId="1"/>
          <p:bldP spid="30" grpId="0"/>
          <p:bldP spid="30" grpId="1"/>
          <p:bldP spid="31" grpId="0"/>
          <p:bldP spid="31" grpId="1"/>
          <p:bldP spid="32" grpId="0"/>
          <p:bldP spid="32" grpId="1"/>
          <p:bldP spid="33" grpId="0"/>
          <p:bldP spid="34" grpId="0"/>
          <p:bldP spid="35" grpId="0"/>
          <p:bldP spid="36" grpId="0"/>
          <p:bldP spid="3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8" grpId="1"/>
          <p:bldP spid="29" grpId="0"/>
          <p:bldP spid="29" grpId="1"/>
          <p:bldP spid="30" grpId="0"/>
          <p:bldP spid="30" grpId="1"/>
          <p:bldP spid="31" grpId="0"/>
          <p:bldP spid="31" grpId="1"/>
          <p:bldP spid="32" grpId="0"/>
          <p:bldP spid="32" grpId="1"/>
          <p:bldP spid="33" grpId="0"/>
          <p:bldP spid="34" grpId="0"/>
          <p:bldP spid="35" grpId="0"/>
          <p:bldP spid="36" grpId="0"/>
          <p:bldP spid="37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101785" y="0"/>
            <a:ext cx="940668" cy="257904"/>
            <a:chOff x="3954422" y="0"/>
            <a:chExt cx="1235393" cy="338709"/>
          </a:xfrm>
        </p:grpSpPr>
        <p:sp>
          <p:nvSpPr>
            <p:cNvPr id="5" name="等腰三角形 4"/>
            <p:cNvSpPr/>
            <p:nvPr/>
          </p:nvSpPr>
          <p:spPr>
            <a:xfrm rot="10800000">
              <a:off x="395442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>
              <a:off x="413995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ED5B7"/>
                </a:solidFill>
              </a:endParaRPr>
            </a:p>
          </p:txBody>
        </p:sp>
      </p:grpSp>
      <p:sp>
        <p:nvSpPr>
          <p:cNvPr id="7" name="TextBox 5"/>
          <p:cNvSpPr txBox="1"/>
          <p:nvPr/>
        </p:nvSpPr>
        <p:spPr>
          <a:xfrm>
            <a:off x="3239852" y="298058"/>
            <a:ext cx="266429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0202E"/>
                </a:solidFill>
                <a:latin typeface="Impact" panose="020B0806030902050204" pitchFamily="34" charset="0"/>
              </a:rPr>
              <a:t>单击添加文本标题</a:t>
            </a:r>
            <a:endParaRPr lang="zh-CN" altLang="en-US" dirty="0">
              <a:solidFill>
                <a:srgbClr val="20202E"/>
              </a:solidFill>
              <a:latin typeface="Impact" panose="020B0806030902050204" pitchFamily="34" charset="0"/>
            </a:endParaRPr>
          </a:p>
        </p:txBody>
      </p:sp>
      <p:sp>
        <p:nvSpPr>
          <p:cNvPr id="8" name="Freeform 7"/>
          <p:cNvSpPr/>
          <p:nvPr/>
        </p:nvSpPr>
        <p:spPr bwMode="auto">
          <a:xfrm>
            <a:off x="2139950" y="1952625"/>
            <a:ext cx="925513" cy="923925"/>
          </a:xfrm>
          <a:custGeom>
            <a:avLst/>
            <a:gdLst>
              <a:gd name="T0" fmla="*/ 0 w 307"/>
              <a:gd name="T1" fmla="*/ 307 h 307"/>
              <a:gd name="T2" fmla="*/ 307 w 307"/>
              <a:gd name="T3" fmla="*/ 307 h 307"/>
              <a:gd name="T4" fmla="*/ 0 w 307"/>
              <a:gd name="T5" fmla="*/ 0 h 307"/>
              <a:gd name="T6" fmla="*/ 0 w 307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0" y="307"/>
                </a:moveTo>
                <a:cubicBezTo>
                  <a:pt x="307" y="307"/>
                  <a:pt x="307" y="307"/>
                  <a:pt x="307" y="307"/>
                </a:cubicBezTo>
                <a:cubicBezTo>
                  <a:pt x="301" y="140"/>
                  <a:pt x="167" y="6"/>
                  <a:pt x="0" y="0"/>
                </a:cubicBezTo>
                <a:lnTo>
                  <a:pt x="0" y="307"/>
                </a:lnTo>
                <a:close/>
              </a:path>
            </a:pathLst>
          </a:custGeom>
          <a:solidFill>
            <a:srgbClr val="20202E"/>
          </a:solidFill>
          <a:ln w="9525" cmpd="sng">
            <a:noFill/>
            <a:rou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Freeform 8"/>
          <p:cNvSpPr/>
          <p:nvPr/>
        </p:nvSpPr>
        <p:spPr bwMode="auto">
          <a:xfrm>
            <a:off x="1155700" y="1958975"/>
            <a:ext cx="923925" cy="923925"/>
          </a:xfrm>
          <a:custGeom>
            <a:avLst/>
            <a:gdLst>
              <a:gd name="T0" fmla="*/ 307 w 307"/>
              <a:gd name="T1" fmla="*/ 307 h 307"/>
              <a:gd name="T2" fmla="*/ 307 w 307"/>
              <a:gd name="T3" fmla="*/ 0 h 307"/>
              <a:gd name="T4" fmla="*/ 0 w 307"/>
              <a:gd name="T5" fmla="*/ 307 h 307"/>
              <a:gd name="T6" fmla="*/ 307 w 307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307" y="307"/>
                </a:moveTo>
                <a:cubicBezTo>
                  <a:pt x="307" y="0"/>
                  <a:pt x="307" y="0"/>
                  <a:pt x="307" y="0"/>
                </a:cubicBezTo>
                <a:cubicBezTo>
                  <a:pt x="140" y="6"/>
                  <a:pt x="6" y="140"/>
                  <a:pt x="0" y="307"/>
                </a:cubicBezTo>
                <a:lnTo>
                  <a:pt x="307" y="307"/>
                </a:lnTo>
                <a:close/>
              </a:path>
            </a:pathLst>
          </a:custGeom>
          <a:solidFill>
            <a:srgbClr val="1ED5B7"/>
          </a:solidFill>
          <a:ln w="9525" cmpd="sng">
            <a:noFill/>
            <a:rou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Freeform 9"/>
          <p:cNvSpPr/>
          <p:nvPr/>
        </p:nvSpPr>
        <p:spPr bwMode="auto">
          <a:xfrm>
            <a:off x="3124200" y="2936875"/>
            <a:ext cx="925513" cy="923925"/>
          </a:xfrm>
          <a:custGeom>
            <a:avLst/>
            <a:gdLst>
              <a:gd name="T0" fmla="*/ 0 w 307"/>
              <a:gd name="T1" fmla="*/ 0 h 307"/>
              <a:gd name="T2" fmla="*/ 0 w 307"/>
              <a:gd name="T3" fmla="*/ 307 h 307"/>
              <a:gd name="T4" fmla="*/ 307 w 307"/>
              <a:gd name="T5" fmla="*/ 0 h 307"/>
              <a:gd name="T6" fmla="*/ 0 w 307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0" y="0"/>
                </a:moveTo>
                <a:cubicBezTo>
                  <a:pt x="0" y="307"/>
                  <a:pt x="0" y="307"/>
                  <a:pt x="0" y="307"/>
                </a:cubicBezTo>
                <a:cubicBezTo>
                  <a:pt x="167" y="301"/>
                  <a:pt x="301" y="167"/>
                  <a:pt x="30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20202E"/>
          </a:solidFill>
          <a:ln w="9525" cmpd="sng">
            <a:noFill/>
            <a:rou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Freeform 10"/>
          <p:cNvSpPr/>
          <p:nvPr/>
        </p:nvSpPr>
        <p:spPr bwMode="auto">
          <a:xfrm>
            <a:off x="2139950" y="2943225"/>
            <a:ext cx="925513" cy="923925"/>
          </a:xfrm>
          <a:custGeom>
            <a:avLst/>
            <a:gdLst>
              <a:gd name="T0" fmla="*/ 307 w 307"/>
              <a:gd name="T1" fmla="*/ 0 h 307"/>
              <a:gd name="T2" fmla="*/ 0 w 307"/>
              <a:gd name="T3" fmla="*/ 0 h 307"/>
              <a:gd name="T4" fmla="*/ 307 w 307"/>
              <a:gd name="T5" fmla="*/ 307 h 307"/>
              <a:gd name="T6" fmla="*/ 307 w 307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307" y="0"/>
                </a:moveTo>
                <a:cubicBezTo>
                  <a:pt x="0" y="0"/>
                  <a:pt x="0" y="0"/>
                  <a:pt x="0" y="0"/>
                </a:cubicBezTo>
                <a:cubicBezTo>
                  <a:pt x="6" y="167"/>
                  <a:pt x="140" y="301"/>
                  <a:pt x="307" y="307"/>
                </a:cubicBezTo>
                <a:lnTo>
                  <a:pt x="307" y="0"/>
                </a:lnTo>
                <a:close/>
              </a:path>
            </a:pathLst>
          </a:custGeom>
          <a:solidFill>
            <a:srgbClr val="1ED5B7"/>
          </a:solidFill>
          <a:ln w="9525" cmpd="sng">
            <a:noFill/>
            <a:rou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>
            <a:off x="4110038" y="1952625"/>
            <a:ext cx="923925" cy="923925"/>
          </a:xfrm>
          <a:custGeom>
            <a:avLst/>
            <a:gdLst>
              <a:gd name="T0" fmla="*/ 0 w 307"/>
              <a:gd name="T1" fmla="*/ 307 h 307"/>
              <a:gd name="T2" fmla="*/ 307 w 307"/>
              <a:gd name="T3" fmla="*/ 307 h 307"/>
              <a:gd name="T4" fmla="*/ 0 w 307"/>
              <a:gd name="T5" fmla="*/ 0 h 307"/>
              <a:gd name="T6" fmla="*/ 0 w 307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0" y="307"/>
                </a:moveTo>
                <a:cubicBezTo>
                  <a:pt x="307" y="307"/>
                  <a:pt x="307" y="307"/>
                  <a:pt x="307" y="307"/>
                </a:cubicBezTo>
                <a:cubicBezTo>
                  <a:pt x="302" y="140"/>
                  <a:pt x="167" y="6"/>
                  <a:pt x="0" y="0"/>
                </a:cubicBezTo>
                <a:lnTo>
                  <a:pt x="0" y="307"/>
                </a:lnTo>
                <a:close/>
              </a:path>
            </a:pathLst>
          </a:custGeom>
          <a:solidFill>
            <a:srgbClr val="20202E"/>
          </a:solidFill>
          <a:ln w="9525" cmpd="sng">
            <a:noFill/>
            <a:rou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Freeform 12"/>
          <p:cNvSpPr/>
          <p:nvPr/>
        </p:nvSpPr>
        <p:spPr bwMode="auto">
          <a:xfrm>
            <a:off x="3124200" y="1958975"/>
            <a:ext cx="925513" cy="923925"/>
          </a:xfrm>
          <a:custGeom>
            <a:avLst/>
            <a:gdLst>
              <a:gd name="T0" fmla="*/ 307 w 307"/>
              <a:gd name="T1" fmla="*/ 307 h 307"/>
              <a:gd name="T2" fmla="*/ 307 w 307"/>
              <a:gd name="T3" fmla="*/ 0 h 307"/>
              <a:gd name="T4" fmla="*/ 0 w 307"/>
              <a:gd name="T5" fmla="*/ 307 h 307"/>
              <a:gd name="T6" fmla="*/ 307 w 307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307" y="307"/>
                </a:moveTo>
                <a:cubicBezTo>
                  <a:pt x="307" y="0"/>
                  <a:pt x="307" y="0"/>
                  <a:pt x="307" y="0"/>
                </a:cubicBezTo>
                <a:cubicBezTo>
                  <a:pt x="140" y="6"/>
                  <a:pt x="6" y="140"/>
                  <a:pt x="0" y="307"/>
                </a:cubicBezTo>
                <a:lnTo>
                  <a:pt x="307" y="307"/>
                </a:lnTo>
                <a:close/>
              </a:path>
            </a:pathLst>
          </a:custGeom>
          <a:solidFill>
            <a:srgbClr val="1ED5B7"/>
          </a:solidFill>
          <a:ln w="9525" cmpd="sng">
            <a:noFill/>
            <a:rou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Freeform 13"/>
          <p:cNvSpPr/>
          <p:nvPr/>
        </p:nvSpPr>
        <p:spPr bwMode="auto">
          <a:xfrm>
            <a:off x="5097463" y="2936875"/>
            <a:ext cx="920750" cy="923925"/>
          </a:xfrm>
          <a:custGeom>
            <a:avLst/>
            <a:gdLst>
              <a:gd name="T0" fmla="*/ 0 w 306"/>
              <a:gd name="T1" fmla="*/ 0 h 307"/>
              <a:gd name="T2" fmla="*/ 0 w 306"/>
              <a:gd name="T3" fmla="*/ 307 h 307"/>
              <a:gd name="T4" fmla="*/ 306 w 306"/>
              <a:gd name="T5" fmla="*/ 0 h 307"/>
              <a:gd name="T6" fmla="*/ 0 w 306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0" y="0"/>
                </a:moveTo>
                <a:cubicBezTo>
                  <a:pt x="0" y="307"/>
                  <a:pt x="0" y="307"/>
                  <a:pt x="0" y="307"/>
                </a:cubicBezTo>
                <a:cubicBezTo>
                  <a:pt x="166" y="301"/>
                  <a:pt x="301" y="167"/>
                  <a:pt x="306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20202E"/>
          </a:solidFill>
          <a:ln w="9525" cmpd="sng">
            <a:noFill/>
            <a:rou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Freeform 14"/>
          <p:cNvSpPr/>
          <p:nvPr/>
        </p:nvSpPr>
        <p:spPr bwMode="auto">
          <a:xfrm>
            <a:off x="4110038" y="2943225"/>
            <a:ext cx="923925" cy="923925"/>
          </a:xfrm>
          <a:custGeom>
            <a:avLst/>
            <a:gdLst>
              <a:gd name="T0" fmla="*/ 307 w 307"/>
              <a:gd name="T1" fmla="*/ 0 h 307"/>
              <a:gd name="T2" fmla="*/ 0 w 307"/>
              <a:gd name="T3" fmla="*/ 0 h 307"/>
              <a:gd name="T4" fmla="*/ 307 w 307"/>
              <a:gd name="T5" fmla="*/ 307 h 307"/>
              <a:gd name="T6" fmla="*/ 307 w 307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307" y="0"/>
                </a:moveTo>
                <a:cubicBezTo>
                  <a:pt x="0" y="0"/>
                  <a:pt x="0" y="0"/>
                  <a:pt x="0" y="0"/>
                </a:cubicBezTo>
                <a:cubicBezTo>
                  <a:pt x="6" y="167"/>
                  <a:pt x="140" y="301"/>
                  <a:pt x="307" y="307"/>
                </a:cubicBezTo>
                <a:lnTo>
                  <a:pt x="307" y="0"/>
                </a:lnTo>
                <a:close/>
              </a:path>
            </a:pathLst>
          </a:custGeom>
          <a:solidFill>
            <a:srgbClr val="1ED5B7"/>
          </a:solidFill>
          <a:ln w="9525" cmpd="sng">
            <a:noFill/>
            <a:rou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Freeform 15"/>
          <p:cNvSpPr/>
          <p:nvPr/>
        </p:nvSpPr>
        <p:spPr bwMode="auto">
          <a:xfrm>
            <a:off x="6084888" y="1958975"/>
            <a:ext cx="922337" cy="923925"/>
          </a:xfrm>
          <a:custGeom>
            <a:avLst/>
            <a:gdLst>
              <a:gd name="T0" fmla="*/ 0 w 306"/>
              <a:gd name="T1" fmla="*/ 307 h 307"/>
              <a:gd name="T2" fmla="*/ 306 w 306"/>
              <a:gd name="T3" fmla="*/ 307 h 307"/>
              <a:gd name="T4" fmla="*/ 0 w 306"/>
              <a:gd name="T5" fmla="*/ 0 h 307"/>
              <a:gd name="T6" fmla="*/ 0 w 306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0" y="307"/>
                </a:moveTo>
                <a:cubicBezTo>
                  <a:pt x="306" y="307"/>
                  <a:pt x="306" y="307"/>
                  <a:pt x="306" y="307"/>
                </a:cubicBezTo>
                <a:cubicBezTo>
                  <a:pt x="301" y="140"/>
                  <a:pt x="166" y="6"/>
                  <a:pt x="0" y="0"/>
                </a:cubicBezTo>
                <a:lnTo>
                  <a:pt x="0" y="307"/>
                </a:lnTo>
                <a:close/>
              </a:path>
            </a:pathLst>
          </a:custGeom>
          <a:solidFill>
            <a:srgbClr val="20202E"/>
          </a:solidFill>
          <a:ln w="9525" cmpd="sng">
            <a:noFill/>
            <a:rou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Freeform 16"/>
          <p:cNvSpPr/>
          <p:nvPr/>
        </p:nvSpPr>
        <p:spPr bwMode="auto">
          <a:xfrm>
            <a:off x="5097463" y="1958975"/>
            <a:ext cx="920750" cy="923925"/>
          </a:xfrm>
          <a:custGeom>
            <a:avLst/>
            <a:gdLst>
              <a:gd name="T0" fmla="*/ 306 w 306"/>
              <a:gd name="T1" fmla="*/ 307 h 307"/>
              <a:gd name="T2" fmla="*/ 306 w 306"/>
              <a:gd name="T3" fmla="*/ 0 h 307"/>
              <a:gd name="T4" fmla="*/ 0 w 306"/>
              <a:gd name="T5" fmla="*/ 307 h 307"/>
              <a:gd name="T6" fmla="*/ 306 w 306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306" y="307"/>
                </a:moveTo>
                <a:cubicBezTo>
                  <a:pt x="306" y="0"/>
                  <a:pt x="306" y="0"/>
                  <a:pt x="306" y="0"/>
                </a:cubicBezTo>
                <a:cubicBezTo>
                  <a:pt x="139" y="6"/>
                  <a:pt x="5" y="140"/>
                  <a:pt x="0" y="307"/>
                </a:cubicBezTo>
                <a:lnTo>
                  <a:pt x="306" y="307"/>
                </a:lnTo>
                <a:close/>
              </a:path>
            </a:pathLst>
          </a:custGeom>
          <a:solidFill>
            <a:srgbClr val="1ED5B7"/>
          </a:solidFill>
          <a:ln w="9525" cmpd="sng">
            <a:noFill/>
            <a:rou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Freeform 17"/>
          <p:cNvSpPr/>
          <p:nvPr/>
        </p:nvSpPr>
        <p:spPr bwMode="auto">
          <a:xfrm>
            <a:off x="7067550" y="2943225"/>
            <a:ext cx="920750" cy="923925"/>
          </a:xfrm>
          <a:custGeom>
            <a:avLst/>
            <a:gdLst>
              <a:gd name="T0" fmla="*/ 0 w 306"/>
              <a:gd name="T1" fmla="*/ 0 h 307"/>
              <a:gd name="T2" fmla="*/ 0 w 306"/>
              <a:gd name="T3" fmla="*/ 307 h 307"/>
              <a:gd name="T4" fmla="*/ 306 w 306"/>
              <a:gd name="T5" fmla="*/ 0 h 307"/>
              <a:gd name="T6" fmla="*/ 0 w 306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0" y="0"/>
                </a:moveTo>
                <a:cubicBezTo>
                  <a:pt x="0" y="307"/>
                  <a:pt x="0" y="307"/>
                  <a:pt x="0" y="307"/>
                </a:cubicBezTo>
                <a:cubicBezTo>
                  <a:pt x="167" y="301"/>
                  <a:pt x="301" y="167"/>
                  <a:pt x="306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20202E"/>
          </a:solidFill>
          <a:ln w="9525" cmpd="sng">
            <a:noFill/>
            <a:rou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Freeform 18"/>
          <p:cNvSpPr/>
          <p:nvPr/>
        </p:nvSpPr>
        <p:spPr bwMode="auto">
          <a:xfrm>
            <a:off x="6081713" y="2943225"/>
            <a:ext cx="922337" cy="923925"/>
          </a:xfrm>
          <a:custGeom>
            <a:avLst/>
            <a:gdLst>
              <a:gd name="T0" fmla="*/ 306 w 306"/>
              <a:gd name="T1" fmla="*/ 0 h 307"/>
              <a:gd name="T2" fmla="*/ 0 w 306"/>
              <a:gd name="T3" fmla="*/ 0 h 307"/>
              <a:gd name="T4" fmla="*/ 306 w 306"/>
              <a:gd name="T5" fmla="*/ 307 h 307"/>
              <a:gd name="T6" fmla="*/ 306 w 306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306" y="0"/>
                </a:moveTo>
                <a:cubicBezTo>
                  <a:pt x="0" y="0"/>
                  <a:pt x="0" y="0"/>
                  <a:pt x="0" y="0"/>
                </a:cubicBezTo>
                <a:cubicBezTo>
                  <a:pt x="5" y="167"/>
                  <a:pt x="139" y="301"/>
                  <a:pt x="306" y="307"/>
                </a:cubicBezTo>
                <a:lnTo>
                  <a:pt x="306" y="0"/>
                </a:lnTo>
                <a:close/>
              </a:path>
            </a:pathLst>
          </a:custGeom>
          <a:solidFill>
            <a:srgbClr val="1ED5B7"/>
          </a:solidFill>
          <a:ln w="9525" cmpd="sng">
            <a:noFill/>
            <a:rou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7377113" y="3184525"/>
            <a:ext cx="212725" cy="200025"/>
          </a:xfrm>
          <a:custGeom>
            <a:avLst/>
            <a:gdLst>
              <a:gd name="T0" fmla="*/ 65 w 103"/>
              <a:gd name="T1" fmla="*/ 84 h 97"/>
              <a:gd name="T2" fmla="*/ 67 w 103"/>
              <a:gd name="T3" fmla="*/ 81 h 97"/>
              <a:gd name="T4" fmla="*/ 67 w 103"/>
              <a:gd name="T5" fmla="*/ 46 h 97"/>
              <a:gd name="T6" fmla="*/ 65 w 103"/>
              <a:gd name="T7" fmla="*/ 44 h 97"/>
              <a:gd name="T8" fmla="*/ 38 w 103"/>
              <a:gd name="T9" fmla="*/ 44 h 97"/>
              <a:gd name="T10" fmla="*/ 36 w 103"/>
              <a:gd name="T11" fmla="*/ 46 h 97"/>
              <a:gd name="T12" fmla="*/ 36 w 103"/>
              <a:gd name="T13" fmla="*/ 81 h 97"/>
              <a:gd name="T14" fmla="*/ 38 w 103"/>
              <a:gd name="T15" fmla="*/ 84 h 97"/>
              <a:gd name="T16" fmla="*/ 65 w 103"/>
              <a:gd name="T17" fmla="*/ 84 h 97"/>
              <a:gd name="T18" fmla="*/ 40 w 103"/>
              <a:gd name="T19" fmla="*/ 49 h 97"/>
              <a:gd name="T20" fmla="*/ 40 w 103"/>
              <a:gd name="T21" fmla="*/ 49 h 97"/>
              <a:gd name="T22" fmla="*/ 62 w 103"/>
              <a:gd name="T23" fmla="*/ 49 h 97"/>
              <a:gd name="T24" fmla="*/ 62 w 103"/>
              <a:gd name="T25" fmla="*/ 79 h 97"/>
              <a:gd name="T26" fmla="*/ 40 w 103"/>
              <a:gd name="T27" fmla="*/ 79 h 97"/>
              <a:gd name="T28" fmla="*/ 40 w 103"/>
              <a:gd name="T29" fmla="*/ 49 h 97"/>
              <a:gd name="T30" fmla="*/ 84 w 103"/>
              <a:gd name="T31" fmla="*/ 50 h 97"/>
              <a:gd name="T32" fmla="*/ 84 w 103"/>
              <a:gd name="T33" fmla="*/ 50 h 97"/>
              <a:gd name="T34" fmla="*/ 80 w 103"/>
              <a:gd name="T35" fmla="*/ 54 h 97"/>
              <a:gd name="T36" fmla="*/ 80 w 103"/>
              <a:gd name="T37" fmla="*/ 89 h 97"/>
              <a:gd name="T38" fmla="*/ 23 w 103"/>
              <a:gd name="T39" fmla="*/ 89 h 97"/>
              <a:gd name="T40" fmla="*/ 23 w 103"/>
              <a:gd name="T41" fmla="*/ 54 h 97"/>
              <a:gd name="T42" fmla="*/ 19 w 103"/>
              <a:gd name="T43" fmla="*/ 50 h 97"/>
              <a:gd name="T44" fmla="*/ 15 w 103"/>
              <a:gd name="T45" fmla="*/ 54 h 97"/>
              <a:gd name="T46" fmla="*/ 15 w 103"/>
              <a:gd name="T47" fmla="*/ 93 h 97"/>
              <a:gd name="T48" fmla="*/ 19 w 103"/>
              <a:gd name="T49" fmla="*/ 97 h 97"/>
              <a:gd name="T50" fmla="*/ 84 w 103"/>
              <a:gd name="T51" fmla="*/ 97 h 97"/>
              <a:gd name="T52" fmla="*/ 88 w 103"/>
              <a:gd name="T53" fmla="*/ 93 h 97"/>
              <a:gd name="T54" fmla="*/ 88 w 103"/>
              <a:gd name="T55" fmla="*/ 54 h 97"/>
              <a:gd name="T56" fmla="*/ 84 w 103"/>
              <a:gd name="T57" fmla="*/ 50 h 97"/>
              <a:gd name="T58" fmla="*/ 102 w 103"/>
              <a:gd name="T59" fmla="*/ 49 h 97"/>
              <a:gd name="T60" fmla="*/ 102 w 103"/>
              <a:gd name="T61" fmla="*/ 49 h 97"/>
              <a:gd name="T62" fmla="*/ 54 w 103"/>
              <a:gd name="T63" fmla="*/ 2 h 97"/>
              <a:gd name="T64" fmla="*/ 49 w 103"/>
              <a:gd name="T65" fmla="*/ 2 h 97"/>
              <a:gd name="T66" fmla="*/ 1 w 103"/>
              <a:gd name="T67" fmla="*/ 49 h 97"/>
              <a:gd name="T68" fmla="*/ 1 w 103"/>
              <a:gd name="T69" fmla="*/ 55 h 97"/>
              <a:gd name="T70" fmla="*/ 7 w 103"/>
              <a:gd name="T71" fmla="*/ 55 h 97"/>
              <a:gd name="T72" fmla="*/ 51 w 103"/>
              <a:gd name="T73" fmla="*/ 10 h 97"/>
              <a:gd name="T74" fmla="*/ 96 w 103"/>
              <a:gd name="T75" fmla="*/ 55 h 97"/>
              <a:gd name="T76" fmla="*/ 102 w 103"/>
              <a:gd name="T77" fmla="*/ 55 h 97"/>
              <a:gd name="T78" fmla="*/ 102 w 103"/>
              <a:gd name="T79" fmla="*/ 49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3" h="97">
                <a:moveTo>
                  <a:pt x="65" y="84"/>
                </a:moveTo>
                <a:cubicBezTo>
                  <a:pt x="66" y="84"/>
                  <a:pt x="67" y="83"/>
                  <a:pt x="67" y="81"/>
                </a:cubicBezTo>
                <a:cubicBezTo>
                  <a:pt x="67" y="46"/>
                  <a:pt x="67" y="46"/>
                  <a:pt x="67" y="46"/>
                </a:cubicBezTo>
                <a:cubicBezTo>
                  <a:pt x="67" y="45"/>
                  <a:pt x="66" y="44"/>
                  <a:pt x="65" y="44"/>
                </a:cubicBezTo>
                <a:cubicBezTo>
                  <a:pt x="38" y="44"/>
                  <a:pt x="38" y="44"/>
                  <a:pt x="38" y="44"/>
                </a:cubicBezTo>
                <a:cubicBezTo>
                  <a:pt x="37" y="44"/>
                  <a:pt x="36" y="45"/>
                  <a:pt x="36" y="46"/>
                </a:cubicBezTo>
                <a:cubicBezTo>
                  <a:pt x="36" y="81"/>
                  <a:pt x="36" y="81"/>
                  <a:pt x="36" y="81"/>
                </a:cubicBezTo>
                <a:cubicBezTo>
                  <a:pt x="36" y="83"/>
                  <a:pt x="37" y="84"/>
                  <a:pt x="38" y="84"/>
                </a:cubicBezTo>
                <a:cubicBezTo>
                  <a:pt x="65" y="84"/>
                  <a:pt x="65" y="84"/>
                  <a:pt x="65" y="84"/>
                </a:cubicBezTo>
                <a:close/>
                <a:moveTo>
                  <a:pt x="40" y="49"/>
                </a:moveTo>
                <a:cubicBezTo>
                  <a:pt x="40" y="49"/>
                  <a:pt x="40" y="49"/>
                  <a:pt x="40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79"/>
                  <a:pt x="62" y="79"/>
                  <a:pt x="62" y="79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49"/>
                  <a:pt x="40" y="49"/>
                  <a:pt x="40" y="49"/>
                </a:cubicBezTo>
                <a:close/>
                <a:moveTo>
                  <a:pt x="84" y="50"/>
                </a:moveTo>
                <a:cubicBezTo>
                  <a:pt x="84" y="50"/>
                  <a:pt x="84" y="50"/>
                  <a:pt x="84" y="50"/>
                </a:cubicBezTo>
                <a:cubicBezTo>
                  <a:pt x="82" y="50"/>
                  <a:pt x="80" y="52"/>
                  <a:pt x="80" y="54"/>
                </a:cubicBezTo>
                <a:cubicBezTo>
                  <a:pt x="80" y="89"/>
                  <a:pt x="80" y="89"/>
                  <a:pt x="80" y="89"/>
                </a:cubicBezTo>
                <a:cubicBezTo>
                  <a:pt x="23" y="89"/>
                  <a:pt x="23" y="89"/>
                  <a:pt x="23" y="89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2"/>
                  <a:pt x="21" y="50"/>
                  <a:pt x="19" y="50"/>
                </a:cubicBezTo>
                <a:cubicBezTo>
                  <a:pt x="17" y="50"/>
                  <a:pt x="15" y="52"/>
                  <a:pt x="15" y="54"/>
                </a:cubicBezTo>
                <a:cubicBezTo>
                  <a:pt x="15" y="93"/>
                  <a:pt x="15" y="93"/>
                  <a:pt x="15" y="93"/>
                </a:cubicBezTo>
                <a:cubicBezTo>
                  <a:pt x="15" y="95"/>
                  <a:pt x="17" y="97"/>
                  <a:pt x="19" y="97"/>
                </a:cubicBezTo>
                <a:cubicBezTo>
                  <a:pt x="84" y="97"/>
                  <a:pt x="84" y="97"/>
                  <a:pt x="84" y="97"/>
                </a:cubicBezTo>
                <a:cubicBezTo>
                  <a:pt x="86" y="97"/>
                  <a:pt x="88" y="95"/>
                  <a:pt x="88" y="93"/>
                </a:cubicBezTo>
                <a:cubicBezTo>
                  <a:pt x="88" y="54"/>
                  <a:pt x="88" y="54"/>
                  <a:pt x="88" y="54"/>
                </a:cubicBezTo>
                <a:cubicBezTo>
                  <a:pt x="88" y="52"/>
                  <a:pt x="86" y="50"/>
                  <a:pt x="84" y="50"/>
                </a:cubicBezTo>
                <a:close/>
                <a:moveTo>
                  <a:pt x="102" y="49"/>
                </a:moveTo>
                <a:cubicBezTo>
                  <a:pt x="102" y="49"/>
                  <a:pt x="102" y="49"/>
                  <a:pt x="102" y="49"/>
                </a:cubicBezTo>
                <a:cubicBezTo>
                  <a:pt x="54" y="2"/>
                  <a:pt x="54" y="2"/>
                  <a:pt x="54" y="2"/>
                </a:cubicBezTo>
                <a:cubicBezTo>
                  <a:pt x="53" y="0"/>
                  <a:pt x="50" y="0"/>
                  <a:pt x="49" y="2"/>
                </a:cubicBezTo>
                <a:cubicBezTo>
                  <a:pt x="1" y="49"/>
                  <a:pt x="1" y="49"/>
                  <a:pt x="1" y="49"/>
                </a:cubicBezTo>
                <a:cubicBezTo>
                  <a:pt x="0" y="51"/>
                  <a:pt x="0" y="53"/>
                  <a:pt x="1" y="55"/>
                </a:cubicBezTo>
                <a:cubicBezTo>
                  <a:pt x="3" y="57"/>
                  <a:pt x="5" y="57"/>
                  <a:pt x="7" y="55"/>
                </a:cubicBezTo>
                <a:cubicBezTo>
                  <a:pt x="51" y="10"/>
                  <a:pt x="51" y="10"/>
                  <a:pt x="51" y="10"/>
                </a:cubicBezTo>
                <a:cubicBezTo>
                  <a:pt x="96" y="55"/>
                  <a:pt x="96" y="55"/>
                  <a:pt x="96" y="55"/>
                </a:cubicBezTo>
                <a:cubicBezTo>
                  <a:pt x="98" y="57"/>
                  <a:pt x="100" y="57"/>
                  <a:pt x="102" y="55"/>
                </a:cubicBezTo>
                <a:cubicBezTo>
                  <a:pt x="103" y="53"/>
                  <a:pt x="103" y="51"/>
                  <a:pt x="102" y="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Freeform 20"/>
          <p:cNvSpPr>
            <a:spLocks noEditPoints="1"/>
          </p:cNvSpPr>
          <p:nvPr/>
        </p:nvSpPr>
        <p:spPr bwMode="auto">
          <a:xfrm>
            <a:off x="4413250" y="2366962"/>
            <a:ext cx="247650" cy="254000"/>
          </a:xfrm>
          <a:custGeom>
            <a:avLst/>
            <a:gdLst>
              <a:gd name="T0" fmla="*/ 3 w 120"/>
              <a:gd name="T1" fmla="*/ 63 h 124"/>
              <a:gd name="T2" fmla="*/ 60 w 120"/>
              <a:gd name="T3" fmla="*/ 20 h 124"/>
              <a:gd name="T4" fmla="*/ 20 w 120"/>
              <a:gd name="T5" fmla="*/ 60 h 124"/>
              <a:gd name="T6" fmla="*/ 30 w 120"/>
              <a:gd name="T7" fmla="*/ 60 h 124"/>
              <a:gd name="T8" fmla="*/ 44 w 120"/>
              <a:gd name="T9" fmla="*/ 108 h 124"/>
              <a:gd name="T10" fmla="*/ 76 w 120"/>
              <a:gd name="T11" fmla="*/ 102 h 124"/>
              <a:gd name="T12" fmla="*/ 53 w 120"/>
              <a:gd name="T13" fmla="*/ 124 h 124"/>
              <a:gd name="T14" fmla="*/ 67 w 120"/>
              <a:gd name="T15" fmla="*/ 118 h 124"/>
              <a:gd name="T16" fmla="*/ 44 w 120"/>
              <a:gd name="T17" fmla="*/ 116 h 124"/>
              <a:gd name="T18" fmla="*/ 76 w 120"/>
              <a:gd name="T19" fmla="*/ 110 h 124"/>
              <a:gd name="T20" fmla="*/ 84 w 120"/>
              <a:gd name="T21" fmla="*/ 60 h 124"/>
              <a:gd name="T22" fmla="*/ 75 w 120"/>
              <a:gd name="T23" fmla="*/ 56 h 124"/>
              <a:gd name="T24" fmla="*/ 60 w 120"/>
              <a:gd name="T25" fmla="*/ 56 h 124"/>
              <a:gd name="T26" fmla="*/ 50 w 120"/>
              <a:gd name="T27" fmla="*/ 57 h 124"/>
              <a:gd name="T28" fmla="*/ 35 w 120"/>
              <a:gd name="T29" fmla="*/ 60 h 124"/>
              <a:gd name="T30" fmla="*/ 47 w 120"/>
              <a:gd name="T31" fmla="*/ 62 h 124"/>
              <a:gd name="T32" fmla="*/ 50 w 120"/>
              <a:gd name="T33" fmla="*/ 64 h 124"/>
              <a:gd name="T34" fmla="*/ 50 w 120"/>
              <a:gd name="T35" fmla="*/ 64 h 124"/>
              <a:gd name="T36" fmla="*/ 51 w 120"/>
              <a:gd name="T37" fmla="*/ 64 h 124"/>
              <a:gd name="T38" fmla="*/ 51 w 120"/>
              <a:gd name="T39" fmla="*/ 64 h 124"/>
              <a:gd name="T40" fmla="*/ 51 w 120"/>
              <a:gd name="T41" fmla="*/ 65 h 124"/>
              <a:gd name="T42" fmla="*/ 51 w 120"/>
              <a:gd name="T43" fmla="*/ 65 h 124"/>
              <a:gd name="T44" fmla="*/ 51 w 120"/>
              <a:gd name="T45" fmla="*/ 65 h 124"/>
              <a:gd name="T46" fmla="*/ 52 w 120"/>
              <a:gd name="T47" fmla="*/ 65 h 124"/>
              <a:gd name="T48" fmla="*/ 52 w 120"/>
              <a:gd name="T49" fmla="*/ 65 h 124"/>
              <a:gd name="T50" fmla="*/ 52 w 120"/>
              <a:gd name="T51" fmla="*/ 65 h 124"/>
              <a:gd name="T52" fmla="*/ 52 w 120"/>
              <a:gd name="T53" fmla="*/ 65 h 124"/>
              <a:gd name="T54" fmla="*/ 53 w 120"/>
              <a:gd name="T55" fmla="*/ 65 h 124"/>
              <a:gd name="T56" fmla="*/ 53 w 120"/>
              <a:gd name="T57" fmla="*/ 65 h 124"/>
              <a:gd name="T58" fmla="*/ 53 w 120"/>
              <a:gd name="T59" fmla="*/ 65 h 124"/>
              <a:gd name="T60" fmla="*/ 53 w 120"/>
              <a:gd name="T61" fmla="*/ 65 h 124"/>
              <a:gd name="T62" fmla="*/ 53 w 120"/>
              <a:gd name="T63" fmla="*/ 65 h 124"/>
              <a:gd name="T64" fmla="*/ 54 w 120"/>
              <a:gd name="T65" fmla="*/ 65 h 124"/>
              <a:gd name="T66" fmla="*/ 54 w 120"/>
              <a:gd name="T67" fmla="*/ 65 h 124"/>
              <a:gd name="T68" fmla="*/ 54 w 120"/>
              <a:gd name="T69" fmla="*/ 64 h 124"/>
              <a:gd name="T70" fmla="*/ 54 w 120"/>
              <a:gd name="T71" fmla="*/ 64 h 124"/>
              <a:gd name="T72" fmla="*/ 55 w 120"/>
              <a:gd name="T73" fmla="*/ 64 h 124"/>
              <a:gd name="T74" fmla="*/ 58 w 120"/>
              <a:gd name="T75" fmla="*/ 62 h 124"/>
              <a:gd name="T76" fmla="*/ 64 w 120"/>
              <a:gd name="T77" fmla="*/ 63 h 124"/>
              <a:gd name="T78" fmla="*/ 69 w 120"/>
              <a:gd name="T79" fmla="*/ 64 h 124"/>
              <a:gd name="T80" fmla="*/ 80 w 120"/>
              <a:gd name="T81" fmla="*/ 64 h 124"/>
              <a:gd name="T82" fmla="*/ 29 w 120"/>
              <a:gd name="T83" fmla="*/ 26 h 124"/>
              <a:gd name="T84" fmla="*/ 25 w 120"/>
              <a:gd name="T85" fmla="*/ 30 h 124"/>
              <a:gd name="T86" fmla="*/ 106 w 120"/>
              <a:gd name="T87" fmla="*/ 63 h 124"/>
              <a:gd name="T88" fmla="*/ 120 w 120"/>
              <a:gd name="T89" fmla="*/ 60 h 124"/>
              <a:gd name="T90" fmla="*/ 95 w 120"/>
              <a:gd name="T91" fmla="*/ 30 h 124"/>
              <a:gd name="T92" fmla="*/ 91 w 120"/>
              <a:gd name="T93" fmla="*/ 26 h 124"/>
              <a:gd name="T94" fmla="*/ 63 w 120"/>
              <a:gd name="T95" fmla="*/ 14 h 124"/>
              <a:gd name="T96" fmla="*/ 60 w 120"/>
              <a:gd name="T97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0" h="124">
                <a:moveTo>
                  <a:pt x="14" y="58"/>
                </a:moveTo>
                <a:cubicBezTo>
                  <a:pt x="15" y="58"/>
                  <a:pt x="16" y="59"/>
                  <a:pt x="16" y="60"/>
                </a:cubicBezTo>
                <a:cubicBezTo>
                  <a:pt x="16" y="62"/>
                  <a:pt x="15" y="63"/>
                  <a:pt x="14" y="63"/>
                </a:cubicBezTo>
                <a:cubicBezTo>
                  <a:pt x="3" y="63"/>
                  <a:pt x="3" y="63"/>
                  <a:pt x="3" y="63"/>
                </a:cubicBezTo>
                <a:cubicBezTo>
                  <a:pt x="1" y="63"/>
                  <a:pt x="0" y="62"/>
                  <a:pt x="0" y="60"/>
                </a:cubicBezTo>
                <a:cubicBezTo>
                  <a:pt x="0" y="59"/>
                  <a:pt x="1" y="58"/>
                  <a:pt x="3" y="58"/>
                </a:cubicBezTo>
                <a:cubicBezTo>
                  <a:pt x="14" y="58"/>
                  <a:pt x="14" y="58"/>
                  <a:pt x="14" y="58"/>
                </a:cubicBezTo>
                <a:close/>
                <a:moveTo>
                  <a:pt x="60" y="20"/>
                </a:moveTo>
                <a:cubicBezTo>
                  <a:pt x="60" y="20"/>
                  <a:pt x="60" y="20"/>
                  <a:pt x="60" y="20"/>
                </a:cubicBezTo>
                <a:cubicBezTo>
                  <a:pt x="82" y="20"/>
                  <a:pt x="100" y="38"/>
                  <a:pt x="100" y="60"/>
                </a:cubicBezTo>
                <a:cubicBezTo>
                  <a:pt x="100" y="83"/>
                  <a:pt x="82" y="101"/>
                  <a:pt x="60" y="101"/>
                </a:cubicBezTo>
                <a:cubicBezTo>
                  <a:pt x="38" y="101"/>
                  <a:pt x="20" y="83"/>
                  <a:pt x="20" y="60"/>
                </a:cubicBezTo>
                <a:cubicBezTo>
                  <a:pt x="20" y="38"/>
                  <a:pt x="38" y="20"/>
                  <a:pt x="60" y="20"/>
                </a:cubicBezTo>
                <a:close/>
                <a:moveTo>
                  <a:pt x="60" y="30"/>
                </a:moveTo>
                <a:cubicBezTo>
                  <a:pt x="60" y="30"/>
                  <a:pt x="60" y="30"/>
                  <a:pt x="60" y="30"/>
                </a:cubicBezTo>
                <a:cubicBezTo>
                  <a:pt x="43" y="30"/>
                  <a:pt x="30" y="44"/>
                  <a:pt x="30" y="60"/>
                </a:cubicBezTo>
                <a:cubicBezTo>
                  <a:pt x="30" y="77"/>
                  <a:pt x="43" y="91"/>
                  <a:pt x="60" y="91"/>
                </a:cubicBezTo>
                <a:cubicBezTo>
                  <a:pt x="77" y="91"/>
                  <a:pt x="90" y="77"/>
                  <a:pt x="90" y="60"/>
                </a:cubicBezTo>
                <a:cubicBezTo>
                  <a:pt x="90" y="44"/>
                  <a:pt x="77" y="30"/>
                  <a:pt x="60" y="30"/>
                </a:cubicBezTo>
                <a:close/>
                <a:moveTo>
                  <a:pt x="44" y="108"/>
                </a:moveTo>
                <a:cubicBezTo>
                  <a:pt x="44" y="108"/>
                  <a:pt x="44" y="108"/>
                  <a:pt x="44" y="108"/>
                </a:cubicBezTo>
                <a:cubicBezTo>
                  <a:pt x="42" y="108"/>
                  <a:pt x="41" y="107"/>
                  <a:pt x="41" y="105"/>
                </a:cubicBezTo>
                <a:cubicBezTo>
                  <a:pt x="41" y="104"/>
                  <a:pt x="42" y="102"/>
                  <a:pt x="44" y="102"/>
                </a:cubicBezTo>
                <a:cubicBezTo>
                  <a:pt x="76" y="102"/>
                  <a:pt x="76" y="102"/>
                  <a:pt x="76" y="102"/>
                </a:cubicBezTo>
                <a:cubicBezTo>
                  <a:pt x="78" y="102"/>
                  <a:pt x="79" y="104"/>
                  <a:pt x="79" y="105"/>
                </a:cubicBezTo>
                <a:cubicBezTo>
                  <a:pt x="79" y="107"/>
                  <a:pt x="78" y="108"/>
                  <a:pt x="76" y="108"/>
                </a:cubicBezTo>
                <a:cubicBezTo>
                  <a:pt x="44" y="108"/>
                  <a:pt x="44" y="108"/>
                  <a:pt x="44" y="108"/>
                </a:cubicBezTo>
                <a:close/>
                <a:moveTo>
                  <a:pt x="53" y="124"/>
                </a:moveTo>
                <a:cubicBezTo>
                  <a:pt x="53" y="124"/>
                  <a:pt x="53" y="124"/>
                  <a:pt x="53" y="124"/>
                </a:cubicBezTo>
                <a:cubicBezTo>
                  <a:pt x="51" y="124"/>
                  <a:pt x="50" y="123"/>
                  <a:pt x="50" y="121"/>
                </a:cubicBezTo>
                <a:cubicBezTo>
                  <a:pt x="50" y="119"/>
                  <a:pt x="51" y="118"/>
                  <a:pt x="53" y="118"/>
                </a:cubicBezTo>
                <a:cubicBezTo>
                  <a:pt x="67" y="118"/>
                  <a:pt x="67" y="118"/>
                  <a:pt x="67" y="118"/>
                </a:cubicBezTo>
                <a:cubicBezTo>
                  <a:pt x="69" y="118"/>
                  <a:pt x="70" y="119"/>
                  <a:pt x="70" y="121"/>
                </a:cubicBezTo>
                <a:cubicBezTo>
                  <a:pt x="70" y="123"/>
                  <a:pt x="69" y="124"/>
                  <a:pt x="67" y="124"/>
                </a:cubicBezTo>
                <a:cubicBezTo>
                  <a:pt x="53" y="124"/>
                  <a:pt x="53" y="124"/>
                  <a:pt x="53" y="124"/>
                </a:cubicBezTo>
                <a:close/>
                <a:moveTo>
                  <a:pt x="44" y="116"/>
                </a:moveTo>
                <a:cubicBezTo>
                  <a:pt x="44" y="116"/>
                  <a:pt x="44" y="116"/>
                  <a:pt x="44" y="116"/>
                </a:cubicBezTo>
                <a:cubicBezTo>
                  <a:pt x="42" y="116"/>
                  <a:pt x="41" y="115"/>
                  <a:pt x="41" y="113"/>
                </a:cubicBezTo>
                <a:cubicBezTo>
                  <a:pt x="41" y="112"/>
                  <a:pt x="42" y="110"/>
                  <a:pt x="44" y="110"/>
                </a:cubicBezTo>
                <a:cubicBezTo>
                  <a:pt x="76" y="110"/>
                  <a:pt x="76" y="110"/>
                  <a:pt x="76" y="110"/>
                </a:cubicBezTo>
                <a:cubicBezTo>
                  <a:pt x="78" y="110"/>
                  <a:pt x="79" y="112"/>
                  <a:pt x="79" y="113"/>
                </a:cubicBezTo>
                <a:cubicBezTo>
                  <a:pt x="79" y="115"/>
                  <a:pt x="78" y="116"/>
                  <a:pt x="76" y="116"/>
                </a:cubicBezTo>
                <a:cubicBezTo>
                  <a:pt x="44" y="116"/>
                  <a:pt x="44" y="116"/>
                  <a:pt x="44" y="116"/>
                </a:cubicBezTo>
                <a:close/>
                <a:moveTo>
                  <a:pt x="84" y="60"/>
                </a:moveTo>
                <a:cubicBezTo>
                  <a:pt x="84" y="60"/>
                  <a:pt x="84" y="60"/>
                  <a:pt x="84" y="60"/>
                </a:cubicBezTo>
                <a:cubicBezTo>
                  <a:pt x="83" y="59"/>
                  <a:pt x="82" y="58"/>
                  <a:pt x="80" y="57"/>
                </a:cubicBezTo>
                <a:cubicBezTo>
                  <a:pt x="79" y="57"/>
                  <a:pt x="78" y="56"/>
                  <a:pt x="78" y="56"/>
                </a:cubicBezTo>
                <a:cubicBezTo>
                  <a:pt x="77" y="56"/>
                  <a:pt x="76" y="56"/>
                  <a:pt x="75" y="56"/>
                </a:cubicBezTo>
                <a:cubicBezTo>
                  <a:pt x="72" y="56"/>
                  <a:pt x="70" y="57"/>
                  <a:pt x="67" y="58"/>
                </a:cubicBezTo>
                <a:cubicBezTo>
                  <a:pt x="67" y="58"/>
                  <a:pt x="66" y="57"/>
                  <a:pt x="65" y="57"/>
                </a:cubicBezTo>
                <a:cubicBezTo>
                  <a:pt x="64" y="57"/>
                  <a:pt x="64" y="56"/>
                  <a:pt x="63" y="56"/>
                </a:cubicBezTo>
                <a:cubicBezTo>
                  <a:pt x="62" y="56"/>
                  <a:pt x="61" y="56"/>
                  <a:pt x="60" y="56"/>
                </a:cubicBezTo>
                <a:cubicBezTo>
                  <a:pt x="59" y="56"/>
                  <a:pt x="58" y="56"/>
                  <a:pt x="57" y="56"/>
                </a:cubicBezTo>
                <a:cubicBezTo>
                  <a:pt x="56" y="56"/>
                  <a:pt x="56" y="57"/>
                  <a:pt x="55" y="57"/>
                </a:cubicBezTo>
                <a:cubicBezTo>
                  <a:pt x="54" y="57"/>
                  <a:pt x="53" y="58"/>
                  <a:pt x="52" y="58"/>
                </a:cubicBezTo>
                <a:cubicBezTo>
                  <a:pt x="52" y="58"/>
                  <a:pt x="51" y="57"/>
                  <a:pt x="50" y="57"/>
                </a:cubicBezTo>
                <a:cubicBezTo>
                  <a:pt x="49" y="57"/>
                  <a:pt x="49" y="56"/>
                  <a:pt x="48" y="56"/>
                </a:cubicBezTo>
                <a:cubicBezTo>
                  <a:pt x="47" y="56"/>
                  <a:pt x="46" y="56"/>
                  <a:pt x="45" y="56"/>
                </a:cubicBezTo>
                <a:cubicBezTo>
                  <a:pt x="42" y="56"/>
                  <a:pt x="40" y="57"/>
                  <a:pt x="37" y="58"/>
                </a:cubicBezTo>
                <a:cubicBezTo>
                  <a:pt x="37" y="59"/>
                  <a:pt x="36" y="59"/>
                  <a:pt x="35" y="60"/>
                </a:cubicBezTo>
                <a:cubicBezTo>
                  <a:pt x="34" y="61"/>
                  <a:pt x="34" y="63"/>
                  <a:pt x="35" y="64"/>
                </a:cubicBezTo>
                <a:cubicBezTo>
                  <a:pt x="37" y="65"/>
                  <a:pt x="38" y="65"/>
                  <a:pt x="40" y="64"/>
                </a:cubicBezTo>
                <a:cubicBezTo>
                  <a:pt x="41" y="63"/>
                  <a:pt x="43" y="62"/>
                  <a:pt x="45" y="62"/>
                </a:cubicBezTo>
                <a:cubicBezTo>
                  <a:pt x="46" y="62"/>
                  <a:pt x="46" y="62"/>
                  <a:pt x="47" y="62"/>
                </a:cubicBezTo>
                <a:cubicBezTo>
                  <a:pt x="47" y="62"/>
                  <a:pt x="47" y="62"/>
                  <a:pt x="48" y="62"/>
                </a:cubicBezTo>
                <a:cubicBezTo>
                  <a:pt x="49" y="63"/>
                  <a:pt x="50" y="63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3"/>
                  <a:pt x="56" y="63"/>
                  <a:pt x="57" y="62"/>
                </a:cubicBezTo>
                <a:cubicBezTo>
                  <a:pt x="57" y="62"/>
                  <a:pt x="58" y="62"/>
                  <a:pt x="58" y="62"/>
                </a:cubicBezTo>
                <a:cubicBezTo>
                  <a:pt x="59" y="62"/>
                  <a:pt x="59" y="62"/>
                  <a:pt x="60" y="62"/>
                </a:cubicBezTo>
                <a:cubicBezTo>
                  <a:pt x="61" y="62"/>
                  <a:pt x="61" y="62"/>
                  <a:pt x="61" y="62"/>
                </a:cubicBezTo>
                <a:cubicBezTo>
                  <a:pt x="62" y="62"/>
                  <a:pt x="62" y="62"/>
                  <a:pt x="63" y="62"/>
                </a:cubicBezTo>
                <a:cubicBezTo>
                  <a:pt x="63" y="63"/>
                  <a:pt x="64" y="63"/>
                  <a:pt x="64" y="63"/>
                </a:cubicBezTo>
                <a:cubicBezTo>
                  <a:pt x="65" y="63"/>
                  <a:pt x="65" y="64"/>
                  <a:pt x="65" y="64"/>
                </a:cubicBezTo>
                <a:cubicBezTo>
                  <a:pt x="65" y="64"/>
                  <a:pt x="65" y="64"/>
                  <a:pt x="65" y="64"/>
                </a:cubicBezTo>
                <a:cubicBezTo>
                  <a:pt x="65" y="64"/>
                  <a:pt x="65" y="64"/>
                  <a:pt x="65" y="64"/>
                </a:cubicBezTo>
                <a:cubicBezTo>
                  <a:pt x="66" y="65"/>
                  <a:pt x="68" y="65"/>
                  <a:pt x="69" y="64"/>
                </a:cubicBezTo>
                <a:cubicBezTo>
                  <a:pt x="71" y="63"/>
                  <a:pt x="73" y="62"/>
                  <a:pt x="75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7" y="62"/>
                  <a:pt x="77" y="62"/>
                  <a:pt x="78" y="62"/>
                </a:cubicBezTo>
                <a:cubicBezTo>
                  <a:pt x="79" y="63"/>
                  <a:pt x="80" y="63"/>
                  <a:pt x="80" y="64"/>
                </a:cubicBezTo>
                <a:cubicBezTo>
                  <a:pt x="82" y="65"/>
                  <a:pt x="83" y="65"/>
                  <a:pt x="84" y="64"/>
                </a:cubicBezTo>
                <a:cubicBezTo>
                  <a:pt x="86" y="63"/>
                  <a:pt x="86" y="61"/>
                  <a:pt x="84" y="60"/>
                </a:cubicBezTo>
                <a:close/>
                <a:moveTo>
                  <a:pt x="29" y="26"/>
                </a:moveTo>
                <a:cubicBezTo>
                  <a:pt x="29" y="26"/>
                  <a:pt x="29" y="26"/>
                  <a:pt x="29" y="26"/>
                </a:cubicBezTo>
                <a:cubicBezTo>
                  <a:pt x="22" y="18"/>
                  <a:pt x="22" y="18"/>
                  <a:pt x="22" y="18"/>
                </a:cubicBezTo>
                <a:cubicBezTo>
                  <a:pt x="21" y="17"/>
                  <a:pt x="19" y="17"/>
                  <a:pt x="17" y="18"/>
                </a:cubicBezTo>
                <a:cubicBezTo>
                  <a:pt x="16" y="19"/>
                  <a:pt x="16" y="21"/>
                  <a:pt x="17" y="22"/>
                </a:cubicBezTo>
                <a:cubicBezTo>
                  <a:pt x="25" y="30"/>
                  <a:pt x="25" y="30"/>
                  <a:pt x="25" y="30"/>
                </a:cubicBezTo>
                <a:cubicBezTo>
                  <a:pt x="26" y="31"/>
                  <a:pt x="28" y="31"/>
                  <a:pt x="29" y="30"/>
                </a:cubicBezTo>
                <a:cubicBezTo>
                  <a:pt x="30" y="29"/>
                  <a:pt x="30" y="27"/>
                  <a:pt x="29" y="26"/>
                </a:cubicBezTo>
                <a:close/>
                <a:moveTo>
                  <a:pt x="106" y="63"/>
                </a:moveTo>
                <a:cubicBezTo>
                  <a:pt x="106" y="63"/>
                  <a:pt x="106" y="63"/>
                  <a:pt x="106" y="63"/>
                </a:cubicBezTo>
                <a:cubicBezTo>
                  <a:pt x="105" y="63"/>
                  <a:pt x="103" y="62"/>
                  <a:pt x="103" y="60"/>
                </a:cubicBezTo>
                <a:cubicBezTo>
                  <a:pt x="103" y="59"/>
                  <a:pt x="105" y="58"/>
                  <a:pt x="106" y="58"/>
                </a:cubicBezTo>
                <a:cubicBezTo>
                  <a:pt x="117" y="58"/>
                  <a:pt x="117" y="58"/>
                  <a:pt x="117" y="58"/>
                </a:cubicBezTo>
                <a:cubicBezTo>
                  <a:pt x="119" y="58"/>
                  <a:pt x="120" y="59"/>
                  <a:pt x="120" y="60"/>
                </a:cubicBezTo>
                <a:cubicBezTo>
                  <a:pt x="120" y="62"/>
                  <a:pt x="119" y="63"/>
                  <a:pt x="117" y="63"/>
                </a:cubicBezTo>
                <a:cubicBezTo>
                  <a:pt x="106" y="63"/>
                  <a:pt x="106" y="63"/>
                  <a:pt x="106" y="63"/>
                </a:cubicBezTo>
                <a:close/>
                <a:moveTo>
                  <a:pt x="95" y="30"/>
                </a:moveTo>
                <a:cubicBezTo>
                  <a:pt x="95" y="30"/>
                  <a:pt x="95" y="30"/>
                  <a:pt x="95" y="30"/>
                </a:cubicBezTo>
                <a:cubicBezTo>
                  <a:pt x="102" y="22"/>
                  <a:pt x="102" y="22"/>
                  <a:pt x="102" y="22"/>
                </a:cubicBezTo>
                <a:cubicBezTo>
                  <a:pt x="104" y="21"/>
                  <a:pt x="104" y="19"/>
                  <a:pt x="102" y="18"/>
                </a:cubicBezTo>
                <a:cubicBezTo>
                  <a:pt x="101" y="17"/>
                  <a:pt x="99" y="17"/>
                  <a:pt x="98" y="18"/>
                </a:cubicBezTo>
                <a:cubicBezTo>
                  <a:pt x="91" y="26"/>
                  <a:pt x="91" y="26"/>
                  <a:pt x="91" y="26"/>
                </a:cubicBezTo>
                <a:cubicBezTo>
                  <a:pt x="90" y="27"/>
                  <a:pt x="90" y="29"/>
                  <a:pt x="91" y="30"/>
                </a:cubicBezTo>
                <a:cubicBezTo>
                  <a:pt x="92" y="31"/>
                  <a:pt x="94" y="31"/>
                  <a:pt x="95" y="30"/>
                </a:cubicBezTo>
                <a:close/>
                <a:moveTo>
                  <a:pt x="63" y="14"/>
                </a:moveTo>
                <a:cubicBezTo>
                  <a:pt x="63" y="14"/>
                  <a:pt x="63" y="14"/>
                  <a:pt x="63" y="14"/>
                </a:cubicBezTo>
                <a:cubicBezTo>
                  <a:pt x="63" y="16"/>
                  <a:pt x="62" y="17"/>
                  <a:pt x="60" y="17"/>
                </a:cubicBezTo>
                <a:cubicBezTo>
                  <a:pt x="58" y="17"/>
                  <a:pt x="57" y="16"/>
                  <a:pt x="57" y="14"/>
                </a:cubicBezTo>
                <a:cubicBezTo>
                  <a:pt x="57" y="3"/>
                  <a:pt x="57" y="3"/>
                  <a:pt x="57" y="3"/>
                </a:cubicBezTo>
                <a:cubicBezTo>
                  <a:pt x="57" y="2"/>
                  <a:pt x="58" y="0"/>
                  <a:pt x="60" y="0"/>
                </a:cubicBezTo>
                <a:cubicBezTo>
                  <a:pt x="62" y="0"/>
                  <a:pt x="63" y="2"/>
                  <a:pt x="63" y="3"/>
                </a:cubicBezTo>
                <a:cubicBezTo>
                  <a:pt x="63" y="14"/>
                  <a:pt x="63" y="14"/>
                  <a:pt x="63" y="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Freeform 21"/>
          <p:cNvSpPr>
            <a:spLocks noEditPoints="1"/>
          </p:cNvSpPr>
          <p:nvPr/>
        </p:nvSpPr>
        <p:spPr bwMode="auto">
          <a:xfrm>
            <a:off x="6432550" y="3178175"/>
            <a:ext cx="168275" cy="212725"/>
          </a:xfrm>
          <a:custGeom>
            <a:avLst/>
            <a:gdLst>
              <a:gd name="T0" fmla="*/ 4 w 81"/>
              <a:gd name="T1" fmla="*/ 0 h 103"/>
              <a:gd name="T2" fmla="*/ 77 w 81"/>
              <a:gd name="T3" fmla="*/ 8 h 103"/>
              <a:gd name="T4" fmla="*/ 66 w 81"/>
              <a:gd name="T5" fmla="*/ 38 h 103"/>
              <a:gd name="T6" fmla="*/ 67 w 81"/>
              <a:gd name="T7" fmla="*/ 67 h 103"/>
              <a:gd name="T8" fmla="*/ 81 w 81"/>
              <a:gd name="T9" fmla="*/ 99 h 103"/>
              <a:gd name="T10" fmla="*/ 0 w 81"/>
              <a:gd name="T11" fmla="*/ 99 h 103"/>
              <a:gd name="T12" fmla="*/ 15 w 81"/>
              <a:gd name="T13" fmla="*/ 67 h 103"/>
              <a:gd name="T14" fmla="*/ 15 w 81"/>
              <a:gd name="T15" fmla="*/ 38 h 103"/>
              <a:gd name="T16" fmla="*/ 4 w 81"/>
              <a:gd name="T17" fmla="*/ 8 h 103"/>
              <a:gd name="T18" fmla="*/ 55 w 81"/>
              <a:gd name="T19" fmla="*/ 77 h 103"/>
              <a:gd name="T20" fmla="*/ 13 w 81"/>
              <a:gd name="T21" fmla="*/ 95 h 103"/>
              <a:gd name="T22" fmla="*/ 14 w 81"/>
              <a:gd name="T23" fmla="*/ 82 h 103"/>
              <a:gd name="T24" fmla="*/ 58 w 81"/>
              <a:gd name="T25" fmla="*/ 73 h 103"/>
              <a:gd name="T26" fmla="*/ 62 w 81"/>
              <a:gd name="T27" fmla="*/ 69 h 103"/>
              <a:gd name="T28" fmla="*/ 44 w 81"/>
              <a:gd name="T29" fmla="*/ 55 h 103"/>
              <a:gd name="T30" fmla="*/ 43 w 81"/>
              <a:gd name="T31" fmla="*/ 54 h 103"/>
              <a:gd name="T32" fmla="*/ 43 w 81"/>
              <a:gd name="T33" fmla="*/ 54 h 103"/>
              <a:gd name="T34" fmla="*/ 42 w 81"/>
              <a:gd name="T35" fmla="*/ 53 h 103"/>
              <a:gd name="T36" fmla="*/ 42 w 81"/>
              <a:gd name="T37" fmla="*/ 52 h 103"/>
              <a:gd name="T38" fmla="*/ 42 w 81"/>
              <a:gd name="T39" fmla="*/ 52 h 103"/>
              <a:gd name="T40" fmla="*/ 43 w 81"/>
              <a:gd name="T41" fmla="*/ 51 h 103"/>
              <a:gd name="T42" fmla="*/ 43 w 81"/>
              <a:gd name="T43" fmla="*/ 51 h 103"/>
              <a:gd name="T44" fmla="*/ 43 w 81"/>
              <a:gd name="T45" fmla="*/ 51 h 103"/>
              <a:gd name="T46" fmla="*/ 44 w 81"/>
              <a:gd name="T47" fmla="*/ 50 h 103"/>
              <a:gd name="T48" fmla="*/ 69 w 81"/>
              <a:gd name="T49" fmla="*/ 8 h 103"/>
              <a:gd name="T50" fmla="*/ 19 w 81"/>
              <a:gd name="T51" fmla="*/ 35 h 103"/>
              <a:gd name="T52" fmla="*/ 38 w 81"/>
              <a:gd name="T53" fmla="*/ 50 h 103"/>
              <a:gd name="T54" fmla="*/ 39 w 81"/>
              <a:gd name="T55" fmla="*/ 51 h 103"/>
              <a:gd name="T56" fmla="*/ 39 w 81"/>
              <a:gd name="T57" fmla="*/ 51 h 103"/>
              <a:gd name="T58" fmla="*/ 39 w 81"/>
              <a:gd name="T59" fmla="*/ 52 h 103"/>
              <a:gd name="T60" fmla="*/ 39 w 81"/>
              <a:gd name="T61" fmla="*/ 52 h 103"/>
              <a:gd name="T62" fmla="*/ 39 w 81"/>
              <a:gd name="T63" fmla="*/ 53 h 103"/>
              <a:gd name="T64" fmla="*/ 39 w 81"/>
              <a:gd name="T65" fmla="*/ 53 h 103"/>
              <a:gd name="T66" fmla="*/ 39 w 81"/>
              <a:gd name="T67" fmla="*/ 54 h 103"/>
              <a:gd name="T68" fmla="*/ 38 w 81"/>
              <a:gd name="T69" fmla="*/ 54 h 103"/>
              <a:gd name="T70" fmla="*/ 38 w 81"/>
              <a:gd name="T71" fmla="*/ 55 h 103"/>
              <a:gd name="T72" fmla="*/ 14 w 81"/>
              <a:gd name="T73" fmla="*/ 82 h 103"/>
              <a:gd name="T74" fmla="*/ 28 w 81"/>
              <a:gd name="T75" fmla="*/ 40 h 103"/>
              <a:gd name="T76" fmla="*/ 39 w 81"/>
              <a:gd name="T77" fmla="*/ 46 h 103"/>
              <a:gd name="T78" fmla="*/ 40 w 81"/>
              <a:gd name="T79" fmla="*/ 47 h 103"/>
              <a:gd name="T80" fmla="*/ 42 w 81"/>
              <a:gd name="T81" fmla="*/ 47 h 103"/>
              <a:gd name="T82" fmla="*/ 43 w 81"/>
              <a:gd name="T83" fmla="*/ 46 h 103"/>
              <a:gd name="T84" fmla="*/ 61 w 81"/>
              <a:gd name="T85" fmla="*/ 28 h 103"/>
              <a:gd name="T86" fmla="*/ 51 w 81"/>
              <a:gd name="T87" fmla="*/ 36 h 103"/>
              <a:gd name="T88" fmla="*/ 41 w 81"/>
              <a:gd name="T89" fmla="*/ 42 h 103"/>
              <a:gd name="T90" fmla="*/ 40 w 81"/>
              <a:gd name="T91" fmla="*/ 42 h 103"/>
              <a:gd name="T92" fmla="*/ 24 w 81"/>
              <a:gd name="T93" fmla="*/ 26 h 103"/>
              <a:gd name="T94" fmla="*/ 41 w 81"/>
              <a:gd name="T95" fmla="*/ 42 h 103"/>
              <a:gd name="T96" fmla="*/ 41 w 81"/>
              <a:gd name="T97" fmla="*/ 42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81" h="103">
                <a:moveTo>
                  <a:pt x="4" y="8"/>
                </a:moveTo>
                <a:cubicBezTo>
                  <a:pt x="2" y="8"/>
                  <a:pt x="0" y="6"/>
                  <a:pt x="0" y="4"/>
                </a:cubicBezTo>
                <a:cubicBezTo>
                  <a:pt x="0" y="2"/>
                  <a:pt x="2" y="0"/>
                  <a:pt x="4" y="0"/>
                </a:cubicBezTo>
                <a:cubicBezTo>
                  <a:pt x="77" y="0"/>
                  <a:pt x="77" y="0"/>
                  <a:pt x="77" y="0"/>
                </a:cubicBezTo>
                <a:cubicBezTo>
                  <a:pt x="79" y="0"/>
                  <a:pt x="81" y="2"/>
                  <a:pt x="81" y="4"/>
                </a:cubicBezTo>
                <a:cubicBezTo>
                  <a:pt x="81" y="6"/>
                  <a:pt x="79" y="8"/>
                  <a:pt x="77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3" y="21"/>
                  <a:pt x="71" y="31"/>
                  <a:pt x="67" y="38"/>
                </a:cubicBezTo>
                <a:cubicBezTo>
                  <a:pt x="66" y="38"/>
                  <a:pt x="66" y="38"/>
                  <a:pt x="66" y="38"/>
                </a:cubicBezTo>
                <a:cubicBezTo>
                  <a:pt x="62" y="45"/>
                  <a:pt x="57" y="50"/>
                  <a:pt x="51" y="52"/>
                </a:cubicBezTo>
                <a:cubicBezTo>
                  <a:pt x="57" y="55"/>
                  <a:pt x="62" y="60"/>
                  <a:pt x="66" y="67"/>
                </a:cubicBezTo>
                <a:cubicBezTo>
                  <a:pt x="67" y="67"/>
                  <a:pt x="67" y="67"/>
                  <a:pt x="67" y="67"/>
                </a:cubicBezTo>
                <a:cubicBezTo>
                  <a:pt x="70" y="74"/>
                  <a:pt x="73" y="83"/>
                  <a:pt x="74" y="95"/>
                </a:cubicBezTo>
                <a:cubicBezTo>
                  <a:pt x="77" y="95"/>
                  <a:pt x="77" y="95"/>
                  <a:pt x="77" y="95"/>
                </a:cubicBezTo>
                <a:cubicBezTo>
                  <a:pt x="79" y="95"/>
                  <a:pt x="81" y="97"/>
                  <a:pt x="81" y="99"/>
                </a:cubicBezTo>
                <a:cubicBezTo>
                  <a:pt x="81" y="101"/>
                  <a:pt x="79" y="103"/>
                  <a:pt x="77" y="103"/>
                </a:cubicBezTo>
                <a:cubicBezTo>
                  <a:pt x="4" y="103"/>
                  <a:pt x="4" y="103"/>
                  <a:pt x="4" y="103"/>
                </a:cubicBezTo>
                <a:cubicBezTo>
                  <a:pt x="2" y="103"/>
                  <a:pt x="0" y="101"/>
                  <a:pt x="0" y="99"/>
                </a:cubicBezTo>
                <a:cubicBezTo>
                  <a:pt x="0" y="97"/>
                  <a:pt x="2" y="95"/>
                  <a:pt x="4" y="95"/>
                </a:cubicBezTo>
                <a:cubicBezTo>
                  <a:pt x="8" y="95"/>
                  <a:pt x="8" y="95"/>
                  <a:pt x="8" y="95"/>
                </a:cubicBezTo>
                <a:cubicBezTo>
                  <a:pt x="8" y="83"/>
                  <a:pt x="11" y="74"/>
                  <a:pt x="15" y="67"/>
                </a:cubicBezTo>
                <a:cubicBezTo>
                  <a:pt x="15" y="67"/>
                  <a:pt x="15" y="67"/>
                  <a:pt x="15" y="67"/>
                </a:cubicBezTo>
                <a:cubicBezTo>
                  <a:pt x="19" y="60"/>
                  <a:pt x="25" y="55"/>
                  <a:pt x="31" y="52"/>
                </a:cubicBezTo>
                <a:cubicBezTo>
                  <a:pt x="25" y="50"/>
                  <a:pt x="19" y="45"/>
                  <a:pt x="15" y="38"/>
                </a:cubicBezTo>
                <a:cubicBezTo>
                  <a:pt x="15" y="38"/>
                  <a:pt x="15" y="38"/>
                  <a:pt x="15" y="38"/>
                </a:cubicBezTo>
                <a:cubicBezTo>
                  <a:pt x="11" y="31"/>
                  <a:pt x="8" y="21"/>
                  <a:pt x="8" y="8"/>
                </a:cubicBezTo>
                <a:cubicBezTo>
                  <a:pt x="4" y="8"/>
                  <a:pt x="4" y="8"/>
                  <a:pt x="4" y="8"/>
                </a:cubicBezTo>
                <a:close/>
                <a:moveTo>
                  <a:pt x="69" y="95"/>
                </a:moveTo>
                <a:cubicBezTo>
                  <a:pt x="69" y="95"/>
                  <a:pt x="69" y="95"/>
                  <a:pt x="69" y="95"/>
                </a:cubicBezTo>
                <a:cubicBezTo>
                  <a:pt x="66" y="87"/>
                  <a:pt x="61" y="81"/>
                  <a:pt x="55" y="77"/>
                </a:cubicBezTo>
                <a:cubicBezTo>
                  <a:pt x="51" y="75"/>
                  <a:pt x="46" y="74"/>
                  <a:pt x="41" y="74"/>
                </a:cubicBezTo>
                <a:cubicBezTo>
                  <a:pt x="36" y="74"/>
                  <a:pt x="31" y="75"/>
                  <a:pt x="26" y="77"/>
                </a:cubicBezTo>
                <a:cubicBezTo>
                  <a:pt x="20" y="81"/>
                  <a:pt x="15" y="87"/>
                  <a:pt x="13" y="95"/>
                </a:cubicBezTo>
                <a:cubicBezTo>
                  <a:pt x="69" y="95"/>
                  <a:pt x="69" y="95"/>
                  <a:pt x="69" y="95"/>
                </a:cubicBezTo>
                <a:close/>
                <a:moveTo>
                  <a:pt x="14" y="82"/>
                </a:moveTo>
                <a:cubicBezTo>
                  <a:pt x="14" y="82"/>
                  <a:pt x="14" y="82"/>
                  <a:pt x="14" y="82"/>
                </a:cubicBezTo>
                <a:cubicBezTo>
                  <a:pt x="17" y="78"/>
                  <a:pt x="20" y="75"/>
                  <a:pt x="24" y="73"/>
                </a:cubicBezTo>
                <a:cubicBezTo>
                  <a:pt x="29" y="70"/>
                  <a:pt x="35" y="69"/>
                  <a:pt x="41" y="69"/>
                </a:cubicBezTo>
                <a:cubicBezTo>
                  <a:pt x="47" y="69"/>
                  <a:pt x="52" y="70"/>
                  <a:pt x="58" y="73"/>
                </a:cubicBezTo>
                <a:cubicBezTo>
                  <a:pt x="61" y="75"/>
                  <a:pt x="65" y="78"/>
                  <a:pt x="67" y="82"/>
                </a:cubicBezTo>
                <a:cubicBezTo>
                  <a:pt x="66" y="77"/>
                  <a:pt x="64" y="73"/>
                  <a:pt x="62" y="70"/>
                </a:cubicBezTo>
                <a:cubicBezTo>
                  <a:pt x="62" y="69"/>
                  <a:pt x="62" y="69"/>
                  <a:pt x="62" y="69"/>
                </a:cubicBezTo>
                <a:cubicBezTo>
                  <a:pt x="58" y="61"/>
                  <a:pt x="51" y="57"/>
                  <a:pt x="44" y="55"/>
                </a:cubicBezTo>
                <a:cubicBezTo>
                  <a:pt x="44" y="55"/>
                  <a:pt x="44" y="55"/>
                  <a:pt x="44" y="55"/>
                </a:cubicBezTo>
                <a:cubicBezTo>
                  <a:pt x="44" y="55"/>
                  <a:pt x="44" y="55"/>
                  <a:pt x="44" y="55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3"/>
                </a:cubicBezTo>
                <a:cubicBezTo>
                  <a:pt x="42" y="53"/>
                  <a:pt x="42" y="53"/>
                  <a:pt x="42" y="53"/>
                </a:cubicBezTo>
                <a:cubicBezTo>
                  <a:pt x="42" y="53"/>
                  <a:pt x="42" y="53"/>
                  <a:pt x="42" y="53"/>
                </a:cubicBezTo>
                <a:cubicBezTo>
                  <a:pt x="42" y="53"/>
                  <a:pt x="42" y="53"/>
                  <a:pt x="42" y="53"/>
                </a:cubicBezTo>
                <a:cubicBezTo>
                  <a:pt x="42" y="53"/>
                  <a:pt x="42" y="53"/>
                  <a:pt x="42" y="53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0"/>
                  <a:pt x="43" y="50"/>
                  <a:pt x="44" y="50"/>
                </a:cubicBezTo>
                <a:cubicBezTo>
                  <a:pt x="44" y="50"/>
                  <a:pt x="44" y="50"/>
                  <a:pt x="44" y="50"/>
                </a:cubicBezTo>
                <a:cubicBezTo>
                  <a:pt x="44" y="50"/>
                  <a:pt x="44" y="50"/>
                  <a:pt x="44" y="50"/>
                </a:cubicBezTo>
                <a:cubicBezTo>
                  <a:pt x="51" y="48"/>
                  <a:pt x="58" y="44"/>
                  <a:pt x="62" y="35"/>
                </a:cubicBezTo>
                <a:cubicBezTo>
                  <a:pt x="62" y="35"/>
                  <a:pt x="62" y="35"/>
                  <a:pt x="62" y="35"/>
                </a:cubicBezTo>
                <a:cubicBezTo>
                  <a:pt x="66" y="29"/>
                  <a:pt x="69" y="20"/>
                  <a:pt x="69" y="8"/>
                </a:cubicBezTo>
                <a:cubicBezTo>
                  <a:pt x="12" y="8"/>
                  <a:pt x="12" y="8"/>
                  <a:pt x="12" y="8"/>
                </a:cubicBezTo>
                <a:cubicBezTo>
                  <a:pt x="13" y="20"/>
                  <a:pt x="15" y="29"/>
                  <a:pt x="19" y="35"/>
                </a:cubicBezTo>
                <a:cubicBezTo>
                  <a:pt x="19" y="35"/>
                  <a:pt x="19" y="35"/>
                  <a:pt x="19" y="35"/>
                </a:cubicBezTo>
                <a:cubicBezTo>
                  <a:pt x="24" y="44"/>
                  <a:pt x="31" y="48"/>
                  <a:pt x="38" y="50"/>
                </a:cubicBezTo>
                <a:cubicBezTo>
                  <a:pt x="38" y="50"/>
                  <a:pt x="38" y="50"/>
                  <a:pt x="38" y="50"/>
                </a:cubicBezTo>
                <a:cubicBezTo>
                  <a:pt x="38" y="50"/>
                  <a:pt x="38" y="50"/>
                  <a:pt x="38" y="50"/>
                </a:cubicBezTo>
                <a:cubicBezTo>
                  <a:pt x="38" y="50"/>
                  <a:pt x="38" y="50"/>
                  <a:pt x="38" y="51"/>
                </a:cubicBezTo>
                <a:cubicBezTo>
                  <a:pt x="38" y="51"/>
                  <a:pt x="38" y="51"/>
                  <a:pt x="38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4"/>
                  <a:pt x="39" y="54"/>
                  <a:pt x="39" y="54"/>
                </a:cubicBezTo>
                <a:cubicBezTo>
                  <a:pt x="39" y="54"/>
                  <a:pt x="39" y="54"/>
                  <a:pt x="39" y="54"/>
                </a:cubicBezTo>
                <a:cubicBezTo>
                  <a:pt x="39" y="54"/>
                  <a:pt x="39" y="54"/>
                  <a:pt x="39" y="54"/>
                </a:cubicBezTo>
                <a:cubicBezTo>
                  <a:pt x="39" y="54"/>
                  <a:pt x="39" y="54"/>
                  <a:pt x="39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4"/>
                  <a:pt x="38" y="54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1" y="57"/>
                  <a:pt x="24" y="61"/>
                  <a:pt x="19" y="69"/>
                </a:cubicBezTo>
                <a:cubicBezTo>
                  <a:pt x="19" y="70"/>
                  <a:pt x="19" y="70"/>
                  <a:pt x="19" y="70"/>
                </a:cubicBezTo>
                <a:cubicBezTo>
                  <a:pt x="17" y="73"/>
                  <a:pt x="16" y="77"/>
                  <a:pt x="14" y="82"/>
                </a:cubicBezTo>
                <a:close/>
                <a:moveTo>
                  <a:pt x="20" y="28"/>
                </a:moveTo>
                <a:cubicBezTo>
                  <a:pt x="20" y="28"/>
                  <a:pt x="20" y="28"/>
                  <a:pt x="20" y="28"/>
                </a:cubicBezTo>
                <a:cubicBezTo>
                  <a:pt x="22" y="33"/>
                  <a:pt x="24" y="37"/>
                  <a:pt x="28" y="40"/>
                </a:cubicBezTo>
                <a:cubicBezTo>
                  <a:pt x="31" y="43"/>
                  <a:pt x="34" y="45"/>
                  <a:pt x="39" y="46"/>
                </a:cubicBezTo>
                <a:cubicBezTo>
                  <a:pt x="39" y="46"/>
                  <a:pt x="39" y="46"/>
                  <a:pt x="39" y="46"/>
                </a:cubicBezTo>
                <a:cubicBezTo>
                  <a:pt x="39" y="46"/>
                  <a:pt x="39" y="46"/>
                  <a:pt x="39" y="46"/>
                </a:cubicBezTo>
                <a:cubicBezTo>
                  <a:pt x="40" y="47"/>
                  <a:pt x="40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1" y="47"/>
                  <a:pt x="41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3" y="46"/>
                  <a:pt x="43" y="46"/>
                  <a:pt x="43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5"/>
                  <a:pt x="51" y="43"/>
                  <a:pt x="54" y="40"/>
                </a:cubicBezTo>
                <a:cubicBezTo>
                  <a:pt x="54" y="40"/>
                  <a:pt x="54" y="40"/>
                  <a:pt x="54" y="40"/>
                </a:cubicBezTo>
                <a:cubicBezTo>
                  <a:pt x="57" y="37"/>
                  <a:pt x="60" y="33"/>
                  <a:pt x="61" y="28"/>
                </a:cubicBezTo>
                <a:cubicBezTo>
                  <a:pt x="62" y="27"/>
                  <a:pt x="61" y="26"/>
                  <a:pt x="60" y="25"/>
                </a:cubicBezTo>
                <a:cubicBezTo>
                  <a:pt x="59" y="25"/>
                  <a:pt x="58" y="25"/>
                  <a:pt x="57" y="26"/>
                </a:cubicBezTo>
                <a:cubicBezTo>
                  <a:pt x="56" y="30"/>
                  <a:pt x="54" y="34"/>
                  <a:pt x="51" y="36"/>
                </a:cubicBezTo>
                <a:cubicBezTo>
                  <a:pt x="48" y="39"/>
                  <a:pt x="45" y="41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0" y="42"/>
                  <a:pt x="40" y="42"/>
                  <a:pt x="40" y="42"/>
                </a:cubicBezTo>
                <a:cubicBezTo>
                  <a:pt x="40" y="42"/>
                  <a:pt x="40" y="42"/>
                  <a:pt x="40" y="42"/>
                </a:cubicBezTo>
                <a:cubicBezTo>
                  <a:pt x="36" y="41"/>
                  <a:pt x="33" y="39"/>
                  <a:pt x="31" y="36"/>
                </a:cubicBezTo>
                <a:cubicBezTo>
                  <a:pt x="28" y="34"/>
                  <a:pt x="26" y="30"/>
                  <a:pt x="24" y="26"/>
                </a:cubicBezTo>
                <a:cubicBezTo>
                  <a:pt x="24" y="25"/>
                  <a:pt x="23" y="25"/>
                  <a:pt x="21" y="25"/>
                </a:cubicBezTo>
                <a:cubicBezTo>
                  <a:pt x="20" y="26"/>
                  <a:pt x="20" y="27"/>
                  <a:pt x="20" y="28"/>
                </a:cubicBezTo>
                <a:close/>
                <a:moveTo>
                  <a:pt x="41" y="42"/>
                </a:move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3514725" y="2378075"/>
            <a:ext cx="228600" cy="231775"/>
          </a:xfrm>
          <a:custGeom>
            <a:avLst/>
            <a:gdLst>
              <a:gd name="T0" fmla="*/ 59 w 109"/>
              <a:gd name="T1" fmla="*/ 56 h 112"/>
              <a:gd name="T2" fmla="*/ 55 w 109"/>
              <a:gd name="T3" fmla="*/ 21 h 112"/>
              <a:gd name="T4" fmla="*/ 51 w 109"/>
              <a:gd name="T5" fmla="*/ 60 h 112"/>
              <a:gd name="T6" fmla="*/ 77 w 109"/>
              <a:gd name="T7" fmla="*/ 64 h 112"/>
              <a:gd name="T8" fmla="*/ 77 w 109"/>
              <a:gd name="T9" fmla="*/ 56 h 112"/>
              <a:gd name="T10" fmla="*/ 91 w 109"/>
              <a:gd name="T11" fmla="*/ 24 h 112"/>
              <a:gd name="T12" fmla="*/ 18 w 109"/>
              <a:gd name="T13" fmla="*/ 24 h 112"/>
              <a:gd name="T14" fmla="*/ 3 w 109"/>
              <a:gd name="T15" fmla="*/ 60 h 112"/>
              <a:gd name="T16" fmla="*/ 18 w 109"/>
              <a:gd name="T17" fmla="*/ 97 h 112"/>
              <a:gd name="T18" fmla="*/ 91 w 109"/>
              <a:gd name="T19" fmla="*/ 97 h 112"/>
              <a:gd name="T20" fmla="*/ 91 w 109"/>
              <a:gd name="T21" fmla="*/ 97 h 112"/>
              <a:gd name="T22" fmla="*/ 91 w 109"/>
              <a:gd name="T23" fmla="*/ 24 h 112"/>
              <a:gd name="T24" fmla="*/ 85 w 109"/>
              <a:gd name="T25" fmla="*/ 91 h 112"/>
              <a:gd name="T26" fmla="*/ 55 w 109"/>
              <a:gd name="T27" fmla="*/ 104 h 112"/>
              <a:gd name="T28" fmla="*/ 24 w 109"/>
              <a:gd name="T29" fmla="*/ 91 h 112"/>
              <a:gd name="T30" fmla="*/ 24 w 109"/>
              <a:gd name="T31" fmla="*/ 30 h 112"/>
              <a:gd name="T32" fmla="*/ 55 w 109"/>
              <a:gd name="T33" fmla="*/ 17 h 112"/>
              <a:gd name="T34" fmla="*/ 86 w 109"/>
              <a:gd name="T35" fmla="*/ 30 h 112"/>
              <a:gd name="T36" fmla="*/ 85 w 109"/>
              <a:gd name="T37" fmla="*/ 91 h 112"/>
              <a:gd name="T38" fmla="*/ 108 w 109"/>
              <a:gd name="T39" fmla="*/ 24 h 112"/>
              <a:gd name="T40" fmla="*/ 100 w 109"/>
              <a:gd name="T41" fmla="*/ 15 h 112"/>
              <a:gd name="T42" fmla="*/ 96 w 109"/>
              <a:gd name="T43" fmla="*/ 11 h 112"/>
              <a:gd name="T44" fmla="*/ 85 w 109"/>
              <a:gd name="T45" fmla="*/ 4 h 112"/>
              <a:gd name="T46" fmla="*/ 75 w 109"/>
              <a:gd name="T47" fmla="*/ 3 h 112"/>
              <a:gd name="T48" fmla="*/ 82 w 109"/>
              <a:gd name="T49" fmla="*/ 11 h 112"/>
              <a:gd name="T50" fmla="*/ 91 w 109"/>
              <a:gd name="T51" fmla="*/ 17 h 112"/>
              <a:gd name="T52" fmla="*/ 95 w 109"/>
              <a:gd name="T53" fmla="*/ 20 h 112"/>
              <a:gd name="T54" fmla="*/ 102 w 109"/>
              <a:gd name="T55" fmla="*/ 29 h 112"/>
              <a:gd name="T56" fmla="*/ 108 w 109"/>
              <a:gd name="T57" fmla="*/ 24 h 112"/>
              <a:gd name="T58" fmla="*/ 8 w 109"/>
              <a:gd name="T59" fmla="*/ 29 h 112"/>
              <a:gd name="T60" fmla="*/ 15 w 109"/>
              <a:gd name="T61" fmla="*/ 20 h 112"/>
              <a:gd name="T62" fmla="*/ 23 w 109"/>
              <a:gd name="T63" fmla="*/ 13 h 112"/>
              <a:gd name="T64" fmla="*/ 28 w 109"/>
              <a:gd name="T65" fmla="*/ 10 h 112"/>
              <a:gd name="T66" fmla="*/ 35 w 109"/>
              <a:gd name="T67" fmla="*/ 3 h 112"/>
              <a:gd name="T68" fmla="*/ 24 w 109"/>
              <a:gd name="T69" fmla="*/ 4 h 112"/>
              <a:gd name="T70" fmla="*/ 18 w 109"/>
              <a:gd name="T71" fmla="*/ 7 h 112"/>
              <a:gd name="T72" fmla="*/ 9 w 109"/>
              <a:gd name="T73" fmla="*/ 15 h 112"/>
              <a:gd name="T74" fmla="*/ 1 w 109"/>
              <a:gd name="T75" fmla="*/ 24 h 112"/>
              <a:gd name="T76" fmla="*/ 8 w 109"/>
              <a:gd name="T77" fmla="*/ 29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9" h="112">
                <a:moveTo>
                  <a:pt x="77" y="56"/>
                </a:moveTo>
                <a:cubicBezTo>
                  <a:pt x="59" y="56"/>
                  <a:pt x="59" y="56"/>
                  <a:pt x="59" y="56"/>
                </a:cubicBezTo>
                <a:cubicBezTo>
                  <a:pt x="59" y="25"/>
                  <a:pt x="59" y="25"/>
                  <a:pt x="59" y="25"/>
                </a:cubicBezTo>
                <a:cubicBezTo>
                  <a:pt x="59" y="23"/>
                  <a:pt x="57" y="21"/>
                  <a:pt x="55" y="21"/>
                </a:cubicBezTo>
                <a:cubicBezTo>
                  <a:pt x="52" y="21"/>
                  <a:pt x="51" y="23"/>
                  <a:pt x="51" y="25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63"/>
                  <a:pt x="52" y="64"/>
                  <a:pt x="55" y="64"/>
                </a:cubicBezTo>
                <a:cubicBezTo>
                  <a:pt x="77" y="64"/>
                  <a:pt x="77" y="64"/>
                  <a:pt x="77" y="64"/>
                </a:cubicBezTo>
                <a:cubicBezTo>
                  <a:pt x="79" y="64"/>
                  <a:pt x="81" y="63"/>
                  <a:pt x="81" y="60"/>
                </a:cubicBezTo>
                <a:cubicBezTo>
                  <a:pt x="81" y="58"/>
                  <a:pt x="79" y="56"/>
                  <a:pt x="77" y="56"/>
                </a:cubicBezTo>
                <a:close/>
                <a:moveTo>
                  <a:pt x="91" y="24"/>
                </a:moveTo>
                <a:cubicBezTo>
                  <a:pt x="91" y="24"/>
                  <a:pt x="91" y="24"/>
                  <a:pt x="91" y="24"/>
                </a:cubicBezTo>
                <a:cubicBezTo>
                  <a:pt x="82" y="15"/>
                  <a:pt x="69" y="9"/>
                  <a:pt x="55" y="9"/>
                </a:cubicBezTo>
                <a:cubicBezTo>
                  <a:pt x="40" y="9"/>
                  <a:pt x="28" y="15"/>
                  <a:pt x="18" y="24"/>
                </a:cubicBezTo>
                <a:cubicBezTo>
                  <a:pt x="18" y="24"/>
                  <a:pt x="18" y="24"/>
                  <a:pt x="18" y="24"/>
                </a:cubicBezTo>
                <a:cubicBezTo>
                  <a:pt x="9" y="33"/>
                  <a:pt x="3" y="46"/>
                  <a:pt x="3" y="60"/>
                </a:cubicBezTo>
                <a:cubicBezTo>
                  <a:pt x="3" y="75"/>
                  <a:pt x="9" y="87"/>
                  <a:pt x="18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28" y="106"/>
                  <a:pt x="40" y="112"/>
                  <a:pt x="55" y="112"/>
                </a:cubicBezTo>
                <a:cubicBezTo>
                  <a:pt x="69" y="112"/>
                  <a:pt x="82" y="106"/>
                  <a:pt x="91" y="97"/>
                </a:cubicBezTo>
                <a:cubicBezTo>
                  <a:pt x="91" y="97"/>
                  <a:pt x="91" y="97"/>
                  <a:pt x="91" y="97"/>
                </a:cubicBezTo>
                <a:cubicBezTo>
                  <a:pt x="91" y="97"/>
                  <a:pt x="91" y="97"/>
                  <a:pt x="91" y="97"/>
                </a:cubicBezTo>
                <a:cubicBezTo>
                  <a:pt x="100" y="87"/>
                  <a:pt x="106" y="75"/>
                  <a:pt x="106" y="60"/>
                </a:cubicBezTo>
                <a:cubicBezTo>
                  <a:pt x="106" y="46"/>
                  <a:pt x="100" y="34"/>
                  <a:pt x="91" y="24"/>
                </a:cubicBezTo>
                <a:cubicBezTo>
                  <a:pt x="91" y="24"/>
                  <a:pt x="91" y="24"/>
                  <a:pt x="91" y="24"/>
                </a:cubicBezTo>
                <a:close/>
                <a:moveTo>
                  <a:pt x="85" y="91"/>
                </a:moveTo>
                <a:cubicBezTo>
                  <a:pt x="85" y="91"/>
                  <a:pt x="85" y="91"/>
                  <a:pt x="85" y="91"/>
                </a:cubicBezTo>
                <a:cubicBezTo>
                  <a:pt x="77" y="99"/>
                  <a:pt x="67" y="104"/>
                  <a:pt x="55" y="104"/>
                </a:cubicBezTo>
                <a:cubicBezTo>
                  <a:pt x="43" y="104"/>
                  <a:pt x="32" y="99"/>
                  <a:pt x="24" y="91"/>
                </a:cubicBezTo>
                <a:cubicBezTo>
                  <a:pt x="24" y="91"/>
                  <a:pt x="24" y="91"/>
                  <a:pt x="24" y="91"/>
                </a:cubicBezTo>
                <a:cubicBezTo>
                  <a:pt x="16" y="83"/>
                  <a:pt x="11" y="72"/>
                  <a:pt x="11" y="60"/>
                </a:cubicBezTo>
                <a:cubicBezTo>
                  <a:pt x="11" y="48"/>
                  <a:pt x="16" y="38"/>
                  <a:pt x="24" y="30"/>
                </a:cubicBezTo>
                <a:cubicBezTo>
                  <a:pt x="24" y="30"/>
                  <a:pt x="24" y="30"/>
                  <a:pt x="24" y="30"/>
                </a:cubicBezTo>
                <a:cubicBezTo>
                  <a:pt x="32" y="22"/>
                  <a:pt x="43" y="17"/>
                  <a:pt x="55" y="17"/>
                </a:cubicBezTo>
                <a:cubicBezTo>
                  <a:pt x="67" y="17"/>
                  <a:pt x="77" y="22"/>
                  <a:pt x="85" y="30"/>
                </a:cubicBezTo>
                <a:cubicBezTo>
                  <a:pt x="86" y="30"/>
                  <a:pt x="86" y="30"/>
                  <a:pt x="86" y="30"/>
                </a:cubicBezTo>
                <a:cubicBezTo>
                  <a:pt x="93" y="38"/>
                  <a:pt x="98" y="49"/>
                  <a:pt x="98" y="60"/>
                </a:cubicBezTo>
                <a:cubicBezTo>
                  <a:pt x="98" y="72"/>
                  <a:pt x="93" y="83"/>
                  <a:pt x="85" y="91"/>
                </a:cubicBezTo>
                <a:close/>
                <a:moveTo>
                  <a:pt x="108" y="24"/>
                </a:moveTo>
                <a:cubicBezTo>
                  <a:pt x="108" y="24"/>
                  <a:pt x="108" y="24"/>
                  <a:pt x="108" y="24"/>
                </a:cubicBezTo>
                <a:cubicBezTo>
                  <a:pt x="107" y="23"/>
                  <a:pt x="106" y="21"/>
                  <a:pt x="104" y="19"/>
                </a:cubicBezTo>
                <a:cubicBezTo>
                  <a:pt x="103" y="18"/>
                  <a:pt x="102" y="16"/>
                  <a:pt x="100" y="15"/>
                </a:cubicBezTo>
                <a:cubicBezTo>
                  <a:pt x="99" y="13"/>
                  <a:pt x="97" y="12"/>
                  <a:pt x="96" y="11"/>
                </a:cubicBezTo>
                <a:cubicBezTo>
                  <a:pt x="96" y="11"/>
                  <a:pt x="96" y="11"/>
                  <a:pt x="96" y="11"/>
                </a:cubicBezTo>
                <a:cubicBezTo>
                  <a:pt x="94" y="9"/>
                  <a:pt x="92" y="8"/>
                  <a:pt x="91" y="7"/>
                </a:cubicBezTo>
                <a:cubicBezTo>
                  <a:pt x="89" y="6"/>
                  <a:pt x="87" y="5"/>
                  <a:pt x="85" y="4"/>
                </a:cubicBezTo>
                <a:cubicBezTo>
                  <a:pt x="84" y="3"/>
                  <a:pt x="82" y="2"/>
                  <a:pt x="80" y="1"/>
                </a:cubicBezTo>
                <a:cubicBezTo>
                  <a:pt x="78" y="0"/>
                  <a:pt x="75" y="1"/>
                  <a:pt x="75" y="3"/>
                </a:cubicBezTo>
                <a:cubicBezTo>
                  <a:pt x="74" y="5"/>
                  <a:pt x="75" y="7"/>
                  <a:pt x="77" y="8"/>
                </a:cubicBezTo>
                <a:cubicBezTo>
                  <a:pt x="78" y="9"/>
                  <a:pt x="80" y="10"/>
                  <a:pt x="82" y="11"/>
                </a:cubicBezTo>
                <a:cubicBezTo>
                  <a:pt x="83" y="11"/>
                  <a:pt x="85" y="12"/>
                  <a:pt x="86" y="13"/>
                </a:cubicBezTo>
                <a:cubicBezTo>
                  <a:pt x="88" y="14"/>
                  <a:pt x="89" y="16"/>
                  <a:pt x="91" y="17"/>
                </a:cubicBezTo>
                <a:cubicBezTo>
                  <a:pt x="91" y="17"/>
                  <a:pt x="91" y="17"/>
                  <a:pt x="91" y="17"/>
                </a:cubicBezTo>
                <a:cubicBezTo>
                  <a:pt x="92" y="18"/>
                  <a:pt x="93" y="19"/>
                  <a:pt x="95" y="20"/>
                </a:cubicBezTo>
                <a:cubicBezTo>
                  <a:pt x="96" y="22"/>
                  <a:pt x="97" y="23"/>
                  <a:pt x="98" y="24"/>
                </a:cubicBezTo>
                <a:cubicBezTo>
                  <a:pt x="99" y="26"/>
                  <a:pt x="101" y="27"/>
                  <a:pt x="102" y="29"/>
                </a:cubicBezTo>
                <a:cubicBezTo>
                  <a:pt x="103" y="31"/>
                  <a:pt x="105" y="31"/>
                  <a:pt x="107" y="30"/>
                </a:cubicBezTo>
                <a:cubicBezTo>
                  <a:pt x="109" y="29"/>
                  <a:pt x="109" y="26"/>
                  <a:pt x="108" y="24"/>
                </a:cubicBezTo>
                <a:close/>
                <a:moveTo>
                  <a:pt x="8" y="29"/>
                </a:moveTo>
                <a:cubicBezTo>
                  <a:pt x="8" y="29"/>
                  <a:pt x="8" y="29"/>
                  <a:pt x="8" y="29"/>
                </a:cubicBezTo>
                <a:cubicBezTo>
                  <a:pt x="9" y="27"/>
                  <a:pt x="10" y="26"/>
                  <a:pt x="11" y="24"/>
                </a:cubicBezTo>
                <a:cubicBezTo>
                  <a:pt x="12" y="23"/>
                  <a:pt x="13" y="22"/>
                  <a:pt x="15" y="20"/>
                </a:cubicBezTo>
                <a:cubicBezTo>
                  <a:pt x="16" y="19"/>
                  <a:pt x="17" y="18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4" y="12"/>
                  <a:pt x="26" y="11"/>
                  <a:pt x="28" y="11"/>
                </a:cubicBezTo>
                <a:cubicBezTo>
                  <a:pt x="28" y="10"/>
                  <a:pt x="28" y="10"/>
                  <a:pt x="28" y="10"/>
                </a:cubicBezTo>
                <a:cubicBezTo>
                  <a:pt x="29" y="10"/>
                  <a:pt x="31" y="9"/>
                  <a:pt x="33" y="8"/>
                </a:cubicBezTo>
                <a:cubicBezTo>
                  <a:pt x="35" y="7"/>
                  <a:pt x="35" y="5"/>
                  <a:pt x="35" y="3"/>
                </a:cubicBezTo>
                <a:cubicBezTo>
                  <a:pt x="34" y="1"/>
                  <a:pt x="31" y="0"/>
                  <a:pt x="29" y="1"/>
                </a:cubicBezTo>
                <a:cubicBezTo>
                  <a:pt x="28" y="2"/>
                  <a:pt x="26" y="3"/>
                  <a:pt x="2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2" y="5"/>
                  <a:pt x="20" y="6"/>
                  <a:pt x="18" y="7"/>
                </a:cubicBezTo>
                <a:cubicBezTo>
                  <a:pt x="17" y="8"/>
                  <a:pt x="15" y="9"/>
                  <a:pt x="14" y="11"/>
                </a:cubicBezTo>
                <a:cubicBezTo>
                  <a:pt x="12" y="12"/>
                  <a:pt x="10" y="13"/>
                  <a:pt x="9" y="15"/>
                </a:cubicBezTo>
                <a:cubicBezTo>
                  <a:pt x="8" y="16"/>
                  <a:pt x="6" y="18"/>
                  <a:pt x="5" y="19"/>
                </a:cubicBezTo>
                <a:cubicBezTo>
                  <a:pt x="3" y="21"/>
                  <a:pt x="2" y="23"/>
                  <a:pt x="1" y="24"/>
                </a:cubicBezTo>
                <a:cubicBezTo>
                  <a:pt x="0" y="26"/>
                  <a:pt x="0" y="29"/>
                  <a:pt x="2" y="30"/>
                </a:cubicBezTo>
                <a:cubicBezTo>
                  <a:pt x="4" y="31"/>
                  <a:pt x="6" y="31"/>
                  <a:pt x="8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4422775" y="3179762"/>
            <a:ext cx="219075" cy="215900"/>
          </a:xfrm>
          <a:custGeom>
            <a:avLst/>
            <a:gdLst>
              <a:gd name="T0" fmla="*/ 51 w 105"/>
              <a:gd name="T1" fmla="*/ 30 h 105"/>
              <a:gd name="T2" fmla="*/ 45 w 105"/>
              <a:gd name="T3" fmla="*/ 30 h 105"/>
              <a:gd name="T4" fmla="*/ 45 w 105"/>
              <a:gd name="T5" fmla="*/ 24 h 105"/>
              <a:gd name="T6" fmla="*/ 62 w 105"/>
              <a:gd name="T7" fmla="*/ 8 h 105"/>
              <a:gd name="T8" fmla="*/ 80 w 105"/>
              <a:gd name="T9" fmla="*/ 0 h 105"/>
              <a:gd name="T10" fmla="*/ 105 w 105"/>
              <a:gd name="T11" fmla="*/ 26 h 105"/>
              <a:gd name="T12" fmla="*/ 98 w 105"/>
              <a:gd name="T13" fmla="*/ 44 h 105"/>
              <a:gd name="T14" fmla="*/ 80 w 105"/>
              <a:gd name="T15" fmla="*/ 62 h 105"/>
              <a:gd name="T16" fmla="*/ 80 w 105"/>
              <a:gd name="T17" fmla="*/ 62 h 105"/>
              <a:gd name="T18" fmla="*/ 62 w 105"/>
              <a:gd name="T19" fmla="*/ 69 h 105"/>
              <a:gd name="T20" fmla="*/ 40 w 105"/>
              <a:gd name="T21" fmla="*/ 57 h 105"/>
              <a:gd name="T22" fmla="*/ 40 w 105"/>
              <a:gd name="T23" fmla="*/ 57 h 105"/>
              <a:gd name="T24" fmla="*/ 37 w 105"/>
              <a:gd name="T25" fmla="*/ 51 h 105"/>
              <a:gd name="T26" fmla="*/ 40 w 105"/>
              <a:gd name="T27" fmla="*/ 46 h 105"/>
              <a:gd name="T28" fmla="*/ 45 w 105"/>
              <a:gd name="T29" fmla="*/ 49 h 105"/>
              <a:gd name="T30" fmla="*/ 47 w 105"/>
              <a:gd name="T31" fmla="*/ 53 h 105"/>
              <a:gd name="T32" fmla="*/ 62 w 105"/>
              <a:gd name="T33" fmla="*/ 61 h 105"/>
              <a:gd name="T34" fmla="*/ 74 w 105"/>
              <a:gd name="T35" fmla="*/ 56 h 105"/>
              <a:gd name="T36" fmla="*/ 74 w 105"/>
              <a:gd name="T37" fmla="*/ 56 h 105"/>
              <a:gd name="T38" fmla="*/ 74 w 105"/>
              <a:gd name="T39" fmla="*/ 56 h 105"/>
              <a:gd name="T40" fmla="*/ 92 w 105"/>
              <a:gd name="T41" fmla="*/ 38 h 105"/>
              <a:gd name="T42" fmla="*/ 97 w 105"/>
              <a:gd name="T43" fmla="*/ 26 h 105"/>
              <a:gd name="T44" fmla="*/ 80 w 105"/>
              <a:gd name="T45" fmla="*/ 8 h 105"/>
              <a:gd name="T46" fmla="*/ 67 w 105"/>
              <a:gd name="T47" fmla="*/ 13 h 105"/>
              <a:gd name="T48" fmla="*/ 67 w 105"/>
              <a:gd name="T49" fmla="*/ 13 h 105"/>
              <a:gd name="T50" fmla="*/ 51 w 105"/>
              <a:gd name="T51" fmla="*/ 30 h 105"/>
              <a:gd name="T52" fmla="*/ 57 w 105"/>
              <a:gd name="T53" fmla="*/ 73 h 105"/>
              <a:gd name="T54" fmla="*/ 57 w 105"/>
              <a:gd name="T55" fmla="*/ 73 h 105"/>
              <a:gd name="T56" fmla="*/ 40 w 105"/>
              <a:gd name="T57" fmla="*/ 90 h 105"/>
              <a:gd name="T58" fmla="*/ 16 w 105"/>
              <a:gd name="T59" fmla="*/ 90 h 105"/>
              <a:gd name="T60" fmla="*/ 16 w 105"/>
              <a:gd name="T61" fmla="*/ 90 h 105"/>
              <a:gd name="T62" fmla="*/ 16 w 105"/>
              <a:gd name="T63" fmla="*/ 65 h 105"/>
              <a:gd name="T64" fmla="*/ 34 w 105"/>
              <a:gd name="T65" fmla="*/ 47 h 105"/>
              <a:gd name="T66" fmla="*/ 46 w 105"/>
              <a:gd name="T67" fmla="*/ 42 h 105"/>
              <a:gd name="T68" fmla="*/ 59 w 105"/>
              <a:gd name="T69" fmla="*/ 47 h 105"/>
              <a:gd name="T70" fmla="*/ 61 w 105"/>
              <a:gd name="T71" fmla="*/ 50 h 105"/>
              <a:gd name="T72" fmla="*/ 63 w 105"/>
              <a:gd name="T73" fmla="*/ 54 h 105"/>
              <a:gd name="T74" fmla="*/ 68 w 105"/>
              <a:gd name="T75" fmla="*/ 57 h 105"/>
              <a:gd name="T76" fmla="*/ 70 w 105"/>
              <a:gd name="T77" fmla="*/ 52 h 105"/>
              <a:gd name="T78" fmla="*/ 68 w 105"/>
              <a:gd name="T79" fmla="*/ 46 h 105"/>
              <a:gd name="T80" fmla="*/ 64 w 105"/>
              <a:gd name="T81" fmla="*/ 41 h 105"/>
              <a:gd name="T82" fmla="*/ 64 w 105"/>
              <a:gd name="T83" fmla="*/ 41 h 105"/>
              <a:gd name="T84" fmla="*/ 46 w 105"/>
              <a:gd name="T85" fmla="*/ 34 h 105"/>
              <a:gd name="T86" fmla="*/ 28 w 105"/>
              <a:gd name="T87" fmla="*/ 41 h 105"/>
              <a:gd name="T88" fmla="*/ 10 w 105"/>
              <a:gd name="T89" fmla="*/ 60 h 105"/>
              <a:gd name="T90" fmla="*/ 10 w 105"/>
              <a:gd name="T91" fmla="*/ 96 h 105"/>
              <a:gd name="T92" fmla="*/ 10 w 105"/>
              <a:gd name="T93" fmla="*/ 96 h 105"/>
              <a:gd name="T94" fmla="*/ 46 w 105"/>
              <a:gd name="T95" fmla="*/ 96 h 105"/>
              <a:gd name="T96" fmla="*/ 46 w 105"/>
              <a:gd name="T97" fmla="*/ 96 h 105"/>
              <a:gd name="T98" fmla="*/ 46 w 105"/>
              <a:gd name="T99" fmla="*/ 96 h 105"/>
              <a:gd name="T100" fmla="*/ 63 w 105"/>
              <a:gd name="T101" fmla="*/ 79 h 105"/>
              <a:gd name="T102" fmla="*/ 63 w 105"/>
              <a:gd name="T103" fmla="*/ 73 h 105"/>
              <a:gd name="T104" fmla="*/ 57 w 105"/>
              <a:gd name="T105" fmla="*/ 7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5" h="105">
                <a:moveTo>
                  <a:pt x="51" y="30"/>
                </a:moveTo>
                <a:cubicBezTo>
                  <a:pt x="49" y="32"/>
                  <a:pt x="47" y="32"/>
                  <a:pt x="45" y="30"/>
                </a:cubicBezTo>
                <a:cubicBezTo>
                  <a:pt x="44" y="29"/>
                  <a:pt x="44" y="26"/>
                  <a:pt x="45" y="24"/>
                </a:cubicBezTo>
                <a:cubicBezTo>
                  <a:pt x="62" y="8"/>
                  <a:pt x="62" y="8"/>
                  <a:pt x="62" y="8"/>
                </a:cubicBezTo>
                <a:cubicBezTo>
                  <a:pt x="67" y="3"/>
                  <a:pt x="73" y="0"/>
                  <a:pt x="80" y="0"/>
                </a:cubicBezTo>
                <a:cubicBezTo>
                  <a:pt x="94" y="0"/>
                  <a:pt x="105" y="12"/>
                  <a:pt x="105" y="26"/>
                </a:cubicBezTo>
                <a:cubicBezTo>
                  <a:pt x="105" y="32"/>
                  <a:pt x="103" y="39"/>
                  <a:pt x="98" y="44"/>
                </a:cubicBezTo>
                <a:cubicBezTo>
                  <a:pt x="80" y="62"/>
                  <a:pt x="80" y="62"/>
                  <a:pt x="80" y="62"/>
                </a:cubicBezTo>
                <a:cubicBezTo>
                  <a:pt x="80" y="62"/>
                  <a:pt x="80" y="62"/>
                  <a:pt x="80" y="62"/>
                </a:cubicBezTo>
                <a:cubicBezTo>
                  <a:pt x="75" y="67"/>
                  <a:pt x="68" y="69"/>
                  <a:pt x="62" y="69"/>
                </a:cubicBezTo>
                <a:cubicBezTo>
                  <a:pt x="53" y="69"/>
                  <a:pt x="44" y="65"/>
                  <a:pt x="40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39" y="55"/>
                  <a:pt x="38" y="53"/>
                  <a:pt x="37" y="51"/>
                </a:cubicBezTo>
                <a:cubicBezTo>
                  <a:pt x="37" y="49"/>
                  <a:pt x="38" y="47"/>
                  <a:pt x="40" y="46"/>
                </a:cubicBezTo>
                <a:cubicBezTo>
                  <a:pt x="42" y="46"/>
                  <a:pt x="44" y="47"/>
                  <a:pt x="45" y="49"/>
                </a:cubicBezTo>
                <a:cubicBezTo>
                  <a:pt x="45" y="50"/>
                  <a:pt x="46" y="52"/>
                  <a:pt x="47" y="53"/>
                </a:cubicBezTo>
                <a:cubicBezTo>
                  <a:pt x="50" y="58"/>
                  <a:pt x="56" y="61"/>
                  <a:pt x="62" y="61"/>
                </a:cubicBezTo>
                <a:cubicBezTo>
                  <a:pt x="66" y="61"/>
                  <a:pt x="71" y="60"/>
                  <a:pt x="74" y="56"/>
                </a:cubicBezTo>
                <a:cubicBezTo>
                  <a:pt x="74" y="56"/>
                  <a:pt x="74" y="56"/>
                  <a:pt x="74" y="56"/>
                </a:cubicBezTo>
                <a:cubicBezTo>
                  <a:pt x="74" y="56"/>
                  <a:pt x="74" y="56"/>
                  <a:pt x="74" y="56"/>
                </a:cubicBezTo>
                <a:cubicBezTo>
                  <a:pt x="92" y="38"/>
                  <a:pt x="92" y="38"/>
                  <a:pt x="92" y="38"/>
                </a:cubicBezTo>
                <a:cubicBezTo>
                  <a:pt x="96" y="35"/>
                  <a:pt x="97" y="30"/>
                  <a:pt x="97" y="26"/>
                </a:cubicBezTo>
                <a:cubicBezTo>
                  <a:pt x="97" y="16"/>
                  <a:pt x="90" y="8"/>
                  <a:pt x="80" y="8"/>
                </a:cubicBezTo>
                <a:cubicBezTo>
                  <a:pt x="75" y="8"/>
                  <a:pt x="71" y="10"/>
                  <a:pt x="67" y="13"/>
                </a:cubicBezTo>
                <a:cubicBezTo>
                  <a:pt x="67" y="13"/>
                  <a:pt x="67" y="13"/>
                  <a:pt x="67" y="13"/>
                </a:cubicBezTo>
                <a:cubicBezTo>
                  <a:pt x="51" y="30"/>
                  <a:pt x="51" y="30"/>
                  <a:pt x="51" y="30"/>
                </a:cubicBezTo>
                <a:close/>
                <a:moveTo>
                  <a:pt x="57" y="73"/>
                </a:moveTo>
                <a:cubicBezTo>
                  <a:pt x="57" y="73"/>
                  <a:pt x="57" y="73"/>
                  <a:pt x="57" y="73"/>
                </a:cubicBezTo>
                <a:cubicBezTo>
                  <a:pt x="40" y="90"/>
                  <a:pt x="40" y="90"/>
                  <a:pt x="40" y="90"/>
                </a:cubicBezTo>
                <a:cubicBezTo>
                  <a:pt x="34" y="97"/>
                  <a:pt x="22" y="97"/>
                  <a:pt x="16" y="90"/>
                </a:cubicBezTo>
                <a:cubicBezTo>
                  <a:pt x="16" y="90"/>
                  <a:pt x="16" y="90"/>
                  <a:pt x="16" y="90"/>
                </a:cubicBezTo>
                <a:cubicBezTo>
                  <a:pt x="9" y="83"/>
                  <a:pt x="9" y="72"/>
                  <a:pt x="16" y="65"/>
                </a:cubicBezTo>
                <a:cubicBezTo>
                  <a:pt x="34" y="47"/>
                  <a:pt x="34" y="47"/>
                  <a:pt x="34" y="47"/>
                </a:cubicBezTo>
                <a:cubicBezTo>
                  <a:pt x="37" y="44"/>
                  <a:pt x="42" y="42"/>
                  <a:pt x="46" y="42"/>
                </a:cubicBezTo>
                <a:cubicBezTo>
                  <a:pt x="51" y="42"/>
                  <a:pt x="55" y="44"/>
                  <a:pt x="59" y="47"/>
                </a:cubicBezTo>
                <a:cubicBezTo>
                  <a:pt x="60" y="48"/>
                  <a:pt x="60" y="49"/>
                  <a:pt x="61" y="50"/>
                </a:cubicBezTo>
                <a:cubicBezTo>
                  <a:pt x="62" y="52"/>
                  <a:pt x="62" y="53"/>
                  <a:pt x="63" y="54"/>
                </a:cubicBezTo>
                <a:cubicBezTo>
                  <a:pt x="64" y="57"/>
                  <a:pt x="66" y="58"/>
                  <a:pt x="68" y="57"/>
                </a:cubicBezTo>
                <a:cubicBezTo>
                  <a:pt x="70" y="57"/>
                  <a:pt x="71" y="54"/>
                  <a:pt x="70" y="52"/>
                </a:cubicBezTo>
                <a:cubicBezTo>
                  <a:pt x="70" y="50"/>
                  <a:pt x="69" y="48"/>
                  <a:pt x="68" y="46"/>
                </a:cubicBezTo>
                <a:cubicBezTo>
                  <a:pt x="67" y="45"/>
                  <a:pt x="66" y="43"/>
                  <a:pt x="64" y="41"/>
                </a:cubicBezTo>
                <a:cubicBezTo>
                  <a:pt x="64" y="41"/>
                  <a:pt x="64" y="41"/>
                  <a:pt x="64" y="41"/>
                </a:cubicBezTo>
                <a:cubicBezTo>
                  <a:pt x="59" y="37"/>
                  <a:pt x="53" y="34"/>
                  <a:pt x="46" y="34"/>
                </a:cubicBezTo>
                <a:cubicBezTo>
                  <a:pt x="40" y="34"/>
                  <a:pt x="33" y="37"/>
                  <a:pt x="28" y="41"/>
                </a:cubicBezTo>
                <a:cubicBezTo>
                  <a:pt x="10" y="60"/>
                  <a:pt x="10" y="60"/>
                  <a:pt x="10" y="60"/>
                </a:cubicBezTo>
                <a:cubicBezTo>
                  <a:pt x="0" y="69"/>
                  <a:pt x="0" y="86"/>
                  <a:pt x="10" y="96"/>
                </a:cubicBezTo>
                <a:cubicBezTo>
                  <a:pt x="10" y="96"/>
                  <a:pt x="10" y="96"/>
                  <a:pt x="10" y="96"/>
                </a:cubicBezTo>
                <a:cubicBezTo>
                  <a:pt x="20" y="105"/>
                  <a:pt x="36" y="105"/>
                  <a:pt x="46" y="96"/>
                </a:cubicBezTo>
                <a:cubicBezTo>
                  <a:pt x="46" y="96"/>
                  <a:pt x="46" y="96"/>
                  <a:pt x="46" y="96"/>
                </a:cubicBezTo>
                <a:cubicBezTo>
                  <a:pt x="46" y="96"/>
                  <a:pt x="46" y="96"/>
                  <a:pt x="46" y="96"/>
                </a:cubicBezTo>
                <a:cubicBezTo>
                  <a:pt x="63" y="79"/>
                  <a:pt x="63" y="79"/>
                  <a:pt x="63" y="79"/>
                </a:cubicBezTo>
                <a:cubicBezTo>
                  <a:pt x="64" y="77"/>
                  <a:pt x="64" y="75"/>
                  <a:pt x="63" y="73"/>
                </a:cubicBezTo>
                <a:cubicBezTo>
                  <a:pt x="61" y="72"/>
                  <a:pt x="59" y="72"/>
                  <a:pt x="57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2455863" y="2389187"/>
            <a:ext cx="215900" cy="212725"/>
          </a:xfrm>
          <a:custGeom>
            <a:avLst/>
            <a:gdLst>
              <a:gd name="T0" fmla="*/ 29 w 104"/>
              <a:gd name="T1" fmla="*/ 32 h 103"/>
              <a:gd name="T2" fmla="*/ 29 w 104"/>
              <a:gd name="T3" fmla="*/ 70 h 103"/>
              <a:gd name="T4" fmla="*/ 29 w 104"/>
              <a:gd name="T5" fmla="*/ 70 h 103"/>
              <a:gd name="T6" fmla="*/ 56 w 104"/>
              <a:gd name="T7" fmla="*/ 91 h 103"/>
              <a:gd name="T8" fmla="*/ 56 w 104"/>
              <a:gd name="T9" fmla="*/ 73 h 103"/>
              <a:gd name="T10" fmla="*/ 56 w 104"/>
              <a:gd name="T11" fmla="*/ 29 h 103"/>
              <a:gd name="T12" fmla="*/ 56 w 104"/>
              <a:gd name="T13" fmla="*/ 12 h 103"/>
              <a:gd name="T14" fmla="*/ 29 w 104"/>
              <a:gd name="T15" fmla="*/ 32 h 103"/>
              <a:gd name="T16" fmla="*/ 29 w 104"/>
              <a:gd name="T17" fmla="*/ 32 h 103"/>
              <a:gd name="T18" fmla="*/ 77 w 104"/>
              <a:gd name="T19" fmla="*/ 17 h 103"/>
              <a:gd name="T20" fmla="*/ 77 w 104"/>
              <a:gd name="T21" fmla="*/ 17 h 103"/>
              <a:gd name="T22" fmla="*/ 75 w 104"/>
              <a:gd name="T23" fmla="*/ 12 h 103"/>
              <a:gd name="T24" fmla="*/ 81 w 104"/>
              <a:gd name="T25" fmla="*/ 10 h 103"/>
              <a:gd name="T26" fmla="*/ 98 w 104"/>
              <a:gd name="T27" fmla="*/ 28 h 103"/>
              <a:gd name="T28" fmla="*/ 104 w 104"/>
              <a:gd name="T29" fmla="*/ 51 h 103"/>
              <a:gd name="T30" fmla="*/ 98 w 104"/>
              <a:gd name="T31" fmla="*/ 75 h 103"/>
              <a:gd name="T32" fmla="*/ 81 w 104"/>
              <a:gd name="T33" fmla="*/ 92 h 103"/>
              <a:gd name="T34" fmla="*/ 75 w 104"/>
              <a:gd name="T35" fmla="*/ 91 h 103"/>
              <a:gd name="T36" fmla="*/ 77 w 104"/>
              <a:gd name="T37" fmla="*/ 85 h 103"/>
              <a:gd name="T38" fmla="*/ 91 w 104"/>
              <a:gd name="T39" fmla="*/ 71 h 103"/>
              <a:gd name="T40" fmla="*/ 96 w 104"/>
              <a:gd name="T41" fmla="*/ 51 h 103"/>
              <a:gd name="T42" fmla="*/ 91 w 104"/>
              <a:gd name="T43" fmla="*/ 32 h 103"/>
              <a:gd name="T44" fmla="*/ 77 w 104"/>
              <a:gd name="T45" fmla="*/ 17 h 103"/>
              <a:gd name="T46" fmla="*/ 24 w 104"/>
              <a:gd name="T47" fmla="*/ 33 h 103"/>
              <a:gd name="T48" fmla="*/ 24 w 104"/>
              <a:gd name="T49" fmla="*/ 33 h 103"/>
              <a:gd name="T50" fmla="*/ 8 w 104"/>
              <a:gd name="T51" fmla="*/ 33 h 103"/>
              <a:gd name="T52" fmla="*/ 8 w 104"/>
              <a:gd name="T53" fmla="*/ 69 h 103"/>
              <a:gd name="T54" fmla="*/ 24 w 104"/>
              <a:gd name="T55" fmla="*/ 69 h 103"/>
              <a:gd name="T56" fmla="*/ 24 w 104"/>
              <a:gd name="T57" fmla="*/ 33 h 103"/>
              <a:gd name="T58" fmla="*/ 25 w 104"/>
              <a:gd name="T59" fmla="*/ 25 h 103"/>
              <a:gd name="T60" fmla="*/ 25 w 104"/>
              <a:gd name="T61" fmla="*/ 25 h 103"/>
              <a:gd name="T62" fmla="*/ 57 w 104"/>
              <a:gd name="T63" fmla="*/ 1 h 103"/>
              <a:gd name="T64" fmla="*/ 60 w 104"/>
              <a:gd name="T65" fmla="*/ 0 h 103"/>
              <a:gd name="T66" fmla="*/ 63 w 104"/>
              <a:gd name="T67" fmla="*/ 4 h 103"/>
              <a:gd name="T68" fmla="*/ 63 w 104"/>
              <a:gd name="T69" fmla="*/ 29 h 103"/>
              <a:gd name="T70" fmla="*/ 63 w 104"/>
              <a:gd name="T71" fmla="*/ 30 h 103"/>
              <a:gd name="T72" fmla="*/ 73 w 104"/>
              <a:gd name="T73" fmla="*/ 37 h 103"/>
              <a:gd name="T74" fmla="*/ 78 w 104"/>
              <a:gd name="T75" fmla="*/ 51 h 103"/>
              <a:gd name="T76" fmla="*/ 73 w 104"/>
              <a:gd name="T77" fmla="*/ 65 h 103"/>
              <a:gd name="T78" fmla="*/ 63 w 104"/>
              <a:gd name="T79" fmla="*/ 72 h 103"/>
              <a:gd name="T80" fmla="*/ 63 w 104"/>
              <a:gd name="T81" fmla="*/ 73 h 103"/>
              <a:gd name="T82" fmla="*/ 63 w 104"/>
              <a:gd name="T83" fmla="*/ 99 h 103"/>
              <a:gd name="T84" fmla="*/ 63 w 104"/>
              <a:gd name="T85" fmla="*/ 101 h 103"/>
              <a:gd name="T86" fmla="*/ 57 w 104"/>
              <a:gd name="T87" fmla="*/ 102 h 103"/>
              <a:gd name="T88" fmla="*/ 25 w 104"/>
              <a:gd name="T89" fmla="*/ 77 h 103"/>
              <a:gd name="T90" fmla="*/ 4 w 104"/>
              <a:gd name="T91" fmla="*/ 77 h 103"/>
              <a:gd name="T92" fmla="*/ 4 w 104"/>
              <a:gd name="T93" fmla="*/ 77 h 103"/>
              <a:gd name="T94" fmla="*/ 0 w 104"/>
              <a:gd name="T95" fmla="*/ 73 h 103"/>
              <a:gd name="T96" fmla="*/ 0 w 104"/>
              <a:gd name="T97" fmla="*/ 29 h 103"/>
              <a:gd name="T98" fmla="*/ 0 w 104"/>
              <a:gd name="T99" fmla="*/ 29 h 103"/>
              <a:gd name="T100" fmla="*/ 4 w 104"/>
              <a:gd name="T101" fmla="*/ 25 h 103"/>
              <a:gd name="T102" fmla="*/ 25 w 104"/>
              <a:gd name="T103" fmla="*/ 25 h 103"/>
              <a:gd name="T104" fmla="*/ 63 w 104"/>
              <a:gd name="T105" fmla="*/ 35 h 103"/>
              <a:gd name="T106" fmla="*/ 63 w 104"/>
              <a:gd name="T107" fmla="*/ 35 h 103"/>
              <a:gd name="T108" fmla="*/ 63 w 104"/>
              <a:gd name="T109" fmla="*/ 67 h 103"/>
              <a:gd name="T110" fmla="*/ 69 w 104"/>
              <a:gd name="T111" fmla="*/ 62 h 103"/>
              <a:gd name="T112" fmla="*/ 73 w 104"/>
              <a:gd name="T113" fmla="*/ 51 h 103"/>
              <a:gd name="T114" fmla="*/ 69 w 104"/>
              <a:gd name="T115" fmla="*/ 40 h 103"/>
              <a:gd name="T116" fmla="*/ 63 w 104"/>
              <a:gd name="T117" fmla="*/ 35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4" h="103">
                <a:moveTo>
                  <a:pt x="29" y="32"/>
                </a:moveTo>
                <a:cubicBezTo>
                  <a:pt x="29" y="70"/>
                  <a:pt x="29" y="70"/>
                  <a:pt x="29" y="70"/>
                </a:cubicBezTo>
                <a:cubicBezTo>
                  <a:pt x="29" y="70"/>
                  <a:pt x="29" y="70"/>
                  <a:pt x="29" y="70"/>
                </a:cubicBezTo>
                <a:cubicBezTo>
                  <a:pt x="56" y="91"/>
                  <a:pt x="56" y="91"/>
                  <a:pt x="56" y="91"/>
                </a:cubicBezTo>
                <a:cubicBezTo>
                  <a:pt x="56" y="73"/>
                  <a:pt x="56" y="73"/>
                  <a:pt x="56" y="73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12"/>
                  <a:pt x="56" y="12"/>
                  <a:pt x="56" y="12"/>
                </a:cubicBezTo>
                <a:cubicBezTo>
                  <a:pt x="29" y="32"/>
                  <a:pt x="29" y="32"/>
                  <a:pt x="29" y="32"/>
                </a:cubicBezTo>
                <a:cubicBezTo>
                  <a:pt x="29" y="32"/>
                  <a:pt x="29" y="32"/>
                  <a:pt x="29" y="32"/>
                </a:cubicBezTo>
                <a:close/>
                <a:moveTo>
                  <a:pt x="77" y="17"/>
                </a:moveTo>
                <a:cubicBezTo>
                  <a:pt x="77" y="17"/>
                  <a:pt x="77" y="17"/>
                  <a:pt x="77" y="17"/>
                </a:cubicBezTo>
                <a:cubicBezTo>
                  <a:pt x="75" y="16"/>
                  <a:pt x="74" y="13"/>
                  <a:pt x="75" y="12"/>
                </a:cubicBezTo>
                <a:cubicBezTo>
                  <a:pt x="77" y="10"/>
                  <a:pt x="79" y="9"/>
                  <a:pt x="81" y="10"/>
                </a:cubicBezTo>
                <a:cubicBezTo>
                  <a:pt x="88" y="14"/>
                  <a:pt x="94" y="21"/>
                  <a:pt x="98" y="28"/>
                </a:cubicBezTo>
                <a:cubicBezTo>
                  <a:pt x="102" y="35"/>
                  <a:pt x="104" y="43"/>
                  <a:pt x="104" y="51"/>
                </a:cubicBezTo>
                <a:cubicBezTo>
                  <a:pt x="104" y="60"/>
                  <a:pt x="102" y="68"/>
                  <a:pt x="98" y="75"/>
                </a:cubicBezTo>
                <a:cubicBezTo>
                  <a:pt x="94" y="82"/>
                  <a:pt x="88" y="88"/>
                  <a:pt x="81" y="92"/>
                </a:cubicBezTo>
                <a:cubicBezTo>
                  <a:pt x="79" y="93"/>
                  <a:pt x="77" y="93"/>
                  <a:pt x="75" y="91"/>
                </a:cubicBezTo>
                <a:cubicBezTo>
                  <a:pt x="74" y="89"/>
                  <a:pt x="75" y="86"/>
                  <a:pt x="77" y="85"/>
                </a:cubicBezTo>
                <a:cubicBezTo>
                  <a:pt x="83" y="82"/>
                  <a:pt x="88" y="77"/>
                  <a:pt x="91" y="71"/>
                </a:cubicBezTo>
                <a:cubicBezTo>
                  <a:pt x="94" y="65"/>
                  <a:pt x="96" y="58"/>
                  <a:pt x="96" y="51"/>
                </a:cubicBezTo>
                <a:cubicBezTo>
                  <a:pt x="96" y="44"/>
                  <a:pt x="94" y="37"/>
                  <a:pt x="91" y="32"/>
                </a:cubicBezTo>
                <a:cubicBezTo>
                  <a:pt x="88" y="26"/>
                  <a:pt x="83" y="21"/>
                  <a:pt x="77" y="17"/>
                </a:cubicBezTo>
                <a:close/>
                <a:moveTo>
                  <a:pt x="24" y="33"/>
                </a:moveTo>
                <a:cubicBezTo>
                  <a:pt x="24" y="33"/>
                  <a:pt x="24" y="33"/>
                  <a:pt x="24" y="33"/>
                </a:cubicBezTo>
                <a:cubicBezTo>
                  <a:pt x="8" y="33"/>
                  <a:pt x="8" y="33"/>
                  <a:pt x="8" y="33"/>
                </a:cubicBezTo>
                <a:cubicBezTo>
                  <a:pt x="8" y="69"/>
                  <a:pt x="8" y="69"/>
                  <a:pt x="8" y="69"/>
                </a:cubicBezTo>
                <a:cubicBezTo>
                  <a:pt x="24" y="69"/>
                  <a:pt x="24" y="69"/>
                  <a:pt x="24" y="69"/>
                </a:cubicBezTo>
                <a:cubicBezTo>
                  <a:pt x="24" y="33"/>
                  <a:pt x="24" y="33"/>
                  <a:pt x="24" y="33"/>
                </a:cubicBezTo>
                <a:close/>
                <a:moveTo>
                  <a:pt x="25" y="25"/>
                </a:moveTo>
                <a:cubicBezTo>
                  <a:pt x="25" y="25"/>
                  <a:pt x="25" y="25"/>
                  <a:pt x="25" y="25"/>
                </a:cubicBezTo>
                <a:cubicBezTo>
                  <a:pt x="57" y="1"/>
                  <a:pt x="57" y="1"/>
                  <a:pt x="57" y="1"/>
                </a:cubicBezTo>
                <a:cubicBezTo>
                  <a:pt x="58" y="0"/>
                  <a:pt x="59" y="0"/>
                  <a:pt x="60" y="0"/>
                </a:cubicBezTo>
                <a:cubicBezTo>
                  <a:pt x="62" y="0"/>
                  <a:pt x="63" y="2"/>
                  <a:pt x="63" y="4"/>
                </a:cubicBezTo>
                <a:cubicBezTo>
                  <a:pt x="63" y="29"/>
                  <a:pt x="63" y="29"/>
                  <a:pt x="63" y="29"/>
                </a:cubicBezTo>
                <a:cubicBezTo>
                  <a:pt x="63" y="30"/>
                  <a:pt x="63" y="30"/>
                  <a:pt x="63" y="30"/>
                </a:cubicBezTo>
                <a:cubicBezTo>
                  <a:pt x="67" y="31"/>
                  <a:pt x="70" y="34"/>
                  <a:pt x="73" y="37"/>
                </a:cubicBezTo>
                <a:cubicBezTo>
                  <a:pt x="76" y="41"/>
                  <a:pt x="78" y="46"/>
                  <a:pt x="78" y="51"/>
                </a:cubicBezTo>
                <a:cubicBezTo>
                  <a:pt x="78" y="57"/>
                  <a:pt x="76" y="61"/>
                  <a:pt x="73" y="65"/>
                </a:cubicBezTo>
                <a:cubicBezTo>
                  <a:pt x="70" y="68"/>
                  <a:pt x="67" y="71"/>
                  <a:pt x="63" y="72"/>
                </a:cubicBezTo>
                <a:cubicBezTo>
                  <a:pt x="63" y="73"/>
                  <a:pt x="63" y="73"/>
                  <a:pt x="63" y="73"/>
                </a:cubicBezTo>
                <a:cubicBezTo>
                  <a:pt x="63" y="99"/>
                  <a:pt x="63" y="99"/>
                  <a:pt x="63" y="99"/>
                </a:cubicBezTo>
                <a:cubicBezTo>
                  <a:pt x="63" y="100"/>
                  <a:pt x="63" y="100"/>
                  <a:pt x="63" y="101"/>
                </a:cubicBezTo>
                <a:cubicBezTo>
                  <a:pt x="61" y="103"/>
                  <a:pt x="59" y="103"/>
                  <a:pt x="57" y="102"/>
                </a:cubicBezTo>
                <a:cubicBezTo>
                  <a:pt x="25" y="77"/>
                  <a:pt x="25" y="77"/>
                  <a:pt x="25" y="77"/>
                </a:cubicBezTo>
                <a:cubicBezTo>
                  <a:pt x="4" y="77"/>
                  <a:pt x="4" y="77"/>
                  <a:pt x="4" y="77"/>
                </a:cubicBezTo>
                <a:cubicBezTo>
                  <a:pt x="4" y="77"/>
                  <a:pt x="4" y="77"/>
                  <a:pt x="4" y="77"/>
                </a:cubicBezTo>
                <a:cubicBezTo>
                  <a:pt x="2" y="77"/>
                  <a:pt x="0" y="75"/>
                  <a:pt x="0" y="73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27"/>
                  <a:pt x="2" y="25"/>
                  <a:pt x="4" y="25"/>
                </a:cubicBezTo>
                <a:cubicBezTo>
                  <a:pt x="25" y="25"/>
                  <a:pt x="25" y="25"/>
                  <a:pt x="25" y="25"/>
                </a:cubicBezTo>
                <a:close/>
                <a:moveTo>
                  <a:pt x="63" y="35"/>
                </a:moveTo>
                <a:cubicBezTo>
                  <a:pt x="63" y="35"/>
                  <a:pt x="63" y="35"/>
                  <a:pt x="63" y="35"/>
                </a:cubicBezTo>
                <a:cubicBezTo>
                  <a:pt x="63" y="67"/>
                  <a:pt x="63" y="67"/>
                  <a:pt x="63" y="67"/>
                </a:cubicBezTo>
                <a:cubicBezTo>
                  <a:pt x="66" y="66"/>
                  <a:pt x="68" y="64"/>
                  <a:pt x="69" y="62"/>
                </a:cubicBezTo>
                <a:cubicBezTo>
                  <a:pt x="71" y="59"/>
                  <a:pt x="73" y="55"/>
                  <a:pt x="73" y="51"/>
                </a:cubicBezTo>
                <a:cubicBezTo>
                  <a:pt x="73" y="47"/>
                  <a:pt x="71" y="43"/>
                  <a:pt x="69" y="40"/>
                </a:cubicBezTo>
                <a:cubicBezTo>
                  <a:pt x="68" y="38"/>
                  <a:pt x="66" y="36"/>
                  <a:pt x="63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6" name="Freeform 25"/>
          <p:cNvSpPr>
            <a:spLocks noEditPoints="1"/>
          </p:cNvSpPr>
          <p:nvPr/>
        </p:nvSpPr>
        <p:spPr bwMode="auto">
          <a:xfrm>
            <a:off x="6438900" y="2389187"/>
            <a:ext cx="158750" cy="212725"/>
          </a:xfrm>
          <a:custGeom>
            <a:avLst/>
            <a:gdLst>
              <a:gd name="T0" fmla="*/ 55 w 76"/>
              <a:gd name="T1" fmla="*/ 7 h 103"/>
              <a:gd name="T2" fmla="*/ 63 w 76"/>
              <a:gd name="T3" fmla="*/ 47 h 103"/>
              <a:gd name="T4" fmla="*/ 55 w 76"/>
              <a:gd name="T5" fmla="*/ 65 h 103"/>
              <a:gd name="T6" fmla="*/ 20 w 76"/>
              <a:gd name="T7" fmla="*/ 65 h 103"/>
              <a:gd name="T8" fmla="*/ 13 w 76"/>
              <a:gd name="T9" fmla="*/ 47 h 103"/>
              <a:gd name="T10" fmla="*/ 20 w 76"/>
              <a:gd name="T11" fmla="*/ 7 h 103"/>
              <a:gd name="T12" fmla="*/ 21 w 76"/>
              <a:gd name="T13" fmla="*/ 34 h 103"/>
              <a:gd name="T14" fmla="*/ 55 w 76"/>
              <a:gd name="T15" fmla="*/ 34 h 103"/>
              <a:gd name="T16" fmla="*/ 50 w 76"/>
              <a:gd name="T17" fmla="*/ 13 h 103"/>
              <a:gd name="T18" fmla="*/ 26 w 76"/>
              <a:gd name="T19" fmla="*/ 13 h 103"/>
              <a:gd name="T20" fmla="*/ 21 w 76"/>
              <a:gd name="T21" fmla="*/ 34 h 103"/>
              <a:gd name="T22" fmla="*/ 55 w 76"/>
              <a:gd name="T23" fmla="*/ 38 h 103"/>
              <a:gd name="T24" fmla="*/ 21 w 76"/>
              <a:gd name="T25" fmla="*/ 47 h 103"/>
              <a:gd name="T26" fmla="*/ 26 w 76"/>
              <a:gd name="T27" fmla="*/ 59 h 103"/>
              <a:gd name="T28" fmla="*/ 50 w 76"/>
              <a:gd name="T29" fmla="*/ 59 h 103"/>
              <a:gd name="T30" fmla="*/ 50 w 76"/>
              <a:gd name="T31" fmla="*/ 59 h 103"/>
              <a:gd name="T32" fmla="*/ 55 w 76"/>
              <a:gd name="T33" fmla="*/ 38 h 103"/>
              <a:gd name="T34" fmla="*/ 14 w 76"/>
              <a:gd name="T35" fmla="*/ 103 h 103"/>
              <a:gd name="T36" fmla="*/ 38 w 76"/>
              <a:gd name="T37" fmla="*/ 103 h 103"/>
              <a:gd name="T38" fmla="*/ 61 w 76"/>
              <a:gd name="T39" fmla="*/ 103 h 103"/>
              <a:gd name="T40" fmla="*/ 61 w 76"/>
              <a:gd name="T41" fmla="*/ 95 h 103"/>
              <a:gd name="T42" fmla="*/ 42 w 76"/>
              <a:gd name="T43" fmla="*/ 85 h 103"/>
              <a:gd name="T44" fmla="*/ 73 w 76"/>
              <a:gd name="T45" fmla="*/ 62 h 103"/>
              <a:gd name="T46" fmla="*/ 76 w 76"/>
              <a:gd name="T47" fmla="*/ 36 h 103"/>
              <a:gd name="T48" fmla="*/ 68 w 76"/>
              <a:gd name="T49" fmla="*/ 36 h 103"/>
              <a:gd name="T50" fmla="*/ 66 w 76"/>
              <a:gd name="T51" fmla="*/ 59 h 103"/>
              <a:gd name="T52" fmla="*/ 38 w 76"/>
              <a:gd name="T53" fmla="*/ 77 h 103"/>
              <a:gd name="T54" fmla="*/ 16 w 76"/>
              <a:gd name="T55" fmla="*/ 69 h 103"/>
              <a:gd name="T56" fmla="*/ 8 w 76"/>
              <a:gd name="T57" fmla="*/ 47 h 103"/>
              <a:gd name="T58" fmla="*/ 4 w 76"/>
              <a:gd name="T59" fmla="*/ 32 h 103"/>
              <a:gd name="T60" fmla="*/ 0 w 76"/>
              <a:gd name="T61" fmla="*/ 47 h 103"/>
              <a:gd name="T62" fmla="*/ 11 w 76"/>
              <a:gd name="T63" fmla="*/ 74 h 103"/>
              <a:gd name="T64" fmla="*/ 34 w 76"/>
              <a:gd name="T65" fmla="*/ 85 h 103"/>
              <a:gd name="T66" fmla="*/ 14 w 76"/>
              <a:gd name="T67" fmla="*/ 95 h 103"/>
              <a:gd name="T68" fmla="*/ 14 w 76"/>
              <a:gd name="T69" fmla="*/ 103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6" h="103">
                <a:moveTo>
                  <a:pt x="38" y="0"/>
                </a:moveTo>
                <a:cubicBezTo>
                  <a:pt x="45" y="0"/>
                  <a:pt x="51" y="3"/>
                  <a:pt x="55" y="7"/>
                </a:cubicBezTo>
                <a:cubicBezTo>
                  <a:pt x="60" y="12"/>
                  <a:pt x="63" y="18"/>
                  <a:pt x="63" y="25"/>
                </a:cubicBezTo>
                <a:cubicBezTo>
                  <a:pt x="63" y="47"/>
                  <a:pt x="63" y="47"/>
                  <a:pt x="63" y="47"/>
                </a:cubicBezTo>
                <a:cubicBezTo>
                  <a:pt x="63" y="54"/>
                  <a:pt x="60" y="60"/>
                  <a:pt x="55" y="65"/>
                </a:cubicBezTo>
                <a:cubicBezTo>
                  <a:pt x="55" y="65"/>
                  <a:pt x="55" y="65"/>
                  <a:pt x="55" y="65"/>
                </a:cubicBezTo>
                <a:cubicBezTo>
                  <a:pt x="51" y="69"/>
                  <a:pt x="45" y="72"/>
                  <a:pt x="38" y="72"/>
                </a:cubicBezTo>
                <a:cubicBezTo>
                  <a:pt x="31" y="72"/>
                  <a:pt x="25" y="69"/>
                  <a:pt x="20" y="65"/>
                </a:cubicBezTo>
                <a:cubicBezTo>
                  <a:pt x="20" y="65"/>
                  <a:pt x="20" y="65"/>
                  <a:pt x="20" y="65"/>
                </a:cubicBezTo>
                <a:cubicBezTo>
                  <a:pt x="16" y="60"/>
                  <a:pt x="13" y="54"/>
                  <a:pt x="13" y="47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18"/>
                  <a:pt x="16" y="12"/>
                  <a:pt x="20" y="7"/>
                </a:cubicBezTo>
                <a:cubicBezTo>
                  <a:pt x="25" y="3"/>
                  <a:pt x="31" y="0"/>
                  <a:pt x="38" y="0"/>
                </a:cubicBezTo>
                <a:close/>
                <a:moveTo>
                  <a:pt x="21" y="34"/>
                </a:moveTo>
                <a:cubicBezTo>
                  <a:pt x="21" y="34"/>
                  <a:pt x="21" y="34"/>
                  <a:pt x="21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25"/>
                  <a:pt x="55" y="25"/>
                  <a:pt x="55" y="25"/>
                </a:cubicBezTo>
                <a:cubicBezTo>
                  <a:pt x="55" y="20"/>
                  <a:pt x="53" y="16"/>
                  <a:pt x="50" y="13"/>
                </a:cubicBezTo>
                <a:cubicBezTo>
                  <a:pt x="47" y="10"/>
                  <a:pt x="42" y="8"/>
                  <a:pt x="38" y="8"/>
                </a:cubicBezTo>
                <a:cubicBezTo>
                  <a:pt x="33" y="8"/>
                  <a:pt x="29" y="10"/>
                  <a:pt x="26" y="13"/>
                </a:cubicBezTo>
                <a:cubicBezTo>
                  <a:pt x="23" y="16"/>
                  <a:pt x="21" y="20"/>
                  <a:pt x="21" y="25"/>
                </a:cubicBezTo>
                <a:cubicBezTo>
                  <a:pt x="21" y="34"/>
                  <a:pt x="21" y="34"/>
                  <a:pt x="21" y="34"/>
                </a:cubicBezTo>
                <a:close/>
                <a:moveTo>
                  <a:pt x="55" y="38"/>
                </a:moveTo>
                <a:cubicBezTo>
                  <a:pt x="55" y="38"/>
                  <a:pt x="55" y="38"/>
                  <a:pt x="55" y="38"/>
                </a:cubicBezTo>
                <a:cubicBezTo>
                  <a:pt x="21" y="38"/>
                  <a:pt x="21" y="38"/>
                  <a:pt x="21" y="38"/>
                </a:cubicBezTo>
                <a:cubicBezTo>
                  <a:pt x="21" y="47"/>
                  <a:pt x="21" y="47"/>
                  <a:pt x="21" y="47"/>
                </a:cubicBezTo>
                <a:cubicBezTo>
                  <a:pt x="21" y="52"/>
                  <a:pt x="23" y="56"/>
                  <a:pt x="26" y="59"/>
                </a:cubicBezTo>
                <a:cubicBezTo>
                  <a:pt x="26" y="59"/>
                  <a:pt x="26" y="59"/>
                  <a:pt x="26" y="59"/>
                </a:cubicBezTo>
                <a:cubicBezTo>
                  <a:pt x="29" y="62"/>
                  <a:pt x="33" y="64"/>
                  <a:pt x="38" y="64"/>
                </a:cubicBezTo>
                <a:cubicBezTo>
                  <a:pt x="42" y="64"/>
                  <a:pt x="47" y="62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3" y="56"/>
                  <a:pt x="55" y="52"/>
                  <a:pt x="55" y="47"/>
                </a:cubicBezTo>
                <a:cubicBezTo>
                  <a:pt x="55" y="38"/>
                  <a:pt x="55" y="38"/>
                  <a:pt x="55" y="38"/>
                </a:cubicBezTo>
                <a:close/>
                <a:moveTo>
                  <a:pt x="14" y="103"/>
                </a:moveTo>
                <a:cubicBezTo>
                  <a:pt x="14" y="103"/>
                  <a:pt x="14" y="103"/>
                  <a:pt x="14" y="103"/>
                </a:cubicBezTo>
                <a:cubicBezTo>
                  <a:pt x="38" y="103"/>
                  <a:pt x="38" y="103"/>
                  <a:pt x="38" y="103"/>
                </a:cubicBezTo>
                <a:cubicBezTo>
                  <a:pt x="38" y="103"/>
                  <a:pt x="38" y="103"/>
                  <a:pt x="38" y="103"/>
                </a:cubicBezTo>
                <a:cubicBezTo>
                  <a:pt x="38" y="103"/>
                  <a:pt x="38" y="103"/>
                  <a:pt x="38" y="103"/>
                </a:cubicBezTo>
                <a:cubicBezTo>
                  <a:pt x="61" y="103"/>
                  <a:pt x="61" y="103"/>
                  <a:pt x="61" y="103"/>
                </a:cubicBezTo>
                <a:cubicBezTo>
                  <a:pt x="63" y="103"/>
                  <a:pt x="65" y="101"/>
                  <a:pt x="65" y="99"/>
                </a:cubicBezTo>
                <a:cubicBezTo>
                  <a:pt x="65" y="96"/>
                  <a:pt x="63" y="95"/>
                  <a:pt x="61" y="95"/>
                </a:cubicBezTo>
                <a:cubicBezTo>
                  <a:pt x="42" y="95"/>
                  <a:pt x="42" y="95"/>
                  <a:pt x="42" y="95"/>
                </a:cubicBezTo>
                <a:cubicBezTo>
                  <a:pt x="42" y="85"/>
                  <a:pt x="42" y="85"/>
                  <a:pt x="42" y="85"/>
                </a:cubicBezTo>
                <a:cubicBezTo>
                  <a:pt x="51" y="84"/>
                  <a:pt x="59" y="80"/>
                  <a:pt x="65" y="74"/>
                </a:cubicBezTo>
                <a:cubicBezTo>
                  <a:pt x="68" y="71"/>
                  <a:pt x="71" y="67"/>
                  <a:pt x="73" y="62"/>
                </a:cubicBezTo>
                <a:cubicBezTo>
                  <a:pt x="75" y="57"/>
                  <a:pt x="76" y="52"/>
                  <a:pt x="76" y="47"/>
                </a:cubicBezTo>
                <a:cubicBezTo>
                  <a:pt x="76" y="36"/>
                  <a:pt x="76" y="36"/>
                  <a:pt x="76" y="36"/>
                </a:cubicBezTo>
                <a:cubicBezTo>
                  <a:pt x="76" y="34"/>
                  <a:pt x="74" y="32"/>
                  <a:pt x="72" y="32"/>
                </a:cubicBezTo>
                <a:cubicBezTo>
                  <a:pt x="70" y="32"/>
                  <a:pt x="68" y="34"/>
                  <a:pt x="68" y="36"/>
                </a:cubicBezTo>
                <a:cubicBezTo>
                  <a:pt x="68" y="47"/>
                  <a:pt x="68" y="47"/>
                  <a:pt x="68" y="47"/>
                </a:cubicBezTo>
                <a:cubicBezTo>
                  <a:pt x="68" y="51"/>
                  <a:pt x="67" y="55"/>
                  <a:pt x="66" y="59"/>
                </a:cubicBezTo>
                <a:cubicBezTo>
                  <a:pt x="64" y="63"/>
                  <a:pt x="62" y="66"/>
                  <a:pt x="59" y="69"/>
                </a:cubicBezTo>
                <a:cubicBezTo>
                  <a:pt x="54" y="74"/>
                  <a:pt x="46" y="77"/>
                  <a:pt x="38" y="77"/>
                </a:cubicBezTo>
                <a:cubicBezTo>
                  <a:pt x="34" y="77"/>
                  <a:pt x="30" y="77"/>
                  <a:pt x="26" y="75"/>
                </a:cubicBezTo>
                <a:cubicBezTo>
                  <a:pt x="23" y="74"/>
                  <a:pt x="19" y="71"/>
                  <a:pt x="16" y="69"/>
                </a:cubicBezTo>
                <a:cubicBezTo>
                  <a:pt x="14" y="66"/>
                  <a:pt x="11" y="63"/>
                  <a:pt x="10" y="59"/>
                </a:cubicBezTo>
                <a:cubicBezTo>
                  <a:pt x="8" y="55"/>
                  <a:pt x="8" y="51"/>
                  <a:pt x="8" y="47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4"/>
                  <a:pt x="6" y="32"/>
                  <a:pt x="4" y="32"/>
                </a:cubicBezTo>
                <a:cubicBezTo>
                  <a:pt x="1" y="32"/>
                  <a:pt x="0" y="34"/>
                  <a:pt x="0" y="3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52"/>
                  <a:pt x="1" y="57"/>
                  <a:pt x="3" y="62"/>
                </a:cubicBezTo>
                <a:cubicBezTo>
                  <a:pt x="5" y="67"/>
                  <a:pt x="7" y="71"/>
                  <a:pt x="11" y="74"/>
                </a:cubicBezTo>
                <a:cubicBezTo>
                  <a:pt x="14" y="78"/>
                  <a:pt x="19" y="81"/>
                  <a:pt x="23" y="82"/>
                </a:cubicBezTo>
                <a:cubicBezTo>
                  <a:pt x="27" y="84"/>
                  <a:pt x="30" y="85"/>
                  <a:pt x="34" y="85"/>
                </a:cubicBezTo>
                <a:cubicBezTo>
                  <a:pt x="34" y="95"/>
                  <a:pt x="34" y="95"/>
                  <a:pt x="34" y="95"/>
                </a:cubicBezTo>
                <a:cubicBezTo>
                  <a:pt x="14" y="95"/>
                  <a:pt x="14" y="95"/>
                  <a:pt x="14" y="95"/>
                </a:cubicBezTo>
                <a:cubicBezTo>
                  <a:pt x="12" y="95"/>
                  <a:pt x="10" y="96"/>
                  <a:pt x="10" y="99"/>
                </a:cubicBezTo>
                <a:cubicBezTo>
                  <a:pt x="10" y="101"/>
                  <a:pt x="12" y="103"/>
                  <a:pt x="14" y="10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Freeform 26"/>
          <p:cNvSpPr>
            <a:spLocks noEditPoints="1"/>
          </p:cNvSpPr>
          <p:nvPr/>
        </p:nvSpPr>
        <p:spPr bwMode="auto">
          <a:xfrm>
            <a:off x="1571625" y="2403475"/>
            <a:ext cx="212725" cy="180975"/>
          </a:xfrm>
          <a:custGeom>
            <a:avLst/>
            <a:gdLst>
              <a:gd name="T0" fmla="*/ 99 w 103"/>
              <a:gd name="T1" fmla="*/ 0 h 88"/>
              <a:gd name="T2" fmla="*/ 4 w 103"/>
              <a:gd name="T3" fmla="*/ 0 h 88"/>
              <a:gd name="T4" fmla="*/ 0 w 103"/>
              <a:gd name="T5" fmla="*/ 4 h 88"/>
              <a:gd name="T6" fmla="*/ 0 w 103"/>
              <a:gd name="T7" fmla="*/ 84 h 88"/>
              <a:gd name="T8" fmla="*/ 4 w 103"/>
              <a:gd name="T9" fmla="*/ 88 h 88"/>
              <a:gd name="T10" fmla="*/ 99 w 103"/>
              <a:gd name="T11" fmla="*/ 88 h 88"/>
              <a:gd name="T12" fmla="*/ 103 w 103"/>
              <a:gd name="T13" fmla="*/ 84 h 88"/>
              <a:gd name="T14" fmla="*/ 103 w 103"/>
              <a:gd name="T15" fmla="*/ 4 h 88"/>
              <a:gd name="T16" fmla="*/ 99 w 103"/>
              <a:gd name="T17" fmla="*/ 0 h 88"/>
              <a:gd name="T18" fmla="*/ 95 w 103"/>
              <a:gd name="T19" fmla="*/ 80 h 88"/>
              <a:gd name="T20" fmla="*/ 95 w 103"/>
              <a:gd name="T21" fmla="*/ 80 h 88"/>
              <a:gd name="T22" fmla="*/ 8 w 103"/>
              <a:gd name="T23" fmla="*/ 80 h 88"/>
              <a:gd name="T24" fmla="*/ 8 w 103"/>
              <a:gd name="T25" fmla="*/ 71 h 88"/>
              <a:gd name="T26" fmla="*/ 28 w 103"/>
              <a:gd name="T27" fmla="*/ 51 h 88"/>
              <a:gd name="T28" fmla="*/ 42 w 103"/>
              <a:gd name="T29" fmla="*/ 65 h 88"/>
              <a:gd name="T30" fmla="*/ 42 w 103"/>
              <a:gd name="T31" fmla="*/ 65 h 88"/>
              <a:gd name="T32" fmla="*/ 42 w 103"/>
              <a:gd name="T33" fmla="*/ 65 h 88"/>
              <a:gd name="T34" fmla="*/ 51 w 103"/>
              <a:gd name="T35" fmla="*/ 74 h 88"/>
              <a:gd name="T36" fmla="*/ 54 w 103"/>
              <a:gd name="T37" fmla="*/ 74 h 88"/>
              <a:gd name="T38" fmla="*/ 54 w 103"/>
              <a:gd name="T39" fmla="*/ 70 h 88"/>
              <a:gd name="T40" fmla="*/ 47 w 103"/>
              <a:gd name="T41" fmla="*/ 64 h 88"/>
              <a:gd name="T42" fmla="*/ 67 w 103"/>
              <a:gd name="T43" fmla="*/ 44 h 88"/>
              <a:gd name="T44" fmla="*/ 95 w 103"/>
              <a:gd name="T45" fmla="*/ 73 h 88"/>
              <a:gd name="T46" fmla="*/ 95 w 103"/>
              <a:gd name="T47" fmla="*/ 80 h 88"/>
              <a:gd name="T48" fmla="*/ 95 w 103"/>
              <a:gd name="T49" fmla="*/ 66 h 88"/>
              <a:gd name="T50" fmla="*/ 95 w 103"/>
              <a:gd name="T51" fmla="*/ 66 h 88"/>
              <a:gd name="T52" fmla="*/ 68 w 103"/>
              <a:gd name="T53" fmla="*/ 39 h 88"/>
              <a:gd name="T54" fmla="*/ 65 w 103"/>
              <a:gd name="T55" fmla="*/ 39 h 88"/>
              <a:gd name="T56" fmla="*/ 44 w 103"/>
              <a:gd name="T57" fmla="*/ 60 h 88"/>
              <a:gd name="T58" fmla="*/ 30 w 103"/>
              <a:gd name="T59" fmla="*/ 46 h 88"/>
              <a:gd name="T60" fmla="*/ 26 w 103"/>
              <a:gd name="T61" fmla="*/ 46 h 88"/>
              <a:gd name="T62" fmla="*/ 8 w 103"/>
              <a:gd name="T63" fmla="*/ 65 h 88"/>
              <a:gd name="T64" fmla="*/ 8 w 103"/>
              <a:gd name="T65" fmla="*/ 8 h 88"/>
              <a:gd name="T66" fmla="*/ 95 w 103"/>
              <a:gd name="T67" fmla="*/ 8 h 88"/>
              <a:gd name="T68" fmla="*/ 95 w 103"/>
              <a:gd name="T69" fmla="*/ 66 h 88"/>
              <a:gd name="T70" fmla="*/ 30 w 103"/>
              <a:gd name="T71" fmla="*/ 40 h 88"/>
              <a:gd name="T72" fmla="*/ 30 w 103"/>
              <a:gd name="T73" fmla="*/ 40 h 88"/>
              <a:gd name="T74" fmla="*/ 43 w 103"/>
              <a:gd name="T75" fmla="*/ 26 h 88"/>
              <a:gd name="T76" fmla="*/ 30 w 103"/>
              <a:gd name="T77" fmla="*/ 12 h 88"/>
              <a:gd name="T78" fmla="*/ 16 w 103"/>
              <a:gd name="T79" fmla="*/ 26 h 88"/>
              <a:gd name="T80" fmla="*/ 30 w 103"/>
              <a:gd name="T81" fmla="*/ 40 h 88"/>
              <a:gd name="T82" fmla="*/ 30 w 103"/>
              <a:gd name="T83" fmla="*/ 17 h 88"/>
              <a:gd name="T84" fmla="*/ 30 w 103"/>
              <a:gd name="T85" fmla="*/ 17 h 88"/>
              <a:gd name="T86" fmla="*/ 39 w 103"/>
              <a:gd name="T87" fmla="*/ 26 h 88"/>
              <a:gd name="T88" fmla="*/ 30 w 103"/>
              <a:gd name="T89" fmla="*/ 35 h 88"/>
              <a:gd name="T90" fmla="*/ 21 w 103"/>
              <a:gd name="T91" fmla="*/ 26 h 88"/>
              <a:gd name="T92" fmla="*/ 30 w 103"/>
              <a:gd name="T93" fmla="*/ 17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3" h="88">
                <a:moveTo>
                  <a:pt x="99" y="0"/>
                </a:move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6"/>
                  <a:pt x="2" y="88"/>
                  <a:pt x="4" y="88"/>
                </a:cubicBezTo>
                <a:cubicBezTo>
                  <a:pt x="99" y="88"/>
                  <a:pt x="99" y="88"/>
                  <a:pt x="99" y="88"/>
                </a:cubicBezTo>
                <a:cubicBezTo>
                  <a:pt x="101" y="88"/>
                  <a:pt x="103" y="86"/>
                  <a:pt x="103" y="84"/>
                </a:cubicBezTo>
                <a:cubicBezTo>
                  <a:pt x="103" y="4"/>
                  <a:pt x="103" y="4"/>
                  <a:pt x="103" y="4"/>
                </a:cubicBezTo>
                <a:cubicBezTo>
                  <a:pt x="103" y="2"/>
                  <a:pt x="101" y="0"/>
                  <a:pt x="99" y="0"/>
                </a:cubicBezTo>
                <a:close/>
                <a:moveTo>
                  <a:pt x="95" y="80"/>
                </a:moveTo>
                <a:cubicBezTo>
                  <a:pt x="95" y="80"/>
                  <a:pt x="95" y="80"/>
                  <a:pt x="95" y="80"/>
                </a:cubicBezTo>
                <a:cubicBezTo>
                  <a:pt x="8" y="80"/>
                  <a:pt x="8" y="80"/>
                  <a:pt x="8" y="80"/>
                </a:cubicBezTo>
                <a:cubicBezTo>
                  <a:pt x="8" y="71"/>
                  <a:pt x="8" y="71"/>
                  <a:pt x="8" y="71"/>
                </a:cubicBezTo>
                <a:cubicBezTo>
                  <a:pt x="28" y="51"/>
                  <a:pt x="28" y="51"/>
                  <a:pt x="28" y="51"/>
                </a:cubicBezTo>
                <a:cubicBezTo>
                  <a:pt x="42" y="65"/>
                  <a:pt x="42" y="65"/>
                  <a:pt x="42" y="65"/>
                </a:cubicBezTo>
                <a:cubicBezTo>
                  <a:pt x="42" y="65"/>
                  <a:pt x="42" y="65"/>
                  <a:pt x="42" y="65"/>
                </a:cubicBezTo>
                <a:cubicBezTo>
                  <a:pt x="42" y="65"/>
                  <a:pt x="42" y="65"/>
                  <a:pt x="42" y="65"/>
                </a:cubicBezTo>
                <a:cubicBezTo>
                  <a:pt x="51" y="74"/>
                  <a:pt x="51" y="74"/>
                  <a:pt x="51" y="74"/>
                </a:cubicBezTo>
                <a:cubicBezTo>
                  <a:pt x="52" y="75"/>
                  <a:pt x="53" y="75"/>
                  <a:pt x="54" y="74"/>
                </a:cubicBezTo>
                <a:cubicBezTo>
                  <a:pt x="55" y="73"/>
                  <a:pt x="55" y="71"/>
                  <a:pt x="54" y="70"/>
                </a:cubicBezTo>
                <a:cubicBezTo>
                  <a:pt x="47" y="64"/>
                  <a:pt x="47" y="64"/>
                  <a:pt x="47" y="64"/>
                </a:cubicBezTo>
                <a:cubicBezTo>
                  <a:pt x="67" y="44"/>
                  <a:pt x="67" y="44"/>
                  <a:pt x="67" y="44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80"/>
                  <a:pt x="95" y="80"/>
                  <a:pt x="95" y="80"/>
                </a:cubicBezTo>
                <a:close/>
                <a:moveTo>
                  <a:pt x="95" y="66"/>
                </a:moveTo>
                <a:cubicBezTo>
                  <a:pt x="95" y="66"/>
                  <a:pt x="95" y="66"/>
                  <a:pt x="95" y="66"/>
                </a:cubicBezTo>
                <a:cubicBezTo>
                  <a:pt x="68" y="39"/>
                  <a:pt x="68" y="39"/>
                  <a:pt x="68" y="39"/>
                </a:cubicBezTo>
                <a:cubicBezTo>
                  <a:pt x="67" y="38"/>
                  <a:pt x="66" y="38"/>
                  <a:pt x="65" y="39"/>
                </a:cubicBezTo>
                <a:cubicBezTo>
                  <a:pt x="44" y="60"/>
                  <a:pt x="44" y="60"/>
                  <a:pt x="44" y="60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5"/>
                  <a:pt x="27" y="45"/>
                  <a:pt x="26" y="46"/>
                </a:cubicBezTo>
                <a:cubicBezTo>
                  <a:pt x="8" y="65"/>
                  <a:pt x="8" y="65"/>
                  <a:pt x="8" y="65"/>
                </a:cubicBezTo>
                <a:cubicBezTo>
                  <a:pt x="8" y="8"/>
                  <a:pt x="8" y="8"/>
                  <a:pt x="8" y="8"/>
                </a:cubicBezTo>
                <a:cubicBezTo>
                  <a:pt x="95" y="8"/>
                  <a:pt x="95" y="8"/>
                  <a:pt x="95" y="8"/>
                </a:cubicBezTo>
                <a:cubicBezTo>
                  <a:pt x="95" y="66"/>
                  <a:pt x="95" y="66"/>
                  <a:pt x="95" y="66"/>
                </a:cubicBezTo>
                <a:close/>
                <a:moveTo>
                  <a:pt x="30" y="40"/>
                </a:moveTo>
                <a:cubicBezTo>
                  <a:pt x="30" y="40"/>
                  <a:pt x="30" y="40"/>
                  <a:pt x="30" y="40"/>
                </a:cubicBezTo>
                <a:cubicBezTo>
                  <a:pt x="37" y="40"/>
                  <a:pt x="43" y="34"/>
                  <a:pt x="43" y="26"/>
                </a:cubicBezTo>
                <a:cubicBezTo>
                  <a:pt x="43" y="19"/>
                  <a:pt x="37" y="12"/>
                  <a:pt x="30" y="12"/>
                </a:cubicBezTo>
                <a:cubicBezTo>
                  <a:pt x="22" y="12"/>
                  <a:pt x="16" y="19"/>
                  <a:pt x="16" y="26"/>
                </a:cubicBezTo>
                <a:cubicBezTo>
                  <a:pt x="16" y="34"/>
                  <a:pt x="22" y="40"/>
                  <a:pt x="30" y="40"/>
                </a:cubicBezTo>
                <a:close/>
                <a:moveTo>
                  <a:pt x="30" y="17"/>
                </a:moveTo>
                <a:cubicBezTo>
                  <a:pt x="30" y="17"/>
                  <a:pt x="30" y="17"/>
                  <a:pt x="30" y="17"/>
                </a:cubicBezTo>
                <a:cubicBezTo>
                  <a:pt x="35" y="17"/>
                  <a:pt x="39" y="21"/>
                  <a:pt x="39" y="26"/>
                </a:cubicBezTo>
                <a:cubicBezTo>
                  <a:pt x="39" y="31"/>
                  <a:pt x="35" y="35"/>
                  <a:pt x="30" y="35"/>
                </a:cubicBezTo>
                <a:cubicBezTo>
                  <a:pt x="25" y="35"/>
                  <a:pt x="21" y="31"/>
                  <a:pt x="21" y="26"/>
                </a:cubicBezTo>
                <a:cubicBezTo>
                  <a:pt x="21" y="21"/>
                  <a:pt x="25" y="17"/>
                  <a:pt x="30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8" name="Freeform 27"/>
          <p:cNvSpPr>
            <a:spLocks noEditPoints="1"/>
          </p:cNvSpPr>
          <p:nvPr/>
        </p:nvSpPr>
        <p:spPr bwMode="auto">
          <a:xfrm>
            <a:off x="5484813" y="2409825"/>
            <a:ext cx="215900" cy="171450"/>
          </a:xfrm>
          <a:custGeom>
            <a:avLst/>
            <a:gdLst>
              <a:gd name="T0" fmla="*/ 89 w 103"/>
              <a:gd name="T1" fmla="*/ 31 h 83"/>
              <a:gd name="T2" fmla="*/ 81 w 103"/>
              <a:gd name="T3" fmla="*/ 31 h 83"/>
              <a:gd name="T4" fmla="*/ 25 w 103"/>
              <a:gd name="T5" fmla="*/ 12 h 83"/>
              <a:gd name="T6" fmla="*/ 12 w 103"/>
              <a:gd name="T7" fmla="*/ 12 h 83"/>
              <a:gd name="T8" fmla="*/ 24 w 103"/>
              <a:gd name="T9" fmla="*/ 14 h 83"/>
              <a:gd name="T10" fmla="*/ 7 w 103"/>
              <a:gd name="T11" fmla="*/ 14 h 83"/>
              <a:gd name="T12" fmla="*/ 4 w 103"/>
              <a:gd name="T13" fmla="*/ 14 h 83"/>
              <a:gd name="T14" fmla="*/ 0 w 103"/>
              <a:gd name="T15" fmla="*/ 18 h 83"/>
              <a:gd name="T16" fmla="*/ 0 w 103"/>
              <a:gd name="T17" fmla="*/ 79 h 83"/>
              <a:gd name="T18" fmla="*/ 99 w 103"/>
              <a:gd name="T19" fmla="*/ 83 h 83"/>
              <a:gd name="T20" fmla="*/ 103 w 103"/>
              <a:gd name="T21" fmla="*/ 79 h 83"/>
              <a:gd name="T22" fmla="*/ 103 w 103"/>
              <a:gd name="T23" fmla="*/ 18 h 83"/>
              <a:gd name="T24" fmla="*/ 79 w 103"/>
              <a:gd name="T25" fmla="*/ 14 h 83"/>
              <a:gd name="T26" fmla="*/ 71 w 103"/>
              <a:gd name="T27" fmla="*/ 0 h 83"/>
              <a:gd name="T28" fmla="*/ 28 w 103"/>
              <a:gd name="T29" fmla="*/ 2 h 83"/>
              <a:gd name="T30" fmla="*/ 9 w 103"/>
              <a:gd name="T31" fmla="*/ 7 h 83"/>
              <a:gd name="T32" fmla="*/ 7 w 103"/>
              <a:gd name="T33" fmla="*/ 10 h 83"/>
              <a:gd name="T34" fmla="*/ 51 w 103"/>
              <a:gd name="T35" fmla="*/ 30 h 83"/>
              <a:gd name="T36" fmla="*/ 61 w 103"/>
              <a:gd name="T37" fmla="*/ 34 h 83"/>
              <a:gd name="T38" fmla="*/ 51 w 103"/>
              <a:gd name="T39" fmla="*/ 56 h 83"/>
              <a:gd name="T40" fmla="*/ 51 w 103"/>
              <a:gd name="T41" fmla="*/ 30 h 83"/>
              <a:gd name="T42" fmla="*/ 57 w 103"/>
              <a:gd name="T43" fmla="*/ 37 h 83"/>
              <a:gd name="T44" fmla="*/ 60 w 103"/>
              <a:gd name="T45" fmla="*/ 43 h 83"/>
              <a:gd name="T46" fmla="*/ 43 w 103"/>
              <a:gd name="T47" fmla="*/ 43 h 83"/>
              <a:gd name="T48" fmla="*/ 57 w 103"/>
              <a:gd name="T49" fmla="*/ 37 h 83"/>
              <a:gd name="T50" fmla="*/ 27 w 103"/>
              <a:gd name="T51" fmla="*/ 22 h 83"/>
              <a:gd name="T52" fmla="*/ 8 w 103"/>
              <a:gd name="T53" fmla="*/ 75 h 83"/>
              <a:gd name="T54" fmla="*/ 95 w 103"/>
              <a:gd name="T55" fmla="*/ 22 h 83"/>
              <a:gd name="T56" fmla="*/ 76 w 103"/>
              <a:gd name="T57" fmla="*/ 22 h 83"/>
              <a:gd name="T58" fmla="*/ 68 w 103"/>
              <a:gd name="T59" fmla="*/ 8 h 83"/>
              <a:gd name="T60" fmla="*/ 30 w 103"/>
              <a:gd name="T61" fmla="*/ 19 h 83"/>
              <a:gd name="T62" fmla="*/ 51 w 103"/>
              <a:gd name="T63" fmla="*/ 16 h 83"/>
              <a:gd name="T64" fmla="*/ 79 w 103"/>
              <a:gd name="T65" fmla="*/ 43 h 83"/>
              <a:gd name="T66" fmla="*/ 24 w 103"/>
              <a:gd name="T67" fmla="*/ 43 h 83"/>
              <a:gd name="T68" fmla="*/ 51 w 103"/>
              <a:gd name="T69" fmla="*/ 24 h 83"/>
              <a:gd name="T70" fmla="*/ 71 w 103"/>
              <a:gd name="T71" fmla="*/ 43 h 83"/>
              <a:gd name="T72" fmla="*/ 32 w 103"/>
              <a:gd name="T73" fmla="*/ 43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03" h="83">
                <a:moveTo>
                  <a:pt x="85" y="27"/>
                </a:moveTo>
                <a:cubicBezTo>
                  <a:pt x="87" y="27"/>
                  <a:pt x="89" y="29"/>
                  <a:pt x="89" y="31"/>
                </a:cubicBezTo>
                <a:cubicBezTo>
                  <a:pt x="89" y="33"/>
                  <a:pt x="87" y="35"/>
                  <a:pt x="85" y="35"/>
                </a:cubicBezTo>
                <a:cubicBezTo>
                  <a:pt x="83" y="35"/>
                  <a:pt x="81" y="33"/>
                  <a:pt x="81" y="31"/>
                </a:cubicBezTo>
                <a:cubicBezTo>
                  <a:pt x="81" y="29"/>
                  <a:pt x="83" y="27"/>
                  <a:pt x="85" y="27"/>
                </a:cubicBezTo>
                <a:close/>
                <a:moveTo>
                  <a:pt x="25" y="12"/>
                </a:moveTo>
                <a:cubicBezTo>
                  <a:pt x="25" y="12"/>
                  <a:pt x="25" y="12"/>
                  <a:pt x="25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4"/>
                  <a:pt x="12" y="14"/>
                  <a:pt x="12" y="14"/>
                </a:cubicBezTo>
                <a:cubicBezTo>
                  <a:pt x="24" y="14"/>
                  <a:pt x="24" y="14"/>
                  <a:pt x="24" y="14"/>
                </a:cubicBezTo>
                <a:cubicBezTo>
                  <a:pt x="25" y="12"/>
                  <a:pt x="25" y="12"/>
                  <a:pt x="25" y="12"/>
                </a:cubicBezTo>
                <a:close/>
                <a:moveTo>
                  <a:pt x="7" y="14"/>
                </a:moveTo>
                <a:cubicBezTo>
                  <a:pt x="7" y="14"/>
                  <a:pt x="7" y="14"/>
                  <a:pt x="7" y="14"/>
                </a:cubicBezTo>
                <a:cubicBezTo>
                  <a:pt x="4" y="14"/>
                  <a:pt x="4" y="14"/>
                  <a:pt x="4" y="14"/>
                </a:cubicBezTo>
                <a:cubicBezTo>
                  <a:pt x="4" y="14"/>
                  <a:pt x="4" y="14"/>
                  <a:pt x="4" y="14"/>
                </a:cubicBezTo>
                <a:cubicBezTo>
                  <a:pt x="2" y="14"/>
                  <a:pt x="0" y="16"/>
                  <a:pt x="0" y="18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1"/>
                  <a:pt x="2" y="83"/>
                  <a:pt x="4" y="83"/>
                </a:cubicBezTo>
                <a:cubicBezTo>
                  <a:pt x="99" y="83"/>
                  <a:pt x="99" y="83"/>
                  <a:pt x="99" y="83"/>
                </a:cubicBezTo>
                <a:cubicBezTo>
                  <a:pt x="99" y="83"/>
                  <a:pt x="99" y="83"/>
                  <a:pt x="99" y="83"/>
                </a:cubicBezTo>
                <a:cubicBezTo>
                  <a:pt x="101" y="83"/>
                  <a:pt x="103" y="81"/>
                  <a:pt x="103" y="79"/>
                </a:cubicBezTo>
                <a:cubicBezTo>
                  <a:pt x="103" y="18"/>
                  <a:pt x="103" y="18"/>
                  <a:pt x="103" y="18"/>
                </a:cubicBezTo>
                <a:cubicBezTo>
                  <a:pt x="103" y="18"/>
                  <a:pt x="103" y="18"/>
                  <a:pt x="103" y="18"/>
                </a:cubicBezTo>
                <a:cubicBezTo>
                  <a:pt x="103" y="16"/>
                  <a:pt x="101" y="14"/>
                  <a:pt x="99" y="14"/>
                </a:cubicBezTo>
                <a:cubicBezTo>
                  <a:pt x="79" y="14"/>
                  <a:pt x="79" y="14"/>
                  <a:pt x="79" y="14"/>
                </a:cubicBezTo>
                <a:cubicBezTo>
                  <a:pt x="74" y="3"/>
                  <a:pt x="74" y="3"/>
                  <a:pt x="74" y="3"/>
                </a:cubicBezTo>
                <a:cubicBezTo>
                  <a:pt x="74" y="1"/>
                  <a:pt x="72" y="0"/>
                  <a:pt x="71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0" y="0"/>
                  <a:pt x="29" y="1"/>
                  <a:pt x="28" y="2"/>
                </a:cubicBezTo>
                <a:cubicBezTo>
                  <a:pt x="26" y="7"/>
                  <a:pt x="26" y="7"/>
                  <a:pt x="26" y="7"/>
                </a:cubicBezTo>
                <a:cubicBezTo>
                  <a:pt x="9" y="7"/>
                  <a:pt x="9" y="7"/>
                  <a:pt x="9" y="7"/>
                </a:cubicBezTo>
                <a:cubicBezTo>
                  <a:pt x="8" y="7"/>
                  <a:pt x="7" y="8"/>
                  <a:pt x="7" y="10"/>
                </a:cubicBezTo>
                <a:cubicBezTo>
                  <a:pt x="7" y="10"/>
                  <a:pt x="7" y="10"/>
                  <a:pt x="7" y="10"/>
                </a:cubicBezTo>
                <a:cubicBezTo>
                  <a:pt x="7" y="14"/>
                  <a:pt x="7" y="14"/>
                  <a:pt x="7" y="14"/>
                </a:cubicBezTo>
                <a:close/>
                <a:moveTo>
                  <a:pt x="51" y="30"/>
                </a:moveTo>
                <a:cubicBezTo>
                  <a:pt x="51" y="30"/>
                  <a:pt x="51" y="30"/>
                  <a:pt x="51" y="30"/>
                </a:cubicBezTo>
                <a:cubicBezTo>
                  <a:pt x="55" y="30"/>
                  <a:pt x="58" y="31"/>
                  <a:pt x="61" y="34"/>
                </a:cubicBezTo>
                <a:cubicBezTo>
                  <a:pt x="63" y="36"/>
                  <a:pt x="65" y="39"/>
                  <a:pt x="65" y="43"/>
                </a:cubicBezTo>
                <a:cubicBezTo>
                  <a:pt x="65" y="50"/>
                  <a:pt x="58" y="56"/>
                  <a:pt x="51" y="56"/>
                </a:cubicBezTo>
                <a:cubicBezTo>
                  <a:pt x="44" y="56"/>
                  <a:pt x="38" y="50"/>
                  <a:pt x="38" y="43"/>
                </a:cubicBezTo>
                <a:cubicBezTo>
                  <a:pt x="38" y="36"/>
                  <a:pt x="44" y="30"/>
                  <a:pt x="51" y="30"/>
                </a:cubicBezTo>
                <a:close/>
                <a:moveTo>
                  <a:pt x="57" y="37"/>
                </a:moveTo>
                <a:cubicBezTo>
                  <a:pt x="57" y="37"/>
                  <a:pt x="57" y="37"/>
                  <a:pt x="57" y="37"/>
                </a:cubicBezTo>
                <a:cubicBezTo>
                  <a:pt x="57" y="37"/>
                  <a:pt x="57" y="37"/>
                  <a:pt x="57" y="37"/>
                </a:cubicBezTo>
                <a:cubicBezTo>
                  <a:pt x="59" y="39"/>
                  <a:pt x="60" y="41"/>
                  <a:pt x="60" y="43"/>
                </a:cubicBezTo>
                <a:cubicBezTo>
                  <a:pt x="60" y="48"/>
                  <a:pt x="56" y="52"/>
                  <a:pt x="51" y="52"/>
                </a:cubicBezTo>
                <a:cubicBezTo>
                  <a:pt x="46" y="52"/>
                  <a:pt x="43" y="48"/>
                  <a:pt x="43" y="43"/>
                </a:cubicBezTo>
                <a:cubicBezTo>
                  <a:pt x="43" y="38"/>
                  <a:pt x="47" y="34"/>
                  <a:pt x="51" y="34"/>
                </a:cubicBezTo>
                <a:cubicBezTo>
                  <a:pt x="54" y="34"/>
                  <a:pt x="56" y="35"/>
                  <a:pt x="57" y="37"/>
                </a:cubicBezTo>
                <a:close/>
                <a:moveTo>
                  <a:pt x="27" y="22"/>
                </a:moveTo>
                <a:cubicBezTo>
                  <a:pt x="27" y="22"/>
                  <a:pt x="27" y="22"/>
                  <a:pt x="27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75"/>
                  <a:pt x="8" y="75"/>
                  <a:pt x="8" y="75"/>
                </a:cubicBezTo>
                <a:cubicBezTo>
                  <a:pt x="95" y="75"/>
                  <a:pt x="95" y="75"/>
                  <a:pt x="95" y="75"/>
                </a:cubicBezTo>
                <a:cubicBezTo>
                  <a:pt x="95" y="22"/>
                  <a:pt x="95" y="22"/>
                  <a:pt x="95" y="22"/>
                </a:cubicBezTo>
                <a:cubicBezTo>
                  <a:pt x="76" y="22"/>
                  <a:pt x="76" y="22"/>
                  <a:pt x="76" y="22"/>
                </a:cubicBezTo>
                <a:cubicBezTo>
                  <a:pt x="76" y="22"/>
                  <a:pt x="76" y="22"/>
                  <a:pt x="76" y="22"/>
                </a:cubicBezTo>
                <a:cubicBezTo>
                  <a:pt x="74" y="22"/>
                  <a:pt x="73" y="21"/>
                  <a:pt x="72" y="19"/>
                </a:cubicBezTo>
                <a:cubicBezTo>
                  <a:pt x="68" y="8"/>
                  <a:pt x="68" y="8"/>
                  <a:pt x="68" y="8"/>
                </a:cubicBezTo>
                <a:cubicBezTo>
                  <a:pt x="35" y="8"/>
                  <a:pt x="35" y="8"/>
                  <a:pt x="35" y="8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21"/>
                  <a:pt x="28" y="22"/>
                  <a:pt x="27" y="22"/>
                </a:cubicBezTo>
                <a:close/>
                <a:moveTo>
                  <a:pt x="51" y="16"/>
                </a:moveTo>
                <a:cubicBezTo>
                  <a:pt x="51" y="16"/>
                  <a:pt x="51" y="16"/>
                  <a:pt x="51" y="16"/>
                </a:cubicBezTo>
                <a:cubicBezTo>
                  <a:pt x="66" y="16"/>
                  <a:pt x="79" y="28"/>
                  <a:pt x="79" y="43"/>
                </a:cubicBezTo>
                <a:cubicBezTo>
                  <a:pt x="79" y="58"/>
                  <a:pt x="66" y="70"/>
                  <a:pt x="51" y="70"/>
                </a:cubicBezTo>
                <a:cubicBezTo>
                  <a:pt x="36" y="70"/>
                  <a:pt x="24" y="58"/>
                  <a:pt x="24" y="43"/>
                </a:cubicBezTo>
                <a:cubicBezTo>
                  <a:pt x="24" y="28"/>
                  <a:pt x="36" y="16"/>
                  <a:pt x="51" y="16"/>
                </a:cubicBezTo>
                <a:close/>
                <a:moveTo>
                  <a:pt x="51" y="24"/>
                </a:moveTo>
                <a:cubicBezTo>
                  <a:pt x="51" y="24"/>
                  <a:pt x="51" y="24"/>
                  <a:pt x="51" y="24"/>
                </a:cubicBezTo>
                <a:cubicBezTo>
                  <a:pt x="62" y="24"/>
                  <a:pt x="71" y="32"/>
                  <a:pt x="71" y="43"/>
                </a:cubicBezTo>
                <a:cubicBezTo>
                  <a:pt x="71" y="54"/>
                  <a:pt x="62" y="62"/>
                  <a:pt x="51" y="62"/>
                </a:cubicBezTo>
                <a:cubicBezTo>
                  <a:pt x="41" y="62"/>
                  <a:pt x="32" y="54"/>
                  <a:pt x="32" y="43"/>
                </a:cubicBezTo>
                <a:cubicBezTo>
                  <a:pt x="32" y="32"/>
                  <a:pt x="41" y="24"/>
                  <a:pt x="51" y="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9" name="Freeform 28"/>
          <p:cNvSpPr>
            <a:spLocks noEditPoints="1"/>
          </p:cNvSpPr>
          <p:nvPr/>
        </p:nvSpPr>
        <p:spPr bwMode="auto">
          <a:xfrm>
            <a:off x="2463800" y="3184525"/>
            <a:ext cx="203200" cy="200025"/>
          </a:xfrm>
          <a:custGeom>
            <a:avLst/>
            <a:gdLst>
              <a:gd name="T0" fmla="*/ 84 w 98"/>
              <a:gd name="T1" fmla="*/ 35 h 97"/>
              <a:gd name="T2" fmla="*/ 89 w 98"/>
              <a:gd name="T3" fmla="*/ 25 h 97"/>
              <a:gd name="T4" fmla="*/ 78 w 98"/>
              <a:gd name="T5" fmla="*/ 9 h 97"/>
              <a:gd name="T6" fmla="*/ 66 w 98"/>
              <a:gd name="T7" fmla="*/ 16 h 97"/>
              <a:gd name="T8" fmla="*/ 61 w 98"/>
              <a:gd name="T9" fmla="*/ 4 h 97"/>
              <a:gd name="T10" fmla="*/ 38 w 98"/>
              <a:gd name="T11" fmla="*/ 4 h 97"/>
              <a:gd name="T12" fmla="*/ 32 w 98"/>
              <a:gd name="T13" fmla="*/ 16 h 97"/>
              <a:gd name="T14" fmla="*/ 20 w 98"/>
              <a:gd name="T15" fmla="*/ 9 h 97"/>
              <a:gd name="T16" fmla="*/ 16 w 98"/>
              <a:gd name="T17" fmla="*/ 32 h 97"/>
              <a:gd name="T18" fmla="*/ 14 w 98"/>
              <a:gd name="T19" fmla="*/ 37 h 97"/>
              <a:gd name="T20" fmla="*/ 0 w 98"/>
              <a:gd name="T21" fmla="*/ 56 h 97"/>
              <a:gd name="T22" fmla="*/ 15 w 98"/>
              <a:gd name="T23" fmla="*/ 63 h 97"/>
              <a:gd name="T24" fmla="*/ 10 w 98"/>
              <a:gd name="T25" fmla="*/ 72 h 97"/>
              <a:gd name="T26" fmla="*/ 20 w 98"/>
              <a:gd name="T27" fmla="*/ 88 h 97"/>
              <a:gd name="T28" fmla="*/ 35 w 98"/>
              <a:gd name="T29" fmla="*/ 83 h 97"/>
              <a:gd name="T30" fmla="*/ 38 w 98"/>
              <a:gd name="T31" fmla="*/ 93 h 97"/>
              <a:gd name="T32" fmla="*/ 61 w 98"/>
              <a:gd name="T33" fmla="*/ 93 h 97"/>
              <a:gd name="T34" fmla="*/ 66 w 98"/>
              <a:gd name="T35" fmla="*/ 82 h 97"/>
              <a:gd name="T36" fmla="*/ 78 w 98"/>
              <a:gd name="T37" fmla="*/ 88 h 97"/>
              <a:gd name="T38" fmla="*/ 89 w 98"/>
              <a:gd name="T39" fmla="*/ 72 h 97"/>
              <a:gd name="T40" fmla="*/ 84 w 98"/>
              <a:gd name="T41" fmla="*/ 60 h 97"/>
              <a:gd name="T42" fmla="*/ 98 w 98"/>
              <a:gd name="T43" fmla="*/ 56 h 97"/>
              <a:gd name="T44" fmla="*/ 94 w 98"/>
              <a:gd name="T45" fmla="*/ 37 h 97"/>
              <a:gd name="T46" fmla="*/ 81 w 98"/>
              <a:gd name="T47" fmla="*/ 52 h 97"/>
              <a:gd name="T48" fmla="*/ 74 w 98"/>
              <a:gd name="T49" fmla="*/ 64 h 97"/>
              <a:gd name="T50" fmla="*/ 80 w 98"/>
              <a:gd name="T51" fmla="*/ 75 h 97"/>
              <a:gd name="T52" fmla="*/ 64 w 98"/>
              <a:gd name="T53" fmla="*/ 74 h 97"/>
              <a:gd name="T54" fmla="*/ 53 w 98"/>
              <a:gd name="T55" fmla="*/ 81 h 97"/>
              <a:gd name="T56" fmla="*/ 46 w 98"/>
              <a:gd name="T57" fmla="*/ 89 h 97"/>
              <a:gd name="T58" fmla="*/ 38 w 98"/>
              <a:gd name="T59" fmla="*/ 76 h 97"/>
              <a:gd name="T60" fmla="*/ 29 w 98"/>
              <a:gd name="T61" fmla="*/ 74 h 97"/>
              <a:gd name="T62" fmla="*/ 24 w 98"/>
              <a:gd name="T63" fmla="*/ 69 h 97"/>
              <a:gd name="T64" fmla="*/ 22 w 98"/>
              <a:gd name="T65" fmla="*/ 60 h 97"/>
              <a:gd name="T66" fmla="*/ 17 w 98"/>
              <a:gd name="T67" fmla="*/ 52 h 97"/>
              <a:gd name="T68" fmla="*/ 17 w 98"/>
              <a:gd name="T69" fmla="*/ 45 h 97"/>
              <a:gd name="T70" fmla="*/ 22 w 98"/>
              <a:gd name="T71" fmla="*/ 37 h 97"/>
              <a:gd name="T72" fmla="*/ 24 w 98"/>
              <a:gd name="T73" fmla="*/ 28 h 97"/>
              <a:gd name="T74" fmla="*/ 29 w 98"/>
              <a:gd name="T75" fmla="*/ 23 h 97"/>
              <a:gd name="T76" fmla="*/ 43 w 98"/>
              <a:gd name="T77" fmla="*/ 20 h 97"/>
              <a:gd name="T78" fmla="*/ 46 w 98"/>
              <a:gd name="T79" fmla="*/ 8 h 97"/>
              <a:gd name="T80" fmla="*/ 56 w 98"/>
              <a:gd name="T81" fmla="*/ 20 h 97"/>
              <a:gd name="T82" fmla="*/ 70 w 98"/>
              <a:gd name="T83" fmla="*/ 23 h 97"/>
              <a:gd name="T84" fmla="*/ 74 w 98"/>
              <a:gd name="T85" fmla="*/ 28 h 97"/>
              <a:gd name="T86" fmla="*/ 76 w 98"/>
              <a:gd name="T87" fmla="*/ 38 h 97"/>
              <a:gd name="T88" fmla="*/ 90 w 98"/>
              <a:gd name="T89" fmla="*/ 45 h 97"/>
              <a:gd name="T90" fmla="*/ 49 w 98"/>
              <a:gd name="T91" fmla="*/ 32 h 97"/>
              <a:gd name="T92" fmla="*/ 37 w 98"/>
              <a:gd name="T93" fmla="*/ 60 h 97"/>
              <a:gd name="T94" fmla="*/ 66 w 98"/>
              <a:gd name="T95" fmla="*/ 49 h 97"/>
              <a:gd name="T96" fmla="*/ 58 w 98"/>
              <a:gd name="T97" fmla="*/ 57 h 97"/>
              <a:gd name="T98" fmla="*/ 41 w 98"/>
              <a:gd name="T99" fmla="*/ 57 h 97"/>
              <a:gd name="T100" fmla="*/ 49 w 98"/>
              <a:gd name="T101" fmla="*/ 37 h 97"/>
              <a:gd name="T102" fmla="*/ 58 w 98"/>
              <a:gd name="T103" fmla="*/ 5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98" h="97">
                <a:moveTo>
                  <a:pt x="94" y="37"/>
                </a:moveTo>
                <a:cubicBezTo>
                  <a:pt x="84" y="37"/>
                  <a:pt x="84" y="37"/>
                  <a:pt x="84" y="37"/>
                </a:cubicBezTo>
                <a:cubicBezTo>
                  <a:pt x="84" y="36"/>
                  <a:pt x="84" y="35"/>
                  <a:pt x="84" y="35"/>
                </a:cubicBezTo>
                <a:cubicBezTo>
                  <a:pt x="83" y="34"/>
                  <a:pt x="83" y="34"/>
                  <a:pt x="83" y="34"/>
                </a:cubicBezTo>
                <a:cubicBezTo>
                  <a:pt x="83" y="33"/>
                  <a:pt x="83" y="33"/>
                  <a:pt x="82" y="32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90" y="24"/>
                  <a:pt x="90" y="21"/>
                  <a:pt x="89" y="20"/>
                </a:cubicBezTo>
                <a:cubicBezTo>
                  <a:pt x="78" y="9"/>
                  <a:pt x="78" y="9"/>
                  <a:pt x="78" y="9"/>
                </a:cubicBezTo>
                <a:cubicBezTo>
                  <a:pt x="78" y="9"/>
                  <a:pt x="78" y="9"/>
                  <a:pt x="78" y="9"/>
                </a:cubicBezTo>
                <a:cubicBezTo>
                  <a:pt x="77" y="7"/>
                  <a:pt x="74" y="7"/>
                  <a:pt x="73" y="9"/>
                </a:cubicBezTo>
                <a:cubicBezTo>
                  <a:pt x="66" y="16"/>
                  <a:pt x="66" y="16"/>
                  <a:pt x="66" y="16"/>
                </a:cubicBezTo>
                <a:cubicBezTo>
                  <a:pt x="65" y="15"/>
                  <a:pt x="64" y="15"/>
                  <a:pt x="63" y="14"/>
                </a:cubicBezTo>
                <a:cubicBezTo>
                  <a:pt x="62" y="14"/>
                  <a:pt x="61" y="14"/>
                  <a:pt x="61" y="13"/>
                </a:cubicBezTo>
                <a:cubicBezTo>
                  <a:pt x="61" y="4"/>
                  <a:pt x="61" y="4"/>
                  <a:pt x="61" y="4"/>
                </a:cubicBezTo>
                <a:cubicBezTo>
                  <a:pt x="61" y="2"/>
                  <a:pt x="59" y="0"/>
                  <a:pt x="57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9" y="0"/>
                  <a:pt x="38" y="2"/>
                  <a:pt x="38" y="4"/>
                </a:cubicBezTo>
                <a:cubicBezTo>
                  <a:pt x="38" y="13"/>
                  <a:pt x="38" y="13"/>
                  <a:pt x="38" y="13"/>
                </a:cubicBezTo>
                <a:cubicBezTo>
                  <a:pt x="37" y="14"/>
                  <a:pt x="36" y="14"/>
                  <a:pt x="35" y="14"/>
                </a:cubicBezTo>
                <a:cubicBezTo>
                  <a:pt x="34" y="15"/>
                  <a:pt x="33" y="15"/>
                  <a:pt x="32" y="16"/>
                </a:cubicBezTo>
                <a:cubicBezTo>
                  <a:pt x="26" y="9"/>
                  <a:pt x="26" y="9"/>
                  <a:pt x="26" y="9"/>
                </a:cubicBezTo>
                <a:cubicBezTo>
                  <a:pt x="26" y="9"/>
                  <a:pt x="26" y="9"/>
                  <a:pt x="26" y="9"/>
                </a:cubicBezTo>
                <a:cubicBezTo>
                  <a:pt x="24" y="7"/>
                  <a:pt x="22" y="7"/>
                  <a:pt x="20" y="9"/>
                </a:cubicBezTo>
                <a:cubicBezTo>
                  <a:pt x="9" y="20"/>
                  <a:pt x="9" y="20"/>
                  <a:pt x="9" y="20"/>
                </a:cubicBezTo>
                <a:cubicBezTo>
                  <a:pt x="8" y="21"/>
                  <a:pt x="8" y="24"/>
                  <a:pt x="9" y="25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3"/>
                  <a:pt x="15" y="33"/>
                  <a:pt x="15" y="34"/>
                </a:cubicBezTo>
                <a:cubicBezTo>
                  <a:pt x="15" y="34"/>
                  <a:pt x="15" y="34"/>
                  <a:pt x="15" y="34"/>
                </a:cubicBezTo>
                <a:cubicBezTo>
                  <a:pt x="14" y="35"/>
                  <a:pt x="14" y="36"/>
                  <a:pt x="1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2" y="37"/>
                  <a:pt x="0" y="39"/>
                  <a:pt x="0" y="41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8"/>
                  <a:pt x="2" y="60"/>
                  <a:pt x="4" y="60"/>
                </a:cubicBezTo>
                <a:cubicBezTo>
                  <a:pt x="14" y="60"/>
                  <a:pt x="14" y="60"/>
                  <a:pt x="14" y="60"/>
                </a:cubicBezTo>
                <a:cubicBezTo>
                  <a:pt x="14" y="61"/>
                  <a:pt x="14" y="62"/>
                  <a:pt x="15" y="63"/>
                </a:cubicBezTo>
                <a:cubicBezTo>
                  <a:pt x="15" y="63"/>
                  <a:pt x="15" y="63"/>
                  <a:pt x="15" y="63"/>
                </a:cubicBezTo>
                <a:cubicBezTo>
                  <a:pt x="15" y="64"/>
                  <a:pt x="16" y="65"/>
                  <a:pt x="16" y="66"/>
                </a:cubicBezTo>
                <a:cubicBezTo>
                  <a:pt x="10" y="72"/>
                  <a:pt x="10" y="72"/>
                  <a:pt x="10" y="72"/>
                </a:cubicBezTo>
                <a:cubicBezTo>
                  <a:pt x="9" y="72"/>
                  <a:pt x="9" y="72"/>
                  <a:pt x="9" y="72"/>
                </a:cubicBezTo>
                <a:cubicBezTo>
                  <a:pt x="8" y="74"/>
                  <a:pt x="8" y="76"/>
                  <a:pt x="9" y="78"/>
                </a:cubicBezTo>
                <a:cubicBezTo>
                  <a:pt x="20" y="88"/>
                  <a:pt x="20" y="88"/>
                  <a:pt x="20" y="88"/>
                </a:cubicBezTo>
                <a:cubicBezTo>
                  <a:pt x="22" y="90"/>
                  <a:pt x="24" y="90"/>
                  <a:pt x="26" y="88"/>
                </a:cubicBezTo>
                <a:cubicBezTo>
                  <a:pt x="32" y="82"/>
                  <a:pt x="32" y="82"/>
                  <a:pt x="32" y="82"/>
                </a:cubicBezTo>
                <a:cubicBezTo>
                  <a:pt x="33" y="82"/>
                  <a:pt x="34" y="83"/>
                  <a:pt x="35" y="83"/>
                </a:cubicBezTo>
                <a:cubicBezTo>
                  <a:pt x="35" y="83"/>
                  <a:pt x="35" y="83"/>
                  <a:pt x="35" y="83"/>
                </a:cubicBezTo>
                <a:cubicBezTo>
                  <a:pt x="36" y="83"/>
                  <a:pt x="37" y="84"/>
                  <a:pt x="38" y="84"/>
                </a:cubicBezTo>
                <a:cubicBezTo>
                  <a:pt x="38" y="93"/>
                  <a:pt x="38" y="93"/>
                  <a:pt x="38" y="93"/>
                </a:cubicBezTo>
                <a:cubicBezTo>
                  <a:pt x="38" y="95"/>
                  <a:pt x="39" y="97"/>
                  <a:pt x="42" y="97"/>
                </a:cubicBezTo>
                <a:cubicBezTo>
                  <a:pt x="57" y="97"/>
                  <a:pt x="57" y="97"/>
                  <a:pt x="57" y="97"/>
                </a:cubicBezTo>
                <a:cubicBezTo>
                  <a:pt x="59" y="97"/>
                  <a:pt x="61" y="95"/>
                  <a:pt x="61" y="93"/>
                </a:cubicBezTo>
                <a:cubicBezTo>
                  <a:pt x="61" y="84"/>
                  <a:pt x="61" y="84"/>
                  <a:pt x="61" y="84"/>
                </a:cubicBezTo>
                <a:cubicBezTo>
                  <a:pt x="61" y="84"/>
                  <a:pt x="62" y="83"/>
                  <a:pt x="63" y="83"/>
                </a:cubicBezTo>
                <a:cubicBezTo>
                  <a:pt x="64" y="83"/>
                  <a:pt x="65" y="82"/>
                  <a:pt x="66" y="82"/>
                </a:cubicBezTo>
                <a:cubicBezTo>
                  <a:pt x="73" y="88"/>
                  <a:pt x="73" y="88"/>
                  <a:pt x="73" y="88"/>
                </a:cubicBezTo>
                <a:cubicBezTo>
                  <a:pt x="73" y="88"/>
                  <a:pt x="73" y="88"/>
                  <a:pt x="73" y="88"/>
                </a:cubicBezTo>
                <a:cubicBezTo>
                  <a:pt x="74" y="90"/>
                  <a:pt x="77" y="90"/>
                  <a:pt x="78" y="88"/>
                </a:cubicBezTo>
                <a:cubicBezTo>
                  <a:pt x="89" y="78"/>
                  <a:pt x="89" y="78"/>
                  <a:pt x="89" y="78"/>
                </a:cubicBezTo>
                <a:cubicBezTo>
                  <a:pt x="89" y="78"/>
                  <a:pt x="89" y="78"/>
                  <a:pt x="89" y="78"/>
                </a:cubicBezTo>
                <a:cubicBezTo>
                  <a:pt x="90" y="76"/>
                  <a:pt x="90" y="74"/>
                  <a:pt x="89" y="72"/>
                </a:cubicBezTo>
                <a:cubicBezTo>
                  <a:pt x="82" y="66"/>
                  <a:pt x="82" y="66"/>
                  <a:pt x="82" y="66"/>
                </a:cubicBezTo>
                <a:cubicBezTo>
                  <a:pt x="83" y="65"/>
                  <a:pt x="83" y="64"/>
                  <a:pt x="83" y="63"/>
                </a:cubicBezTo>
                <a:cubicBezTo>
                  <a:pt x="84" y="62"/>
                  <a:pt x="84" y="61"/>
                  <a:pt x="84" y="60"/>
                </a:cubicBezTo>
                <a:cubicBezTo>
                  <a:pt x="94" y="60"/>
                  <a:pt x="94" y="60"/>
                  <a:pt x="94" y="60"/>
                </a:cubicBezTo>
                <a:cubicBezTo>
                  <a:pt x="94" y="60"/>
                  <a:pt x="94" y="60"/>
                  <a:pt x="94" y="60"/>
                </a:cubicBezTo>
                <a:cubicBezTo>
                  <a:pt x="96" y="60"/>
                  <a:pt x="98" y="58"/>
                  <a:pt x="98" y="56"/>
                </a:cubicBezTo>
                <a:cubicBezTo>
                  <a:pt x="98" y="41"/>
                  <a:pt x="98" y="41"/>
                  <a:pt x="98" y="41"/>
                </a:cubicBezTo>
                <a:cubicBezTo>
                  <a:pt x="98" y="41"/>
                  <a:pt x="98" y="41"/>
                  <a:pt x="98" y="41"/>
                </a:cubicBezTo>
                <a:cubicBezTo>
                  <a:pt x="98" y="39"/>
                  <a:pt x="96" y="37"/>
                  <a:pt x="94" y="37"/>
                </a:cubicBezTo>
                <a:close/>
                <a:moveTo>
                  <a:pt x="90" y="52"/>
                </a:moveTo>
                <a:cubicBezTo>
                  <a:pt x="90" y="52"/>
                  <a:pt x="90" y="52"/>
                  <a:pt x="90" y="52"/>
                </a:cubicBezTo>
                <a:cubicBezTo>
                  <a:pt x="81" y="52"/>
                  <a:pt x="81" y="52"/>
                  <a:pt x="81" y="52"/>
                </a:cubicBezTo>
                <a:cubicBezTo>
                  <a:pt x="79" y="52"/>
                  <a:pt x="78" y="54"/>
                  <a:pt x="78" y="55"/>
                </a:cubicBezTo>
                <a:cubicBezTo>
                  <a:pt x="77" y="57"/>
                  <a:pt x="77" y="58"/>
                  <a:pt x="76" y="60"/>
                </a:cubicBezTo>
                <a:cubicBezTo>
                  <a:pt x="76" y="61"/>
                  <a:pt x="75" y="63"/>
                  <a:pt x="74" y="64"/>
                </a:cubicBezTo>
                <a:cubicBezTo>
                  <a:pt x="73" y="66"/>
                  <a:pt x="73" y="68"/>
                  <a:pt x="74" y="69"/>
                </a:cubicBezTo>
                <a:cubicBezTo>
                  <a:pt x="74" y="69"/>
                  <a:pt x="74" y="69"/>
                  <a:pt x="74" y="69"/>
                </a:cubicBezTo>
                <a:cubicBezTo>
                  <a:pt x="80" y="75"/>
                  <a:pt x="80" y="75"/>
                  <a:pt x="80" y="75"/>
                </a:cubicBezTo>
                <a:cubicBezTo>
                  <a:pt x="75" y="80"/>
                  <a:pt x="75" y="80"/>
                  <a:pt x="75" y="80"/>
                </a:cubicBezTo>
                <a:cubicBezTo>
                  <a:pt x="69" y="74"/>
                  <a:pt x="69" y="74"/>
                  <a:pt x="69" y="74"/>
                </a:cubicBezTo>
                <a:cubicBezTo>
                  <a:pt x="68" y="73"/>
                  <a:pt x="66" y="72"/>
                  <a:pt x="64" y="74"/>
                </a:cubicBezTo>
                <a:cubicBezTo>
                  <a:pt x="63" y="74"/>
                  <a:pt x="62" y="75"/>
                  <a:pt x="60" y="76"/>
                </a:cubicBezTo>
                <a:cubicBezTo>
                  <a:pt x="59" y="76"/>
                  <a:pt x="57" y="77"/>
                  <a:pt x="56" y="77"/>
                </a:cubicBezTo>
                <a:cubicBezTo>
                  <a:pt x="54" y="78"/>
                  <a:pt x="53" y="79"/>
                  <a:pt x="53" y="81"/>
                </a:cubicBezTo>
                <a:cubicBezTo>
                  <a:pt x="53" y="81"/>
                  <a:pt x="53" y="81"/>
                  <a:pt x="53" y="81"/>
                </a:cubicBezTo>
                <a:cubicBezTo>
                  <a:pt x="53" y="89"/>
                  <a:pt x="53" y="89"/>
                  <a:pt x="53" y="89"/>
                </a:cubicBezTo>
                <a:cubicBezTo>
                  <a:pt x="46" y="89"/>
                  <a:pt x="46" y="89"/>
                  <a:pt x="46" y="89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79"/>
                  <a:pt x="44" y="77"/>
                  <a:pt x="42" y="77"/>
                </a:cubicBezTo>
                <a:cubicBezTo>
                  <a:pt x="41" y="77"/>
                  <a:pt x="39" y="76"/>
                  <a:pt x="38" y="76"/>
                </a:cubicBezTo>
                <a:cubicBezTo>
                  <a:pt x="38" y="76"/>
                  <a:pt x="38" y="76"/>
                  <a:pt x="38" y="76"/>
                </a:cubicBezTo>
                <a:cubicBezTo>
                  <a:pt x="36" y="75"/>
                  <a:pt x="35" y="74"/>
                  <a:pt x="34" y="73"/>
                </a:cubicBezTo>
                <a:cubicBezTo>
                  <a:pt x="32" y="72"/>
                  <a:pt x="30" y="73"/>
                  <a:pt x="29" y="74"/>
                </a:cubicBezTo>
                <a:cubicBezTo>
                  <a:pt x="23" y="80"/>
                  <a:pt x="23" y="80"/>
                  <a:pt x="23" y="80"/>
                </a:cubicBezTo>
                <a:cubicBezTo>
                  <a:pt x="18" y="75"/>
                  <a:pt x="18" y="75"/>
                  <a:pt x="18" y="75"/>
                </a:cubicBezTo>
                <a:cubicBezTo>
                  <a:pt x="24" y="69"/>
                  <a:pt x="24" y="69"/>
                  <a:pt x="24" y="69"/>
                </a:cubicBezTo>
                <a:cubicBezTo>
                  <a:pt x="25" y="68"/>
                  <a:pt x="25" y="66"/>
                  <a:pt x="24" y="64"/>
                </a:cubicBezTo>
                <a:cubicBezTo>
                  <a:pt x="23" y="63"/>
                  <a:pt x="23" y="61"/>
                  <a:pt x="22" y="60"/>
                </a:cubicBezTo>
                <a:cubicBezTo>
                  <a:pt x="22" y="60"/>
                  <a:pt x="22" y="60"/>
                  <a:pt x="22" y="60"/>
                </a:cubicBezTo>
                <a:cubicBezTo>
                  <a:pt x="21" y="58"/>
                  <a:pt x="21" y="57"/>
                  <a:pt x="21" y="55"/>
                </a:cubicBezTo>
                <a:cubicBezTo>
                  <a:pt x="20" y="53"/>
                  <a:pt x="19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8" y="52"/>
                  <a:pt x="8" y="52"/>
                  <a:pt x="8" y="52"/>
                </a:cubicBezTo>
                <a:cubicBezTo>
                  <a:pt x="8" y="45"/>
                  <a:pt x="8" y="45"/>
                  <a:pt x="8" y="45"/>
                </a:cubicBezTo>
                <a:cubicBezTo>
                  <a:pt x="17" y="45"/>
                  <a:pt x="17" y="45"/>
                  <a:pt x="17" y="45"/>
                </a:cubicBezTo>
                <a:cubicBezTo>
                  <a:pt x="19" y="45"/>
                  <a:pt x="20" y="44"/>
                  <a:pt x="21" y="42"/>
                </a:cubicBezTo>
                <a:cubicBezTo>
                  <a:pt x="21" y="40"/>
                  <a:pt x="22" y="39"/>
                  <a:pt x="22" y="37"/>
                </a:cubicBezTo>
                <a:cubicBezTo>
                  <a:pt x="22" y="37"/>
                  <a:pt x="22" y="37"/>
                  <a:pt x="22" y="37"/>
                </a:cubicBezTo>
                <a:cubicBezTo>
                  <a:pt x="23" y="36"/>
                  <a:pt x="23" y="34"/>
                  <a:pt x="24" y="33"/>
                </a:cubicBezTo>
                <a:cubicBezTo>
                  <a:pt x="25" y="32"/>
                  <a:pt x="25" y="30"/>
                  <a:pt x="24" y="28"/>
                </a:cubicBezTo>
                <a:cubicBezTo>
                  <a:pt x="24" y="28"/>
                  <a:pt x="24" y="28"/>
                  <a:pt x="24" y="28"/>
                </a:cubicBezTo>
                <a:cubicBezTo>
                  <a:pt x="18" y="22"/>
                  <a:pt x="18" y="22"/>
                  <a:pt x="18" y="22"/>
                </a:cubicBezTo>
                <a:cubicBezTo>
                  <a:pt x="23" y="17"/>
                  <a:pt x="23" y="17"/>
                  <a:pt x="23" y="17"/>
                </a:cubicBezTo>
                <a:cubicBezTo>
                  <a:pt x="29" y="23"/>
                  <a:pt x="29" y="23"/>
                  <a:pt x="29" y="23"/>
                </a:cubicBezTo>
                <a:cubicBezTo>
                  <a:pt x="30" y="25"/>
                  <a:pt x="32" y="25"/>
                  <a:pt x="34" y="24"/>
                </a:cubicBezTo>
                <a:cubicBezTo>
                  <a:pt x="35" y="23"/>
                  <a:pt x="36" y="22"/>
                  <a:pt x="38" y="22"/>
                </a:cubicBezTo>
                <a:cubicBezTo>
                  <a:pt x="39" y="21"/>
                  <a:pt x="41" y="20"/>
                  <a:pt x="43" y="20"/>
                </a:cubicBezTo>
                <a:cubicBezTo>
                  <a:pt x="44" y="20"/>
                  <a:pt x="46" y="18"/>
                  <a:pt x="46" y="16"/>
                </a:cubicBezTo>
                <a:cubicBezTo>
                  <a:pt x="46" y="16"/>
                  <a:pt x="46" y="16"/>
                  <a:pt x="46" y="16"/>
                </a:cubicBezTo>
                <a:cubicBezTo>
                  <a:pt x="46" y="8"/>
                  <a:pt x="46" y="8"/>
                  <a:pt x="46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3" y="16"/>
                  <a:pt x="53" y="16"/>
                  <a:pt x="53" y="16"/>
                </a:cubicBezTo>
                <a:cubicBezTo>
                  <a:pt x="53" y="18"/>
                  <a:pt x="54" y="20"/>
                  <a:pt x="56" y="20"/>
                </a:cubicBezTo>
                <a:cubicBezTo>
                  <a:pt x="57" y="21"/>
                  <a:pt x="59" y="21"/>
                  <a:pt x="60" y="22"/>
                </a:cubicBezTo>
                <a:cubicBezTo>
                  <a:pt x="62" y="22"/>
                  <a:pt x="63" y="23"/>
                  <a:pt x="65" y="24"/>
                </a:cubicBezTo>
                <a:cubicBezTo>
                  <a:pt x="66" y="25"/>
                  <a:pt x="68" y="24"/>
                  <a:pt x="70" y="23"/>
                </a:cubicBezTo>
                <a:cubicBezTo>
                  <a:pt x="75" y="17"/>
                  <a:pt x="75" y="17"/>
                  <a:pt x="75" y="17"/>
                </a:cubicBezTo>
                <a:cubicBezTo>
                  <a:pt x="80" y="22"/>
                  <a:pt x="80" y="22"/>
                  <a:pt x="80" y="22"/>
                </a:cubicBezTo>
                <a:cubicBezTo>
                  <a:pt x="74" y="28"/>
                  <a:pt x="74" y="28"/>
                  <a:pt x="74" y="28"/>
                </a:cubicBezTo>
                <a:cubicBezTo>
                  <a:pt x="73" y="30"/>
                  <a:pt x="73" y="32"/>
                  <a:pt x="74" y="33"/>
                </a:cubicBezTo>
                <a:cubicBezTo>
                  <a:pt x="75" y="35"/>
                  <a:pt x="76" y="36"/>
                  <a:pt x="76" y="37"/>
                </a:cubicBezTo>
                <a:cubicBezTo>
                  <a:pt x="76" y="38"/>
                  <a:pt x="76" y="38"/>
                  <a:pt x="76" y="38"/>
                </a:cubicBezTo>
                <a:cubicBezTo>
                  <a:pt x="77" y="39"/>
                  <a:pt x="77" y="41"/>
                  <a:pt x="78" y="42"/>
                </a:cubicBezTo>
                <a:cubicBezTo>
                  <a:pt x="78" y="44"/>
                  <a:pt x="80" y="45"/>
                  <a:pt x="81" y="45"/>
                </a:cubicBezTo>
                <a:cubicBezTo>
                  <a:pt x="90" y="45"/>
                  <a:pt x="90" y="45"/>
                  <a:pt x="90" y="45"/>
                </a:cubicBezTo>
                <a:cubicBezTo>
                  <a:pt x="90" y="52"/>
                  <a:pt x="90" y="52"/>
                  <a:pt x="90" y="52"/>
                </a:cubicBezTo>
                <a:close/>
                <a:moveTo>
                  <a:pt x="49" y="32"/>
                </a:moveTo>
                <a:cubicBezTo>
                  <a:pt x="49" y="32"/>
                  <a:pt x="49" y="32"/>
                  <a:pt x="49" y="32"/>
                </a:cubicBezTo>
                <a:cubicBezTo>
                  <a:pt x="45" y="32"/>
                  <a:pt x="40" y="34"/>
                  <a:pt x="37" y="37"/>
                </a:cubicBezTo>
                <a:cubicBezTo>
                  <a:pt x="34" y="40"/>
                  <a:pt x="32" y="44"/>
                  <a:pt x="32" y="49"/>
                </a:cubicBezTo>
                <a:cubicBezTo>
                  <a:pt x="32" y="53"/>
                  <a:pt x="34" y="57"/>
                  <a:pt x="37" y="60"/>
                </a:cubicBezTo>
                <a:cubicBezTo>
                  <a:pt x="40" y="63"/>
                  <a:pt x="45" y="65"/>
                  <a:pt x="49" y="65"/>
                </a:cubicBezTo>
                <a:cubicBezTo>
                  <a:pt x="54" y="65"/>
                  <a:pt x="58" y="63"/>
                  <a:pt x="61" y="60"/>
                </a:cubicBezTo>
                <a:cubicBezTo>
                  <a:pt x="64" y="57"/>
                  <a:pt x="66" y="53"/>
                  <a:pt x="66" y="49"/>
                </a:cubicBezTo>
                <a:cubicBezTo>
                  <a:pt x="66" y="44"/>
                  <a:pt x="64" y="40"/>
                  <a:pt x="61" y="37"/>
                </a:cubicBezTo>
                <a:cubicBezTo>
                  <a:pt x="58" y="34"/>
                  <a:pt x="54" y="32"/>
                  <a:pt x="49" y="32"/>
                </a:cubicBezTo>
                <a:close/>
                <a:moveTo>
                  <a:pt x="58" y="57"/>
                </a:moveTo>
                <a:cubicBezTo>
                  <a:pt x="58" y="57"/>
                  <a:pt x="58" y="57"/>
                  <a:pt x="58" y="57"/>
                </a:cubicBezTo>
                <a:cubicBezTo>
                  <a:pt x="55" y="59"/>
                  <a:pt x="52" y="61"/>
                  <a:pt x="49" y="61"/>
                </a:cubicBezTo>
                <a:cubicBezTo>
                  <a:pt x="46" y="61"/>
                  <a:pt x="43" y="59"/>
                  <a:pt x="41" y="57"/>
                </a:cubicBezTo>
                <a:cubicBezTo>
                  <a:pt x="39" y="55"/>
                  <a:pt x="37" y="52"/>
                  <a:pt x="37" y="49"/>
                </a:cubicBezTo>
                <a:cubicBezTo>
                  <a:pt x="37" y="45"/>
                  <a:pt x="39" y="42"/>
                  <a:pt x="41" y="40"/>
                </a:cubicBezTo>
                <a:cubicBezTo>
                  <a:pt x="43" y="38"/>
                  <a:pt x="46" y="37"/>
                  <a:pt x="49" y="37"/>
                </a:cubicBezTo>
                <a:cubicBezTo>
                  <a:pt x="52" y="37"/>
                  <a:pt x="55" y="38"/>
                  <a:pt x="58" y="40"/>
                </a:cubicBezTo>
                <a:cubicBezTo>
                  <a:pt x="60" y="42"/>
                  <a:pt x="61" y="45"/>
                  <a:pt x="61" y="49"/>
                </a:cubicBezTo>
                <a:cubicBezTo>
                  <a:pt x="61" y="52"/>
                  <a:pt x="60" y="55"/>
                  <a:pt x="58" y="5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Freeform 29"/>
          <p:cNvSpPr>
            <a:spLocks noEditPoints="1"/>
          </p:cNvSpPr>
          <p:nvPr/>
        </p:nvSpPr>
        <p:spPr bwMode="auto">
          <a:xfrm>
            <a:off x="3533775" y="3178175"/>
            <a:ext cx="190500" cy="212725"/>
          </a:xfrm>
          <a:custGeom>
            <a:avLst/>
            <a:gdLst>
              <a:gd name="T0" fmla="*/ 14 w 91"/>
              <a:gd name="T1" fmla="*/ 32 h 103"/>
              <a:gd name="T2" fmla="*/ 78 w 91"/>
              <a:gd name="T3" fmla="*/ 32 h 103"/>
              <a:gd name="T4" fmla="*/ 83 w 91"/>
              <a:gd name="T5" fmla="*/ 22 h 103"/>
              <a:gd name="T6" fmla="*/ 8 w 91"/>
              <a:gd name="T7" fmla="*/ 32 h 103"/>
              <a:gd name="T8" fmla="*/ 14 w 91"/>
              <a:gd name="T9" fmla="*/ 32 h 103"/>
              <a:gd name="T10" fmla="*/ 27 w 91"/>
              <a:gd name="T11" fmla="*/ 0 h 103"/>
              <a:gd name="T12" fmla="*/ 64 w 91"/>
              <a:gd name="T13" fmla="*/ 0 h 103"/>
              <a:gd name="T14" fmla="*/ 68 w 91"/>
              <a:gd name="T15" fmla="*/ 4 h 103"/>
              <a:gd name="T16" fmla="*/ 87 w 91"/>
              <a:gd name="T17" fmla="*/ 14 h 103"/>
              <a:gd name="T18" fmla="*/ 91 w 91"/>
              <a:gd name="T19" fmla="*/ 18 h 103"/>
              <a:gd name="T20" fmla="*/ 87 w 91"/>
              <a:gd name="T21" fmla="*/ 40 h 103"/>
              <a:gd name="T22" fmla="*/ 82 w 91"/>
              <a:gd name="T23" fmla="*/ 40 h 103"/>
              <a:gd name="T24" fmla="*/ 78 w 91"/>
              <a:gd name="T25" fmla="*/ 103 h 103"/>
              <a:gd name="T26" fmla="*/ 14 w 91"/>
              <a:gd name="T27" fmla="*/ 103 h 103"/>
              <a:gd name="T28" fmla="*/ 10 w 91"/>
              <a:gd name="T29" fmla="*/ 99 h 103"/>
              <a:gd name="T30" fmla="*/ 4 w 91"/>
              <a:gd name="T31" fmla="*/ 40 h 103"/>
              <a:gd name="T32" fmla="*/ 0 w 91"/>
              <a:gd name="T33" fmla="*/ 36 h 103"/>
              <a:gd name="T34" fmla="*/ 4 w 91"/>
              <a:gd name="T35" fmla="*/ 14 h 103"/>
              <a:gd name="T36" fmla="*/ 23 w 91"/>
              <a:gd name="T37" fmla="*/ 14 h 103"/>
              <a:gd name="T38" fmla="*/ 27 w 91"/>
              <a:gd name="T39" fmla="*/ 0 h 103"/>
              <a:gd name="T40" fmla="*/ 60 w 91"/>
              <a:gd name="T41" fmla="*/ 8 h 103"/>
              <a:gd name="T42" fmla="*/ 31 w 91"/>
              <a:gd name="T43" fmla="*/ 13 h 103"/>
              <a:gd name="T44" fmla="*/ 60 w 91"/>
              <a:gd name="T45" fmla="*/ 8 h 103"/>
              <a:gd name="T46" fmla="*/ 31 w 91"/>
              <a:gd name="T47" fmla="*/ 40 h 103"/>
              <a:gd name="T48" fmla="*/ 29 w 91"/>
              <a:gd name="T49" fmla="*/ 88 h 103"/>
              <a:gd name="T50" fmla="*/ 27 w 91"/>
              <a:gd name="T51" fmla="*/ 40 h 103"/>
              <a:gd name="T52" fmla="*/ 18 w 91"/>
              <a:gd name="T53" fmla="*/ 95 h 103"/>
              <a:gd name="T54" fmla="*/ 74 w 91"/>
              <a:gd name="T55" fmla="*/ 40 h 103"/>
              <a:gd name="T56" fmla="*/ 64 w 91"/>
              <a:gd name="T57" fmla="*/ 86 h 103"/>
              <a:gd name="T58" fmla="*/ 60 w 91"/>
              <a:gd name="T59" fmla="*/ 86 h 103"/>
              <a:gd name="T60" fmla="*/ 48 w 91"/>
              <a:gd name="T61" fmla="*/ 40 h 103"/>
              <a:gd name="T62" fmla="*/ 46 w 91"/>
              <a:gd name="T63" fmla="*/ 88 h 103"/>
              <a:gd name="T64" fmla="*/ 43 w 91"/>
              <a:gd name="T65" fmla="*/ 40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1" h="103">
                <a:moveTo>
                  <a:pt x="14" y="32"/>
                </a:moveTo>
                <a:cubicBezTo>
                  <a:pt x="14" y="32"/>
                  <a:pt x="14" y="32"/>
                  <a:pt x="14" y="32"/>
                </a:cubicBezTo>
                <a:cubicBezTo>
                  <a:pt x="78" y="32"/>
                  <a:pt x="78" y="32"/>
                  <a:pt x="78" y="32"/>
                </a:cubicBezTo>
                <a:cubicBezTo>
                  <a:pt x="78" y="32"/>
                  <a:pt x="78" y="32"/>
                  <a:pt x="78" y="32"/>
                </a:cubicBezTo>
                <a:cubicBezTo>
                  <a:pt x="83" y="32"/>
                  <a:pt x="83" y="32"/>
                  <a:pt x="83" y="32"/>
                </a:cubicBezTo>
                <a:cubicBezTo>
                  <a:pt x="83" y="22"/>
                  <a:pt x="83" y="22"/>
                  <a:pt x="83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32"/>
                  <a:pt x="8" y="32"/>
                  <a:pt x="8" y="32"/>
                </a:cubicBezTo>
                <a:cubicBezTo>
                  <a:pt x="13" y="32"/>
                  <a:pt x="13" y="32"/>
                  <a:pt x="13" y="32"/>
                </a:cubicBezTo>
                <a:cubicBezTo>
                  <a:pt x="14" y="32"/>
                  <a:pt x="14" y="32"/>
                  <a:pt x="14" y="32"/>
                </a:cubicBezTo>
                <a:close/>
                <a:moveTo>
                  <a:pt x="27" y="0"/>
                </a:moveTo>
                <a:cubicBezTo>
                  <a:pt x="27" y="0"/>
                  <a:pt x="27" y="0"/>
                  <a:pt x="27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66" y="0"/>
                  <a:pt x="68" y="2"/>
                  <a:pt x="68" y="4"/>
                </a:cubicBezTo>
                <a:cubicBezTo>
                  <a:pt x="68" y="4"/>
                  <a:pt x="68" y="4"/>
                  <a:pt x="68" y="4"/>
                </a:cubicBezTo>
                <a:cubicBezTo>
                  <a:pt x="68" y="14"/>
                  <a:pt x="68" y="14"/>
                  <a:pt x="68" y="14"/>
                </a:cubicBezTo>
                <a:cubicBezTo>
                  <a:pt x="87" y="14"/>
                  <a:pt x="87" y="14"/>
                  <a:pt x="87" y="14"/>
                </a:cubicBezTo>
                <a:cubicBezTo>
                  <a:pt x="90" y="14"/>
                  <a:pt x="91" y="16"/>
                  <a:pt x="91" y="18"/>
                </a:cubicBezTo>
                <a:cubicBezTo>
                  <a:pt x="91" y="18"/>
                  <a:pt x="91" y="18"/>
                  <a:pt x="91" y="18"/>
                </a:cubicBezTo>
                <a:cubicBezTo>
                  <a:pt x="91" y="36"/>
                  <a:pt x="91" y="36"/>
                  <a:pt x="91" y="36"/>
                </a:cubicBezTo>
                <a:cubicBezTo>
                  <a:pt x="91" y="39"/>
                  <a:pt x="90" y="40"/>
                  <a:pt x="87" y="40"/>
                </a:cubicBezTo>
                <a:cubicBezTo>
                  <a:pt x="87" y="40"/>
                  <a:pt x="87" y="40"/>
                  <a:pt x="87" y="40"/>
                </a:cubicBezTo>
                <a:cubicBezTo>
                  <a:pt x="82" y="40"/>
                  <a:pt x="82" y="40"/>
                  <a:pt x="82" y="40"/>
                </a:cubicBezTo>
                <a:cubicBezTo>
                  <a:pt x="82" y="99"/>
                  <a:pt x="82" y="99"/>
                  <a:pt x="82" y="99"/>
                </a:cubicBezTo>
                <a:cubicBezTo>
                  <a:pt x="82" y="101"/>
                  <a:pt x="80" y="103"/>
                  <a:pt x="78" y="103"/>
                </a:cubicBezTo>
                <a:cubicBezTo>
                  <a:pt x="77" y="103"/>
                  <a:pt x="77" y="103"/>
                  <a:pt x="77" y="103"/>
                </a:cubicBezTo>
                <a:cubicBezTo>
                  <a:pt x="14" y="103"/>
                  <a:pt x="14" y="103"/>
                  <a:pt x="14" y="103"/>
                </a:cubicBezTo>
                <a:cubicBezTo>
                  <a:pt x="11" y="103"/>
                  <a:pt x="10" y="101"/>
                  <a:pt x="10" y="99"/>
                </a:cubicBezTo>
                <a:cubicBezTo>
                  <a:pt x="10" y="99"/>
                  <a:pt x="10" y="99"/>
                  <a:pt x="10" y="99"/>
                </a:cubicBezTo>
                <a:cubicBezTo>
                  <a:pt x="10" y="40"/>
                  <a:pt x="10" y="40"/>
                  <a:pt x="10" y="40"/>
                </a:cubicBezTo>
                <a:cubicBezTo>
                  <a:pt x="4" y="40"/>
                  <a:pt x="4" y="40"/>
                  <a:pt x="4" y="40"/>
                </a:cubicBezTo>
                <a:cubicBezTo>
                  <a:pt x="2" y="40"/>
                  <a:pt x="0" y="39"/>
                  <a:pt x="0" y="3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6"/>
                  <a:pt x="2" y="14"/>
                  <a:pt x="4" y="14"/>
                </a:cubicBezTo>
                <a:cubicBezTo>
                  <a:pt x="4" y="14"/>
                  <a:pt x="4" y="14"/>
                  <a:pt x="4" y="14"/>
                </a:cubicBezTo>
                <a:cubicBezTo>
                  <a:pt x="23" y="14"/>
                  <a:pt x="23" y="14"/>
                  <a:pt x="23" y="14"/>
                </a:cubicBezTo>
                <a:cubicBezTo>
                  <a:pt x="23" y="4"/>
                  <a:pt x="23" y="4"/>
                  <a:pt x="23" y="4"/>
                </a:cubicBezTo>
                <a:cubicBezTo>
                  <a:pt x="23" y="2"/>
                  <a:pt x="25" y="0"/>
                  <a:pt x="27" y="0"/>
                </a:cubicBezTo>
                <a:close/>
                <a:moveTo>
                  <a:pt x="60" y="8"/>
                </a:moveTo>
                <a:cubicBezTo>
                  <a:pt x="60" y="8"/>
                  <a:pt x="60" y="8"/>
                  <a:pt x="60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13"/>
                  <a:pt x="31" y="13"/>
                  <a:pt x="31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8"/>
                  <a:pt x="60" y="8"/>
                  <a:pt x="60" y="8"/>
                </a:cubicBezTo>
                <a:close/>
                <a:moveTo>
                  <a:pt x="31" y="40"/>
                </a:moveTo>
                <a:cubicBezTo>
                  <a:pt x="31" y="40"/>
                  <a:pt x="31" y="40"/>
                  <a:pt x="31" y="40"/>
                </a:cubicBezTo>
                <a:cubicBezTo>
                  <a:pt x="31" y="86"/>
                  <a:pt x="31" y="86"/>
                  <a:pt x="31" y="86"/>
                </a:cubicBezTo>
                <a:cubicBezTo>
                  <a:pt x="31" y="87"/>
                  <a:pt x="30" y="88"/>
                  <a:pt x="29" y="88"/>
                </a:cubicBezTo>
                <a:cubicBezTo>
                  <a:pt x="28" y="88"/>
                  <a:pt x="27" y="87"/>
                  <a:pt x="27" y="86"/>
                </a:cubicBezTo>
                <a:cubicBezTo>
                  <a:pt x="27" y="40"/>
                  <a:pt x="27" y="40"/>
                  <a:pt x="27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95"/>
                  <a:pt x="18" y="95"/>
                  <a:pt x="18" y="95"/>
                </a:cubicBezTo>
                <a:cubicBezTo>
                  <a:pt x="74" y="95"/>
                  <a:pt x="74" y="95"/>
                  <a:pt x="74" y="95"/>
                </a:cubicBezTo>
                <a:cubicBezTo>
                  <a:pt x="74" y="40"/>
                  <a:pt x="74" y="40"/>
                  <a:pt x="74" y="40"/>
                </a:cubicBezTo>
                <a:cubicBezTo>
                  <a:pt x="64" y="40"/>
                  <a:pt x="64" y="40"/>
                  <a:pt x="64" y="40"/>
                </a:cubicBezTo>
                <a:cubicBezTo>
                  <a:pt x="64" y="86"/>
                  <a:pt x="64" y="86"/>
                  <a:pt x="64" y="86"/>
                </a:cubicBezTo>
                <a:cubicBezTo>
                  <a:pt x="64" y="87"/>
                  <a:pt x="63" y="88"/>
                  <a:pt x="62" y="88"/>
                </a:cubicBezTo>
                <a:cubicBezTo>
                  <a:pt x="61" y="88"/>
                  <a:pt x="60" y="87"/>
                  <a:pt x="60" y="86"/>
                </a:cubicBezTo>
                <a:cubicBezTo>
                  <a:pt x="60" y="40"/>
                  <a:pt x="60" y="40"/>
                  <a:pt x="60" y="40"/>
                </a:cubicBezTo>
                <a:cubicBezTo>
                  <a:pt x="48" y="40"/>
                  <a:pt x="48" y="40"/>
                  <a:pt x="48" y="40"/>
                </a:cubicBezTo>
                <a:cubicBezTo>
                  <a:pt x="48" y="86"/>
                  <a:pt x="48" y="86"/>
                  <a:pt x="48" y="86"/>
                </a:cubicBezTo>
                <a:cubicBezTo>
                  <a:pt x="48" y="87"/>
                  <a:pt x="47" y="88"/>
                  <a:pt x="46" y="88"/>
                </a:cubicBezTo>
                <a:cubicBezTo>
                  <a:pt x="44" y="88"/>
                  <a:pt x="43" y="87"/>
                  <a:pt x="43" y="86"/>
                </a:cubicBezTo>
                <a:cubicBezTo>
                  <a:pt x="43" y="40"/>
                  <a:pt x="43" y="40"/>
                  <a:pt x="43" y="40"/>
                </a:cubicBezTo>
                <a:cubicBezTo>
                  <a:pt x="31" y="40"/>
                  <a:pt x="31" y="40"/>
                  <a:pt x="31" y="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Freeform 30"/>
          <p:cNvSpPr>
            <a:spLocks noEditPoints="1"/>
          </p:cNvSpPr>
          <p:nvPr/>
        </p:nvSpPr>
        <p:spPr bwMode="auto">
          <a:xfrm>
            <a:off x="5508625" y="3179762"/>
            <a:ext cx="168275" cy="209550"/>
          </a:xfrm>
          <a:custGeom>
            <a:avLst/>
            <a:gdLst>
              <a:gd name="T0" fmla="*/ 61 w 81"/>
              <a:gd name="T1" fmla="*/ 25 h 101"/>
              <a:gd name="T2" fmla="*/ 55 w 81"/>
              <a:gd name="T3" fmla="*/ 6 h 101"/>
              <a:gd name="T4" fmla="*/ 40 w 81"/>
              <a:gd name="T5" fmla="*/ 0 h 101"/>
              <a:gd name="T6" fmla="*/ 19 w 81"/>
              <a:gd name="T7" fmla="*/ 21 h 101"/>
              <a:gd name="T8" fmla="*/ 4 w 81"/>
              <a:gd name="T9" fmla="*/ 25 h 101"/>
              <a:gd name="T10" fmla="*/ 0 w 81"/>
              <a:gd name="T11" fmla="*/ 97 h 101"/>
              <a:gd name="T12" fmla="*/ 77 w 81"/>
              <a:gd name="T13" fmla="*/ 101 h 101"/>
              <a:gd name="T14" fmla="*/ 81 w 81"/>
              <a:gd name="T15" fmla="*/ 29 h 101"/>
              <a:gd name="T16" fmla="*/ 57 w 81"/>
              <a:gd name="T17" fmla="*/ 46 h 101"/>
              <a:gd name="T18" fmla="*/ 59 w 81"/>
              <a:gd name="T19" fmla="*/ 45 h 101"/>
              <a:gd name="T20" fmla="*/ 59 w 81"/>
              <a:gd name="T21" fmla="*/ 45 h 101"/>
              <a:gd name="T22" fmla="*/ 61 w 81"/>
              <a:gd name="T23" fmla="*/ 46 h 101"/>
              <a:gd name="T24" fmla="*/ 62 w 81"/>
              <a:gd name="T25" fmla="*/ 48 h 101"/>
              <a:gd name="T26" fmla="*/ 61 w 81"/>
              <a:gd name="T27" fmla="*/ 50 h 101"/>
              <a:gd name="T28" fmla="*/ 57 w 81"/>
              <a:gd name="T29" fmla="*/ 50 h 101"/>
              <a:gd name="T30" fmla="*/ 56 w 81"/>
              <a:gd name="T31" fmla="*/ 48 h 101"/>
              <a:gd name="T32" fmla="*/ 57 w 81"/>
              <a:gd name="T33" fmla="*/ 46 h 101"/>
              <a:gd name="T34" fmla="*/ 24 w 81"/>
              <a:gd name="T35" fmla="*/ 21 h 101"/>
              <a:gd name="T36" fmla="*/ 40 w 81"/>
              <a:gd name="T37" fmla="*/ 5 h 101"/>
              <a:gd name="T38" fmla="*/ 52 w 81"/>
              <a:gd name="T39" fmla="*/ 10 h 101"/>
              <a:gd name="T40" fmla="*/ 57 w 81"/>
              <a:gd name="T41" fmla="*/ 25 h 101"/>
              <a:gd name="T42" fmla="*/ 24 w 81"/>
              <a:gd name="T43" fmla="*/ 21 h 101"/>
              <a:gd name="T44" fmla="*/ 19 w 81"/>
              <a:gd name="T45" fmla="*/ 46 h 101"/>
              <a:gd name="T46" fmla="*/ 21 w 81"/>
              <a:gd name="T47" fmla="*/ 45 h 101"/>
              <a:gd name="T48" fmla="*/ 22 w 81"/>
              <a:gd name="T49" fmla="*/ 45 h 101"/>
              <a:gd name="T50" fmla="*/ 24 w 81"/>
              <a:gd name="T51" fmla="*/ 46 h 101"/>
              <a:gd name="T52" fmla="*/ 24 w 81"/>
              <a:gd name="T53" fmla="*/ 50 h 101"/>
              <a:gd name="T54" fmla="*/ 21 w 81"/>
              <a:gd name="T55" fmla="*/ 51 h 101"/>
              <a:gd name="T56" fmla="*/ 19 w 81"/>
              <a:gd name="T57" fmla="*/ 50 h 101"/>
              <a:gd name="T58" fmla="*/ 19 w 81"/>
              <a:gd name="T59" fmla="*/ 46 h 101"/>
              <a:gd name="T60" fmla="*/ 73 w 81"/>
              <a:gd name="T61" fmla="*/ 93 h 101"/>
              <a:gd name="T62" fmla="*/ 8 w 81"/>
              <a:gd name="T63" fmla="*/ 33 h 101"/>
              <a:gd name="T64" fmla="*/ 19 w 81"/>
              <a:gd name="T65" fmla="*/ 41 h 101"/>
              <a:gd name="T66" fmla="*/ 16 w 81"/>
              <a:gd name="T67" fmla="*/ 42 h 101"/>
              <a:gd name="T68" fmla="*/ 16 w 81"/>
              <a:gd name="T69" fmla="*/ 53 h 101"/>
              <a:gd name="T70" fmla="*/ 21 w 81"/>
              <a:gd name="T71" fmla="*/ 56 h 101"/>
              <a:gd name="T72" fmla="*/ 27 w 81"/>
              <a:gd name="T73" fmla="*/ 53 h 101"/>
              <a:gd name="T74" fmla="*/ 27 w 81"/>
              <a:gd name="T75" fmla="*/ 42 h 101"/>
              <a:gd name="T76" fmla="*/ 24 w 81"/>
              <a:gd name="T77" fmla="*/ 41 h 101"/>
              <a:gd name="T78" fmla="*/ 57 w 81"/>
              <a:gd name="T79" fmla="*/ 33 h 101"/>
              <a:gd name="T80" fmla="*/ 54 w 81"/>
              <a:gd name="T81" fmla="*/ 42 h 101"/>
              <a:gd name="T82" fmla="*/ 51 w 81"/>
              <a:gd name="T83" fmla="*/ 48 h 101"/>
              <a:gd name="T84" fmla="*/ 54 w 81"/>
              <a:gd name="T85" fmla="*/ 53 h 101"/>
              <a:gd name="T86" fmla="*/ 64 w 81"/>
              <a:gd name="T87" fmla="*/ 53 h 101"/>
              <a:gd name="T88" fmla="*/ 67 w 81"/>
              <a:gd name="T89" fmla="*/ 48 h 101"/>
              <a:gd name="T90" fmla="*/ 61 w 81"/>
              <a:gd name="T91" fmla="*/ 41 h 101"/>
              <a:gd name="T92" fmla="*/ 73 w 81"/>
              <a:gd name="T93" fmla="*/ 33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1" h="101">
                <a:moveTo>
                  <a:pt x="77" y="25"/>
                </a:moveTo>
                <a:cubicBezTo>
                  <a:pt x="61" y="25"/>
                  <a:pt x="61" y="25"/>
                  <a:pt x="61" y="25"/>
                </a:cubicBezTo>
                <a:cubicBezTo>
                  <a:pt x="61" y="21"/>
                  <a:pt x="61" y="21"/>
                  <a:pt x="61" y="21"/>
                </a:cubicBezTo>
                <a:cubicBezTo>
                  <a:pt x="61" y="15"/>
                  <a:pt x="59" y="10"/>
                  <a:pt x="55" y="6"/>
                </a:cubicBezTo>
                <a:cubicBezTo>
                  <a:pt x="55" y="6"/>
                  <a:pt x="55" y="6"/>
                  <a:pt x="55" y="6"/>
                </a:cubicBezTo>
                <a:cubicBezTo>
                  <a:pt x="51" y="2"/>
                  <a:pt x="46" y="0"/>
                  <a:pt x="40" y="0"/>
                </a:cubicBezTo>
                <a:cubicBezTo>
                  <a:pt x="34" y="0"/>
                  <a:pt x="29" y="2"/>
                  <a:pt x="25" y="6"/>
                </a:cubicBezTo>
                <a:cubicBezTo>
                  <a:pt x="21" y="10"/>
                  <a:pt x="19" y="15"/>
                  <a:pt x="19" y="21"/>
                </a:cubicBezTo>
                <a:cubicBezTo>
                  <a:pt x="19" y="25"/>
                  <a:pt x="19" y="25"/>
                  <a:pt x="19" y="25"/>
                </a:cubicBezTo>
                <a:cubicBezTo>
                  <a:pt x="4" y="25"/>
                  <a:pt x="4" y="25"/>
                  <a:pt x="4" y="25"/>
                </a:cubicBezTo>
                <a:cubicBezTo>
                  <a:pt x="2" y="25"/>
                  <a:pt x="0" y="27"/>
                  <a:pt x="0" y="29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99"/>
                  <a:pt x="2" y="101"/>
                  <a:pt x="4" y="101"/>
                </a:cubicBezTo>
                <a:cubicBezTo>
                  <a:pt x="77" y="101"/>
                  <a:pt x="77" y="101"/>
                  <a:pt x="77" y="101"/>
                </a:cubicBezTo>
                <a:cubicBezTo>
                  <a:pt x="79" y="101"/>
                  <a:pt x="81" y="99"/>
                  <a:pt x="81" y="97"/>
                </a:cubicBezTo>
                <a:cubicBezTo>
                  <a:pt x="81" y="29"/>
                  <a:pt x="81" y="29"/>
                  <a:pt x="81" y="29"/>
                </a:cubicBezTo>
                <a:cubicBezTo>
                  <a:pt x="81" y="27"/>
                  <a:pt x="79" y="25"/>
                  <a:pt x="77" y="25"/>
                </a:cubicBezTo>
                <a:close/>
                <a:moveTo>
                  <a:pt x="57" y="46"/>
                </a:moveTo>
                <a:cubicBezTo>
                  <a:pt x="57" y="46"/>
                  <a:pt x="57" y="46"/>
                  <a:pt x="57" y="46"/>
                </a:cubicBezTo>
                <a:cubicBezTo>
                  <a:pt x="57" y="45"/>
                  <a:pt x="58" y="45"/>
                  <a:pt x="59" y="45"/>
                </a:cubicBezTo>
                <a:cubicBezTo>
                  <a:pt x="59" y="45"/>
                  <a:pt x="59" y="45"/>
                  <a:pt x="59" y="45"/>
                </a:cubicBezTo>
                <a:cubicBezTo>
                  <a:pt x="59" y="45"/>
                  <a:pt x="59" y="45"/>
                  <a:pt x="59" y="45"/>
                </a:cubicBezTo>
                <a:cubicBezTo>
                  <a:pt x="60" y="45"/>
                  <a:pt x="61" y="45"/>
                  <a:pt x="61" y="46"/>
                </a:cubicBezTo>
                <a:cubicBezTo>
                  <a:pt x="61" y="46"/>
                  <a:pt x="61" y="46"/>
                  <a:pt x="61" y="46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6"/>
                  <a:pt x="62" y="47"/>
                  <a:pt x="62" y="48"/>
                </a:cubicBezTo>
                <a:cubicBezTo>
                  <a:pt x="62" y="49"/>
                  <a:pt x="62" y="49"/>
                  <a:pt x="61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1" y="50"/>
                  <a:pt x="60" y="51"/>
                  <a:pt x="59" y="51"/>
                </a:cubicBezTo>
                <a:cubicBezTo>
                  <a:pt x="58" y="51"/>
                  <a:pt x="57" y="50"/>
                  <a:pt x="57" y="50"/>
                </a:cubicBezTo>
                <a:cubicBezTo>
                  <a:pt x="57" y="50"/>
                  <a:pt x="57" y="50"/>
                  <a:pt x="57" y="50"/>
                </a:cubicBezTo>
                <a:cubicBezTo>
                  <a:pt x="56" y="49"/>
                  <a:pt x="56" y="49"/>
                  <a:pt x="56" y="48"/>
                </a:cubicBezTo>
                <a:cubicBezTo>
                  <a:pt x="56" y="47"/>
                  <a:pt x="56" y="46"/>
                  <a:pt x="57" y="46"/>
                </a:cubicBezTo>
                <a:cubicBezTo>
                  <a:pt x="57" y="46"/>
                  <a:pt x="57" y="46"/>
                  <a:pt x="57" y="46"/>
                </a:cubicBezTo>
                <a:close/>
                <a:moveTo>
                  <a:pt x="24" y="21"/>
                </a:moveTo>
                <a:cubicBezTo>
                  <a:pt x="24" y="21"/>
                  <a:pt x="24" y="21"/>
                  <a:pt x="24" y="21"/>
                </a:cubicBezTo>
                <a:cubicBezTo>
                  <a:pt x="24" y="17"/>
                  <a:pt x="26" y="13"/>
                  <a:pt x="29" y="10"/>
                </a:cubicBezTo>
                <a:cubicBezTo>
                  <a:pt x="32" y="7"/>
                  <a:pt x="36" y="5"/>
                  <a:pt x="40" y="5"/>
                </a:cubicBezTo>
                <a:cubicBezTo>
                  <a:pt x="45" y="5"/>
                  <a:pt x="49" y="7"/>
                  <a:pt x="52" y="10"/>
                </a:cubicBezTo>
                <a:cubicBezTo>
                  <a:pt x="52" y="10"/>
                  <a:pt x="52" y="10"/>
                  <a:pt x="52" y="10"/>
                </a:cubicBezTo>
                <a:cubicBezTo>
                  <a:pt x="55" y="13"/>
                  <a:pt x="57" y="17"/>
                  <a:pt x="57" y="21"/>
                </a:cubicBezTo>
                <a:cubicBezTo>
                  <a:pt x="57" y="25"/>
                  <a:pt x="57" y="25"/>
                  <a:pt x="57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1"/>
                  <a:pt x="24" y="21"/>
                  <a:pt x="24" y="21"/>
                </a:cubicBezTo>
                <a:close/>
                <a:moveTo>
                  <a:pt x="19" y="46"/>
                </a:move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20" y="45"/>
                  <a:pt x="21" y="45"/>
                  <a:pt x="21" y="45"/>
                </a:cubicBezTo>
                <a:cubicBezTo>
                  <a:pt x="21" y="45"/>
                  <a:pt x="21" y="45"/>
                  <a:pt x="21" y="45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5"/>
                  <a:pt x="23" y="45"/>
                  <a:pt x="24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6"/>
                  <a:pt x="24" y="47"/>
                  <a:pt x="24" y="48"/>
                </a:cubicBezTo>
                <a:cubicBezTo>
                  <a:pt x="24" y="49"/>
                  <a:pt x="24" y="49"/>
                  <a:pt x="24" y="50"/>
                </a:cubicBezTo>
                <a:cubicBezTo>
                  <a:pt x="24" y="50"/>
                  <a:pt x="24" y="50"/>
                  <a:pt x="24" y="50"/>
                </a:cubicBezTo>
                <a:cubicBezTo>
                  <a:pt x="23" y="50"/>
                  <a:pt x="22" y="51"/>
                  <a:pt x="21" y="51"/>
                </a:cubicBezTo>
                <a:cubicBezTo>
                  <a:pt x="21" y="51"/>
                  <a:pt x="20" y="50"/>
                  <a:pt x="19" y="50"/>
                </a:cubicBezTo>
                <a:cubicBezTo>
                  <a:pt x="19" y="50"/>
                  <a:pt x="19" y="50"/>
                  <a:pt x="19" y="50"/>
                </a:cubicBezTo>
                <a:cubicBezTo>
                  <a:pt x="19" y="49"/>
                  <a:pt x="19" y="49"/>
                  <a:pt x="19" y="48"/>
                </a:cubicBezTo>
                <a:cubicBezTo>
                  <a:pt x="19" y="47"/>
                  <a:pt x="19" y="46"/>
                  <a:pt x="19" y="46"/>
                </a:cubicBezTo>
                <a:close/>
                <a:moveTo>
                  <a:pt x="73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8" y="93"/>
                  <a:pt x="8" y="93"/>
                  <a:pt x="8" y="93"/>
                </a:cubicBezTo>
                <a:cubicBezTo>
                  <a:pt x="8" y="33"/>
                  <a:pt x="8" y="33"/>
                  <a:pt x="8" y="33"/>
                </a:cubicBezTo>
                <a:cubicBezTo>
                  <a:pt x="19" y="33"/>
                  <a:pt x="19" y="33"/>
                  <a:pt x="19" y="33"/>
                </a:cubicBezTo>
                <a:cubicBezTo>
                  <a:pt x="19" y="41"/>
                  <a:pt x="19" y="41"/>
                  <a:pt x="19" y="41"/>
                </a:cubicBezTo>
                <a:cubicBezTo>
                  <a:pt x="18" y="41"/>
                  <a:pt x="17" y="42"/>
                  <a:pt x="16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5" y="44"/>
                  <a:pt x="14" y="46"/>
                  <a:pt x="14" y="48"/>
                </a:cubicBezTo>
                <a:cubicBezTo>
                  <a:pt x="14" y="50"/>
                  <a:pt x="15" y="52"/>
                  <a:pt x="16" y="53"/>
                </a:cubicBezTo>
                <a:cubicBezTo>
                  <a:pt x="16" y="53"/>
                  <a:pt x="16" y="53"/>
                  <a:pt x="16" y="53"/>
                </a:cubicBezTo>
                <a:cubicBezTo>
                  <a:pt x="17" y="55"/>
                  <a:pt x="19" y="56"/>
                  <a:pt x="21" y="56"/>
                </a:cubicBezTo>
                <a:cubicBezTo>
                  <a:pt x="24" y="56"/>
                  <a:pt x="25" y="55"/>
                  <a:pt x="27" y="53"/>
                </a:cubicBezTo>
                <a:cubicBezTo>
                  <a:pt x="27" y="53"/>
                  <a:pt x="27" y="53"/>
                  <a:pt x="27" y="53"/>
                </a:cubicBezTo>
                <a:cubicBezTo>
                  <a:pt x="28" y="52"/>
                  <a:pt x="29" y="50"/>
                  <a:pt x="29" y="48"/>
                </a:cubicBezTo>
                <a:cubicBezTo>
                  <a:pt x="29" y="46"/>
                  <a:pt x="28" y="44"/>
                  <a:pt x="27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6" y="42"/>
                  <a:pt x="25" y="41"/>
                  <a:pt x="24" y="41"/>
                </a:cubicBezTo>
                <a:cubicBezTo>
                  <a:pt x="24" y="33"/>
                  <a:pt x="24" y="33"/>
                  <a:pt x="24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41"/>
                  <a:pt x="57" y="41"/>
                  <a:pt x="57" y="41"/>
                </a:cubicBezTo>
                <a:cubicBezTo>
                  <a:pt x="56" y="41"/>
                  <a:pt x="55" y="42"/>
                  <a:pt x="54" y="42"/>
                </a:cubicBezTo>
                <a:cubicBezTo>
                  <a:pt x="54" y="42"/>
                  <a:pt x="54" y="42"/>
                  <a:pt x="54" y="42"/>
                </a:cubicBezTo>
                <a:cubicBezTo>
                  <a:pt x="52" y="44"/>
                  <a:pt x="51" y="46"/>
                  <a:pt x="51" y="48"/>
                </a:cubicBezTo>
                <a:cubicBezTo>
                  <a:pt x="51" y="50"/>
                  <a:pt x="52" y="52"/>
                  <a:pt x="53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5" y="55"/>
                  <a:pt x="57" y="56"/>
                  <a:pt x="59" y="56"/>
                </a:cubicBezTo>
                <a:cubicBezTo>
                  <a:pt x="61" y="56"/>
                  <a:pt x="63" y="55"/>
                  <a:pt x="64" y="53"/>
                </a:cubicBezTo>
                <a:cubicBezTo>
                  <a:pt x="64" y="53"/>
                  <a:pt x="64" y="53"/>
                  <a:pt x="64" y="53"/>
                </a:cubicBezTo>
                <a:cubicBezTo>
                  <a:pt x="66" y="52"/>
                  <a:pt x="67" y="50"/>
                  <a:pt x="67" y="48"/>
                </a:cubicBezTo>
                <a:cubicBezTo>
                  <a:pt x="67" y="46"/>
                  <a:pt x="66" y="44"/>
                  <a:pt x="64" y="42"/>
                </a:cubicBezTo>
                <a:cubicBezTo>
                  <a:pt x="64" y="42"/>
                  <a:pt x="63" y="41"/>
                  <a:pt x="61" y="41"/>
                </a:cubicBezTo>
                <a:cubicBezTo>
                  <a:pt x="61" y="33"/>
                  <a:pt x="61" y="33"/>
                  <a:pt x="61" y="33"/>
                </a:cubicBezTo>
                <a:cubicBezTo>
                  <a:pt x="73" y="33"/>
                  <a:pt x="73" y="33"/>
                  <a:pt x="73" y="33"/>
                </a:cubicBezTo>
                <a:cubicBezTo>
                  <a:pt x="73" y="93"/>
                  <a:pt x="73" y="93"/>
                  <a:pt x="73" y="9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1404938" y="1311275"/>
            <a:ext cx="13668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1ED5B7"/>
                </a:solidFill>
              </a:rPr>
              <a:t>Option 01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33" name="Rectangle 32"/>
          <p:cNvSpPr>
            <a:spLocks noChangeArrowheads="1"/>
          </p:cNvSpPr>
          <p:nvPr/>
        </p:nvSpPr>
        <p:spPr bwMode="auto">
          <a:xfrm>
            <a:off x="3395663" y="1311275"/>
            <a:ext cx="13668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1ED5B7"/>
                </a:solidFill>
              </a:rPr>
              <a:t>Option 02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34" name="Rectangle 33"/>
          <p:cNvSpPr>
            <a:spLocks noChangeArrowheads="1"/>
          </p:cNvSpPr>
          <p:nvPr/>
        </p:nvSpPr>
        <p:spPr bwMode="auto">
          <a:xfrm>
            <a:off x="5359400" y="1311275"/>
            <a:ext cx="136683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1ED5B7"/>
                </a:solidFill>
              </a:rPr>
              <a:t>Option 03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35" name="Rectangle 34"/>
          <p:cNvSpPr>
            <a:spLocks noChangeArrowheads="1"/>
          </p:cNvSpPr>
          <p:nvPr/>
        </p:nvSpPr>
        <p:spPr bwMode="auto">
          <a:xfrm>
            <a:off x="2413000" y="4014787"/>
            <a:ext cx="13668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20202E"/>
                </a:solidFill>
              </a:rPr>
              <a:t>Option 04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36" name="Rectangle 35"/>
          <p:cNvSpPr>
            <a:spLocks noChangeArrowheads="1"/>
          </p:cNvSpPr>
          <p:nvPr/>
        </p:nvSpPr>
        <p:spPr bwMode="auto">
          <a:xfrm>
            <a:off x="4384675" y="4014787"/>
            <a:ext cx="13668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20202E"/>
                </a:solidFill>
              </a:rPr>
              <a:t>Option 05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37" name="Rectangle 36"/>
          <p:cNvSpPr>
            <a:spLocks noChangeArrowheads="1"/>
          </p:cNvSpPr>
          <p:nvPr/>
        </p:nvSpPr>
        <p:spPr bwMode="auto">
          <a:xfrm>
            <a:off x="6348413" y="4014787"/>
            <a:ext cx="13668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20202E"/>
                </a:solidFill>
              </a:rPr>
              <a:t>Option 06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2463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5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9" dur="7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7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8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2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4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9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0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3" dur="7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4" dur="7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7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1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2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4" fill="hold" grpId="0" nodeType="withEffect" p14:presetBounceEnd="6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5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 p14:presetBounceEnd="6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9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0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 p14:presetBounceEnd="6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 p14:presetBounceEnd="6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7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8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2" fill="hold" grpId="0" nodeType="withEffect" p14:presetBounceEnd="6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2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2" fill="hold" grpId="0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5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6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2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9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0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2" presetClass="entr" presetSubtype="2" fill="hold" grpId="0" nodeType="withEffect" p14:presetBounceEnd="6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3" dur="7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4" dur="7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29" grpId="0" animBg="1"/>
          <p:bldP spid="30" grpId="0" animBg="1"/>
          <p:bldP spid="31" grpId="0" animBg="1"/>
          <p:bldP spid="32" grpId="0"/>
          <p:bldP spid="33" grpId="0"/>
          <p:bldP spid="34" grpId="0"/>
          <p:bldP spid="35" grpId="0"/>
          <p:bldP spid="36" grpId="0"/>
          <p:bldP spid="3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7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2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6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0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3" dur="7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4" dur="7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29" grpId="0" animBg="1"/>
          <p:bldP spid="30" grpId="0" animBg="1"/>
          <p:bldP spid="31" grpId="0" animBg="1"/>
          <p:bldP spid="32" grpId="0"/>
          <p:bldP spid="33" grpId="0"/>
          <p:bldP spid="34" grpId="0"/>
          <p:bldP spid="35" grpId="0"/>
          <p:bldP spid="36" grpId="0"/>
          <p:bldP spid="37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101785" y="0"/>
            <a:ext cx="940668" cy="257904"/>
            <a:chOff x="3954422" y="0"/>
            <a:chExt cx="1235393" cy="338709"/>
          </a:xfrm>
        </p:grpSpPr>
        <p:sp>
          <p:nvSpPr>
            <p:cNvPr id="5" name="等腰三角形 4"/>
            <p:cNvSpPr/>
            <p:nvPr/>
          </p:nvSpPr>
          <p:spPr>
            <a:xfrm rot="10800000">
              <a:off x="395442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>
              <a:off x="413995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ED5B7"/>
                </a:solidFill>
              </a:endParaRPr>
            </a:p>
          </p:txBody>
        </p:sp>
      </p:grpSp>
      <p:sp>
        <p:nvSpPr>
          <p:cNvPr id="7" name="TextBox 5"/>
          <p:cNvSpPr txBox="1"/>
          <p:nvPr/>
        </p:nvSpPr>
        <p:spPr>
          <a:xfrm>
            <a:off x="3239852" y="298058"/>
            <a:ext cx="266429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0202E"/>
                </a:solidFill>
                <a:latin typeface="Impact" panose="020B0806030902050204" pitchFamily="34" charset="0"/>
              </a:rPr>
              <a:t>单击添加文本标题</a:t>
            </a:r>
            <a:endParaRPr lang="zh-CN" altLang="en-US" dirty="0">
              <a:solidFill>
                <a:srgbClr val="20202E"/>
              </a:solidFill>
              <a:latin typeface="Impact" panose="020B080603090205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23528" y="1150136"/>
            <a:ext cx="4413708" cy="3653916"/>
            <a:chOff x="2447926" y="1125537"/>
            <a:chExt cx="4251325" cy="3519488"/>
          </a:xfrm>
          <a:solidFill>
            <a:schemeClr val="bg1">
              <a:lumMod val="85000"/>
              <a:alpha val="60000"/>
            </a:schemeClr>
          </a:solidFill>
        </p:grpSpPr>
        <p:sp>
          <p:nvSpPr>
            <p:cNvPr id="9" name="Freeform 6"/>
            <p:cNvSpPr/>
            <p:nvPr/>
          </p:nvSpPr>
          <p:spPr bwMode="auto">
            <a:xfrm>
              <a:off x="4230688" y="1168400"/>
              <a:ext cx="1863725" cy="1590675"/>
            </a:xfrm>
            <a:custGeom>
              <a:avLst/>
              <a:gdLst>
                <a:gd name="T0" fmla="*/ 1775 w 1884"/>
                <a:gd name="T1" fmla="*/ 136 h 1607"/>
                <a:gd name="T2" fmla="*/ 1668 w 1884"/>
                <a:gd name="T3" fmla="*/ 156 h 1607"/>
                <a:gd name="T4" fmla="*/ 1606 w 1884"/>
                <a:gd name="T5" fmla="*/ 76 h 1607"/>
                <a:gd name="T6" fmla="*/ 1542 w 1884"/>
                <a:gd name="T7" fmla="*/ 79 h 1607"/>
                <a:gd name="T8" fmla="*/ 1488 w 1884"/>
                <a:gd name="T9" fmla="*/ 29 h 1607"/>
                <a:gd name="T10" fmla="*/ 1504 w 1884"/>
                <a:gd name="T11" fmla="*/ 60 h 1607"/>
                <a:gd name="T12" fmla="*/ 1517 w 1884"/>
                <a:gd name="T13" fmla="*/ 110 h 1607"/>
                <a:gd name="T14" fmla="*/ 1459 w 1884"/>
                <a:gd name="T15" fmla="*/ 323 h 1607"/>
                <a:gd name="T16" fmla="*/ 1295 w 1884"/>
                <a:gd name="T17" fmla="*/ 415 h 1607"/>
                <a:gd name="T18" fmla="*/ 1378 w 1884"/>
                <a:gd name="T19" fmla="*/ 564 h 1607"/>
                <a:gd name="T20" fmla="*/ 1499 w 1884"/>
                <a:gd name="T21" fmla="*/ 566 h 1607"/>
                <a:gd name="T22" fmla="*/ 1345 w 1884"/>
                <a:gd name="T23" fmla="*/ 714 h 1607"/>
                <a:gd name="T24" fmla="*/ 1202 w 1884"/>
                <a:gd name="T25" fmla="*/ 877 h 1607"/>
                <a:gd name="T26" fmla="*/ 1039 w 1884"/>
                <a:gd name="T27" fmla="*/ 960 h 1607"/>
                <a:gd name="T28" fmla="*/ 933 w 1884"/>
                <a:gd name="T29" fmla="*/ 1115 h 1607"/>
                <a:gd name="T30" fmla="*/ 568 w 1884"/>
                <a:gd name="T31" fmla="*/ 1228 h 1607"/>
                <a:gd name="T32" fmla="*/ 267 w 1884"/>
                <a:gd name="T33" fmla="*/ 1127 h 1607"/>
                <a:gd name="T34" fmla="*/ 3 w 1884"/>
                <a:gd name="T35" fmla="*/ 1114 h 1607"/>
                <a:gd name="T36" fmla="*/ 32 w 1884"/>
                <a:gd name="T37" fmla="*/ 1198 h 1607"/>
                <a:gd name="T38" fmla="*/ 62 w 1884"/>
                <a:gd name="T39" fmla="*/ 1304 h 1607"/>
                <a:gd name="T40" fmla="*/ 184 w 1884"/>
                <a:gd name="T41" fmla="*/ 1275 h 1607"/>
                <a:gd name="T42" fmla="*/ 182 w 1884"/>
                <a:gd name="T43" fmla="*/ 1379 h 1607"/>
                <a:gd name="T44" fmla="*/ 251 w 1884"/>
                <a:gd name="T45" fmla="*/ 1429 h 1607"/>
                <a:gd name="T46" fmla="*/ 289 w 1884"/>
                <a:gd name="T47" fmla="*/ 1475 h 1607"/>
                <a:gd name="T48" fmla="*/ 320 w 1884"/>
                <a:gd name="T49" fmla="*/ 1467 h 1607"/>
                <a:gd name="T50" fmla="*/ 475 w 1884"/>
                <a:gd name="T51" fmla="*/ 1413 h 1607"/>
                <a:gd name="T52" fmla="*/ 505 w 1884"/>
                <a:gd name="T53" fmla="*/ 1483 h 1607"/>
                <a:gd name="T54" fmla="*/ 441 w 1884"/>
                <a:gd name="T55" fmla="*/ 1534 h 1607"/>
                <a:gd name="T56" fmla="*/ 552 w 1884"/>
                <a:gd name="T57" fmla="*/ 1596 h 1607"/>
                <a:gd name="T58" fmla="*/ 625 w 1884"/>
                <a:gd name="T59" fmla="*/ 1460 h 1607"/>
                <a:gd name="T60" fmla="*/ 690 w 1884"/>
                <a:gd name="T61" fmla="*/ 1441 h 1607"/>
                <a:gd name="T62" fmla="*/ 712 w 1884"/>
                <a:gd name="T63" fmla="*/ 1556 h 1607"/>
                <a:gd name="T64" fmla="*/ 810 w 1884"/>
                <a:gd name="T65" fmla="*/ 1605 h 1607"/>
                <a:gd name="T66" fmla="*/ 878 w 1884"/>
                <a:gd name="T67" fmla="*/ 1488 h 1607"/>
                <a:gd name="T68" fmla="*/ 968 w 1884"/>
                <a:gd name="T69" fmla="*/ 1421 h 1607"/>
                <a:gd name="T70" fmla="*/ 995 w 1884"/>
                <a:gd name="T71" fmla="*/ 1407 h 1607"/>
                <a:gd name="T72" fmla="*/ 1063 w 1884"/>
                <a:gd name="T73" fmla="*/ 1388 h 1607"/>
                <a:gd name="T74" fmla="*/ 1123 w 1884"/>
                <a:gd name="T75" fmla="*/ 1328 h 1607"/>
                <a:gd name="T76" fmla="*/ 1205 w 1884"/>
                <a:gd name="T77" fmla="*/ 1300 h 1607"/>
                <a:gd name="T78" fmla="*/ 1203 w 1884"/>
                <a:gd name="T79" fmla="*/ 1221 h 1607"/>
                <a:gd name="T80" fmla="*/ 1263 w 1884"/>
                <a:gd name="T81" fmla="*/ 1109 h 1607"/>
                <a:gd name="T82" fmla="*/ 1303 w 1884"/>
                <a:gd name="T83" fmla="*/ 1182 h 1607"/>
                <a:gd name="T84" fmla="*/ 1335 w 1884"/>
                <a:gd name="T85" fmla="*/ 1142 h 1607"/>
                <a:gd name="T86" fmla="*/ 1416 w 1884"/>
                <a:gd name="T87" fmla="*/ 1065 h 1607"/>
                <a:gd name="T88" fmla="*/ 1483 w 1884"/>
                <a:gd name="T89" fmla="*/ 1050 h 1607"/>
                <a:gd name="T90" fmla="*/ 1509 w 1884"/>
                <a:gd name="T91" fmla="*/ 1102 h 1607"/>
                <a:gd name="T92" fmla="*/ 1587 w 1884"/>
                <a:gd name="T93" fmla="*/ 1173 h 1607"/>
                <a:gd name="T94" fmla="*/ 1618 w 1884"/>
                <a:gd name="T95" fmla="*/ 1150 h 1607"/>
                <a:gd name="T96" fmla="*/ 1670 w 1884"/>
                <a:gd name="T97" fmla="*/ 1098 h 1607"/>
                <a:gd name="T98" fmla="*/ 1786 w 1884"/>
                <a:gd name="T99" fmla="*/ 1017 h 1607"/>
                <a:gd name="T100" fmla="*/ 1879 w 1884"/>
                <a:gd name="T101" fmla="*/ 935 h 1607"/>
                <a:gd name="T102" fmla="*/ 1846 w 1884"/>
                <a:gd name="T103" fmla="*/ 855 h 1607"/>
                <a:gd name="T104" fmla="*/ 1778 w 1884"/>
                <a:gd name="T105" fmla="*/ 850 h 1607"/>
                <a:gd name="T106" fmla="*/ 1733 w 1884"/>
                <a:gd name="T107" fmla="*/ 779 h 1607"/>
                <a:gd name="T108" fmla="*/ 1681 w 1884"/>
                <a:gd name="T109" fmla="*/ 694 h 1607"/>
                <a:gd name="T110" fmla="*/ 1720 w 1884"/>
                <a:gd name="T111" fmla="*/ 670 h 1607"/>
                <a:gd name="T112" fmla="*/ 1747 w 1884"/>
                <a:gd name="T113" fmla="*/ 596 h 1607"/>
                <a:gd name="T114" fmla="*/ 1735 w 1884"/>
                <a:gd name="T115" fmla="*/ 501 h 1607"/>
                <a:gd name="T116" fmla="*/ 1774 w 1884"/>
                <a:gd name="T117" fmla="*/ 445 h 1607"/>
                <a:gd name="T118" fmla="*/ 1825 w 1884"/>
                <a:gd name="T119" fmla="*/ 431 h 1607"/>
                <a:gd name="T120" fmla="*/ 1844 w 1884"/>
                <a:gd name="T121" fmla="*/ 331 h 1607"/>
                <a:gd name="T122" fmla="*/ 1849 w 1884"/>
                <a:gd name="T123" fmla="*/ 222 h 1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84" h="1607">
                  <a:moveTo>
                    <a:pt x="1846" y="171"/>
                  </a:moveTo>
                  <a:cubicBezTo>
                    <a:pt x="1839" y="147"/>
                    <a:pt x="1839" y="147"/>
                    <a:pt x="1839" y="147"/>
                  </a:cubicBezTo>
                  <a:cubicBezTo>
                    <a:pt x="1820" y="115"/>
                    <a:pt x="1820" y="115"/>
                    <a:pt x="1820" y="115"/>
                  </a:cubicBezTo>
                  <a:cubicBezTo>
                    <a:pt x="1804" y="106"/>
                    <a:pt x="1804" y="106"/>
                    <a:pt x="1804" y="106"/>
                  </a:cubicBezTo>
                  <a:cubicBezTo>
                    <a:pt x="1788" y="115"/>
                    <a:pt x="1788" y="115"/>
                    <a:pt x="1788" y="115"/>
                  </a:cubicBezTo>
                  <a:cubicBezTo>
                    <a:pt x="1778" y="134"/>
                    <a:pt x="1778" y="134"/>
                    <a:pt x="1778" y="134"/>
                  </a:cubicBezTo>
                  <a:cubicBezTo>
                    <a:pt x="1777" y="136"/>
                    <a:pt x="1777" y="136"/>
                    <a:pt x="1777" y="136"/>
                  </a:cubicBezTo>
                  <a:cubicBezTo>
                    <a:pt x="1775" y="136"/>
                    <a:pt x="1775" y="136"/>
                    <a:pt x="1775" y="136"/>
                  </a:cubicBezTo>
                  <a:cubicBezTo>
                    <a:pt x="1774" y="136"/>
                    <a:pt x="1774" y="136"/>
                    <a:pt x="1774" y="136"/>
                  </a:cubicBezTo>
                  <a:cubicBezTo>
                    <a:pt x="1745" y="141"/>
                    <a:pt x="1745" y="141"/>
                    <a:pt x="1745" y="141"/>
                  </a:cubicBezTo>
                  <a:cubicBezTo>
                    <a:pt x="1741" y="143"/>
                    <a:pt x="1738" y="144"/>
                    <a:pt x="1736" y="147"/>
                  </a:cubicBezTo>
                  <a:cubicBezTo>
                    <a:pt x="1730" y="155"/>
                    <a:pt x="1730" y="155"/>
                    <a:pt x="1730" y="155"/>
                  </a:cubicBezTo>
                  <a:cubicBezTo>
                    <a:pt x="1714" y="167"/>
                    <a:pt x="1714" y="167"/>
                    <a:pt x="1714" y="167"/>
                  </a:cubicBezTo>
                  <a:cubicBezTo>
                    <a:pt x="1710" y="170"/>
                    <a:pt x="1710" y="170"/>
                    <a:pt x="1710" y="170"/>
                  </a:cubicBezTo>
                  <a:cubicBezTo>
                    <a:pt x="1696" y="172"/>
                    <a:pt x="1696" y="172"/>
                    <a:pt x="1696" y="172"/>
                  </a:cubicBezTo>
                  <a:cubicBezTo>
                    <a:pt x="1690" y="171"/>
                    <a:pt x="1680" y="165"/>
                    <a:pt x="1668" y="156"/>
                  </a:cubicBezTo>
                  <a:cubicBezTo>
                    <a:pt x="1667" y="155"/>
                    <a:pt x="1667" y="155"/>
                    <a:pt x="1667" y="155"/>
                  </a:cubicBezTo>
                  <a:cubicBezTo>
                    <a:pt x="1645" y="134"/>
                    <a:pt x="1635" y="119"/>
                    <a:pt x="1635" y="110"/>
                  </a:cubicBezTo>
                  <a:cubicBezTo>
                    <a:pt x="1635" y="83"/>
                    <a:pt x="1635" y="83"/>
                    <a:pt x="1635" y="83"/>
                  </a:cubicBezTo>
                  <a:cubicBezTo>
                    <a:pt x="1635" y="82"/>
                    <a:pt x="1635" y="82"/>
                    <a:pt x="1635" y="82"/>
                  </a:cubicBezTo>
                  <a:cubicBezTo>
                    <a:pt x="1635" y="81"/>
                    <a:pt x="1635" y="81"/>
                    <a:pt x="1635" y="81"/>
                  </a:cubicBezTo>
                  <a:cubicBezTo>
                    <a:pt x="1638" y="76"/>
                    <a:pt x="1638" y="76"/>
                    <a:pt x="1638" y="76"/>
                  </a:cubicBezTo>
                  <a:cubicBezTo>
                    <a:pt x="1607" y="65"/>
                    <a:pt x="1607" y="65"/>
                    <a:pt x="1607" y="65"/>
                  </a:cubicBezTo>
                  <a:cubicBezTo>
                    <a:pt x="1606" y="76"/>
                    <a:pt x="1606" y="76"/>
                    <a:pt x="1606" y="76"/>
                  </a:cubicBezTo>
                  <a:cubicBezTo>
                    <a:pt x="1606" y="79"/>
                    <a:pt x="1603" y="83"/>
                    <a:pt x="1598" y="86"/>
                  </a:cubicBezTo>
                  <a:cubicBezTo>
                    <a:pt x="1587" y="90"/>
                    <a:pt x="1587" y="90"/>
                    <a:pt x="1587" y="90"/>
                  </a:cubicBezTo>
                  <a:cubicBezTo>
                    <a:pt x="1583" y="89"/>
                    <a:pt x="1583" y="89"/>
                    <a:pt x="1583" y="89"/>
                  </a:cubicBezTo>
                  <a:cubicBezTo>
                    <a:pt x="1583" y="88"/>
                    <a:pt x="1583" y="88"/>
                    <a:pt x="1583" y="88"/>
                  </a:cubicBezTo>
                  <a:cubicBezTo>
                    <a:pt x="1567" y="85"/>
                    <a:pt x="1567" y="85"/>
                    <a:pt x="1567" y="85"/>
                  </a:cubicBezTo>
                  <a:cubicBezTo>
                    <a:pt x="1570" y="97"/>
                    <a:pt x="1570" y="97"/>
                    <a:pt x="1570" y="97"/>
                  </a:cubicBezTo>
                  <a:cubicBezTo>
                    <a:pt x="1543" y="79"/>
                    <a:pt x="1543" y="79"/>
                    <a:pt x="1543" y="79"/>
                  </a:cubicBezTo>
                  <a:cubicBezTo>
                    <a:pt x="1542" y="79"/>
                    <a:pt x="1542" y="79"/>
                    <a:pt x="1542" y="79"/>
                  </a:cubicBezTo>
                  <a:cubicBezTo>
                    <a:pt x="1541" y="78"/>
                    <a:pt x="1541" y="78"/>
                    <a:pt x="1541" y="78"/>
                  </a:cubicBezTo>
                  <a:cubicBezTo>
                    <a:pt x="1541" y="78"/>
                    <a:pt x="1541" y="78"/>
                    <a:pt x="1541" y="78"/>
                  </a:cubicBezTo>
                  <a:cubicBezTo>
                    <a:pt x="1537" y="66"/>
                    <a:pt x="1535" y="55"/>
                    <a:pt x="1535" y="42"/>
                  </a:cubicBezTo>
                  <a:cubicBezTo>
                    <a:pt x="1535" y="31"/>
                    <a:pt x="1536" y="25"/>
                    <a:pt x="1540" y="21"/>
                  </a:cubicBezTo>
                  <a:cubicBezTo>
                    <a:pt x="1546" y="9"/>
                    <a:pt x="1546" y="9"/>
                    <a:pt x="1546" y="9"/>
                  </a:cubicBezTo>
                  <a:cubicBezTo>
                    <a:pt x="1544" y="0"/>
                    <a:pt x="1544" y="0"/>
                    <a:pt x="1544" y="0"/>
                  </a:cubicBezTo>
                  <a:cubicBezTo>
                    <a:pt x="1517" y="4"/>
                    <a:pt x="1517" y="4"/>
                    <a:pt x="1517" y="4"/>
                  </a:cubicBezTo>
                  <a:cubicBezTo>
                    <a:pt x="1503" y="5"/>
                    <a:pt x="1493" y="13"/>
                    <a:pt x="1488" y="29"/>
                  </a:cubicBezTo>
                  <a:cubicBezTo>
                    <a:pt x="1488" y="30"/>
                    <a:pt x="1488" y="30"/>
                    <a:pt x="1488" y="30"/>
                  </a:cubicBezTo>
                  <a:cubicBezTo>
                    <a:pt x="1488" y="30"/>
                    <a:pt x="1488" y="30"/>
                    <a:pt x="1488" y="30"/>
                  </a:cubicBezTo>
                  <a:cubicBezTo>
                    <a:pt x="1472" y="55"/>
                    <a:pt x="1472" y="55"/>
                    <a:pt x="1472" y="55"/>
                  </a:cubicBezTo>
                  <a:cubicBezTo>
                    <a:pt x="1488" y="53"/>
                    <a:pt x="1488" y="53"/>
                    <a:pt x="1488" y="53"/>
                  </a:cubicBezTo>
                  <a:cubicBezTo>
                    <a:pt x="1489" y="53"/>
                    <a:pt x="1489" y="53"/>
                    <a:pt x="1489" y="53"/>
                  </a:cubicBezTo>
                  <a:cubicBezTo>
                    <a:pt x="1490" y="52"/>
                    <a:pt x="1490" y="52"/>
                    <a:pt x="1490" y="52"/>
                  </a:cubicBezTo>
                  <a:cubicBezTo>
                    <a:pt x="1491" y="55"/>
                    <a:pt x="1491" y="55"/>
                    <a:pt x="1491" y="55"/>
                  </a:cubicBezTo>
                  <a:cubicBezTo>
                    <a:pt x="1504" y="60"/>
                    <a:pt x="1504" y="60"/>
                    <a:pt x="1504" y="60"/>
                  </a:cubicBezTo>
                  <a:cubicBezTo>
                    <a:pt x="1506" y="60"/>
                    <a:pt x="1506" y="60"/>
                    <a:pt x="1506" y="60"/>
                  </a:cubicBezTo>
                  <a:cubicBezTo>
                    <a:pt x="1508" y="61"/>
                    <a:pt x="1508" y="61"/>
                    <a:pt x="1508" y="61"/>
                  </a:cubicBezTo>
                  <a:cubicBezTo>
                    <a:pt x="1508" y="64"/>
                    <a:pt x="1508" y="64"/>
                    <a:pt x="1508" y="64"/>
                  </a:cubicBezTo>
                  <a:cubicBezTo>
                    <a:pt x="1510" y="86"/>
                    <a:pt x="1510" y="86"/>
                    <a:pt x="1510" y="86"/>
                  </a:cubicBezTo>
                  <a:cubicBezTo>
                    <a:pt x="1517" y="107"/>
                    <a:pt x="1517" y="107"/>
                    <a:pt x="1517" y="107"/>
                  </a:cubicBezTo>
                  <a:cubicBezTo>
                    <a:pt x="1517" y="108"/>
                    <a:pt x="1517" y="108"/>
                    <a:pt x="1517" y="108"/>
                  </a:cubicBezTo>
                  <a:cubicBezTo>
                    <a:pt x="1517" y="109"/>
                    <a:pt x="1517" y="109"/>
                    <a:pt x="1517" y="109"/>
                  </a:cubicBezTo>
                  <a:cubicBezTo>
                    <a:pt x="1517" y="110"/>
                    <a:pt x="1517" y="110"/>
                    <a:pt x="1517" y="110"/>
                  </a:cubicBezTo>
                  <a:cubicBezTo>
                    <a:pt x="1482" y="179"/>
                    <a:pt x="1482" y="179"/>
                    <a:pt x="1482" y="179"/>
                  </a:cubicBezTo>
                  <a:cubicBezTo>
                    <a:pt x="1476" y="189"/>
                    <a:pt x="1472" y="214"/>
                    <a:pt x="1470" y="252"/>
                  </a:cubicBezTo>
                  <a:cubicBezTo>
                    <a:pt x="1470" y="255"/>
                    <a:pt x="1470" y="255"/>
                    <a:pt x="1470" y="255"/>
                  </a:cubicBezTo>
                  <a:cubicBezTo>
                    <a:pt x="1457" y="281"/>
                    <a:pt x="1457" y="281"/>
                    <a:pt x="1457" y="281"/>
                  </a:cubicBezTo>
                  <a:cubicBezTo>
                    <a:pt x="1466" y="292"/>
                    <a:pt x="1466" y="292"/>
                    <a:pt x="1466" y="292"/>
                  </a:cubicBezTo>
                  <a:cubicBezTo>
                    <a:pt x="1466" y="294"/>
                    <a:pt x="1466" y="294"/>
                    <a:pt x="1466" y="294"/>
                  </a:cubicBezTo>
                  <a:cubicBezTo>
                    <a:pt x="1467" y="310"/>
                    <a:pt x="1466" y="319"/>
                    <a:pt x="1462" y="322"/>
                  </a:cubicBezTo>
                  <a:cubicBezTo>
                    <a:pt x="1459" y="323"/>
                    <a:pt x="1459" y="323"/>
                    <a:pt x="1459" y="323"/>
                  </a:cubicBezTo>
                  <a:cubicBezTo>
                    <a:pt x="1451" y="327"/>
                    <a:pt x="1427" y="352"/>
                    <a:pt x="1388" y="400"/>
                  </a:cubicBezTo>
                  <a:cubicBezTo>
                    <a:pt x="1385" y="403"/>
                    <a:pt x="1385" y="403"/>
                    <a:pt x="1385" y="403"/>
                  </a:cubicBezTo>
                  <a:cubicBezTo>
                    <a:pt x="1383" y="402"/>
                    <a:pt x="1383" y="402"/>
                    <a:pt x="1383" y="402"/>
                  </a:cubicBezTo>
                  <a:cubicBezTo>
                    <a:pt x="1379" y="400"/>
                    <a:pt x="1379" y="400"/>
                    <a:pt x="1379" y="400"/>
                  </a:cubicBezTo>
                  <a:cubicBezTo>
                    <a:pt x="1366" y="390"/>
                    <a:pt x="1353" y="382"/>
                    <a:pt x="1346" y="373"/>
                  </a:cubicBezTo>
                  <a:cubicBezTo>
                    <a:pt x="1339" y="369"/>
                    <a:pt x="1324" y="366"/>
                    <a:pt x="1297" y="366"/>
                  </a:cubicBezTo>
                  <a:cubicBezTo>
                    <a:pt x="1296" y="414"/>
                    <a:pt x="1296" y="414"/>
                    <a:pt x="1296" y="414"/>
                  </a:cubicBezTo>
                  <a:cubicBezTo>
                    <a:pt x="1295" y="415"/>
                    <a:pt x="1295" y="415"/>
                    <a:pt x="1295" y="415"/>
                  </a:cubicBezTo>
                  <a:cubicBezTo>
                    <a:pt x="1276" y="507"/>
                    <a:pt x="1276" y="507"/>
                    <a:pt x="1276" y="507"/>
                  </a:cubicBezTo>
                  <a:cubicBezTo>
                    <a:pt x="1272" y="519"/>
                    <a:pt x="1271" y="540"/>
                    <a:pt x="1271" y="572"/>
                  </a:cubicBezTo>
                  <a:cubicBezTo>
                    <a:pt x="1278" y="581"/>
                    <a:pt x="1278" y="581"/>
                    <a:pt x="1278" y="581"/>
                  </a:cubicBezTo>
                  <a:cubicBezTo>
                    <a:pt x="1284" y="569"/>
                    <a:pt x="1284" y="569"/>
                    <a:pt x="1284" y="569"/>
                  </a:cubicBezTo>
                  <a:cubicBezTo>
                    <a:pt x="1286" y="569"/>
                    <a:pt x="1286" y="569"/>
                    <a:pt x="1286" y="569"/>
                  </a:cubicBezTo>
                  <a:cubicBezTo>
                    <a:pt x="1287" y="566"/>
                    <a:pt x="1287" y="566"/>
                    <a:pt x="1287" y="566"/>
                  </a:cubicBezTo>
                  <a:cubicBezTo>
                    <a:pt x="1311" y="554"/>
                    <a:pt x="1311" y="554"/>
                    <a:pt x="1311" y="554"/>
                  </a:cubicBezTo>
                  <a:cubicBezTo>
                    <a:pt x="1378" y="564"/>
                    <a:pt x="1378" y="564"/>
                    <a:pt x="1378" y="564"/>
                  </a:cubicBezTo>
                  <a:cubicBezTo>
                    <a:pt x="1386" y="556"/>
                    <a:pt x="1386" y="556"/>
                    <a:pt x="1386" y="556"/>
                  </a:cubicBezTo>
                  <a:cubicBezTo>
                    <a:pt x="1395" y="539"/>
                    <a:pt x="1395" y="539"/>
                    <a:pt x="1395" y="539"/>
                  </a:cubicBezTo>
                  <a:cubicBezTo>
                    <a:pt x="1397" y="538"/>
                    <a:pt x="1397" y="538"/>
                    <a:pt x="1397" y="538"/>
                  </a:cubicBezTo>
                  <a:cubicBezTo>
                    <a:pt x="1397" y="538"/>
                    <a:pt x="1397" y="538"/>
                    <a:pt x="1397" y="538"/>
                  </a:cubicBezTo>
                  <a:cubicBezTo>
                    <a:pt x="1398" y="537"/>
                    <a:pt x="1398" y="537"/>
                    <a:pt x="1398" y="537"/>
                  </a:cubicBezTo>
                  <a:cubicBezTo>
                    <a:pt x="1425" y="532"/>
                    <a:pt x="1425" y="532"/>
                    <a:pt x="1425" y="532"/>
                  </a:cubicBezTo>
                  <a:cubicBezTo>
                    <a:pt x="1460" y="529"/>
                    <a:pt x="1460" y="529"/>
                    <a:pt x="1460" y="529"/>
                  </a:cubicBezTo>
                  <a:cubicBezTo>
                    <a:pt x="1470" y="532"/>
                    <a:pt x="1483" y="545"/>
                    <a:pt x="1499" y="566"/>
                  </a:cubicBezTo>
                  <a:cubicBezTo>
                    <a:pt x="1541" y="588"/>
                    <a:pt x="1564" y="607"/>
                    <a:pt x="1569" y="623"/>
                  </a:cubicBezTo>
                  <a:cubicBezTo>
                    <a:pt x="1573" y="632"/>
                    <a:pt x="1573" y="638"/>
                    <a:pt x="1569" y="646"/>
                  </a:cubicBezTo>
                  <a:cubicBezTo>
                    <a:pt x="1566" y="653"/>
                    <a:pt x="1559" y="657"/>
                    <a:pt x="1548" y="658"/>
                  </a:cubicBezTo>
                  <a:cubicBezTo>
                    <a:pt x="1547" y="658"/>
                    <a:pt x="1547" y="658"/>
                    <a:pt x="1547" y="658"/>
                  </a:cubicBezTo>
                  <a:cubicBezTo>
                    <a:pt x="1496" y="656"/>
                    <a:pt x="1466" y="656"/>
                    <a:pt x="1455" y="659"/>
                  </a:cubicBezTo>
                  <a:cubicBezTo>
                    <a:pt x="1430" y="676"/>
                    <a:pt x="1430" y="676"/>
                    <a:pt x="1430" y="676"/>
                  </a:cubicBezTo>
                  <a:cubicBezTo>
                    <a:pt x="1398" y="699"/>
                    <a:pt x="1377" y="711"/>
                    <a:pt x="1366" y="711"/>
                  </a:cubicBezTo>
                  <a:cubicBezTo>
                    <a:pt x="1345" y="714"/>
                    <a:pt x="1345" y="714"/>
                    <a:pt x="1345" y="714"/>
                  </a:cubicBezTo>
                  <a:cubicBezTo>
                    <a:pt x="1332" y="767"/>
                    <a:pt x="1332" y="767"/>
                    <a:pt x="1332" y="767"/>
                  </a:cubicBezTo>
                  <a:cubicBezTo>
                    <a:pt x="1329" y="783"/>
                    <a:pt x="1324" y="793"/>
                    <a:pt x="1314" y="801"/>
                  </a:cubicBezTo>
                  <a:cubicBezTo>
                    <a:pt x="1306" y="809"/>
                    <a:pt x="1293" y="814"/>
                    <a:pt x="1276" y="818"/>
                  </a:cubicBezTo>
                  <a:cubicBezTo>
                    <a:pt x="1256" y="821"/>
                    <a:pt x="1239" y="828"/>
                    <a:pt x="1223" y="838"/>
                  </a:cubicBezTo>
                  <a:cubicBezTo>
                    <a:pt x="1205" y="876"/>
                    <a:pt x="1205" y="876"/>
                    <a:pt x="1205" y="876"/>
                  </a:cubicBezTo>
                  <a:cubicBezTo>
                    <a:pt x="1204" y="877"/>
                    <a:pt x="1204" y="877"/>
                    <a:pt x="1204" y="877"/>
                  </a:cubicBezTo>
                  <a:cubicBezTo>
                    <a:pt x="1203" y="877"/>
                    <a:pt x="1203" y="877"/>
                    <a:pt x="1203" y="877"/>
                  </a:cubicBezTo>
                  <a:cubicBezTo>
                    <a:pt x="1202" y="877"/>
                    <a:pt x="1202" y="877"/>
                    <a:pt x="1202" y="877"/>
                  </a:cubicBezTo>
                  <a:cubicBezTo>
                    <a:pt x="1154" y="897"/>
                    <a:pt x="1154" y="897"/>
                    <a:pt x="1154" y="897"/>
                  </a:cubicBezTo>
                  <a:cubicBezTo>
                    <a:pt x="1150" y="897"/>
                    <a:pt x="1150" y="897"/>
                    <a:pt x="1150" y="897"/>
                  </a:cubicBezTo>
                  <a:cubicBezTo>
                    <a:pt x="1126" y="891"/>
                    <a:pt x="1126" y="891"/>
                    <a:pt x="1126" y="891"/>
                  </a:cubicBezTo>
                  <a:cubicBezTo>
                    <a:pt x="1107" y="888"/>
                    <a:pt x="1092" y="883"/>
                    <a:pt x="1083" y="877"/>
                  </a:cubicBezTo>
                  <a:cubicBezTo>
                    <a:pt x="1070" y="870"/>
                    <a:pt x="1057" y="869"/>
                    <a:pt x="1042" y="874"/>
                  </a:cubicBezTo>
                  <a:cubicBezTo>
                    <a:pt x="1029" y="891"/>
                    <a:pt x="1023" y="914"/>
                    <a:pt x="1024" y="938"/>
                  </a:cubicBezTo>
                  <a:cubicBezTo>
                    <a:pt x="1025" y="951"/>
                    <a:pt x="1028" y="959"/>
                    <a:pt x="1031" y="961"/>
                  </a:cubicBezTo>
                  <a:cubicBezTo>
                    <a:pt x="1039" y="960"/>
                    <a:pt x="1039" y="960"/>
                    <a:pt x="1039" y="960"/>
                  </a:cubicBezTo>
                  <a:cubicBezTo>
                    <a:pt x="1047" y="955"/>
                    <a:pt x="1047" y="955"/>
                    <a:pt x="1047" y="955"/>
                  </a:cubicBezTo>
                  <a:cubicBezTo>
                    <a:pt x="1049" y="989"/>
                    <a:pt x="1049" y="989"/>
                    <a:pt x="1049" y="989"/>
                  </a:cubicBezTo>
                  <a:cubicBezTo>
                    <a:pt x="1049" y="1000"/>
                    <a:pt x="1045" y="1009"/>
                    <a:pt x="1036" y="1015"/>
                  </a:cubicBezTo>
                  <a:cubicBezTo>
                    <a:pt x="1031" y="1019"/>
                    <a:pt x="1022" y="1023"/>
                    <a:pt x="1008" y="1028"/>
                  </a:cubicBezTo>
                  <a:cubicBezTo>
                    <a:pt x="1000" y="1030"/>
                    <a:pt x="1000" y="1030"/>
                    <a:pt x="1000" y="1030"/>
                  </a:cubicBezTo>
                  <a:cubicBezTo>
                    <a:pt x="989" y="1034"/>
                    <a:pt x="967" y="1062"/>
                    <a:pt x="934" y="1114"/>
                  </a:cubicBezTo>
                  <a:cubicBezTo>
                    <a:pt x="934" y="1115"/>
                    <a:pt x="934" y="1115"/>
                    <a:pt x="934" y="1115"/>
                  </a:cubicBezTo>
                  <a:cubicBezTo>
                    <a:pt x="933" y="1115"/>
                    <a:pt x="933" y="1115"/>
                    <a:pt x="933" y="1115"/>
                  </a:cubicBezTo>
                  <a:cubicBezTo>
                    <a:pt x="901" y="1134"/>
                    <a:pt x="901" y="1134"/>
                    <a:pt x="901" y="1134"/>
                  </a:cubicBezTo>
                  <a:cubicBezTo>
                    <a:pt x="907" y="1134"/>
                    <a:pt x="910" y="1136"/>
                    <a:pt x="909" y="1141"/>
                  </a:cubicBezTo>
                  <a:cubicBezTo>
                    <a:pt x="908" y="1145"/>
                    <a:pt x="905" y="1146"/>
                    <a:pt x="896" y="1147"/>
                  </a:cubicBezTo>
                  <a:cubicBezTo>
                    <a:pt x="806" y="1145"/>
                    <a:pt x="806" y="1145"/>
                    <a:pt x="806" y="1145"/>
                  </a:cubicBezTo>
                  <a:cubicBezTo>
                    <a:pt x="706" y="1142"/>
                    <a:pt x="628" y="1169"/>
                    <a:pt x="572" y="1226"/>
                  </a:cubicBezTo>
                  <a:cubicBezTo>
                    <a:pt x="571" y="1227"/>
                    <a:pt x="571" y="1227"/>
                    <a:pt x="571" y="1227"/>
                  </a:cubicBezTo>
                  <a:cubicBezTo>
                    <a:pt x="569" y="1228"/>
                    <a:pt x="569" y="1228"/>
                    <a:pt x="569" y="1228"/>
                  </a:cubicBezTo>
                  <a:cubicBezTo>
                    <a:pt x="568" y="1228"/>
                    <a:pt x="568" y="1228"/>
                    <a:pt x="568" y="1228"/>
                  </a:cubicBezTo>
                  <a:cubicBezTo>
                    <a:pt x="531" y="1232"/>
                    <a:pt x="531" y="1232"/>
                    <a:pt x="531" y="1232"/>
                  </a:cubicBezTo>
                  <a:cubicBezTo>
                    <a:pt x="529" y="1233"/>
                    <a:pt x="529" y="1233"/>
                    <a:pt x="529" y="1233"/>
                  </a:cubicBezTo>
                  <a:cubicBezTo>
                    <a:pt x="527" y="1233"/>
                    <a:pt x="527" y="1233"/>
                    <a:pt x="527" y="1233"/>
                  </a:cubicBezTo>
                  <a:cubicBezTo>
                    <a:pt x="516" y="1208"/>
                    <a:pt x="516" y="1208"/>
                    <a:pt x="516" y="1208"/>
                  </a:cubicBezTo>
                  <a:cubicBezTo>
                    <a:pt x="478" y="1218"/>
                    <a:pt x="478" y="1218"/>
                    <a:pt x="478" y="1218"/>
                  </a:cubicBezTo>
                  <a:cubicBezTo>
                    <a:pt x="458" y="1219"/>
                    <a:pt x="432" y="1213"/>
                    <a:pt x="402" y="1199"/>
                  </a:cubicBezTo>
                  <a:cubicBezTo>
                    <a:pt x="375" y="1187"/>
                    <a:pt x="350" y="1171"/>
                    <a:pt x="326" y="1152"/>
                  </a:cubicBezTo>
                  <a:cubicBezTo>
                    <a:pt x="310" y="1140"/>
                    <a:pt x="290" y="1131"/>
                    <a:pt x="267" y="1127"/>
                  </a:cubicBezTo>
                  <a:cubicBezTo>
                    <a:pt x="233" y="1124"/>
                    <a:pt x="233" y="1124"/>
                    <a:pt x="233" y="1124"/>
                  </a:cubicBezTo>
                  <a:cubicBezTo>
                    <a:pt x="195" y="1129"/>
                    <a:pt x="195" y="1129"/>
                    <a:pt x="195" y="1129"/>
                  </a:cubicBezTo>
                  <a:cubicBezTo>
                    <a:pt x="168" y="1133"/>
                    <a:pt x="140" y="1133"/>
                    <a:pt x="115" y="1131"/>
                  </a:cubicBezTo>
                  <a:cubicBezTo>
                    <a:pt x="84" y="1129"/>
                    <a:pt x="48" y="1121"/>
                    <a:pt x="3" y="1107"/>
                  </a:cubicBezTo>
                  <a:cubicBezTo>
                    <a:pt x="0" y="1113"/>
                    <a:pt x="0" y="1113"/>
                    <a:pt x="0" y="1113"/>
                  </a:cubicBezTo>
                  <a:cubicBezTo>
                    <a:pt x="1" y="1113"/>
                    <a:pt x="1" y="1113"/>
                    <a:pt x="1" y="1113"/>
                  </a:cubicBezTo>
                  <a:cubicBezTo>
                    <a:pt x="2" y="1113"/>
                    <a:pt x="2" y="1113"/>
                    <a:pt x="2" y="1113"/>
                  </a:cubicBezTo>
                  <a:cubicBezTo>
                    <a:pt x="3" y="1114"/>
                    <a:pt x="3" y="1114"/>
                    <a:pt x="3" y="1114"/>
                  </a:cubicBezTo>
                  <a:cubicBezTo>
                    <a:pt x="3" y="1115"/>
                    <a:pt x="3" y="1115"/>
                    <a:pt x="3" y="1115"/>
                  </a:cubicBezTo>
                  <a:cubicBezTo>
                    <a:pt x="4" y="1126"/>
                    <a:pt x="4" y="1126"/>
                    <a:pt x="4" y="1126"/>
                  </a:cubicBezTo>
                  <a:cubicBezTo>
                    <a:pt x="14" y="1146"/>
                    <a:pt x="14" y="1146"/>
                    <a:pt x="14" y="1146"/>
                  </a:cubicBezTo>
                  <a:cubicBezTo>
                    <a:pt x="36" y="1173"/>
                    <a:pt x="36" y="1173"/>
                    <a:pt x="36" y="1173"/>
                  </a:cubicBezTo>
                  <a:cubicBezTo>
                    <a:pt x="37" y="1176"/>
                    <a:pt x="37" y="1176"/>
                    <a:pt x="37" y="1176"/>
                  </a:cubicBezTo>
                  <a:cubicBezTo>
                    <a:pt x="33" y="1196"/>
                    <a:pt x="33" y="1196"/>
                    <a:pt x="33" y="1196"/>
                  </a:cubicBezTo>
                  <a:cubicBezTo>
                    <a:pt x="33" y="1198"/>
                    <a:pt x="33" y="1198"/>
                    <a:pt x="33" y="1198"/>
                  </a:cubicBezTo>
                  <a:cubicBezTo>
                    <a:pt x="32" y="1198"/>
                    <a:pt x="32" y="1198"/>
                    <a:pt x="32" y="1198"/>
                  </a:cubicBezTo>
                  <a:cubicBezTo>
                    <a:pt x="19" y="1214"/>
                    <a:pt x="19" y="1214"/>
                    <a:pt x="19" y="1214"/>
                  </a:cubicBezTo>
                  <a:cubicBezTo>
                    <a:pt x="33" y="1228"/>
                    <a:pt x="33" y="1228"/>
                    <a:pt x="33" y="1228"/>
                  </a:cubicBezTo>
                  <a:cubicBezTo>
                    <a:pt x="38" y="1233"/>
                    <a:pt x="41" y="1238"/>
                    <a:pt x="41" y="1242"/>
                  </a:cubicBezTo>
                  <a:cubicBezTo>
                    <a:pt x="44" y="1262"/>
                    <a:pt x="44" y="1262"/>
                    <a:pt x="44" y="1262"/>
                  </a:cubicBezTo>
                  <a:cubicBezTo>
                    <a:pt x="60" y="1278"/>
                    <a:pt x="60" y="1278"/>
                    <a:pt x="60" y="1278"/>
                  </a:cubicBezTo>
                  <a:cubicBezTo>
                    <a:pt x="60" y="1280"/>
                    <a:pt x="60" y="1280"/>
                    <a:pt x="60" y="1280"/>
                  </a:cubicBezTo>
                  <a:cubicBezTo>
                    <a:pt x="62" y="1294"/>
                    <a:pt x="62" y="1294"/>
                    <a:pt x="62" y="1294"/>
                  </a:cubicBezTo>
                  <a:cubicBezTo>
                    <a:pt x="62" y="1304"/>
                    <a:pt x="62" y="1304"/>
                    <a:pt x="62" y="1304"/>
                  </a:cubicBezTo>
                  <a:cubicBezTo>
                    <a:pt x="72" y="1312"/>
                    <a:pt x="72" y="1312"/>
                    <a:pt x="72" y="1312"/>
                  </a:cubicBezTo>
                  <a:cubicBezTo>
                    <a:pt x="78" y="1309"/>
                    <a:pt x="78" y="1309"/>
                    <a:pt x="78" y="1309"/>
                  </a:cubicBezTo>
                  <a:cubicBezTo>
                    <a:pt x="79" y="1306"/>
                    <a:pt x="79" y="1306"/>
                    <a:pt x="79" y="1306"/>
                  </a:cubicBezTo>
                  <a:cubicBezTo>
                    <a:pt x="82" y="1298"/>
                    <a:pt x="88" y="1294"/>
                    <a:pt x="95" y="1293"/>
                  </a:cubicBezTo>
                  <a:cubicBezTo>
                    <a:pt x="103" y="1289"/>
                    <a:pt x="103" y="1289"/>
                    <a:pt x="103" y="1289"/>
                  </a:cubicBezTo>
                  <a:cubicBezTo>
                    <a:pt x="159" y="1284"/>
                    <a:pt x="159" y="1284"/>
                    <a:pt x="159" y="1284"/>
                  </a:cubicBezTo>
                  <a:cubicBezTo>
                    <a:pt x="182" y="1276"/>
                    <a:pt x="182" y="1276"/>
                    <a:pt x="182" y="1276"/>
                  </a:cubicBezTo>
                  <a:cubicBezTo>
                    <a:pt x="184" y="1275"/>
                    <a:pt x="184" y="1275"/>
                    <a:pt x="184" y="1275"/>
                  </a:cubicBezTo>
                  <a:cubicBezTo>
                    <a:pt x="187" y="1272"/>
                    <a:pt x="187" y="1272"/>
                    <a:pt x="187" y="1272"/>
                  </a:cubicBezTo>
                  <a:cubicBezTo>
                    <a:pt x="198" y="1298"/>
                    <a:pt x="198" y="1298"/>
                    <a:pt x="198" y="1298"/>
                  </a:cubicBezTo>
                  <a:cubicBezTo>
                    <a:pt x="200" y="1298"/>
                    <a:pt x="200" y="1298"/>
                    <a:pt x="200" y="1298"/>
                  </a:cubicBezTo>
                  <a:cubicBezTo>
                    <a:pt x="200" y="1298"/>
                    <a:pt x="200" y="1298"/>
                    <a:pt x="200" y="1298"/>
                  </a:cubicBezTo>
                  <a:cubicBezTo>
                    <a:pt x="201" y="1304"/>
                    <a:pt x="200" y="1309"/>
                    <a:pt x="196" y="1315"/>
                  </a:cubicBezTo>
                  <a:cubicBezTo>
                    <a:pt x="166" y="1358"/>
                    <a:pt x="166" y="1358"/>
                    <a:pt x="166" y="1358"/>
                  </a:cubicBezTo>
                  <a:cubicBezTo>
                    <a:pt x="168" y="1365"/>
                    <a:pt x="168" y="1365"/>
                    <a:pt x="168" y="1365"/>
                  </a:cubicBezTo>
                  <a:cubicBezTo>
                    <a:pt x="182" y="1379"/>
                    <a:pt x="182" y="1379"/>
                    <a:pt x="182" y="1379"/>
                  </a:cubicBezTo>
                  <a:cubicBezTo>
                    <a:pt x="195" y="1388"/>
                    <a:pt x="195" y="1388"/>
                    <a:pt x="195" y="1388"/>
                  </a:cubicBezTo>
                  <a:cubicBezTo>
                    <a:pt x="196" y="1388"/>
                    <a:pt x="196" y="1388"/>
                    <a:pt x="196" y="1388"/>
                  </a:cubicBezTo>
                  <a:cubicBezTo>
                    <a:pt x="203" y="1396"/>
                    <a:pt x="208" y="1401"/>
                    <a:pt x="214" y="1403"/>
                  </a:cubicBezTo>
                  <a:cubicBezTo>
                    <a:pt x="222" y="1405"/>
                    <a:pt x="229" y="1412"/>
                    <a:pt x="235" y="1420"/>
                  </a:cubicBezTo>
                  <a:cubicBezTo>
                    <a:pt x="236" y="1423"/>
                    <a:pt x="236" y="1423"/>
                    <a:pt x="236" y="1423"/>
                  </a:cubicBezTo>
                  <a:cubicBezTo>
                    <a:pt x="247" y="1428"/>
                    <a:pt x="247" y="1428"/>
                    <a:pt x="247" y="1428"/>
                  </a:cubicBezTo>
                  <a:cubicBezTo>
                    <a:pt x="250" y="1429"/>
                    <a:pt x="250" y="1429"/>
                    <a:pt x="250" y="1429"/>
                  </a:cubicBezTo>
                  <a:cubicBezTo>
                    <a:pt x="251" y="1429"/>
                    <a:pt x="251" y="1429"/>
                    <a:pt x="251" y="1429"/>
                  </a:cubicBezTo>
                  <a:cubicBezTo>
                    <a:pt x="254" y="1440"/>
                    <a:pt x="254" y="1440"/>
                    <a:pt x="254" y="1440"/>
                  </a:cubicBezTo>
                  <a:cubicBezTo>
                    <a:pt x="254" y="1440"/>
                    <a:pt x="254" y="1440"/>
                    <a:pt x="254" y="1440"/>
                  </a:cubicBezTo>
                  <a:cubicBezTo>
                    <a:pt x="255" y="1452"/>
                    <a:pt x="255" y="1452"/>
                    <a:pt x="255" y="1452"/>
                  </a:cubicBezTo>
                  <a:cubicBezTo>
                    <a:pt x="260" y="1469"/>
                    <a:pt x="260" y="1469"/>
                    <a:pt x="260" y="1469"/>
                  </a:cubicBezTo>
                  <a:cubicBezTo>
                    <a:pt x="286" y="1473"/>
                    <a:pt x="286" y="1473"/>
                    <a:pt x="286" y="1473"/>
                  </a:cubicBezTo>
                  <a:cubicBezTo>
                    <a:pt x="288" y="1473"/>
                    <a:pt x="288" y="1473"/>
                    <a:pt x="288" y="1473"/>
                  </a:cubicBezTo>
                  <a:cubicBezTo>
                    <a:pt x="289" y="1474"/>
                    <a:pt x="289" y="1474"/>
                    <a:pt x="289" y="1474"/>
                  </a:cubicBezTo>
                  <a:cubicBezTo>
                    <a:pt x="289" y="1475"/>
                    <a:pt x="289" y="1475"/>
                    <a:pt x="289" y="1475"/>
                  </a:cubicBezTo>
                  <a:cubicBezTo>
                    <a:pt x="290" y="1477"/>
                    <a:pt x="290" y="1477"/>
                    <a:pt x="290" y="1477"/>
                  </a:cubicBezTo>
                  <a:cubicBezTo>
                    <a:pt x="298" y="1492"/>
                    <a:pt x="298" y="1492"/>
                    <a:pt x="298" y="1492"/>
                  </a:cubicBezTo>
                  <a:cubicBezTo>
                    <a:pt x="319" y="1499"/>
                    <a:pt x="319" y="1499"/>
                    <a:pt x="319" y="1499"/>
                  </a:cubicBezTo>
                  <a:cubicBezTo>
                    <a:pt x="334" y="1492"/>
                    <a:pt x="334" y="1492"/>
                    <a:pt x="334" y="1492"/>
                  </a:cubicBezTo>
                  <a:cubicBezTo>
                    <a:pt x="331" y="1484"/>
                    <a:pt x="331" y="1484"/>
                    <a:pt x="331" y="1484"/>
                  </a:cubicBezTo>
                  <a:cubicBezTo>
                    <a:pt x="318" y="1471"/>
                    <a:pt x="318" y="1471"/>
                    <a:pt x="318" y="1471"/>
                  </a:cubicBezTo>
                  <a:cubicBezTo>
                    <a:pt x="320" y="1469"/>
                    <a:pt x="320" y="1469"/>
                    <a:pt x="320" y="1469"/>
                  </a:cubicBezTo>
                  <a:cubicBezTo>
                    <a:pt x="320" y="1467"/>
                    <a:pt x="320" y="1467"/>
                    <a:pt x="320" y="1467"/>
                  </a:cubicBezTo>
                  <a:cubicBezTo>
                    <a:pt x="331" y="1445"/>
                    <a:pt x="331" y="1445"/>
                    <a:pt x="331" y="1445"/>
                  </a:cubicBezTo>
                  <a:cubicBezTo>
                    <a:pt x="357" y="1445"/>
                    <a:pt x="357" y="1445"/>
                    <a:pt x="357" y="1445"/>
                  </a:cubicBezTo>
                  <a:cubicBezTo>
                    <a:pt x="358" y="1446"/>
                    <a:pt x="358" y="1446"/>
                    <a:pt x="358" y="1446"/>
                  </a:cubicBezTo>
                  <a:cubicBezTo>
                    <a:pt x="394" y="1458"/>
                    <a:pt x="394" y="1458"/>
                    <a:pt x="394" y="1458"/>
                  </a:cubicBezTo>
                  <a:cubicBezTo>
                    <a:pt x="414" y="1455"/>
                    <a:pt x="414" y="1455"/>
                    <a:pt x="414" y="1455"/>
                  </a:cubicBezTo>
                  <a:cubicBezTo>
                    <a:pt x="430" y="1440"/>
                    <a:pt x="430" y="1440"/>
                    <a:pt x="430" y="1440"/>
                  </a:cubicBezTo>
                  <a:cubicBezTo>
                    <a:pt x="448" y="1418"/>
                    <a:pt x="459" y="1409"/>
                    <a:pt x="467" y="1414"/>
                  </a:cubicBezTo>
                  <a:cubicBezTo>
                    <a:pt x="475" y="1413"/>
                    <a:pt x="475" y="1413"/>
                    <a:pt x="475" y="1413"/>
                  </a:cubicBezTo>
                  <a:cubicBezTo>
                    <a:pt x="484" y="1413"/>
                    <a:pt x="490" y="1414"/>
                    <a:pt x="493" y="1415"/>
                  </a:cubicBezTo>
                  <a:cubicBezTo>
                    <a:pt x="494" y="1417"/>
                    <a:pt x="495" y="1419"/>
                    <a:pt x="495" y="1421"/>
                  </a:cubicBezTo>
                  <a:cubicBezTo>
                    <a:pt x="495" y="1426"/>
                    <a:pt x="499" y="1434"/>
                    <a:pt x="506" y="1446"/>
                  </a:cubicBezTo>
                  <a:cubicBezTo>
                    <a:pt x="506" y="1447"/>
                    <a:pt x="506" y="1447"/>
                    <a:pt x="506" y="1447"/>
                  </a:cubicBezTo>
                  <a:cubicBezTo>
                    <a:pt x="506" y="1448"/>
                    <a:pt x="506" y="1448"/>
                    <a:pt x="506" y="1448"/>
                  </a:cubicBezTo>
                  <a:cubicBezTo>
                    <a:pt x="509" y="1462"/>
                    <a:pt x="509" y="1462"/>
                    <a:pt x="509" y="1462"/>
                  </a:cubicBezTo>
                  <a:cubicBezTo>
                    <a:pt x="509" y="1466"/>
                    <a:pt x="509" y="1466"/>
                    <a:pt x="509" y="1466"/>
                  </a:cubicBezTo>
                  <a:cubicBezTo>
                    <a:pt x="505" y="1483"/>
                    <a:pt x="505" y="1483"/>
                    <a:pt x="505" y="1483"/>
                  </a:cubicBezTo>
                  <a:cubicBezTo>
                    <a:pt x="505" y="1483"/>
                    <a:pt x="505" y="1483"/>
                    <a:pt x="505" y="1483"/>
                  </a:cubicBezTo>
                  <a:cubicBezTo>
                    <a:pt x="505" y="1484"/>
                    <a:pt x="505" y="1484"/>
                    <a:pt x="505" y="1484"/>
                  </a:cubicBezTo>
                  <a:cubicBezTo>
                    <a:pt x="503" y="1485"/>
                    <a:pt x="503" y="1485"/>
                    <a:pt x="503" y="1485"/>
                  </a:cubicBezTo>
                  <a:cubicBezTo>
                    <a:pt x="486" y="1506"/>
                    <a:pt x="486" y="1506"/>
                    <a:pt x="486" y="1506"/>
                  </a:cubicBezTo>
                  <a:cubicBezTo>
                    <a:pt x="484" y="1507"/>
                    <a:pt x="484" y="1507"/>
                    <a:pt x="484" y="1507"/>
                  </a:cubicBezTo>
                  <a:cubicBezTo>
                    <a:pt x="484" y="1507"/>
                    <a:pt x="484" y="1507"/>
                    <a:pt x="484" y="1507"/>
                  </a:cubicBezTo>
                  <a:cubicBezTo>
                    <a:pt x="446" y="1524"/>
                    <a:pt x="446" y="1524"/>
                    <a:pt x="446" y="1524"/>
                  </a:cubicBezTo>
                  <a:cubicBezTo>
                    <a:pt x="441" y="1534"/>
                    <a:pt x="441" y="1534"/>
                    <a:pt x="441" y="1534"/>
                  </a:cubicBezTo>
                  <a:cubicBezTo>
                    <a:pt x="436" y="1565"/>
                    <a:pt x="436" y="1565"/>
                    <a:pt x="436" y="1565"/>
                  </a:cubicBezTo>
                  <a:cubicBezTo>
                    <a:pt x="439" y="1580"/>
                    <a:pt x="439" y="1580"/>
                    <a:pt x="439" y="1580"/>
                  </a:cubicBezTo>
                  <a:cubicBezTo>
                    <a:pt x="449" y="1595"/>
                    <a:pt x="449" y="1595"/>
                    <a:pt x="449" y="1595"/>
                  </a:cubicBezTo>
                  <a:cubicBezTo>
                    <a:pt x="453" y="1599"/>
                    <a:pt x="453" y="1599"/>
                    <a:pt x="453" y="1599"/>
                  </a:cubicBezTo>
                  <a:cubicBezTo>
                    <a:pt x="465" y="1607"/>
                    <a:pt x="465" y="1607"/>
                    <a:pt x="465" y="1607"/>
                  </a:cubicBezTo>
                  <a:cubicBezTo>
                    <a:pt x="510" y="1607"/>
                    <a:pt x="510" y="1607"/>
                    <a:pt x="510" y="1607"/>
                  </a:cubicBezTo>
                  <a:cubicBezTo>
                    <a:pt x="547" y="1602"/>
                    <a:pt x="547" y="1602"/>
                    <a:pt x="547" y="1602"/>
                  </a:cubicBezTo>
                  <a:cubicBezTo>
                    <a:pt x="552" y="1596"/>
                    <a:pt x="552" y="1596"/>
                    <a:pt x="552" y="1596"/>
                  </a:cubicBezTo>
                  <a:cubicBezTo>
                    <a:pt x="557" y="1590"/>
                    <a:pt x="563" y="1588"/>
                    <a:pt x="566" y="1588"/>
                  </a:cubicBezTo>
                  <a:cubicBezTo>
                    <a:pt x="591" y="1592"/>
                    <a:pt x="591" y="1592"/>
                    <a:pt x="591" y="1592"/>
                  </a:cubicBezTo>
                  <a:cubicBezTo>
                    <a:pt x="593" y="1588"/>
                    <a:pt x="593" y="1588"/>
                    <a:pt x="593" y="1588"/>
                  </a:cubicBezTo>
                  <a:cubicBezTo>
                    <a:pt x="591" y="1581"/>
                    <a:pt x="591" y="1574"/>
                    <a:pt x="595" y="1568"/>
                  </a:cubicBezTo>
                  <a:cubicBezTo>
                    <a:pt x="606" y="1550"/>
                    <a:pt x="606" y="1550"/>
                    <a:pt x="606" y="1550"/>
                  </a:cubicBezTo>
                  <a:cubicBezTo>
                    <a:pt x="606" y="1516"/>
                    <a:pt x="606" y="1516"/>
                    <a:pt x="606" y="1516"/>
                  </a:cubicBezTo>
                  <a:cubicBezTo>
                    <a:pt x="606" y="1515"/>
                    <a:pt x="606" y="1515"/>
                    <a:pt x="606" y="1515"/>
                  </a:cubicBezTo>
                  <a:cubicBezTo>
                    <a:pt x="625" y="1460"/>
                    <a:pt x="625" y="1460"/>
                    <a:pt x="625" y="1460"/>
                  </a:cubicBezTo>
                  <a:cubicBezTo>
                    <a:pt x="626" y="1459"/>
                    <a:pt x="626" y="1459"/>
                    <a:pt x="626" y="1459"/>
                  </a:cubicBezTo>
                  <a:cubicBezTo>
                    <a:pt x="626" y="1458"/>
                    <a:pt x="626" y="1458"/>
                    <a:pt x="626" y="1458"/>
                  </a:cubicBezTo>
                  <a:cubicBezTo>
                    <a:pt x="627" y="1458"/>
                    <a:pt x="627" y="1458"/>
                    <a:pt x="627" y="1458"/>
                  </a:cubicBezTo>
                  <a:cubicBezTo>
                    <a:pt x="627" y="1457"/>
                    <a:pt x="627" y="1457"/>
                    <a:pt x="627" y="1457"/>
                  </a:cubicBezTo>
                  <a:cubicBezTo>
                    <a:pt x="660" y="1431"/>
                    <a:pt x="660" y="1431"/>
                    <a:pt x="660" y="1431"/>
                  </a:cubicBezTo>
                  <a:cubicBezTo>
                    <a:pt x="662" y="1429"/>
                    <a:pt x="662" y="1429"/>
                    <a:pt x="662" y="1429"/>
                  </a:cubicBezTo>
                  <a:cubicBezTo>
                    <a:pt x="690" y="1441"/>
                    <a:pt x="690" y="1441"/>
                    <a:pt x="690" y="1441"/>
                  </a:cubicBezTo>
                  <a:cubicBezTo>
                    <a:pt x="690" y="1441"/>
                    <a:pt x="690" y="1441"/>
                    <a:pt x="690" y="1441"/>
                  </a:cubicBezTo>
                  <a:cubicBezTo>
                    <a:pt x="705" y="1452"/>
                    <a:pt x="712" y="1460"/>
                    <a:pt x="712" y="1466"/>
                  </a:cubicBezTo>
                  <a:cubicBezTo>
                    <a:pt x="710" y="1489"/>
                    <a:pt x="710" y="1489"/>
                    <a:pt x="710" y="1489"/>
                  </a:cubicBezTo>
                  <a:cubicBezTo>
                    <a:pt x="701" y="1504"/>
                    <a:pt x="701" y="1504"/>
                    <a:pt x="701" y="1504"/>
                  </a:cubicBezTo>
                  <a:cubicBezTo>
                    <a:pt x="693" y="1525"/>
                    <a:pt x="693" y="1525"/>
                    <a:pt x="693" y="1525"/>
                  </a:cubicBezTo>
                  <a:cubicBezTo>
                    <a:pt x="693" y="1548"/>
                    <a:pt x="693" y="1548"/>
                    <a:pt x="693" y="1548"/>
                  </a:cubicBezTo>
                  <a:cubicBezTo>
                    <a:pt x="701" y="1559"/>
                    <a:pt x="701" y="1559"/>
                    <a:pt x="701" y="1559"/>
                  </a:cubicBezTo>
                  <a:cubicBezTo>
                    <a:pt x="710" y="1557"/>
                    <a:pt x="710" y="1557"/>
                    <a:pt x="710" y="1557"/>
                  </a:cubicBezTo>
                  <a:cubicBezTo>
                    <a:pt x="712" y="1556"/>
                    <a:pt x="712" y="1556"/>
                    <a:pt x="712" y="1556"/>
                  </a:cubicBezTo>
                  <a:cubicBezTo>
                    <a:pt x="728" y="1557"/>
                    <a:pt x="728" y="1557"/>
                    <a:pt x="728" y="1557"/>
                  </a:cubicBezTo>
                  <a:cubicBezTo>
                    <a:pt x="737" y="1562"/>
                    <a:pt x="742" y="1569"/>
                    <a:pt x="746" y="1580"/>
                  </a:cubicBezTo>
                  <a:cubicBezTo>
                    <a:pt x="756" y="1583"/>
                    <a:pt x="756" y="1583"/>
                    <a:pt x="756" y="1583"/>
                  </a:cubicBezTo>
                  <a:cubicBezTo>
                    <a:pt x="757" y="1583"/>
                    <a:pt x="757" y="1583"/>
                    <a:pt x="757" y="1583"/>
                  </a:cubicBezTo>
                  <a:cubicBezTo>
                    <a:pt x="757" y="1583"/>
                    <a:pt x="757" y="1583"/>
                    <a:pt x="757" y="1583"/>
                  </a:cubicBezTo>
                  <a:cubicBezTo>
                    <a:pt x="758" y="1583"/>
                    <a:pt x="758" y="1583"/>
                    <a:pt x="758" y="1583"/>
                  </a:cubicBezTo>
                  <a:cubicBezTo>
                    <a:pt x="794" y="1600"/>
                    <a:pt x="794" y="1600"/>
                    <a:pt x="794" y="1600"/>
                  </a:cubicBezTo>
                  <a:cubicBezTo>
                    <a:pt x="810" y="1605"/>
                    <a:pt x="810" y="1605"/>
                    <a:pt x="810" y="1605"/>
                  </a:cubicBezTo>
                  <a:cubicBezTo>
                    <a:pt x="832" y="1602"/>
                    <a:pt x="832" y="1602"/>
                    <a:pt x="832" y="1602"/>
                  </a:cubicBezTo>
                  <a:cubicBezTo>
                    <a:pt x="841" y="1589"/>
                    <a:pt x="841" y="1589"/>
                    <a:pt x="841" y="1589"/>
                  </a:cubicBezTo>
                  <a:cubicBezTo>
                    <a:pt x="854" y="1537"/>
                    <a:pt x="854" y="1537"/>
                    <a:pt x="854" y="1537"/>
                  </a:cubicBezTo>
                  <a:cubicBezTo>
                    <a:pt x="855" y="1509"/>
                    <a:pt x="855" y="1509"/>
                    <a:pt x="855" y="1509"/>
                  </a:cubicBezTo>
                  <a:cubicBezTo>
                    <a:pt x="855" y="1507"/>
                    <a:pt x="855" y="1507"/>
                    <a:pt x="855" y="1507"/>
                  </a:cubicBezTo>
                  <a:cubicBezTo>
                    <a:pt x="857" y="1506"/>
                    <a:pt x="857" y="1506"/>
                    <a:pt x="857" y="1506"/>
                  </a:cubicBezTo>
                  <a:cubicBezTo>
                    <a:pt x="858" y="1505"/>
                    <a:pt x="858" y="1505"/>
                    <a:pt x="858" y="1505"/>
                  </a:cubicBezTo>
                  <a:cubicBezTo>
                    <a:pt x="878" y="1488"/>
                    <a:pt x="878" y="1488"/>
                    <a:pt x="878" y="1488"/>
                  </a:cubicBezTo>
                  <a:cubicBezTo>
                    <a:pt x="890" y="1473"/>
                    <a:pt x="890" y="1473"/>
                    <a:pt x="890" y="1473"/>
                  </a:cubicBezTo>
                  <a:cubicBezTo>
                    <a:pt x="891" y="1472"/>
                    <a:pt x="891" y="1472"/>
                    <a:pt x="891" y="1472"/>
                  </a:cubicBezTo>
                  <a:cubicBezTo>
                    <a:pt x="912" y="1462"/>
                    <a:pt x="912" y="1462"/>
                    <a:pt x="912" y="1462"/>
                  </a:cubicBezTo>
                  <a:cubicBezTo>
                    <a:pt x="925" y="1455"/>
                    <a:pt x="925" y="1455"/>
                    <a:pt x="925" y="1455"/>
                  </a:cubicBezTo>
                  <a:cubicBezTo>
                    <a:pt x="940" y="1449"/>
                    <a:pt x="940" y="1449"/>
                    <a:pt x="940" y="1449"/>
                  </a:cubicBezTo>
                  <a:cubicBezTo>
                    <a:pt x="932" y="1417"/>
                    <a:pt x="932" y="1417"/>
                    <a:pt x="932" y="1417"/>
                  </a:cubicBezTo>
                  <a:cubicBezTo>
                    <a:pt x="968" y="1421"/>
                    <a:pt x="968" y="1421"/>
                    <a:pt x="968" y="1421"/>
                  </a:cubicBezTo>
                  <a:cubicBezTo>
                    <a:pt x="968" y="1421"/>
                    <a:pt x="968" y="1421"/>
                    <a:pt x="968" y="1421"/>
                  </a:cubicBezTo>
                  <a:cubicBezTo>
                    <a:pt x="968" y="1422"/>
                    <a:pt x="968" y="1422"/>
                    <a:pt x="968" y="1422"/>
                  </a:cubicBezTo>
                  <a:cubicBezTo>
                    <a:pt x="968" y="1422"/>
                    <a:pt x="968" y="1422"/>
                    <a:pt x="968" y="1422"/>
                  </a:cubicBezTo>
                  <a:cubicBezTo>
                    <a:pt x="987" y="1430"/>
                    <a:pt x="987" y="1430"/>
                    <a:pt x="987" y="1430"/>
                  </a:cubicBezTo>
                  <a:cubicBezTo>
                    <a:pt x="987" y="1430"/>
                    <a:pt x="987" y="1430"/>
                    <a:pt x="987" y="1430"/>
                  </a:cubicBezTo>
                  <a:cubicBezTo>
                    <a:pt x="987" y="1429"/>
                    <a:pt x="987" y="1429"/>
                    <a:pt x="987" y="1429"/>
                  </a:cubicBezTo>
                  <a:cubicBezTo>
                    <a:pt x="992" y="1409"/>
                    <a:pt x="992" y="1409"/>
                    <a:pt x="992" y="1409"/>
                  </a:cubicBezTo>
                  <a:cubicBezTo>
                    <a:pt x="992" y="1405"/>
                    <a:pt x="992" y="1405"/>
                    <a:pt x="992" y="1405"/>
                  </a:cubicBezTo>
                  <a:cubicBezTo>
                    <a:pt x="995" y="1407"/>
                    <a:pt x="995" y="1407"/>
                    <a:pt x="995" y="1407"/>
                  </a:cubicBezTo>
                  <a:cubicBezTo>
                    <a:pt x="997" y="1407"/>
                    <a:pt x="997" y="1407"/>
                    <a:pt x="997" y="1407"/>
                  </a:cubicBezTo>
                  <a:cubicBezTo>
                    <a:pt x="1014" y="1411"/>
                    <a:pt x="1014" y="1411"/>
                    <a:pt x="1014" y="1411"/>
                  </a:cubicBezTo>
                  <a:cubicBezTo>
                    <a:pt x="1023" y="1411"/>
                    <a:pt x="1023" y="1411"/>
                    <a:pt x="1023" y="1411"/>
                  </a:cubicBezTo>
                  <a:cubicBezTo>
                    <a:pt x="1039" y="1393"/>
                    <a:pt x="1039" y="1393"/>
                    <a:pt x="1039" y="1393"/>
                  </a:cubicBezTo>
                  <a:cubicBezTo>
                    <a:pt x="1040" y="1393"/>
                    <a:pt x="1040" y="1393"/>
                    <a:pt x="1040" y="1393"/>
                  </a:cubicBezTo>
                  <a:cubicBezTo>
                    <a:pt x="1041" y="1392"/>
                    <a:pt x="1041" y="1392"/>
                    <a:pt x="1041" y="1392"/>
                  </a:cubicBezTo>
                  <a:cubicBezTo>
                    <a:pt x="1042" y="1392"/>
                    <a:pt x="1042" y="1392"/>
                    <a:pt x="1042" y="1392"/>
                  </a:cubicBezTo>
                  <a:cubicBezTo>
                    <a:pt x="1063" y="1388"/>
                    <a:pt x="1063" y="1388"/>
                    <a:pt x="1063" y="1388"/>
                  </a:cubicBezTo>
                  <a:cubicBezTo>
                    <a:pt x="1081" y="1371"/>
                    <a:pt x="1081" y="1371"/>
                    <a:pt x="1081" y="1371"/>
                  </a:cubicBezTo>
                  <a:cubicBezTo>
                    <a:pt x="1090" y="1357"/>
                    <a:pt x="1090" y="1357"/>
                    <a:pt x="1090" y="1357"/>
                  </a:cubicBezTo>
                  <a:cubicBezTo>
                    <a:pt x="1090" y="1340"/>
                    <a:pt x="1090" y="1340"/>
                    <a:pt x="1090" y="1340"/>
                  </a:cubicBezTo>
                  <a:cubicBezTo>
                    <a:pt x="1090" y="1334"/>
                    <a:pt x="1093" y="1329"/>
                    <a:pt x="1100" y="1326"/>
                  </a:cubicBezTo>
                  <a:cubicBezTo>
                    <a:pt x="1100" y="1326"/>
                    <a:pt x="1100" y="1326"/>
                    <a:pt x="1100" y="1326"/>
                  </a:cubicBezTo>
                  <a:cubicBezTo>
                    <a:pt x="1102" y="1326"/>
                    <a:pt x="1102" y="1326"/>
                    <a:pt x="1102" y="1326"/>
                  </a:cubicBezTo>
                  <a:cubicBezTo>
                    <a:pt x="1103" y="1326"/>
                    <a:pt x="1103" y="1326"/>
                    <a:pt x="1103" y="1326"/>
                  </a:cubicBezTo>
                  <a:cubicBezTo>
                    <a:pt x="1123" y="1328"/>
                    <a:pt x="1123" y="1328"/>
                    <a:pt x="1123" y="1328"/>
                  </a:cubicBezTo>
                  <a:cubicBezTo>
                    <a:pt x="1131" y="1323"/>
                    <a:pt x="1131" y="1323"/>
                    <a:pt x="1131" y="1323"/>
                  </a:cubicBezTo>
                  <a:cubicBezTo>
                    <a:pt x="1135" y="1308"/>
                    <a:pt x="1135" y="1308"/>
                    <a:pt x="1135" y="1308"/>
                  </a:cubicBezTo>
                  <a:cubicBezTo>
                    <a:pt x="1156" y="1302"/>
                    <a:pt x="1156" y="1302"/>
                    <a:pt x="1156" y="1302"/>
                  </a:cubicBezTo>
                  <a:cubicBezTo>
                    <a:pt x="1157" y="1302"/>
                    <a:pt x="1157" y="1302"/>
                    <a:pt x="1157" y="1302"/>
                  </a:cubicBezTo>
                  <a:cubicBezTo>
                    <a:pt x="1158" y="1302"/>
                    <a:pt x="1158" y="1302"/>
                    <a:pt x="1158" y="1302"/>
                  </a:cubicBezTo>
                  <a:cubicBezTo>
                    <a:pt x="1158" y="1302"/>
                    <a:pt x="1158" y="1302"/>
                    <a:pt x="1158" y="1302"/>
                  </a:cubicBezTo>
                  <a:cubicBezTo>
                    <a:pt x="1184" y="1305"/>
                    <a:pt x="1184" y="1305"/>
                    <a:pt x="1184" y="1305"/>
                  </a:cubicBezTo>
                  <a:cubicBezTo>
                    <a:pt x="1205" y="1300"/>
                    <a:pt x="1205" y="1300"/>
                    <a:pt x="1205" y="1300"/>
                  </a:cubicBezTo>
                  <a:cubicBezTo>
                    <a:pt x="1218" y="1287"/>
                    <a:pt x="1218" y="1287"/>
                    <a:pt x="1218" y="1287"/>
                  </a:cubicBezTo>
                  <a:cubicBezTo>
                    <a:pt x="1226" y="1270"/>
                    <a:pt x="1226" y="1270"/>
                    <a:pt x="1226" y="1270"/>
                  </a:cubicBezTo>
                  <a:cubicBezTo>
                    <a:pt x="1211" y="1253"/>
                    <a:pt x="1211" y="1253"/>
                    <a:pt x="1211" y="1253"/>
                  </a:cubicBezTo>
                  <a:cubicBezTo>
                    <a:pt x="1211" y="1252"/>
                    <a:pt x="1211" y="1252"/>
                    <a:pt x="1211" y="1252"/>
                  </a:cubicBezTo>
                  <a:cubicBezTo>
                    <a:pt x="1211" y="1252"/>
                    <a:pt x="1211" y="1252"/>
                    <a:pt x="1211" y="1252"/>
                  </a:cubicBezTo>
                  <a:cubicBezTo>
                    <a:pt x="1207" y="1240"/>
                    <a:pt x="1207" y="1240"/>
                    <a:pt x="1207" y="1240"/>
                  </a:cubicBezTo>
                  <a:cubicBezTo>
                    <a:pt x="1207" y="1240"/>
                    <a:pt x="1207" y="1240"/>
                    <a:pt x="1207" y="1240"/>
                  </a:cubicBezTo>
                  <a:cubicBezTo>
                    <a:pt x="1203" y="1221"/>
                    <a:pt x="1203" y="1221"/>
                    <a:pt x="1203" y="1221"/>
                  </a:cubicBezTo>
                  <a:cubicBezTo>
                    <a:pt x="1203" y="1220"/>
                    <a:pt x="1203" y="1220"/>
                    <a:pt x="1203" y="1220"/>
                  </a:cubicBezTo>
                  <a:cubicBezTo>
                    <a:pt x="1213" y="1203"/>
                    <a:pt x="1213" y="1203"/>
                    <a:pt x="1213" y="1203"/>
                  </a:cubicBezTo>
                  <a:cubicBezTo>
                    <a:pt x="1213" y="1198"/>
                    <a:pt x="1216" y="1190"/>
                    <a:pt x="1224" y="1182"/>
                  </a:cubicBezTo>
                  <a:cubicBezTo>
                    <a:pt x="1236" y="1159"/>
                    <a:pt x="1236" y="1159"/>
                    <a:pt x="1236" y="1159"/>
                  </a:cubicBezTo>
                  <a:cubicBezTo>
                    <a:pt x="1236" y="1157"/>
                    <a:pt x="1236" y="1157"/>
                    <a:pt x="1236" y="1157"/>
                  </a:cubicBezTo>
                  <a:cubicBezTo>
                    <a:pt x="1237" y="1157"/>
                    <a:pt x="1237" y="1157"/>
                    <a:pt x="1237" y="1157"/>
                  </a:cubicBezTo>
                  <a:cubicBezTo>
                    <a:pt x="1248" y="1141"/>
                    <a:pt x="1248" y="1141"/>
                    <a:pt x="1248" y="1141"/>
                  </a:cubicBezTo>
                  <a:cubicBezTo>
                    <a:pt x="1263" y="1109"/>
                    <a:pt x="1263" y="1109"/>
                    <a:pt x="1263" y="1109"/>
                  </a:cubicBezTo>
                  <a:cubicBezTo>
                    <a:pt x="1278" y="1130"/>
                    <a:pt x="1278" y="1130"/>
                    <a:pt x="1278" y="1130"/>
                  </a:cubicBezTo>
                  <a:cubicBezTo>
                    <a:pt x="1279" y="1131"/>
                    <a:pt x="1279" y="1131"/>
                    <a:pt x="1279" y="1131"/>
                  </a:cubicBezTo>
                  <a:cubicBezTo>
                    <a:pt x="1279" y="1132"/>
                    <a:pt x="1279" y="1132"/>
                    <a:pt x="1279" y="1132"/>
                  </a:cubicBezTo>
                  <a:cubicBezTo>
                    <a:pt x="1284" y="1153"/>
                    <a:pt x="1284" y="1153"/>
                    <a:pt x="1284" y="1153"/>
                  </a:cubicBezTo>
                  <a:cubicBezTo>
                    <a:pt x="1284" y="1154"/>
                    <a:pt x="1284" y="1154"/>
                    <a:pt x="1284" y="1154"/>
                  </a:cubicBezTo>
                  <a:cubicBezTo>
                    <a:pt x="1288" y="1175"/>
                    <a:pt x="1288" y="1175"/>
                    <a:pt x="1288" y="1175"/>
                  </a:cubicBezTo>
                  <a:cubicBezTo>
                    <a:pt x="1302" y="1182"/>
                    <a:pt x="1302" y="1182"/>
                    <a:pt x="1302" y="1182"/>
                  </a:cubicBezTo>
                  <a:cubicBezTo>
                    <a:pt x="1303" y="1182"/>
                    <a:pt x="1303" y="1182"/>
                    <a:pt x="1303" y="1182"/>
                  </a:cubicBezTo>
                  <a:cubicBezTo>
                    <a:pt x="1303" y="1182"/>
                    <a:pt x="1303" y="1182"/>
                    <a:pt x="1303" y="1182"/>
                  </a:cubicBezTo>
                  <a:cubicBezTo>
                    <a:pt x="1303" y="1182"/>
                    <a:pt x="1303" y="1182"/>
                    <a:pt x="1303" y="1182"/>
                  </a:cubicBezTo>
                  <a:cubicBezTo>
                    <a:pt x="1308" y="1184"/>
                    <a:pt x="1308" y="1184"/>
                    <a:pt x="1308" y="1184"/>
                  </a:cubicBezTo>
                  <a:cubicBezTo>
                    <a:pt x="1309" y="1183"/>
                    <a:pt x="1309" y="1183"/>
                    <a:pt x="1309" y="1183"/>
                  </a:cubicBezTo>
                  <a:cubicBezTo>
                    <a:pt x="1321" y="1161"/>
                    <a:pt x="1321" y="1161"/>
                    <a:pt x="1321" y="1161"/>
                  </a:cubicBezTo>
                  <a:cubicBezTo>
                    <a:pt x="1329" y="1140"/>
                    <a:pt x="1329" y="1140"/>
                    <a:pt x="1329" y="1140"/>
                  </a:cubicBezTo>
                  <a:cubicBezTo>
                    <a:pt x="1332" y="1141"/>
                    <a:pt x="1332" y="1141"/>
                    <a:pt x="1332" y="1141"/>
                  </a:cubicBezTo>
                  <a:cubicBezTo>
                    <a:pt x="1335" y="1142"/>
                    <a:pt x="1335" y="1142"/>
                    <a:pt x="1335" y="1142"/>
                  </a:cubicBezTo>
                  <a:cubicBezTo>
                    <a:pt x="1366" y="1152"/>
                    <a:pt x="1366" y="1152"/>
                    <a:pt x="1366" y="1152"/>
                  </a:cubicBezTo>
                  <a:cubicBezTo>
                    <a:pt x="1381" y="1141"/>
                    <a:pt x="1381" y="1141"/>
                    <a:pt x="1381" y="1141"/>
                  </a:cubicBezTo>
                  <a:cubicBezTo>
                    <a:pt x="1382" y="1140"/>
                    <a:pt x="1382" y="1140"/>
                    <a:pt x="1382" y="1140"/>
                  </a:cubicBezTo>
                  <a:cubicBezTo>
                    <a:pt x="1384" y="1140"/>
                    <a:pt x="1384" y="1140"/>
                    <a:pt x="1384" y="1140"/>
                  </a:cubicBezTo>
                  <a:cubicBezTo>
                    <a:pt x="1398" y="1138"/>
                    <a:pt x="1398" y="1138"/>
                    <a:pt x="1398" y="1138"/>
                  </a:cubicBezTo>
                  <a:cubicBezTo>
                    <a:pt x="1409" y="1121"/>
                    <a:pt x="1409" y="1121"/>
                    <a:pt x="1409" y="1121"/>
                  </a:cubicBezTo>
                  <a:cubicBezTo>
                    <a:pt x="1409" y="1098"/>
                    <a:pt x="1409" y="1098"/>
                    <a:pt x="1409" y="1098"/>
                  </a:cubicBezTo>
                  <a:cubicBezTo>
                    <a:pt x="1416" y="1065"/>
                    <a:pt x="1416" y="1065"/>
                    <a:pt x="1416" y="1065"/>
                  </a:cubicBezTo>
                  <a:cubicBezTo>
                    <a:pt x="1419" y="1066"/>
                    <a:pt x="1419" y="1066"/>
                    <a:pt x="1419" y="1066"/>
                  </a:cubicBezTo>
                  <a:cubicBezTo>
                    <a:pt x="1422" y="1066"/>
                    <a:pt x="1422" y="1066"/>
                    <a:pt x="1422" y="1066"/>
                  </a:cubicBezTo>
                  <a:cubicBezTo>
                    <a:pt x="1445" y="1071"/>
                    <a:pt x="1445" y="1071"/>
                    <a:pt x="1445" y="1071"/>
                  </a:cubicBezTo>
                  <a:cubicBezTo>
                    <a:pt x="1455" y="1052"/>
                    <a:pt x="1455" y="1052"/>
                    <a:pt x="1455" y="1052"/>
                  </a:cubicBezTo>
                  <a:cubicBezTo>
                    <a:pt x="1457" y="1052"/>
                    <a:pt x="1457" y="1052"/>
                    <a:pt x="1457" y="1052"/>
                  </a:cubicBezTo>
                  <a:cubicBezTo>
                    <a:pt x="1459" y="1052"/>
                    <a:pt x="1459" y="1052"/>
                    <a:pt x="1459" y="1052"/>
                  </a:cubicBezTo>
                  <a:cubicBezTo>
                    <a:pt x="1480" y="1050"/>
                    <a:pt x="1480" y="1050"/>
                    <a:pt x="1480" y="1050"/>
                  </a:cubicBezTo>
                  <a:cubicBezTo>
                    <a:pt x="1483" y="1050"/>
                    <a:pt x="1483" y="1050"/>
                    <a:pt x="1483" y="1050"/>
                  </a:cubicBezTo>
                  <a:cubicBezTo>
                    <a:pt x="1483" y="1051"/>
                    <a:pt x="1483" y="1051"/>
                    <a:pt x="1483" y="1051"/>
                  </a:cubicBezTo>
                  <a:cubicBezTo>
                    <a:pt x="1485" y="1052"/>
                    <a:pt x="1485" y="1052"/>
                    <a:pt x="1485" y="1052"/>
                  </a:cubicBezTo>
                  <a:cubicBezTo>
                    <a:pt x="1496" y="1067"/>
                    <a:pt x="1496" y="1067"/>
                    <a:pt x="1496" y="1067"/>
                  </a:cubicBezTo>
                  <a:cubicBezTo>
                    <a:pt x="1496" y="1068"/>
                    <a:pt x="1496" y="1068"/>
                    <a:pt x="1496" y="1068"/>
                  </a:cubicBezTo>
                  <a:cubicBezTo>
                    <a:pt x="1497" y="1069"/>
                    <a:pt x="1497" y="1069"/>
                    <a:pt x="1497" y="1069"/>
                  </a:cubicBezTo>
                  <a:cubicBezTo>
                    <a:pt x="1497" y="1071"/>
                    <a:pt x="1497" y="1071"/>
                    <a:pt x="1497" y="1071"/>
                  </a:cubicBezTo>
                  <a:cubicBezTo>
                    <a:pt x="1499" y="1092"/>
                    <a:pt x="1499" y="1092"/>
                    <a:pt x="1499" y="1092"/>
                  </a:cubicBezTo>
                  <a:cubicBezTo>
                    <a:pt x="1509" y="1102"/>
                    <a:pt x="1509" y="1102"/>
                    <a:pt x="1509" y="1102"/>
                  </a:cubicBezTo>
                  <a:cubicBezTo>
                    <a:pt x="1524" y="1088"/>
                    <a:pt x="1524" y="1088"/>
                    <a:pt x="1524" y="1088"/>
                  </a:cubicBezTo>
                  <a:cubicBezTo>
                    <a:pt x="1527" y="1092"/>
                    <a:pt x="1527" y="1092"/>
                    <a:pt x="1527" y="1092"/>
                  </a:cubicBezTo>
                  <a:cubicBezTo>
                    <a:pt x="1533" y="1097"/>
                    <a:pt x="1535" y="1103"/>
                    <a:pt x="1535" y="1109"/>
                  </a:cubicBezTo>
                  <a:cubicBezTo>
                    <a:pt x="1535" y="1128"/>
                    <a:pt x="1535" y="1128"/>
                    <a:pt x="1535" y="1128"/>
                  </a:cubicBezTo>
                  <a:cubicBezTo>
                    <a:pt x="1527" y="1147"/>
                    <a:pt x="1527" y="1147"/>
                    <a:pt x="1527" y="1147"/>
                  </a:cubicBezTo>
                  <a:cubicBezTo>
                    <a:pt x="1533" y="1155"/>
                    <a:pt x="1533" y="1155"/>
                    <a:pt x="1533" y="1155"/>
                  </a:cubicBezTo>
                  <a:cubicBezTo>
                    <a:pt x="1543" y="1167"/>
                    <a:pt x="1543" y="1167"/>
                    <a:pt x="1543" y="1167"/>
                  </a:cubicBezTo>
                  <a:cubicBezTo>
                    <a:pt x="1587" y="1173"/>
                    <a:pt x="1587" y="1173"/>
                    <a:pt x="1587" y="1173"/>
                  </a:cubicBezTo>
                  <a:cubicBezTo>
                    <a:pt x="1588" y="1174"/>
                    <a:pt x="1588" y="1174"/>
                    <a:pt x="1588" y="1174"/>
                  </a:cubicBezTo>
                  <a:cubicBezTo>
                    <a:pt x="1588" y="1174"/>
                    <a:pt x="1588" y="1174"/>
                    <a:pt x="1588" y="1174"/>
                  </a:cubicBezTo>
                  <a:cubicBezTo>
                    <a:pt x="1591" y="1175"/>
                    <a:pt x="1591" y="1175"/>
                    <a:pt x="1591" y="1175"/>
                  </a:cubicBezTo>
                  <a:cubicBezTo>
                    <a:pt x="1591" y="1175"/>
                    <a:pt x="1591" y="1175"/>
                    <a:pt x="1591" y="1175"/>
                  </a:cubicBezTo>
                  <a:cubicBezTo>
                    <a:pt x="1594" y="1179"/>
                    <a:pt x="1594" y="1179"/>
                    <a:pt x="1594" y="1179"/>
                  </a:cubicBezTo>
                  <a:cubicBezTo>
                    <a:pt x="1606" y="1161"/>
                    <a:pt x="1606" y="1161"/>
                    <a:pt x="1606" y="1161"/>
                  </a:cubicBezTo>
                  <a:cubicBezTo>
                    <a:pt x="1607" y="1161"/>
                    <a:pt x="1607" y="1161"/>
                    <a:pt x="1607" y="1161"/>
                  </a:cubicBezTo>
                  <a:cubicBezTo>
                    <a:pt x="1618" y="1150"/>
                    <a:pt x="1618" y="1150"/>
                    <a:pt x="1618" y="1150"/>
                  </a:cubicBezTo>
                  <a:cubicBezTo>
                    <a:pt x="1614" y="1134"/>
                    <a:pt x="1614" y="1134"/>
                    <a:pt x="1614" y="1134"/>
                  </a:cubicBezTo>
                  <a:cubicBezTo>
                    <a:pt x="1602" y="1067"/>
                    <a:pt x="1602" y="1067"/>
                    <a:pt x="1602" y="1067"/>
                  </a:cubicBezTo>
                  <a:cubicBezTo>
                    <a:pt x="1633" y="1081"/>
                    <a:pt x="1633" y="1081"/>
                    <a:pt x="1633" y="1081"/>
                  </a:cubicBezTo>
                  <a:cubicBezTo>
                    <a:pt x="1634" y="1081"/>
                    <a:pt x="1634" y="1081"/>
                    <a:pt x="1634" y="1081"/>
                  </a:cubicBezTo>
                  <a:cubicBezTo>
                    <a:pt x="1635" y="1081"/>
                    <a:pt x="1635" y="1081"/>
                    <a:pt x="1635" y="1081"/>
                  </a:cubicBezTo>
                  <a:cubicBezTo>
                    <a:pt x="1649" y="1098"/>
                    <a:pt x="1649" y="1098"/>
                    <a:pt x="1649" y="1098"/>
                  </a:cubicBezTo>
                  <a:cubicBezTo>
                    <a:pt x="1657" y="1107"/>
                    <a:pt x="1657" y="1107"/>
                    <a:pt x="1657" y="1107"/>
                  </a:cubicBezTo>
                  <a:cubicBezTo>
                    <a:pt x="1670" y="1098"/>
                    <a:pt x="1670" y="1098"/>
                    <a:pt x="1670" y="1098"/>
                  </a:cubicBezTo>
                  <a:cubicBezTo>
                    <a:pt x="1714" y="1050"/>
                    <a:pt x="1714" y="1050"/>
                    <a:pt x="1714" y="1050"/>
                  </a:cubicBezTo>
                  <a:cubicBezTo>
                    <a:pt x="1714" y="1050"/>
                    <a:pt x="1714" y="1050"/>
                    <a:pt x="1714" y="1050"/>
                  </a:cubicBezTo>
                  <a:cubicBezTo>
                    <a:pt x="1715" y="1050"/>
                    <a:pt x="1715" y="1050"/>
                    <a:pt x="1715" y="1050"/>
                  </a:cubicBezTo>
                  <a:cubicBezTo>
                    <a:pt x="1731" y="1038"/>
                    <a:pt x="1731" y="1038"/>
                    <a:pt x="1731" y="1038"/>
                  </a:cubicBezTo>
                  <a:cubicBezTo>
                    <a:pt x="1749" y="1013"/>
                    <a:pt x="1749" y="1013"/>
                    <a:pt x="1749" y="1013"/>
                  </a:cubicBezTo>
                  <a:cubicBezTo>
                    <a:pt x="1750" y="1011"/>
                    <a:pt x="1750" y="1011"/>
                    <a:pt x="1750" y="1011"/>
                  </a:cubicBezTo>
                  <a:cubicBezTo>
                    <a:pt x="1774" y="1017"/>
                    <a:pt x="1774" y="1017"/>
                    <a:pt x="1774" y="1017"/>
                  </a:cubicBezTo>
                  <a:cubicBezTo>
                    <a:pt x="1786" y="1017"/>
                    <a:pt x="1786" y="1017"/>
                    <a:pt x="1786" y="1017"/>
                  </a:cubicBezTo>
                  <a:cubicBezTo>
                    <a:pt x="1786" y="1008"/>
                    <a:pt x="1788" y="1001"/>
                    <a:pt x="1789" y="997"/>
                  </a:cubicBezTo>
                  <a:cubicBezTo>
                    <a:pt x="1807" y="976"/>
                    <a:pt x="1807" y="976"/>
                    <a:pt x="1807" y="976"/>
                  </a:cubicBezTo>
                  <a:cubicBezTo>
                    <a:pt x="1812" y="973"/>
                    <a:pt x="1812" y="973"/>
                    <a:pt x="1812" y="973"/>
                  </a:cubicBezTo>
                  <a:cubicBezTo>
                    <a:pt x="1833" y="980"/>
                    <a:pt x="1833" y="980"/>
                    <a:pt x="1833" y="980"/>
                  </a:cubicBezTo>
                  <a:cubicBezTo>
                    <a:pt x="1859" y="977"/>
                    <a:pt x="1859" y="977"/>
                    <a:pt x="1859" y="977"/>
                  </a:cubicBezTo>
                  <a:cubicBezTo>
                    <a:pt x="1876" y="959"/>
                    <a:pt x="1876" y="959"/>
                    <a:pt x="1876" y="959"/>
                  </a:cubicBezTo>
                  <a:cubicBezTo>
                    <a:pt x="1884" y="943"/>
                    <a:pt x="1884" y="943"/>
                    <a:pt x="1884" y="943"/>
                  </a:cubicBezTo>
                  <a:cubicBezTo>
                    <a:pt x="1879" y="935"/>
                    <a:pt x="1879" y="935"/>
                    <a:pt x="1879" y="935"/>
                  </a:cubicBezTo>
                  <a:cubicBezTo>
                    <a:pt x="1864" y="942"/>
                    <a:pt x="1864" y="942"/>
                    <a:pt x="1864" y="942"/>
                  </a:cubicBezTo>
                  <a:cubicBezTo>
                    <a:pt x="1863" y="941"/>
                    <a:pt x="1863" y="941"/>
                    <a:pt x="1863" y="941"/>
                  </a:cubicBezTo>
                  <a:cubicBezTo>
                    <a:pt x="1862" y="940"/>
                    <a:pt x="1862" y="940"/>
                    <a:pt x="1862" y="940"/>
                  </a:cubicBezTo>
                  <a:cubicBezTo>
                    <a:pt x="1843" y="923"/>
                    <a:pt x="1843" y="923"/>
                    <a:pt x="1843" y="923"/>
                  </a:cubicBezTo>
                  <a:cubicBezTo>
                    <a:pt x="1842" y="922"/>
                    <a:pt x="1842" y="922"/>
                    <a:pt x="1842" y="922"/>
                  </a:cubicBezTo>
                  <a:cubicBezTo>
                    <a:pt x="1849" y="894"/>
                    <a:pt x="1849" y="894"/>
                    <a:pt x="1849" y="894"/>
                  </a:cubicBezTo>
                  <a:cubicBezTo>
                    <a:pt x="1851" y="872"/>
                    <a:pt x="1851" y="872"/>
                    <a:pt x="1851" y="872"/>
                  </a:cubicBezTo>
                  <a:cubicBezTo>
                    <a:pt x="1846" y="855"/>
                    <a:pt x="1846" y="855"/>
                    <a:pt x="1846" y="855"/>
                  </a:cubicBezTo>
                  <a:cubicBezTo>
                    <a:pt x="1831" y="849"/>
                    <a:pt x="1831" y="849"/>
                    <a:pt x="1831" y="849"/>
                  </a:cubicBezTo>
                  <a:cubicBezTo>
                    <a:pt x="1831" y="848"/>
                    <a:pt x="1831" y="848"/>
                    <a:pt x="1831" y="848"/>
                  </a:cubicBezTo>
                  <a:cubicBezTo>
                    <a:pt x="1830" y="847"/>
                    <a:pt x="1830" y="847"/>
                    <a:pt x="1830" y="847"/>
                  </a:cubicBezTo>
                  <a:cubicBezTo>
                    <a:pt x="1829" y="846"/>
                    <a:pt x="1829" y="846"/>
                    <a:pt x="1829" y="846"/>
                  </a:cubicBezTo>
                  <a:cubicBezTo>
                    <a:pt x="1816" y="821"/>
                    <a:pt x="1816" y="821"/>
                    <a:pt x="1816" y="821"/>
                  </a:cubicBezTo>
                  <a:cubicBezTo>
                    <a:pt x="1814" y="818"/>
                    <a:pt x="1814" y="818"/>
                    <a:pt x="1814" y="818"/>
                  </a:cubicBezTo>
                  <a:cubicBezTo>
                    <a:pt x="1796" y="839"/>
                    <a:pt x="1796" y="839"/>
                    <a:pt x="1796" y="839"/>
                  </a:cubicBezTo>
                  <a:cubicBezTo>
                    <a:pt x="1778" y="850"/>
                    <a:pt x="1778" y="850"/>
                    <a:pt x="1778" y="850"/>
                  </a:cubicBezTo>
                  <a:cubicBezTo>
                    <a:pt x="1774" y="852"/>
                    <a:pt x="1774" y="852"/>
                    <a:pt x="1774" y="852"/>
                  </a:cubicBezTo>
                  <a:cubicBezTo>
                    <a:pt x="1773" y="851"/>
                    <a:pt x="1773" y="851"/>
                    <a:pt x="1773" y="851"/>
                  </a:cubicBezTo>
                  <a:cubicBezTo>
                    <a:pt x="1772" y="849"/>
                    <a:pt x="1772" y="849"/>
                    <a:pt x="1772" y="849"/>
                  </a:cubicBezTo>
                  <a:cubicBezTo>
                    <a:pt x="1753" y="831"/>
                    <a:pt x="1753" y="831"/>
                    <a:pt x="1753" y="831"/>
                  </a:cubicBezTo>
                  <a:cubicBezTo>
                    <a:pt x="1753" y="830"/>
                    <a:pt x="1753" y="830"/>
                    <a:pt x="1753" y="830"/>
                  </a:cubicBezTo>
                  <a:cubicBezTo>
                    <a:pt x="1739" y="801"/>
                    <a:pt x="1739" y="801"/>
                    <a:pt x="1739" y="801"/>
                  </a:cubicBezTo>
                  <a:cubicBezTo>
                    <a:pt x="1739" y="800"/>
                    <a:pt x="1739" y="800"/>
                    <a:pt x="1739" y="800"/>
                  </a:cubicBezTo>
                  <a:cubicBezTo>
                    <a:pt x="1733" y="779"/>
                    <a:pt x="1733" y="779"/>
                    <a:pt x="1733" y="779"/>
                  </a:cubicBezTo>
                  <a:cubicBezTo>
                    <a:pt x="1733" y="778"/>
                    <a:pt x="1733" y="778"/>
                    <a:pt x="1733" y="778"/>
                  </a:cubicBezTo>
                  <a:cubicBezTo>
                    <a:pt x="1733" y="778"/>
                    <a:pt x="1733" y="778"/>
                    <a:pt x="1733" y="778"/>
                  </a:cubicBezTo>
                  <a:cubicBezTo>
                    <a:pt x="1733" y="746"/>
                    <a:pt x="1733" y="746"/>
                    <a:pt x="1733" y="746"/>
                  </a:cubicBezTo>
                  <a:cubicBezTo>
                    <a:pt x="1731" y="727"/>
                    <a:pt x="1731" y="727"/>
                    <a:pt x="1731" y="727"/>
                  </a:cubicBezTo>
                  <a:cubicBezTo>
                    <a:pt x="1716" y="722"/>
                    <a:pt x="1716" y="722"/>
                    <a:pt x="1716" y="722"/>
                  </a:cubicBezTo>
                  <a:cubicBezTo>
                    <a:pt x="1715" y="722"/>
                    <a:pt x="1715" y="722"/>
                    <a:pt x="1715" y="722"/>
                  </a:cubicBezTo>
                  <a:cubicBezTo>
                    <a:pt x="1715" y="721"/>
                    <a:pt x="1715" y="721"/>
                    <a:pt x="1715" y="721"/>
                  </a:cubicBezTo>
                  <a:cubicBezTo>
                    <a:pt x="1681" y="694"/>
                    <a:pt x="1681" y="694"/>
                    <a:pt x="1681" y="694"/>
                  </a:cubicBezTo>
                  <a:cubicBezTo>
                    <a:pt x="1683" y="691"/>
                    <a:pt x="1683" y="691"/>
                    <a:pt x="1683" y="691"/>
                  </a:cubicBezTo>
                  <a:cubicBezTo>
                    <a:pt x="1699" y="674"/>
                    <a:pt x="1699" y="674"/>
                    <a:pt x="1699" y="674"/>
                  </a:cubicBezTo>
                  <a:cubicBezTo>
                    <a:pt x="1699" y="673"/>
                    <a:pt x="1699" y="673"/>
                    <a:pt x="1699" y="673"/>
                  </a:cubicBezTo>
                  <a:cubicBezTo>
                    <a:pt x="1699" y="672"/>
                    <a:pt x="1699" y="672"/>
                    <a:pt x="1699" y="672"/>
                  </a:cubicBezTo>
                  <a:cubicBezTo>
                    <a:pt x="1701" y="672"/>
                    <a:pt x="1701" y="672"/>
                    <a:pt x="1701" y="672"/>
                  </a:cubicBezTo>
                  <a:cubicBezTo>
                    <a:pt x="1701" y="672"/>
                    <a:pt x="1701" y="672"/>
                    <a:pt x="1701" y="672"/>
                  </a:cubicBezTo>
                  <a:cubicBezTo>
                    <a:pt x="1719" y="670"/>
                    <a:pt x="1719" y="670"/>
                    <a:pt x="1719" y="670"/>
                  </a:cubicBezTo>
                  <a:cubicBezTo>
                    <a:pt x="1720" y="670"/>
                    <a:pt x="1720" y="670"/>
                    <a:pt x="1720" y="670"/>
                  </a:cubicBezTo>
                  <a:cubicBezTo>
                    <a:pt x="1726" y="670"/>
                    <a:pt x="1731" y="673"/>
                    <a:pt x="1735" y="678"/>
                  </a:cubicBezTo>
                  <a:cubicBezTo>
                    <a:pt x="1750" y="690"/>
                    <a:pt x="1750" y="690"/>
                    <a:pt x="1750" y="690"/>
                  </a:cubicBezTo>
                  <a:cubicBezTo>
                    <a:pt x="1766" y="677"/>
                    <a:pt x="1766" y="677"/>
                    <a:pt x="1766" y="677"/>
                  </a:cubicBezTo>
                  <a:cubicBezTo>
                    <a:pt x="1777" y="661"/>
                    <a:pt x="1777" y="661"/>
                    <a:pt x="1777" y="661"/>
                  </a:cubicBezTo>
                  <a:cubicBezTo>
                    <a:pt x="1777" y="648"/>
                    <a:pt x="1777" y="648"/>
                    <a:pt x="1777" y="648"/>
                  </a:cubicBezTo>
                  <a:cubicBezTo>
                    <a:pt x="1773" y="614"/>
                    <a:pt x="1773" y="614"/>
                    <a:pt x="1773" y="614"/>
                  </a:cubicBezTo>
                  <a:cubicBezTo>
                    <a:pt x="1770" y="600"/>
                    <a:pt x="1770" y="600"/>
                    <a:pt x="1770" y="600"/>
                  </a:cubicBezTo>
                  <a:cubicBezTo>
                    <a:pt x="1747" y="596"/>
                    <a:pt x="1747" y="596"/>
                    <a:pt x="1747" y="596"/>
                  </a:cubicBezTo>
                  <a:cubicBezTo>
                    <a:pt x="1747" y="582"/>
                    <a:pt x="1747" y="582"/>
                    <a:pt x="1747" y="582"/>
                  </a:cubicBezTo>
                  <a:cubicBezTo>
                    <a:pt x="1726" y="556"/>
                    <a:pt x="1726" y="556"/>
                    <a:pt x="1726" y="556"/>
                  </a:cubicBezTo>
                  <a:cubicBezTo>
                    <a:pt x="1725" y="555"/>
                    <a:pt x="1725" y="555"/>
                    <a:pt x="1725" y="555"/>
                  </a:cubicBezTo>
                  <a:cubicBezTo>
                    <a:pt x="1714" y="536"/>
                    <a:pt x="1714" y="536"/>
                    <a:pt x="1714" y="536"/>
                  </a:cubicBezTo>
                  <a:cubicBezTo>
                    <a:pt x="1712" y="534"/>
                    <a:pt x="1712" y="534"/>
                    <a:pt x="1712" y="534"/>
                  </a:cubicBezTo>
                  <a:cubicBezTo>
                    <a:pt x="1712" y="532"/>
                    <a:pt x="1712" y="532"/>
                    <a:pt x="1712" y="532"/>
                  </a:cubicBezTo>
                  <a:cubicBezTo>
                    <a:pt x="1712" y="532"/>
                    <a:pt x="1712" y="532"/>
                    <a:pt x="1712" y="532"/>
                  </a:cubicBezTo>
                  <a:cubicBezTo>
                    <a:pt x="1735" y="501"/>
                    <a:pt x="1735" y="501"/>
                    <a:pt x="1735" y="501"/>
                  </a:cubicBezTo>
                  <a:cubicBezTo>
                    <a:pt x="1735" y="500"/>
                    <a:pt x="1735" y="500"/>
                    <a:pt x="1735" y="500"/>
                  </a:cubicBezTo>
                  <a:cubicBezTo>
                    <a:pt x="1736" y="499"/>
                    <a:pt x="1736" y="499"/>
                    <a:pt x="1736" y="499"/>
                  </a:cubicBezTo>
                  <a:cubicBezTo>
                    <a:pt x="1736" y="498"/>
                    <a:pt x="1736" y="498"/>
                    <a:pt x="1736" y="498"/>
                  </a:cubicBezTo>
                  <a:cubicBezTo>
                    <a:pt x="1738" y="498"/>
                    <a:pt x="1738" y="498"/>
                    <a:pt x="1738" y="498"/>
                  </a:cubicBezTo>
                  <a:cubicBezTo>
                    <a:pt x="1748" y="497"/>
                    <a:pt x="1748" y="497"/>
                    <a:pt x="1748" y="497"/>
                  </a:cubicBezTo>
                  <a:cubicBezTo>
                    <a:pt x="1759" y="487"/>
                    <a:pt x="1759" y="487"/>
                    <a:pt x="1759" y="487"/>
                  </a:cubicBezTo>
                  <a:cubicBezTo>
                    <a:pt x="1773" y="445"/>
                    <a:pt x="1773" y="445"/>
                    <a:pt x="1773" y="445"/>
                  </a:cubicBezTo>
                  <a:cubicBezTo>
                    <a:pt x="1774" y="445"/>
                    <a:pt x="1774" y="445"/>
                    <a:pt x="1774" y="445"/>
                  </a:cubicBezTo>
                  <a:cubicBezTo>
                    <a:pt x="1774" y="444"/>
                    <a:pt x="1774" y="444"/>
                    <a:pt x="1774" y="444"/>
                  </a:cubicBezTo>
                  <a:cubicBezTo>
                    <a:pt x="1791" y="425"/>
                    <a:pt x="1791" y="425"/>
                    <a:pt x="1791" y="425"/>
                  </a:cubicBezTo>
                  <a:cubicBezTo>
                    <a:pt x="1791" y="424"/>
                    <a:pt x="1791" y="424"/>
                    <a:pt x="1791" y="424"/>
                  </a:cubicBezTo>
                  <a:cubicBezTo>
                    <a:pt x="1792" y="424"/>
                    <a:pt x="1792" y="424"/>
                    <a:pt x="1792" y="424"/>
                  </a:cubicBezTo>
                  <a:cubicBezTo>
                    <a:pt x="1793" y="424"/>
                    <a:pt x="1793" y="424"/>
                    <a:pt x="1793" y="424"/>
                  </a:cubicBezTo>
                  <a:cubicBezTo>
                    <a:pt x="1812" y="419"/>
                    <a:pt x="1812" y="419"/>
                    <a:pt x="1812" y="419"/>
                  </a:cubicBezTo>
                  <a:cubicBezTo>
                    <a:pt x="1812" y="421"/>
                    <a:pt x="1812" y="421"/>
                    <a:pt x="1812" y="421"/>
                  </a:cubicBezTo>
                  <a:cubicBezTo>
                    <a:pt x="1825" y="431"/>
                    <a:pt x="1825" y="431"/>
                    <a:pt x="1825" y="431"/>
                  </a:cubicBezTo>
                  <a:cubicBezTo>
                    <a:pt x="1829" y="432"/>
                    <a:pt x="1829" y="432"/>
                    <a:pt x="1829" y="432"/>
                  </a:cubicBezTo>
                  <a:cubicBezTo>
                    <a:pt x="1836" y="400"/>
                    <a:pt x="1836" y="400"/>
                    <a:pt x="1836" y="400"/>
                  </a:cubicBezTo>
                  <a:cubicBezTo>
                    <a:pt x="1829" y="376"/>
                    <a:pt x="1829" y="376"/>
                    <a:pt x="1829" y="376"/>
                  </a:cubicBezTo>
                  <a:cubicBezTo>
                    <a:pt x="1828" y="375"/>
                    <a:pt x="1828" y="375"/>
                    <a:pt x="1828" y="375"/>
                  </a:cubicBezTo>
                  <a:cubicBezTo>
                    <a:pt x="1828" y="373"/>
                    <a:pt x="1828" y="373"/>
                    <a:pt x="1828" y="373"/>
                  </a:cubicBezTo>
                  <a:cubicBezTo>
                    <a:pt x="1831" y="347"/>
                    <a:pt x="1831" y="347"/>
                    <a:pt x="1831" y="347"/>
                  </a:cubicBezTo>
                  <a:cubicBezTo>
                    <a:pt x="1831" y="345"/>
                    <a:pt x="1831" y="345"/>
                    <a:pt x="1831" y="345"/>
                  </a:cubicBezTo>
                  <a:cubicBezTo>
                    <a:pt x="1844" y="331"/>
                    <a:pt x="1844" y="331"/>
                    <a:pt x="1844" y="331"/>
                  </a:cubicBezTo>
                  <a:cubicBezTo>
                    <a:pt x="1852" y="316"/>
                    <a:pt x="1852" y="316"/>
                    <a:pt x="1852" y="316"/>
                  </a:cubicBezTo>
                  <a:cubicBezTo>
                    <a:pt x="1853" y="304"/>
                    <a:pt x="1853" y="304"/>
                    <a:pt x="1853" y="304"/>
                  </a:cubicBezTo>
                  <a:cubicBezTo>
                    <a:pt x="1853" y="297"/>
                    <a:pt x="1850" y="287"/>
                    <a:pt x="1844" y="271"/>
                  </a:cubicBezTo>
                  <a:cubicBezTo>
                    <a:pt x="1844" y="271"/>
                    <a:pt x="1844" y="271"/>
                    <a:pt x="1844" y="271"/>
                  </a:cubicBezTo>
                  <a:cubicBezTo>
                    <a:pt x="1844" y="271"/>
                    <a:pt x="1844" y="271"/>
                    <a:pt x="1844" y="271"/>
                  </a:cubicBezTo>
                  <a:cubicBezTo>
                    <a:pt x="1844" y="246"/>
                    <a:pt x="1844" y="246"/>
                    <a:pt x="1844" y="246"/>
                  </a:cubicBezTo>
                  <a:cubicBezTo>
                    <a:pt x="1844" y="245"/>
                    <a:pt x="1844" y="245"/>
                    <a:pt x="1844" y="245"/>
                  </a:cubicBezTo>
                  <a:cubicBezTo>
                    <a:pt x="1849" y="222"/>
                    <a:pt x="1849" y="222"/>
                    <a:pt x="1849" y="222"/>
                  </a:cubicBezTo>
                  <a:cubicBezTo>
                    <a:pt x="1845" y="213"/>
                    <a:pt x="1842" y="205"/>
                    <a:pt x="1842" y="200"/>
                  </a:cubicBezTo>
                  <a:lnTo>
                    <a:pt x="1846" y="1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7"/>
            <p:cNvSpPr/>
            <p:nvPr/>
          </p:nvSpPr>
          <p:spPr bwMode="auto">
            <a:xfrm>
              <a:off x="3875088" y="2246313"/>
              <a:ext cx="1190625" cy="1008063"/>
            </a:xfrm>
            <a:custGeom>
              <a:avLst/>
              <a:gdLst>
                <a:gd name="T0" fmla="*/ 706 w 1203"/>
                <a:gd name="T1" fmla="*/ 405 h 1018"/>
                <a:gd name="T2" fmla="*/ 680 w 1203"/>
                <a:gd name="T3" fmla="*/ 423 h 1018"/>
                <a:gd name="T4" fmla="*/ 586 w 1203"/>
                <a:gd name="T5" fmla="*/ 339 h 1018"/>
                <a:gd name="T6" fmla="*/ 517 w 1203"/>
                <a:gd name="T7" fmla="*/ 283 h 1018"/>
                <a:gd name="T8" fmla="*/ 524 w 1203"/>
                <a:gd name="T9" fmla="*/ 207 h 1018"/>
                <a:gd name="T10" fmla="*/ 448 w 1203"/>
                <a:gd name="T11" fmla="*/ 228 h 1018"/>
                <a:gd name="T12" fmla="*/ 390 w 1203"/>
                <a:gd name="T13" fmla="*/ 154 h 1018"/>
                <a:gd name="T14" fmla="*/ 363 w 1203"/>
                <a:gd name="T15" fmla="*/ 64 h 1018"/>
                <a:gd name="T16" fmla="*/ 338 w 1203"/>
                <a:gd name="T17" fmla="*/ 19 h 1018"/>
                <a:gd name="T18" fmla="*/ 277 w 1203"/>
                <a:gd name="T19" fmla="*/ 40 h 1018"/>
                <a:gd name="T20" fmla="*/ 234 w 1203"/>
                <a:gd name="T21" fmla="*/ 83 h 1018"/>
                <a:gd name="T22" fmla="*/ 129 w 1203"/>
                <a:gd name="T23" fmla="*/ 117 h 1018"/>
                <a:gd name="T24" fmla="*/ 66 w 1203"/>
                <a:gd name="T25" fmla="*/ 192 h 1018"/>
                <a:gd name="T26" fmla="*/ 4 w 1203"/>
                <a:gd name="T27" fmla="*/ 243 h 1018"/>
                <a:gd name="T28" fmla="*/ 86 w 1203"/>
                <a:gd name="T29" fmla="*/ 314 h 1018"/>
                <a:gd name="T30" fmla="*/ 148 w 1203"/>
                <a:gd name="T31" fmla="*/ 334 h 1018"/>
                <a:gd name="T32" fmla="*/ 296 w 1203"/>
                <a:gd name="T33" fmla="*/ 395 h 1018"/>
                <a:gd name="T34" fmla="*/ 400 w 1203"/>
                <a:gd name="T35" fmla="*/ 373 h 1018"/>
                <a:gd name="T36" fmla="*/ 490 w 1203"/>
                <a:gd name="T37" fmla="*/ 412 h 1018"/>
                <a:gd name="T38" fmla="*/ 568 w 1203"/>
                <a:gd name="T39" fmla="*/ 442 h 1018"/>
                <a:gd name="T40" fmla="*/ 690 w 1203"/>
                <a:gd name="T41" fmla="*/ 535 h 1018"/>
                <a:gd name="T42" fmla="*/ 723 w 1203"/>
                <a:gd name="T43" fmla="*/ 579 h 1018"/>
                <a:gd name="T44" fmla="*/ 715 w 1203"/>
                <a:gd name="T45" fmla="*/ 760 h 1018"/>
                <a:gd name="T46" fmla="*/ 665 w 1203"/>
                <a:gd name="T47" fmla="*/ 848 h 1018"/>
                <a:gd name="T48" fmla="*/ 591 w 1203"/>
                <a:gd name="T49" fmla="*/ 879 h 1018"/>
                <a:gd name="T50" fmla="*/ 658 w 1203"/>
                <a:gd name="T51" fmla="*/ 930 h 1018"/>
                <a:gd name="T52" fmla="*/ 689 w 1203"/>
                <a:gd name="T53" fmla="*/ 917 h 1018"/>
                <a:gd name="T54" fmla="*/ 692 w 1203"/>
                <a:gd name="T55" fmla="*/ 883 h 1018"/>
                <a:gd name="T56" fmla="*/ 728 w 1203"/>
                <a:gd name="T57" fmla="*/ 848 h 1018"/>
                <a:gd name="T58" fmla="*/ 759 w 1203"/>
                <a:gd name="T59" fmla="*/ 876 h 1018"/>
                <a:gd name="T60" fmla="*/ 850 w 1203"/>
                <a:gd name="T61" fmla="*/ 912 h 1018"/>
                <a:gd name="T62" fmla="*/ 880 w 1203"/>
                <a:gd name="T63" fmla="*/ 965 h 1018"/>
                <a:gd name="T64" fmla="*/ 961 w 1203"/>
                <a:gd name="T65" fmla="*/ 990 h 1018"/>
                <a:gd name="T66" fmla="*/ 961 w 1203"/>
                <a:gd name="T67" fmla="*/ 941 h 1018"/>
                <a:gd name="T68" fmla="*/ 970 w 1203"/>
                <a:gd name="T69" fmla="*/ 922 h 1018"/>
                <a:gd name="T70" fmla="*/ 1010 w 1203"/>
                <a:gd name="T71" fmla="*/ 856 h 1018"/>
                <a:gd name="T72" fmla="*/ 1015 w 1203"/>
                <a:gd name="T73" fmla="*/ 810 h 1018"/>
                <a:gd name="T74" fmla="*/ 1056 w 1203"/>
                <a:gd name="T75" fmla="*/ 766 h 1018"/>
                <a:gd name="T76" fmla="*/ 1115 w 1203"/>
                <a:gd name="T77" fmla="*/ 755 h 1018"/>
                <a:gd name="T78" fmla="*/ 1175 w 1203"/>
                <a:gd name="T79" fmla="*/ 732 h 1018"/>
                <a:gd name="T80" fmla="*/ 1194 w 1203"/>
                <a:gd name="T81" fmla="*/ 643 h 1018"/>
                <a:gd name="T82" fmla="*/ 1087 w 1203"/>
                <a:gd name="T83" fmla="*/ 576 h 1018"/>
                <a:gd name="T84" fmla="*/ 1043 w 1203"/>
                <a:gd name="T85" fmla="*/ 648 h 1018"/>
                <a:gd name="T86" fmla="*/ 1075 w 1203"/>
                <a:gd name="T87" fmla="*/ 673 h 1018"/>
                <a:gd name="T88" fmla="*/ 1069 w 1203"/>
                <a:gd name="T89" fmla="*/ 712 h 1018"/>
                <a:gd name="T90" fmla="*/ 1025 w 1203"/>
                <a:gd name="T91" fmla="*/ 725 h 1018"/>
                <a:gd name="T92" fmla="*/ 986 w 1203"/>
                <a:gd name="T93" fmla="*/ 749 h 1018"/>
                <a:gd name="T94" fmla="*/ 956 w 1203"/>
                <a:gd name="T95" fmla="*/ 721 h 1018"/>
                <a:gd name="T96" fmla="*/ 938 w 1203"/>
                <a:gd name="T97" fmla="*/ 676 h 1018"/>
                <a:gd name="T98" fmla="*/ 924 w 1203"/>
                <a:gd name="T99" fmla="*/ 628 h 1018"/>
                <a:gd name="T100" fmla="*/ 860 w 1203"/>
                <a:gd name="T101" fmla="*/ 549 h 1018"/>
                <a:gd name="T102" fmla="*/ 787 w 1203"/>
                <a:gd name="T103" fmla="*/ 495 h 1018"/>
                <a:gd name="T104" fmla="*/ 791 w 1203"/>
                <a:gd name="T105" fmla="*/ 442 h 1018"/>
                <a:gd name="T106" fmla="*/ 857 w 1203"/>
                <a:gd name="T107" fmla="*/ 374 h 1018"/>
                <a:gd name="T108" fmla="*/ 779 w 1203"/>
                <a:gd name="T109" fmla="*/ 377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03" h="1018">
                  <a:moveTo>
                    <a:pt x="715" y="368"/>
                  </a:moveTo>
                  <a:cubicBezTo>
                    <a:pt x="698" y="368"/>
                    <a:pt x="698" y="368"/>
                    <a:pt x="698" y="368"/>
                  </a:cubicBezTo>
                  <a:cubicBezTo>
                    <a:pt x="692" y="380"/>
                    <a:pt x="692" y="380"/>
                    <a:pt x="692" y="380"/>
                  </a:cubicBezTo>
                  <a:cubicBezTo>
                    <a:pt x="702" y="389"/>
                    <a:pt x="702" y="389"/>
                    <a:pt x="702" y="389"/>
                  </a:cubicBezTo>
                  <a:cubicBezTo>
                    <a:pt x="702" y="390"/>
                    <a:pt x="702" y="390"/>
                    <a:pt x="702" y="390"/>
                  </a:cubicBezTo>
                  <a:cubicBezTo>
                    <a:pt x="702" y="391"/>
                    <a:pt x="702" y="391"/>
                    <a:pt x="702" y="391"/>
                  </a:cubicBezTo>
                  <a:cubicBezTo>
                    <a:pt x="706" y="405"/>
                    <a:pt x="706" y="405"/>
                    <a:pt x="706" y="405"/>
                  </a:cubicBezTo>
                  <a:cubicBezTo>
                    <a:pt x="707" y="406"/>
                    <a:pt x="707" y="406"/>
                    <a:pt x="707" y="406"/>
                  </a:cubicBezTo>
                  <a:cubicBezTo>
                    <a:pt x="707" y="409"/>
                    <a:pt x="707" y="409"/>
                    <a:pt x="707" y="409"/>
                  </a:cubicBezTo>
                  <a:cubicBezTo>
                    <a:pt x="705" y="410"/>
                    <a:pt x="705" y="410"/>
                    <a:pt x="705" y="410"/>
                  </a:cubicBezTo>
                  <a:cubicBezTo>
                    <a:pt x="682" y="422"/>
                    <a:pt x="682" y="422"/>
                    <a:pt x="682" y="422"/>
                  </a:cubicBezTo>
                  <a:cubicBezTo>
                    <a:pt x="681" y="423"/>
                    <a:pt x="681" y="423"/>
                    <a:pt x="681" y="423"/>
                  </a:cubicBezTo>
                  <a:cubicBezTo>
                    <a:pt x="681" y="423"/>
                    <a:pt x="681" y="423"/>
                    <a:pt x="681" y="423"/>
                  </a:cubicBezTo>
                  <a:cubicBezTo>
                    <a:pt x="680" y="423"/>
                    <a:pt x="680" y="423"/>
                    <a:pt x="680" y="423"/>
                  </a:cubicBezTo>
                  <a:cubicBezTo>
                    <a:pt x="679" y="423"/>
                    <a:pt x="679" y="423"/>
                    <a:pt x="679" y="423"/>
                  </a:cubicBezTo>
                  <a:cubicBezTo>
                    <a:pt x="661" y="421"/>
                    <a:pt x="651" y="416"/>
                    <a:pt x="648" y="408"/>
                  </a:cubicBezTo>
                  <a:cubicBezTo>
                    <a:pt x="642" y="396"/>
                    <a:pt x="642" y="396"/>
                    <a:pt x="642" y="396"/>
                  </a:cubicBezTo>
                  <a:cubicBezTo>
                    <a:pt x="610" y="389"/>
                    <a:pt x="610" y="389"/>
                    <a:pt x="610" y="389"/>
                  </a:cubicBezTo>
                  <a:cubicBezTo>
                    <a:pt x="602" y="349"/>
                    <a:pt x="602" y="349"/>
                    <a:pt x="602" y="349"/>
                  </a:cubicBezTo>
                  <a:cubicBezTo>
                    <a:pt x="595" y="348"/>
                    <a:pt x="590" y="345"/>
                    <a:pt x="587" y="341"/>
                  </a:cubicBezTo>
                  <a:cubicBezTo>
                    <a:pt x="586" y="339"/>
                    <a:pt x="586" y="339"/>
                    <a:pt x="586" y="339"/>
                  </a:cubicBezTo>
                  <a:cubicBezTo>
                    <a:pt x="581" y="331"/>
                    <a:pt x="576" y="327"/>
                    <a:pt x="570" y="326"/>
                  </a:cubicBezTo>
                  <a:cubicBezTo>
                    <a:pt x="562" y="323"/>
                    <a:pt x="554" y="316"/>
                    <a:pt x="548" y="307"/>
                  </a:cubicBezTo>
                  <a:cubicBezTo>
                    <a:pt x="535" y="300"/>
                    <a:pt x="535" y="300"/>
                    <a:pt x="535" y="300"/>
                  </a:cubicBezTo>
                  <a:cubicBezTo>
                    <a:pt x="534" y="300"/>
                    <a:pt x="534" y="300"/>
                    <a:pt x="534" y="300"/>
                  </a:cubicBezTo>
                  <a:cubicBezTo>
                    <a:pt x="534" y="300"/>
                    <a:pt x="534" y="300"/>
                    <a:pt x="534" y="300"/>
                  </a:cubicBezTo>
                  <a:cubicBezTo>
                    <a:pt x="534" y="300"/>
                    <a:pt x="534" y="300"/>
                    <a:pt x="534" y="300"/>
                  </a:cubicBezTo>
                  <a:cubicBezTo>
                    <a:pt x="517" y="283"/>
                    <a:pt x="517" y="283"/>
                    <a:pt x="517" y="283"/>
                  </a:cubicBezTo>
                  <a:cubicBezTo>
                    <a:pt x="517" y="283"/>
                    <a:pt x="517" y="283"/>
                    <a:pt x="517" y="283"/>
                  </a:cubicBezTo>
                  <a:cubicBezTo>
                    <a:pt x="513" y="268"/>
                    <a:pt x="513" y="268"/>
                    <a:pt x="513" y="268"/>
                  </a:cubicBezTo>
                  <a:cubicBezTo>
                    <a:pt x="513" y="267"/>
                    <a:pt x="513" y="267"/>
                    <a:pt x="513" y="267"/>
                  </a:cubicBezTo>
                  <a:cubicBezTo>
                    <a:pt x="547" y="220"/>
                    <a:pt x="547" y="220"/>
                    <a:pt x="547" y="220"/>
                  </a:cubicBezTo>
                  <a:cubicBezTo>
                    <a:pt x="548" y="217"/>
                    <a:pt x="549" y="215"/>
                    <a:pt x="548" y="214"/>
                  </a:cubicBezTo>
                  <a:cubicBezTo>
                    <a:pt x="542" y="199"/>
                    <a:pt x="542" y="199"/>
                    <a:pt x="542" y="199"/>
                  </a:cubicBezTo>
                  <a:cubicBezTo>
                    <a:pt x="524" y="207"/>
                    <a:pt x="524" y="207"/>
                    <a:pt x="524" y="207"/>
                  </a:cubicBezTo>
                  <a:cubicBezTo>
                    <a:pt x="523" y="207"/>
                    <a:pt x="523" y="207"/>
                    <a:pt x="523" y="207"/>
                  </a:cubicBezTo>
                  <a:cubicBezTo>
                    <a:pt x="523" y="208"/>
                    <a:pt x="523" y="208"/>
                    <a:pt x="523" y="208"/>
                  </a:cubicBezTo>
                  <a:cubicBezTo>
                    <a:pt x="522" y="208"/>
                    <a:pt x="522" y="208"/>
                    <a:pt x="522" y="208"/>
                  </a:cubicBezTo>
                  <a:cubicBezTo>
                    <a:pt x="475" y="211"/>
                    <a:pt x="475" y="211"/>
                    <a:pt x="475" y="211"/>
                  </a:cubicBezTo>
                  <a:cubicBezTo>
                    <a:pt x="457" y="215"/>
                    <a:pt x="457" y="215"/>
                    <a:pt x="457" y="215"/>
                  </a:cubicBezTo>
                  <a:cubicBezTo>
                    <a:pt x="451" y="221"/>
                    <a:pt x="451" y="221"/>
                    <a:pt x="451" y="221"/>
                  </a:cubicBezTo>
                  <a:cubicBezTo>
                    <a:pt x="448" y="228"/>
                    <a:pt x="448" y="228"/>
                    <a:pt x="448" y="228"/>
                  </a:cubicBezTo>
                  <a:cubicBezTo>
                    <a:pt x="443" y="233"/>
                    <a:pt x="437" y="236"/>
                    <a:pt x="428" y="234"/>
                  </a:cubicBezTo>
                  <a:cubicBezTo>
                    <a:pt x="428" y="234"/>
                    <a:pt x="428" y="234"/>
                    <a:pt x="428" y="234"/>
                  </a:cubicBezTo>
                  <a:cubicBezTo>
                    <a:pt x="427" y="233"/>
                    <a:pt x="427" y="233"/>
                    <a:pt x="427" y="233"/>
                  </a:cubicBezTo>
                  <a:cubicBezTo>
                    <a:pt x="411" y="221"/>
                    <a:pt x="411" y="221"/>
                    <a:pt x="411" y="221"/>
                  </a:cubicBezTo>
                  <a:cubicBezTo>
                    <a:pt x="410" y="195"/>
                    <a:pt x="410" y="195"/>
                    <a:pt x="410" y="195"/>
                  </a:cubicBezTo>
                  <a:cubicBezTo>
                    <a:pt x="401" y="189"/>
                    <a:pt x="396" y="182"/>
                    <a:pt x="394" y="177"/>
                  </a:cubicBezTo>
                  <a:cubicBezTo>
                    <a:pt x="390" y="154"/>
                    <a:pt x="390" y="154"/>
                    <a:pt x="390" y="154"/>
                  </a:cubicBezTo>
                  <a:cubicBezTo>
                    <a:pt x="379" y="141"/>
                    <a:pt x="379" y="141"/>
                    <a:pt x="379" y="141"/>
                  </a:cubicBezTo>
                  <a:cubicBezTo>
                    <a:pt x="367" y="132"/>
                    <a:pt x="367" y="132"/>
                    <a:pt x="367" y="132"/>
                  </a:cubicBezTo>
                  <a:cubicBezTo>
                    <a:pt x="362" y="129"/>
                    <a:pt x="362" y="129"/>
                    <a:pt x="362" y="129"/>
                  </a:cubicBezTo>
                  <a:cubicBezTo>
                    <a:pt x="381" y="104"/>
                    <a:pt x="381" y="104"/>
                    <a:pt x="381" y="104"/>
                  </a:cubicBezTo>
                  <a:cubicBezTo>
                    <a:pt x="385" y="91"/>
                    <a:pt x="385" y="91"/>
                    <a:pt x="385" y="91"/>
                  </a:cubicBezTo>
                  <a:cubicBezTo>
                    <a:pt x="364" y="64"/>
                    <a:pt x="364" y="64"/>
                    <a:pt x="364" y="64"/>
                  </a:cubicBezTo>
                  <a:cubicBezTo>
                    <a:pt x="363" y="64"/>
                    <a:pt x="363" y="64"/>
                    <a:pt x="363" y="64"/>
                  </a:cubicBezTo>
                  <a:cubicBezTo>
                    <a:pt x="363" y="63"/>
                    <a:pt x="363" y="63"/>
                    <a:pt x="363" y="63"/>
                  </a:cubicBezTo>
                  <a:cubicBezTo>
                    <a:pt x="354" y="42"/>
                    <a:pt x="354" y="42"/>
                    <a:pt x="354" y="42"/>
                  </a:cubicBezTo>
                  <a:cubicBezTo>
                    <a:pt x="354" y="41"/>
                    <a:pt x="354" y="41"/>
                    <a:pt x="354" y="41"/>
                  </a:cubicBezTo>
                  <a:cubicBezTo>
                    <a:pt x="354" y="41"/>
                    <a:pt x="354" y="41"/>
                    <a:pt x="354" y="41"/>
                  </a:cubicBezTo>
                  <a:cubicBezTo>
                    <a:pt x="352" y="30"/>
                    <a:pt x="352" y="30"/>
                    <a:pt x="352" y="30"/>
                  </a:cubicBezTo>
                  <a:cubicBezTo>
                    <a:pt x="338" y="20"/>
                    <a:pt x="338" y="20"/>
                    <a:pt x="338" y="20"/>
                  </a:cubicBezTo>
                  <a:cubicBezTo>
                    <a:pt x="338" y="19"/>
                    <a:pt x="338" y="19"/>
                    <a:pt x="338" y="19"/>
                  </a:cubicBezTo>
                  <a:cubicBezTo>
                    <a:pt x="338" y="19"/>
                    <a:pt x="338" y="19"/>
                    <a:pt x="338" y="19"/>
                  </a:cubicBezTo>
                  <a:cubicBezTo>
                    <a:pt x="338" y="19"/>
                    <a:pt x="338" y="19"/>
                    <a:pt x="338" y="19"/>
                  </a:cubicBezTo>
                  <a:cubicBezTo>
                    <a:pt x="323" y="3"/>
                    <a:pt x="323" y="3"/>
                    <a:pt x="323" y="3"/>
                  </a:cubicBezTo>
                  <a:cubicBezTo>
                    <a:pt x="304" y="0"/>
                    <a:pt x="304" y="0"/>
                    <a:pt x="304" y="0"/>
                  </a:cubicBezTo>
                  <a:cubicBezTo>
                    <a:pt x="283" y="6"/>
                    <a:pt x="283" y="6"/>
                    <a:pt x="283" y="6"/>
                  </a:cubicBezTo>
                  <a:cubicBezTo>
                    <a:pt x="280" y="10"/>
                    <a:pt x="280" y="10"/>
                    <a:pt x="280" y="10"/>
                  </a:cubicBezTo>
                  <a:cubicBezTo>
                    <a:pt x="277" y="40"/>
                    <a:pt x="277" y="40"/>
                    <a:pt x="277" y="40"/>
                  </a:cubicBezTo>
                  <a:cubicBezTo>
                    <a:pt x="277" y="73"/>
                    <a:pt x="277" y="73"/>
                    <a:pt x="277" y="73"/>
                  </a:cubicBezTo>
                  <a:cubicBezTo>
                    <a:pt x="273" y="74"/>
                    <a:pt x="273" y="74"/>
                    <a:pt x="273" y="74"/>
                  </a:cubicBezTo>
                  <a:cubicBezTo>
                    <a:pt x="253" y="81"/>
                    <a:pt x="253" y="81"/>
                    <a:pt x="253" y="81"/>
                  </a:cubicBezTo>
                  <a:cubicBezTo>
                    <a:pt x="253" y="81"/>
                    <a:pt x="253" y="81"/>
                    <a:pt x="253" y="81"/>
                  </a:cubicBezTo>
                  <a:cubicBezTo>
                    <a:pt x="253" y="82"/>
                    <a:pt x="253" y="82"/>
                    <a:pt x="253" y="82"/>
                  </a:cubicBezTo>
                  <a:cubicBezTo>
                    <a:pt x="253" y="82"/>
                    <a:pt x="253" y="82"/>
                    <a:pt x="253" y="82"/>
                  </a:cubicBezTo>
                  <a:cubicBezTo>
                    <a:pt x="234" y="83"/>
                    <a:pt x="234" y="83"/>
                    <a:pt x="234" y="83"/>
                  </a:cubicBezTo>
                  <a:cubicBezTo>
                    <a:pt x="225" y="88"/>
                    <a:pt x="214" y="94"/>
                    <a:pt x="203" y="98"/>
                  </a:cubicBezTo>
                  <a:cubicBezTo>
                    <a:pt x="201" y="99"/>
                    <a:pt x="201" y="99"/>
                    <a:pt x="201" y="99"/>
                  </a:cubicBezTo>
                  <a:cubicBezTo>
                    <a:pt x="201" y="99"/>
                    <a:pt x="201" y="99"/>
                    <a:pt x="201" y="99"/>
                  </a:cubicBezTo>
                  <a:cubicBezTo>
                    <a:pt x="200" y="99"/>
                    <a:pt x="200" y="99"/>
                    <a:pt x="200" y="99"/>
                  </a:cubicBezTo>
                  <a:cubicBezTo>
                    <a:pt x="164" y="91"/>
                    <a:pt x="164" y="91"/>
                    <a:pt x="164" y="91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46" y="111"/>
                    <a:pt x="138" y="115"/>
                    <a:pt x="129" y="117"/>
                  </a:cubicBezTo>
                  <a:cubicBezTo>
                    <a:pt x="107" y="135"/>
                    <a:pt x="107" y="135"/>
                    <a:pt x="107" y="135"/>
                  </a:cubicBezTo>
                  <a:cubicBezTo>
                    <a:pt x="95" y="153"/>
                    <a:pt x="95" y="153"/>
                    <a:pt x="95" y="153"/>
                  </a:cubicBezTo>
                  <a:cubicBezTo>
                    <a:pt x="95" y="154"/>
                    <a:pt x="95" y="154"/>
                    <a:pt x="95" y="154"/>
                  </a:cubicBezTo>
                  <a:cubicBezTo>
                    <a:pt x="94" y="155"/>
                    <a:pt x="94" y="155"/>
                    <a:pt x="94" y="155"/>
                  </a:cubicBezTo>
                  <a:cubicBezTo>
                    <a:pt x="88" y="164"/>
                    <a:pt x="82" y="172"/>
                    <a:pt x="78" y="175"/>
                  </a:cubicBezTo>
                  <a:cubicBezTo>
                    <a:pt x="66" y="191"/>
                    <a:pt x="66" y="191"/>
                    <a:pt x="66" y="191"/>
                  </a:cubicBezTo>
                  <a:cubicBezTo>
                    <a:pt x="66" y="192"/>
                    <a:pt x="66" y="192"/>
                    <a:pt x="66" y="192"/>
                  </a:cubicBezTo>
                  <a:cubicBezTo>
                    <a:pt x="65" y="193"/>
                    <a:pt x="65" y="193"/>
                    <a:pt x="65" y="193"/>
                  </a:cubicBezTo>
                  <a:cubicBezTo>
                    <a:pt x="57" y="198"/>
                    <a:pt x="57" y="198"/>
                    <a:pt x="57" y="198"/>
                  </a:cubicBezTo>
                  <a:cubicBezTo>
                    <a:pt x="52" y="200"/>
                    <a:pt x="47" y="201"/>
                    <a:pt x="42" y="201"/>
                  </a:cubicBezTo>
                  <a:cubicBezTo>
                    <a:pt x="16" y="199"/>
                    <a:pt x="16" y="199"/>
                    <a:pt x="16" y="199"/>
                  </a:cubicBezTo>
                  <a:cubicBezTo>
                    <a:pt x="10" y="209"/>
                    <a:pt x="10" y="209"/>
                    <a:pt x="10" y="209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4" y="243"/>
                    <a:pt x="4" y="243"/>
                    <a:pt x="4" y="243"/>
                  </a:cubicBezTo>
                  <a:cubicBezTo>
                    <a:pt x="2" y="284"/>
                    <a:pt x="2" y="284"/>
                    <a:pt x="2" y="284"/>
                  </a:cubicBezTo>
                  <a:cubicBezTo>
                    <a:pt x="10" y="296"/>
                    <a:pt x="10" y="296"/>
                    <a:pt x="10" y="296"/>
                  </a:cubicBezTo>
                  <a:cubicBezTo>
                    <a:pt x="10" y="297"/>
                    <a:pt x="10" y="297"/>
                    <a:pt x="10" y="297"/>
                  </a:cubicBezTo>
                  <a:cubicBezTo>
                    <a:pt x="13" y="307"/>
                    <a:pt x="13" y="307"/>
                    <a:pt x="13" y="307"/>
                  </a:cubicBezTo>
                  <a:cubicBezTo>
                    <a:pt x="28" y="307"/>
                    <a:pt x="28" y="307"/>
                    <a:pt x="28" y="307"/>
                  </a:cubicBezTo>
                  <a:cubicBezTo>
                    <a:pt x="53" y="312"/>
                    <a:pt x="53" y="312"/>
                    <a:pt x="53" y="312"/>
                  </a:cubicBezTo>
                  <a:cubicBezTo>
                    <a:pt x="86" y="314"/>
                    <a:pt x="86" y="314"/>
                    <a:pt x="86" y="314"/>
                  </a:cubicBezTo>
                  <a:cubicBezTo>
                    <a:pt x="100" y="312"/>
                    <a:pt x="100" y="312"/>
                    <a:pt x="100" y="312"/>
                  </a:cubicBezTo>
                  <a:cubicBezTo>
                    <a:pt x="103" y="312"/>
                    <a:pt x="103" y="312"/>
                    <a:pt x="103" y="312"/>
                  </a:cubicBezTo>
                  <a:cubicBezTo>
                    <a:pt x="104" y="312"/>
                    <a:pt x="104" y="312"/>
                    <a:pt x="104" y="312"/>
                  </a:cubicBezTo>
                  <a:cubicBezTo>
                    <a:pt x="132" y="323"/>
                    <a:pt x="132" y="323"/>
                    <a:pt x="132" y="323"/>
                  </a:cubicBezTo>
                  <a:cubicBezTo>
                    <a:pt x="132" y="323"/>
                    <a:pt x="132" y="323"/>
                    <a:pt x="132" y="323"/>
                  </a:cubicBezTo>
                  <a:cubicBezTo>
                    <a:pt x="133" y="323"/>
                    <a:pt x="133" y="323"/>
                    <a:pt x="133" y="323"/>
                  </a:cubicBezTo>
                  <a:cubicBezTo>
                    <a:pt x="148" y="334"/>
                    <a:pt x="148" y="334"/>
                    <a:pt x="148" y="334"/>
                  </a:cubicBezTo>
                  <a:cubicBezTo>
                    <a:pt x="180" y="346"/>
                    <a:pt x="180" y="346"/>
                    <a:pt x="180" y="346"/>
                  </a:cubicBezTo>
                  <a:cubicBezTo>
                    <a:pt x="181" y="346"/>
                    <a:pt x="181" y="346"/>
                    <a:pt x="181" y="346"/>
                  </a:cubicBezTo>
                  <a:cubicBezTo>
                    <a:pt x="202" y="359"/>
                    <a:pt x="202" y="359"/>
                    <a:pt x="202" y="359"/>
                  </a:cubicBezTo>
                  <a:cubicBezTo>
                    <a:pt x="253" y="406"/>
                    <a:pt x="253" y="406"/>
                    <a:pt x="253" y="406"/>
                  </a:cubicBezTo>
                  <a:cubicBezTo>
                    <a:pt x="277" y="417"/>
                    <a:pt x="277" y="417"/>
                    <a:pt x="277" y="417"/>
                  </a:cubicBezTo>
                  <a:cubicBezTo>
                    <a:pt x="286" y="412"/>
                    <a:pt x="286" y="412"/>
                    <a:pt x="286" y="412"/>
                  </a:cubicBezTo>
                  <a:cubicBezTo>
                    <a:pt x="296" y="395"/>
                    <a:pt x="296" y="395"/>
                    <a:pt x="296" y="395"/>
                  </a:cubicBezTo>
                  <a:cubicBezTo>
                    <a:pt x="290" y="366"/>
                    <a:pt x="290" y="366"/>
                    <a:pt x="290" y="366"/>
                  </a:cubicBezTo>
                  <a:cubicBezTo>
                    <a:pt x="290" y="358"/>
                    <a:pt x="297" y="352"/>
                    <a:pt x="309" y="347"/>
                  </a:cubicBezTo>
                  <a:cubicBezTo>
                    <a:pt x="311" y="346"/>
                    <a:pt x="311" y="346"/>
                    <a:pt x="311" y="346"/>
                  </a:cubicBezTo>
                  <a:cubicBezTo>
                    <a:pt x="376" y="384"/>
                    <a:pt x="376" y="384"/>
                    <a:pt x="376" y="384"/>
                  </a:cubicBezTo>
                  <a:cubicBezTo>
                    <a:pt x="383" y="382"/>
                    <a:pt x="383" y="382"/>
                    <a:pt x="383" y="382"/>
                  </a:cubicBezTo>
                  <a:cubicBezTo>
                    <a:pt x="398" y="373"/>
                    <a:pt x="398" y="373"/>
                    <a:pt x="398" y="373"/>
                  </a:cubicBezTo>
                  <a:cubicBezTo>
                    <a:pt x="400" y="373"/>
                    <a:pt x="400" y="373"/>
                    <a:pt x="400" y="373"/>
                  </a:cubicBezTo>
                  <a:cubicBezTo>
                    <a:pt x="409" y="374"/>
                    <a:pt x="409" y="374"/>
                    <a:pt x="409" y="374"/>
                  </a:cubicBezTo>
                  <a:cubicBezTo>
                    <a:pt x="421" y="364"/>
                    <a:pt x="421" y="364"/>
                    <a:pt x="421" y="364"/>
                  </a:cubicBezTo>
                  <a:cubicBezTo>
                    <a:pt x="423" y="363"/>
                    <a:pt x="423" y="363"/>
                    <a:pt x="423" y="363"/>
                  </a:cubicBezTo>
                  <a:cubicBezTo>
                    <a:pt x="427" y="365"/>
                    <a:pt x="427" y="365"/>
                    <a:pt x="427" y="365"/>
                  </a:cubicBezTo>
                  <a:cubicBezTo>
                    <a:pt x="465" y="391"/>
                    <a:pt x="465" y="391"/>
                    <a:pt x="465" y="391"/>
                  </a:cubicBezTo>
                  <a:cubicBezTo>
                    <a:pt x="466" y="392"/>
                    <a:pt x="466" y="392"/>
                    <a:pt x="466" y="392"/>
                  </a:cubicBezTo>
                  <a:cubicBezTo>
                    <a:pt x="490" y="412"/>
                    <a:pt x="490" y="412"/>
                    <a:pt x="490" y="412"/>
                  </a:cubicBezTo>
                  <a:cubicBezTo>
                    <a:pt x="496" y="417"/>
                    <a:pt x="505" y="424"/>
                    <a:pt x="512" y="435"/>
                  </a:cubicBezTo>
                  <a:cubicBezTo>
                    <a:pt x="524" y="447"/>
                    <a:pt x="524" y="447"/>
                    <a:pt x="524" y="447"/>
                  </a:cubicBezTo>
                  <a:cubicBezTo>
                    <a:pt x="533" y="446"/>
                    <a:pt x="533" y="446"/>
                    <a:pt x="533" y="446"/>
                  </a:cubicBezTo>
                  <a:cubicBezTo>
                    <a:pt x="544" y="426"/>
                    <a:pt x="544" y="426"/>
                    <a:pt x="544" y="426"/>
                  </a:cubicBezTo>
                  <a:cubicBezTo>
                    <a:pt x="566" y="442"/>
                    <a:pt x="566" y="442"/>
                    <a:pt x="566" y="442"/>
                  </a:cubicBezTo>
                  <a:cubicBezTo>
                    <a:pt x="567" y="442"/>
                    <a:pt x="567" y="442"/>
                    <a:pt x="567" y="442"/>
                  </a:cubicBezTo>
                  <a:cubicBezTo>
                    <a:pt x="568" y="442"/>
                    <a:pt x="568" y="442"/>
                    <a:pt x="568" y="442"/>
                  </a:cubicBezTo>
                  <a:cubicBezTo>
                    <a:pt x="568" y="442"/>
                    <a:pt x="568" y="442"/>
                    <a:pt x="568" y="442"/>
                  </a:cubicBezTo>
                  <a:cubicBezTo>
                    <a:pt x="586" y="464"/>
                    <a:pt x="586" y="464"/>
                    <a:pt x="586" y="464"/>
                  </a:cubicBezTo>
                  <a:cubicBezTo>
                    <a:pt x="633" y="500"/>
                    <a:pt x="633" y="500"/>
                    <a:pt x="633" y="500"/>
                  </a:cubicBezTo>
                  <a:cubicBezTo>
                    <a:pt x="633" y="500"/>
                    <a:pt x="633" y="500"/>
                    <a:pt x="633" y="500"/>
                  </a:cubicBezTo>
                  <a:cubicBezTo>
                    <a:pt x="647" y="516"/>
                    <a:pt x="647" y="516"/>
                    <a:pt x="647" y="516"/>
                  </a:cubicBezTo>
                  <a:cubicBezTo>
                    <a:pt x="688" y="504"/>
                    <a:pt x="688" y="504"/>
                    <a:pt x="688" y="504"/>
                  </a:cubicBezTo>
                  <a:cubicBezTo>
                    <a:pt x="690" y="535"/>
                    <a:pt x="690" y="535"/>
                    <a:pt x="690" y="535"/>
                  </a:cubicBezTo>
                  <a:cubicBezTo>
                    <a:pt x="708" y="553"/>
                    <a:pt x="708" y="553"/>
                    <a:pt x="708" y="553"/>
                  </a:cubicBezTo>
                  <a:cubicBezTo>
                    <a:pt x="708" y="553"/>
                    <a:pt x="708" y="553"/>
                    <a:pt x="708" y="553"/>
                  </a:cubicBezTo>
                  <a:cubicBezTo>
                    <a:pt x="708" y="554"/>
                    <a:pt x="708" y="554"/>
                    <a:pt x="708" y="554"/>
                  </a:cubicBezTo>
                  <a:cubicBezTo>
                    <a:pt x="723" y="576"/>
                    <a:pt x="723" y="576"/>
                    <a:pt x="723" y="576"/>
                  </a:cubicBezTo>
                  <a:cubicBezTo>
                    <a:pt x="723" y="577"/>
                    <a:pt x="723" y="577"/>
                    <a:pt x="723" y="577"/>
                  </a:cubicBezTo>
                  <a:cubicBezTo>
                    <a:pt x="723" y="578"/>
                    <a:pt x="723" y="578"/>
                    <a:pt x="723" y="578"/>
                  </a:cubicBezTo>
                  <a:cubicBezTo>
                    <a:pt x="723" y="579"/>
                    <a:pt x="723" y="579"/>
                    <a:pt x="723" y="579"/>
                  </a:cubicBezTo>
                  <a:cubicBezTo>
                    <a:pt x="739" y="652"/>
                    <a:pt x="739" y="652"/>
                    <a:pt x="739" y="652"/>
                  </a:cubicBezTo>
                  <a:cubicBezTo>
                    <a:pt x="755" y="682"/>
                    <a:pt x="755" y="682"/>
                    <a:pt x="755" y="682"/>
                  </a:cubicBezTo>
                  <a:cubicBezTo>
                    <a:pt x="734" y="735"/>
                    <a:pt x="734" y="735"/>
                    <a:pt x="734" y="735"/>
                  </a:cubicBezTo>
                  <a:cubicBezTo>
                    <a:pt x="734" y="739"/>
                    <a:pt x="734" y="739"/>
                    <a:pt x="734" y="739"/>
                  </a:cubicBezTo>
                  <a:cubicBezTo>
                    <a:pt x="716" y="743"/>
                    <a:pt x="716" y="743"/>
                    <a:pt x="716" y="743"/>
                  </a:cubicBezTo>
                  <a:cubicBezTo>
                    <a:pt x="716" y="759"/>
                    <a:pt x="716" y="759"/>
                    <a:pt x="716" y="759"/>
                  </a:cubicBezTo>
                  <a:cubicBezTo>
                    <a:pt x="715" y="760"/>
                    <a:pt x="715" y="760"/>
                    <a:pt x="715" y="760"/>
                  </a:cubicBezTo>
                  <a:cubicBezTo>
                    <a:pt x="697" y="789"/>
                    <a:pt x="697" y="789"/>
                    <a:pt x="697" y="789"/>
                  </a:cubicBezTo>
                  <a:cubicBezTo>
                    <a:pt x="695" y="789"/>
                    <a:pt x="695" y="789"/>
                    <a:pt x="695" y="789"/>
                  </a:cubicBezTo>
                  <a:cubicBezTo>
                    <a:pt x="669" y="791"/>
                    <a:pt x="669" y="791"/>
                    <a:pt x="669" y="791"/>
                  </a:cubicBezTo>
                  <a:cubicBezTo>
                    <a:pt x="644" y="812"/>
                    <a:pt x="644" y="812"/>
                    <a:pt x="644" y="812"/>
                  </a:cubicBezTo>
                  <a:cubicBezTo>
                    <a:pt x="647" y="816"/>
                    <a:pt x="651" y="818"/>
                    <a:pt x="659" y="821"/>
                  </a:cubicBezTo>
                  <a:cubicBezTo>
                    <a:pt x="669" y="824"/>
                    <a:pt x="670" y="833"/>
                    <a:pt x="665" y="847"/>
                  </a:cubicBezTo>
                  <a:cubicBezTo>
                    <a:pt x="665" y="848"/>
                    <a:pt x="665" y="848"/>
                    <a:pt x="665" y="848"/>
                  </a:cubicBezTo>
                  <a:cubicBezTo>
                    <a:pt x="647" y="866"/>
                    <a:pt x="647" y="866"/>
                    <a:pt x="647" y="866"/>
                  </a:cubicBezTo>
                  <a:cubicBezTo>
                    <a:pt x="646" y="866"/>
                    <a:pt x="646" y="866"/>
                    <a:pt x="646" y="866"/>
                  </a:cubicBezTo>
                  <a:cubicBezTo>
                    <a:pt x="645" y="868"/>
                    <a:pt x="645" y="868"/>
                    <a:pt x="645" y="868"/>
                  </a:cubicBezTo>
                  <a:cubicBezTo>
                    <a:pt x="644" y="868"/>
                    <a:pt x="644" y="868"/>
                    <a:pt x="644" y="868"/>
                  </a:cubicBezTo>
                  <a:cubicBezTo>
                    <a:pt x="643" y="868"/>
                    <a:pt x="643" y="868"/>
                    <a:pt x="643" y="868"/>
                  </a:cubicBezTo>
                  <a:cubicBezTo>
                    <a:pt x="592" y="861"/>
                    <a:pt x="592" y="861"/>
                    <a:pt x="592" y="861"/>
                  </a:cubicBezTo>
                  <a:cubicBezTo>
                    <a:pt x="591" y="879"/>
                    <a:pt x="591" y="879"/>
                    <a:pt x="591" y="879"/>
                  </a:cubicBezTo>
                  <a:cubicBezTo>
                    <a:pt x="596" y="917"/>
                    <a:pt x="596" y="917"/>
                    <a:pt x="596" y="917"/>
                  </a:cubicBezTo>
                  <a:cubicBezTo>
                    <a:pt x="639" y="935"/>
                    <a:pt x="639" y="935"/>
                    <a:pt x="639" y="935"/>
                  </a:cubicBezTo>
                  <a:cubicBezTo>
                    <a:pt x="639" y="937"/>
                    <a:pt x="639" y="937"/>
                    <a:pt x="639" y="937"/>
                  </a:cubicBezTo>
                  <a:cubicBezTo>
                    <a:pt x="639" y="937"/>
                    <a:pt x="639" y="937"/>
                    <a:pt x="639" y="937"/>
                  </a:cubicBezTo>
                  <a:cubicBezTo>
                    <a:pt x="654" y="932"/>
                    <a:pt x="654" y="932"/>
                    <a:pt x="654" y="932"/>
                  </a:cubicBezTo>
                  <a:cubicBezTo>
                    <a:pt x="656" y="931"/>
                    <a:pt x="656" y="931"/>
                    <a:pt x="656" y="931"/>
                  </a:cubicBezTo>
                  <a:cubicBezTo>
                    <a:pt x="658" y="930"/>
                    <a:pt x="658" y="930"/>
                    <a:pt x="658" y="930"/>
                  </a:cubicBezTo>
                  <a:cubicBezTo>
                    <a:pt x="659" y="932"/>
                    <a:pt x="659" y="932"/>
                    <a:pt x="659" y="932"/>
                  </a:cubicBezTo>
                  <a:cubicBezTo>
                    <a:pt x="660" y="932"/>
                    <a:pt x="660" y="932"/>
                    <a:pt x="660" y="932"/>
                  </a:cubicBezTo>
                  <a:cubicBezTo>
                    <a:pt x="671" y="938"/>
                    <a:pt x="671" y="938"/>
                    <a:pt x="671" y="938"/>
                  </a:cubicBezTo>
                  <a:cubicBezTo>
                    <a:pt x="689" y="938"/>
                    <a:pt x="689" y="938"/>
                    <a:pt x="689" y="938"/>
                  </a:cubicBezTo>
                  <a:cubicBezTo>
                    <a:pt x="696" y="937"/>
                    <a:pt x="696" y="937"/>
                    <a:pt x="696" y="937"/>
                  </a:cubicBezTo>
                  <a:cubicBezTo>
                    <a:pt x="689" y="917"/>
                    <a:pt x="689" y="917"/>
                    <a:pt x="689" y="917"/>
                  </a:cubicBezTo>
                  <a:cubicBezTo>
                    <a:pt x="689" y="917"/>
                    <a:pt x="689" y="917"/>
                    <a:pt x="689" y="917"/>
                  </a:cubicBezTo>
                  <a:cubicBezTo>
                    <a:pt x="689" y="917"/>
                    <a:pt x="689" y="917"/>
                    <a:pt x="689" y="917"/>
                  </a:cubicBezTo>
                  <a:cubicBezTo>
                    <a:pt x="685" y="896"/>
                    <a:pt x="685" y="896"/>
                    <a:pt x="685" y="896"/>
                  </a:cubicBezTo>
                  <a:cubicBezTo>
                    <a:pt x="685" y="895"/>
                    <a:pt x="685" y="895"/>
                    <a:pt x="685" y="895"/>
                  </a:cubicBezTo>
                  <a:cubicBezTo>
                    <a:pt x="685" y="893"/>
                    <a:pt x="685" y="893"/>
                    <a:pt x="685" y="893"/>
                  </a:cubicBezTo>
                  <a:cubicBezTo>
                    <a:pt x="686" y="892"/>
                    <a:pt x="686" y="892"/>
                    <a:pt x="686" y="892"/>
                  </a:cubicBezTo>
                  <a:cubicBezTo>
                    <a:pt x="686" y="891"/>
                    <a:pt x="686" y="891"/>
                    <a:pt x="686" y="891"/>
                  </a:cubicBezTo>
                  <a:cubicBezTo>
                    <a:pt x="692" y="883"/>
                    <a:pt x="692" y="883"/>
                    <a:pt x="692" y="883"/>
                  </a:cubicBezTo>
                  <a:cubicBezTo>
                    <a:pt x="695" y="881"/>
                    <a:pt x="695" y="881"/>
                    <a:pt x="695" y="881"/>
                  </a:cubicBezTo>
                  <a:cubicBezTo>
                    <a:pt x="695" y="881"/>
                    <a:pt x="695" y="881"/>
                    <a:pt x="695" y="881"/>
                  </a:cubicBezTo>
                  <a:cubicBezTo>
                    <a:pt x="696" y="880"/>
                    <a:pt x="696" y="880"/>
                    <a:pt x="696" y="880"/>
                  </a:cubicBezTo>
                  <a:cubicBezTo>
                    <a:pt x="707" y="864"/>
                    <a:pt x="707" y="864"/>
                    <a:pt x="707" y="864"/>
                  </a:cubicBezTo>
                  <a:cubicBezTo>
                    <a:pt x="708" y="863"/>
                    <a:pt x="708" y="863"/>
                    <a:pt x="708" y="863"/>
                  </a:cubicBezTo>
                  <a:cubicBezTo>
                    <a:pt x="727" y="848"/>
                    <a:pt x="727" y="848"/>
                    <a:pt x="727" y="848"/>
                  </a:cubicBezTo>
                  <a:cubicBezTo>
                    <a:pt x="728" y="848"/>
                    <a:pt x="728" y="848"/>
                    <a:pt x="728" y="848"/>
                  </a:cubicBezTo>
                  <a:cubicBezTo>
                    <a:pt x="728" y="847"/>
                    <a:pt x="728" y="847"/>
                    <a:pt x="728" y="847"/>
                  </a:cubicBezTo>
                  <a:cubicBezTo>
                    <a:pt x="729" y="847"/>
                    <a:pt x="729" y="847"/>
                    <a:pt x="729" y="847"/>
                  </a:cubicBezTo>
                  <a:cubicBezTo>
                    <a:pt x="729" y="847"/>
                    <a:pt x="729" y="847"/>
                    <a:pt x="729" y="847"/>
                  </a:cubicBezTo>
                  <a:cubicBezTo>
                    <a:pt x="753" y="844"/>
                    <a:pt x="753" y="844"/>
                    <a:pt x="753" y="844"/>
                  </a:cubicBezTo>
                  <a:cubicBezTo>
                    <a:pt x="753" y="850"/>
                    <a:pt x="753" y="850"/>
                    <a:pt x="753" y="850"/>
                  </a:cubicBezTo>
                  <a:cubicBezTo>
                    <a:pt x="753" y="858"/>
                    <a:pt x="754" y="863"/>
                    <a:pt x="755" y="866"/>
                  </a:cubicBezTo>
                  <a:cubicBezTo>
                    <a:pt x="759" y="876"/>
                    <a:pt x="759" y="876"/>
                    <a:pt x="759" y="876"/>
                  </a:cubicBezTo>
                  <a:cubicBezTo>
                    <a:pt x="765" y="889"/>
                    <a:pt x="765" y="889"/>
                    <a:pt x="765" y="889"/>
                  </a:cubicBezTo>
                  <a:cubicBezTo>
                    <a:pt x="786" y="901"/>
                    <a:pt x="786" y="901"/>
                    <a:pt x="786" y="901"/>
                  </a:cubicBezTo>
                  <a:cubicBezTo>
                    <a:pt x="844" y="906"/>
                    <a:pt x="844" y="906"/>
                    <a:pt x="844" y="906"/>
                  </a:cubicBezTo>
                  <a:cubicBezTo>
                    <a:pt x="847" y="906"/>
                    <a:pt x="847" y="906"/>
                    <a:pt x="847" y="906"/>
                  </a:cubicBezTo>
                  <a:cubicBezTo>
                    <a:pt x="850" y="906"/>
                    <a:pt x="850" y="906"/>
                    <a:pt x="850" y="906"/>
                  </a:cubicBezTo>
                  <a:cubicBezTo>
                    <a:pt x="850" y="910"/>
                    <a:pt x="850" y="910"/>
                    <a:pt x="850" y="910"/>
                  </a:cubicBezTo>
                  <a:cubicBezTo>
                    <a:pt x="850" y="912"/>
                    <a:pt x="850" y="912"/>
                    <a:pt x="850" y="912"/>
                  </a:cubicBezTo>
                  <a:cubicBezTo>
                    <a:pt x="848" y="931"/>
                    <a:pt x="848" y="931"/>
                    <a:pt x="848" y="931"/>
                  </a:cubicBezTo>
                  <a:cubicBezTo>
                    <a:pt x="865" y="949"/>
                    <a:pt x="865" y="949"/>
                    <a:pt x="865" y="949"/>
                  </a:cubicBezTo>
                  <a:cubicBezTo>
                    <a:pt x="877" y="954"/>
                    <a:pt x="877" y="954"/>
                    <a:pt x="877" y="954"/>
                  </a:cubicBezTo>
                  <a:cubicBezTo>
                    <a:pt x="879" y="955"/>
                    <a:pt x="879" y="955"/>
                    <a:pt x="879" y="955"/>
                  </a:cubicBezTo>
                  <a:cubicBezTo>
                    <a:pt x="879" y="956"/>
                    <a:pt x="879" y="956"/>
                    <a:pt x="879" y="956"/>
                  </a:cubicBezTo>
                  <a:cubicBezTo>
                    <a:pt x="880" y="958"/>
                    <a:pt x="880" y="958"/>
                    <a:pt x="880" y="958"/>
                  </a:cubicBezTo>
                  <a:cubicBezTo>
                    <a:pt x="880" y="965"/>
                    <a:pt x="880" y="965"/>
                    <a:pt x="880" y="965"/>
                  </a:cubicBezTo>
                  <a:cubicBezTo>
                    <a:pt x="880" y="976"/>
                    <a:pt x="880" y="976"/>
                    <a:pt x="880" y="976"/>
                  </a:cubicBezTo>
                  <a:cubicBezTo>
                    <a:pt x="875" y="997"/>
                    <a:pt x="875" y="997"/>
                    <a:pt x="875" y="997"/>
                  </a:cubicBezTo>
                  <a:cubicBezTo>
                    <a:pt x="882" y="1002"/>
                    <a:pt x="882" y="1002"/>
                    <a:pt x="882" y="1002"/>
                  </a:cubicBezTo>
                  <a:cubicBezTo>
                    <a:pt x="891" y="1001"/>
                    <a:pt x="898" y="1001"/>
                    <a:pt x="906" y="1007"/>
                  </a:cubicBezTo>
                  <a:cubicBezTo>
                    <a:pt x="930" y="1018"/>
                    <a:pt x="930" y="1018"/>
                    <a:pt x="930" y="1018"/>
                  </a:cubicBezTo>
                  <a:cubicBezTo>
                    <a:pt x="945" y="1007"/>
                    <a:pt x="945" y="1007"/>
                    <a:pt x="945" y="1007"/>
                  </a:cubicBezTo>
                  <a:cubicBezTo>
                    <a:pt x="961" y="990"/>
                    <a:pt x="961" y="990"/>
                    <a:pt x="961" y="990"/>
                  </a:cubicBezTo>
                  <a:cubicBezTo>
                    <a:pt x="962" y="982"/>
                    <a:pt x="962" y="982"/>
                    <a:pt x="962" y="982"/>
                  </a:cubicBezTo>
                  <a:cubicBezTo>
                    <a:pt x="963" y="980"/>
                    <a:pt x="963" y="980"/>
                    <a:pt x="963" y="980"/>
                  </a:cubicBezTo>
                  <a:cubicBezTo>
                    <a:pt x="965" y="979"/>
                    <a:pt x="965" y="979"/>
                    <a:pt x="965" y="979"/>
                  </a:cubicBezTo>
                  <a:cubicBezTo>
                    <a:pt x="967" y="977"/>
                    <a:pt x="967" y="977"/>
                    <a:pt x="967" y="977"/>
                  </a:cubicBezTo>
                  <a:cubicBezTo>
                    <a:pt x="967" y="975"/>
                    <a:pt x="967" y="975"/>
                    <a:pt x="967" y="975"/>
                  </a:cubicBezTo>
                  <a:cubicBezTo>
                    <a:pt x="962" y="953"/>
                    <a:pt x="962" y="953"/>
                    <a:pt x="962" y="953"/>
                  </a:cubicBezTo>
                  <a:cubicBezTo>
                    <a:pt x="961" y="941"/>
                    <a:pt x="961" y="941"/>
                    <a:pt x="961" y="941"/>
                  </a:cubicBezTo>
                  <a:cubicBezTo>
                    <a:pt x="960" y="940"/>
                    <a:pt x="960" y="940"/>
                    <a:pt x="960" y="940"/>
                  </a:cubicBezTo>
                  <a:cubicBezTo>
                    <a:pt x="960" y="939"/>
                    <a:pt x="960" y="939"/>
                    <a:pt x="960" y="939"/>
                  </a:cubicBezTo>
                  <a:cubicBezTo>
                    <a:pt x="961" y="938"/>
                    <a:pt x="961" y="938"/>
                    <a:pt x="961" y="938"/>
                  </a:cubicBezTo>
                  <a:cubicBezTo>
                    <a:pt x="961" y="937"/>
                    <a:pt x="961" y="937"/>
                    <a:pt x="961" y="937"/>
                  </a:cubicBezTo>
                  <a:cubicBezTo>
                    <a:pt x="969" y="923"/>
                    <a:pt x="969" y="923"/>
                    <a:pt x="969" y="923"/>
                  </a:cubicBezTo>
                  <a:cubicBezTo>
                    <a:pt x="970" y="922"/>
                    <a:pt x="970" y="922"/>
                    <a:pt x="970" y="922"/>
                  </a:cubicBezTo>
                  <a:cubicBezTo>
                    <a:pt x="970" y="922"/>
                    <a:pt x="970" y="922"/>
                    <a:pt x="970" y="922"/>
                  </a:cubicBezTo>
                  <a:cubicBezTo>
                    <a:pt x="987" y="911"/>
                    <a:pt x="987" y="911"/>
                    <a:pt x="987" y="911"/>
                  </a:cubicBezTo>
                  <a:cubicBezTo>
                    <a:pt x="988" y="911"/>
                    <a:pt x="988" y="911"/>
                    <a:pt x="988" y="911"/>
                  </a:cubicBezTo>
                  <a:cubicBezTo>
                    <a:pt x="1023" y="911"/>
                    <a:pt x="1023" y="911"/>
                    <a:pt x="1023" y="911"/>
                  </a:cubicBezTo>
                  <a:cubicBezTo>
                    <a:pt x="1028" y="908"/>
                    <a:pt x="1028" y="908"/>
                    <a:pt x="1028" y="908"/>
                  </a:cubicBezTo>
                  <a:cubicBezTo>
                    <a:pt x="1027" y="891"/>
                    <a:pt x="1027" y="891"/>
                    <a:pt x="1027" y="891"/>
                  </a:cubicBezTo>
                  <a:cubicBezTo>
                    <a:pt x="1022" y="875"/>
                    <a:pt x="1022" y="875"/>
                    <a:pt x="1022" y="875"/>
                  </a:cubicBezTo>
                  <a:cubicBezTo>
                    <a:pt x="1010" y="856"/>
                    <a:pt x="1010" y="856"/>
                    <a:pt x="1010" y="856"/>
                  </a:cubicBezTo>
                  <a:cubicBezTo>
                    <a:pt x="1009" y="855"/>
                    <a:pt x="1009" y="855"/>
                    <a:pt x="1009" y="855"/>
                  </a:cubicBezTo>
                  <a:cubicBezTo>
                    <a:pt x="1009" y="854"/>
                    <a:pt x="1009" y="854"/>
                    <a:pt x="1009" y="854"/>
                  </a:cubicBezTo>
                  <a:cubicBezTo>
                    <a:pt x="1009" y="827"/>
                    <a:pt x="1009" y="827"/>
                    <a:pt x="1009" y="827"/>
                  </a:cubicBezTo>
                  <a:cubicBezTo>
                    <a:pt x="1009" y="826"/>
                    <a:pt x="1009" y="826"/>
                    <a:pt x="1009" y="826"/>
                  </a:cubicBezTo>
                  <a:cubicBezTo>
                    <a:pt x="1009" y="826"/>
                    <a:pt x="1009" y="826"/>
                    <a:pt x="1009" y="826"/>
                  </a:cubicBezTo>
                  <a:cubicBezTo>
                    <a:pt x="1015" y="810"/>
                    <a:pt x="1015" y="810"/>
                    <a:pt x="1015" y="810"/>
                  </a:cubicBezTo>
                  <a:cubicBezTo>
                    <a:pt x="1015" y="810"/>
                    <a:pt x="1015" y="810"/>
                    <a:pt x="1015" y="810"/>
                  </a:cubicBezTo>
                  <a:cubicBezTo>
                    <a:pt x="1017" y="809"/>
                    <a:pt x="1017" y="809"/>
                    <a:pt x="1017" y="809"/>
                  </a:cubicBezTo>
                  <a:cubicBezTo>
                    <a:pt x="1017" y="809"/>
                    <a:pt x="1017" y="809"/>
                    <a:pt x="1017" y="809"/>
                  </a:cubicBezTo>
                  <a:cubicBezTo>
                    <a:pt x="1045" y="768"/>
                    <a:pt x="1045" y="768"/>
                    <a:pt x="1045" y="768"/>
                  </a:cubicBezTo>
                  <a:cubicBezTo>
                    <a:pt x="1046" y="767"/>
                    <a:pt x="1046" y="767"/>
                    <a:pt x="1046" y="767"/>
                  </a:cubicBezTo>
                  <a:cubicBezTo>
                    <a:pt x="1047" y="767"/>
                    <a:pt x="1047" y="767"/>
                    <a:pt x="1047" y="767"/>
                  </a:cubicBezTo>
                  <a:cubicBezTo>
                    <a:pt x="1049" y="766"/>
                    <a:pt x="1049" y="766"/>
                    <a:pt x="1049" y="766"/>
                  </a:cubicBezTo>
                  <a:cubicBezTo>
                    <a:pt x="1056" y="766"/>
                    <a:pt x="1056" y="766"/>
                    <a:pt x="1056" y="766"/>
                  </a:cubicBezTo>
                  <a:cubicBezTo>
                    <a:pt x="1066" y="767"/>
                    <a:pt x="1066" y="767"/>
                    <a:pt x="1066" y="767"/>
                  </a:cubicBezTo>
                  <a:cubicBezTo>
                    <a:pt x="1090" y="781"/>
                    <a:pt x="1090" y="781"/>
                    <a:pt x="1090" y="781"/>
                  </a:cubicBezTo>
                  <a:cubicBezTo>
                    <a:pt x="1106" y="785"/>
                    <a:pt x="1106" y="785"/>
                    <a:pt x="1106" y="785"/>
                  </a:cubicBezTo>
                  <a:cubicBezTo>
                    <a:pt x="1108" y="778"/>
                    <a:pt x="1108" y="778"/>
                    <a:pt x="1108" y="778"/>
                  </a:cubicBezTo>
                  <a:cubicBezTo>
                    <a:pt x="1105" y="776"/>
                    <a:pt x="1105" y="776"/>
                    <a:pt x="1105" y="776"/>
                  </a:cubicBezTo>
                  <a:cubicBezTo>
                    <a:pt x="1105" y="772"/>
                    <a:pt x="1105" y="772"/>
                    <a:pt x="1105" y="772"/>
                  </a:cubicBezTo>
                  <a:cubicBezTo>
                    <a:pt x="1105" y="766"/>
                    <a:pt x="1108" y="761"/>
                    <a:pt x="1115" y="755"/>
                  </a:cubicBezTo>
                  <a:cubicBezTo>
                    <a:pt x="1134" y="742"/>
                    <a:pt x="1134" y="742"/>
                    <a:pt x="1134" y="742"/>
                  </a:cubicBezTo>
                  <a:cubicBezTo>
                    <a:pt x="1135" y="741"/>
                    <a:pt x="1135" y="741"/>
                    <a:pt x="1135" y="741"/>
                  </a:cubicBezTo>
                  <a:cubicBezTo>
                    <a:pt x="1135" y="741"/>
                    <a:pt x="1135" y="741"/>
                    <a:pt x="1135" y="741"/>
                  </a:cubicBezTo>
                  <a:cubicBezTo>
                    <a:pt x="1135" y="740"/>
                    <a:pt x="1135" y="740"/>
                    <a:pt x="1135" y="740"/>
                  </a:cubicBezTo>
                  <a:cubicBezTo>
                    <a:pt x="1145" y="736"/>
                    <a:pt x="1152" y="734"/>
                    <a:pt x="1156" y="734"/>
                  </a:cubicBezTo>
                  <a:cubicBezTo>
                    <a:pt x="1173" y="732"/>
                    <a:pt x="1173" y="732"/>
                    <a:pt x="1173" y="732"/>
                  </a:cubicBezTo>
                  <a:cubicBezTo>
                    <a:pt x="1175" y="732"/>
                    <a:pt x="1175" y="732"/>
                    <a:pt x="1175" y="732"/>
                  </a:cubicBezTo>
                  <a:cubicBezTo>
                    <a:pt x="1175" y="732"/>
                    <a:pt x="1175" y="732"/>
                    <a:pt x="1175" y="732"/>
                  </a:cubicBezTo>
                  <a:cubicBezTo>
                    <a:pt x="1185" y="734"/>
                    <a:pt x="1185" y="734"/>
                    <a:pt x="1185" y="734"/>
                  </a:cubicBezTo>
                  <a:cubicBezTo>
                    <a:pt x="1193" y="708"/>
                    <a:pt x="1193" y="708"/>
                    <a:pt x="1193" y="708"/>
                  </a:cubicBezTo>
                  <a:cubicBezTo>
                    <a:pt x="1193" y="690"/>
                    <a:pt x="1193" y="690"/>
                    <a:pt x="1193" y="690"/>
                  </a:cubicBezTo>
                  <a:cubicBezTo>
                    <a:pt x="1193" y="678"/>
                    <a:pt x="1193" y="671"/>
                    <a:pt x="1196" y="669"/>
                  </a:cubicBezTo>
                  <a:cubicBezTo>
                    <a:pt x="1203" y="655"/>
                    <a:pt x="1203" y="655"/>
                    <a:pt x="1203" y="655"/>
                  </a:cubicBezTo>
                  <a:cubicBezTo>
                    <a:pt x="1194" y="643"/>
                    <a:pt x="1194" y="643"/>
                    <a:pt x="1194" y="643"/>
                  </a:cubicBezTo>
                  <a:cubicBezTo>
                    <a:pt x="1181" y="634"/>
                    <a:pt x="1181" y="634"/>
                    <a:pt x="1181" y="634"/>
                  </a:cubicBezTo>
                  <a:cubicBezTo>
                    <a:pt x="1155" y="627"/>
                    <a:pt x="1155" y="627"/>
                    <a:pt x="1155" y="627"/>
                  </a:cubicBezTo>
                  <a:cubicBezTo>
                    <a:pt x="1149" y="627"/>
                    <a:pt x="1140" y="621"/>
                    <a:pt x="1124" y="608"/>
                  </a:cubicBezTo>
                  <a:cubicBezTo>
                    <a:pt x="1108" y="600"/>
                    <a:pt x="1108" y="600"/>
                    <a:pt x="1108" y="600"/>
                  </a:cubicBezTo>
                  <a:cubicBezTo>
                    <a:pt x="1107" y="600"/>
                    <a:pt x="1107" y="600"/>
                    <a:pt x="1107" y="600"/>
                  </a:cubicBezTo>
                  <a:cubicBezTo>
                    <a:pt x="1106" y="599"/>
                    <a:pt x="1106" y="599"/>
                    <a:pt x="1106" y="599"/>
                  </a:cubicBezTo>
                  <a:cubicBezTo>
                    <a:pt x="1087" y="576"/>
                    <a:pt x="1087" y="576"/>
                    <a:pt x="1087" y="576"/>
                  </a:cubicBezTo>
                  <a:cubicBezTo>
                    <a:pt x="1069" y="576"/>
                    <a:pt x="1069" y="576"/>
                    <a:pt x="1069" y="576"/>
                  </a:cubicBezTo>
                  <a:cubicBezTo>
                    <a:pt x="1068" y="575"/>
                    <a:pt x="1068" y="575"/>
                    <a:pt x="1068" y="575"/>
                  </a:cubicBezTo>
                  <a:cubicBezTo>
                    <a:pt x="1067" y="575"/>
                    <a:pt x="1067" y="575"/>
                    <a:pt x="1067" y="575"/>
                  </a:cubicBezTo>
                  <a:cubicBezTo>
                    <a:pt x="1051" y="567"/>
                    <a:pt x="1051" y="567"/>
                    <a:pt x="1051" y="567"/>
                  </a:cubicBezTo>
                  <a:cubicBezTo>
                    <a:pt x="1042" y="579"/>
                    <a:pt x="1042" y="579"/>
                    <a:pt x="1042" y="579"/>
                  </a:cubicBezTo>
                  <a:cubicBezTo>
                    <a:pt x="1040" y="629"/>
                    <a:pt x="1040" y="629"/>
                    <a:pt x="1040" y="629"/>
                  </a:cubicBezTo>
                  <a:cubicBezTo>
                    <a:pt x="1043" y="648"/>
                    <a:pt x="1043" y="648"/>
                    <a:pt x="1043" y="648"/>
                  </a:cubicBezTo>
                  <a:cubicBezTo>
                    <a:pt x="1050" y="648"/>
                    <a:pt x="1050" y="648"/>
                    <a:pt x="1050" y="648"/>
                  </a:cubicBezTo>
                  <a:cubicBezTo>
                    <a:pt x="1051" y="649"/>
                    <a:pt x="1051" y="649"/>
                    <a:pt x="1051" y="649"/>
                  </a:cubicBezTo>
                  <a:cubicBezTo>
                    <a:pt x="1066" y="653"/>
                    <a:pt x="1066" y="653"/>
                    <a:pt x="1066" y="653"/>
                  </a:cubicBezTo>
                  <a:cubicBezTo>
                    <a:pt x="1066" y="654"/>
                    <a:pt x="1066" y="654"/>
                    <a:pt x="1066" y="654"/>
                  </a:cubicBezTo>
                  <a:cubicBezTo>
                    <a:pt x="1066" y="655"/>
                    <a:pt x="1066" y="655"/>
                    <a:pt x="1066" y="655"/>
                  </a:cubicBezTo>
                  <a:cubicBezTo>
                    <a:pt x="1073" y="673"/>
                    <a:pt x="1073" y="673"/>
                    <a:pt x="1073" y="673"/>
                  </a:cubicBezTo>
                  <a:cubicBezTo>
                    <a:pt x="1075" y="673"/>
                    <a:pt x="1075" y="673"/>
                    <a:pt x="1075" y="673"/>
                  </a:cubicBezTo>
                  <a:cubicBezTo>
                    <a:pt x="1075" y="674"/>
                    <a:pt x="1075" y="674"/>
                    <a:pt x="1075" y="674"/>
                  </a:cubicBezTo>
                  <a:cubicBezTo>
                    <a:pt x="1075" y="674"/>
                    <a:pt x="1075" y="674"/>
                    <a:pt x="1075" y="674"/>
                  </a:cubicBezTo>
                  <a:cubicBezTo>
                    <a:pt x="1075" y="675"/>
                    <a:pt x="1075" y="675"/>
                    <a:pt x="1075" y="675"/>
                  </a:cubicBezTo>
                  <a:cubicBezTo>
                    <a:pt x="1070" y="708"/>
                    <a:pt x="1070" y="708"/>
                    <a:pt x="1070" y="708"/>
                  </a:cubicBezTo>
                  <a:cubicBezTo>
                    <a:pt x="1070" y="710"/>
                    <a:pt x="1070" y="710"/>
                    <a:pt x="1070" y="710"/>
                  </a:cubicBezTo>
                  <a:cubicBezTo>
                    <a:pt x="1070" y="711"/>
                    <a:pt x="1070" y="711"/>
                    <a:pt x="1070" y="711"/>
                  </a:cubicBezTo>
                  <a:cubicBezTo>
                    <a:pt x="1069" y="712"/>
                    <a:pt x="1069" y="712"/>
                    <a:pt x="1069" y="712"/>
                  </a:cubicBezTo>
                  <a:cubicBezTo>
                    <a:pt x="1064" y="715"/>
                    <a:pt x="1060" y="717"/>
                    <a:pt x="1055" y="721"/>
                  </a:cubicBezTo>
                  <a:cubicBezTo>
                    <a:pt x="1052" y="722"/>
                    <a:pt x="1052" y="722"/>
                    <a:pt x="1052" y="722"/>
                  </a:cubicBezTo>
                  <a:cubicBezTo>
                    <a:pt x="1051" y="721"/>
                    <a:pt x="1051" y="721"/>
                    <a:pt x="1051" y="721"/>
                  </a:cubicBezTo>
                  <a:cubicBezTo>
                    <a:pt x="1050" y="721"/>
                    <a:pt x="1050" y="721"/>
                    <a:pt x="1050" y="721"/>
                  </a:cubicBezTo>
                  <a:cubicBezTo>
                    <a:pt x="1043" y="719"/>
                    <a:pt x="1043" y="719"/>
                    <a:pt x="1043" y="719"/>
                  </a:cubicBezTo>
                  <a:cubicBezTo>
                    <a:pt x="1026" y="725"/>
                    <a:pt x="1026" y="725"/>
                    <a:pt x="1026" y="725"/>
                  </a:cubicBezTo>
                  <a:cubicBezTo>
                    <a:pt x="1025" y="725"/>
                    <a:pt x="1025" y="725"/>
                    <a:pt x="1025" y="725"/>
                  </a:cubicBezTo>
                  <a:cubicBezTo>
                    <a:pt x="1026" y="728"/>
                    <a:pt x="1026" y="728"/>
                    <a:pt x="1026" y="728"/>
                  </a:cubicBezTo>
                  <a:cubicBezTo>
                    <a:pt x="1027" y="729"/>
                    <a:pt x="1027" y="729"/>
                    <a:pt x="1027" y="729"/>
                  </a:cubicBezTo>
                  <a:cubicBezTo>
                    <a:pt x="1030" y="758"/>
                    <a:pt x="1030" y="758"/>
                    <a:pt x="1030" y="758"/>
                  </a:cubicBezTo>
                  <a:cubicBezTo>
                    <a:pt x="1030" y="762"/>
                    <a:pt x="1028" y="764"/>
                    <a:pt x="1024" y="765"/>
                  </a:cubicBezTo>
                  <a:cubicBezTo>
                    <a:pt x="1011" y="765"/>
                    <a:pt x="1011" y="765"/>
                    <a:pt x="1011" y="765"/>
                  </a:cubicBezTo>
                  <a:cubicBezTo>
                    <a:pt x="1005" y="764"/>
                    <a:pt x="1002" y="762"/>
                    <a:pt x="999" y="759"/>
                  </a:cubicBezTo>
                  <a:cubicBezTo>
                    <a:pt x="986" y="749"/>
                    <a:pt x="986" y="749"/>
                    <a:pt x="986" y="749"/>
                  </a:cubicBezTo>
                  <a:cubicBezTo>
                    <a:pt x="985" y="748"/>
                    <a:pt x="985" y="748"/>
                    <a:pt x="985" y="748"/>
                  </a:cubicBezTo>
                  <a:cubicBezTo>
                    <a:pt x="984" y="748"/>
                    <a:pt x="984" y="748"/>
                    <a:pt x="984" y="748"/>
                  </a:cubicBezTo>
                  <a:cubicBezTo>
                    <a:pt x="984" y="747"/>
                    <a:pt x="984" y="747"/>
                    <a:pt x="984" y="747"/>
                  </a:cubicBezTo>
                  <a:cubicBezTo>
                    <a:pt x="976" y="729"/>
                    <a:pt x="976" y="729"/>
                    <a:pt x="976" y="729"/>
                  </a:cubicBezTo>
                  <a:cubicBezTo>
                    <a:pt x="974" y="727"/>
                    <a:pt x="969" y="724"/>
                    <a:pt x="958" y="721"/>
                  </a:cubicBezTo>
                  <a:cubicBezTo>
                    <a:pt x="957" y="721"/>
                    <a:pt x="957" y="721"/>
                    <a:pt x="957" y="721"/>
                  </a:cubicBezTo>
                  <a:cubicBezTo>
                    <a:pt x="956" y="721"/>
                    <a:pt x="956" y="721"/>
                    <a:pt x="956" y="721"/>
                  </a:cubicBezTo>
                  <a:cubicBezTo>
                    <a:pt x="942" y="710"/>
                    <a:pt x="942" y="710"/>
                    <a:pt x="942" y="710"/>
                  </a:cubicBezTo>
                  <a:cubicBezTo>
                    <a:pt x="939" y="710"/>
                    <a:pt x="939" y="710"/>
                    <a:pt x="939" y="710"/>
                  </a:cubicBezTo>
                  <a:cubicBezTo>
                    <a:pt x="939" y="708"/>
                    <a:pt x="939" y="708"/>
                    <a:pt x="939" y="708"/>
                  </a:cubicBezTo>
                  <a:cubicBezTo>
                    <a:pt x="939" y="708"/>
                    <a:pt x="939" y="708"/>
                    <a:pt x="939" y="708"/>
                  </a:cubicBezTo>
                  <a:cubicBezTo>
                    <a:pt x="935" y="690"/>
                    <a:pt x="935" y="690"/>
                    <a:pt x="935" y="690"/>
                  </a:cubicBezTo>
                  <a:cubicBezTo>
                    <a:pt x="937" y="676"/>
                    <a:pt x="937" y="676"/>
                    <a:pt x="937" y="676"/>
                  </a:cubicBezTo>
                  <a:cubicBezTo>
                    <a:pt x="938" y="676"/>
                    <a:pt x="938" y="676"/>
                    <a:pt x="938" y="676"/>
                  </a:cubicBezTo>
                  <a:cubicBezTo>
                    <a:pt x="938" y="675"/>
                    <a:pt x="938" y="675"/>
                    <a:pt x="938" y="675"/>
                  </a:cubicBezTo>
                  <a:cubicBezTo>
                    <a:pt x="938" y="675"/>
                    <a:pt x="938" y="675"/>
                    <a:pt x="938" y="675"/>
                  </a:cubicBezTo>
                  <a:cubicBezTo>
                    <a:pt x="945" y="668"/>
                    <a:pt x="945" y="668"/>
                    <a:pt x="945" y="668"/>
                  </a:cubicBezTo>
                  <a:cubicBezTo>
                    <a:pt x="945" y="663"/>
                    <a:pt x="945" y="663"/>
                    <a:pt x="945" y="663"/>
                  </a:cubicBezTo>
                  <a:cubicBezTo>
                    <a:pt x="938" y="644"/>
                    <a:pt x="938" y="644"/>
                    <a:pt x="938" y="644"/>
                  </a:cubicBezTo>
                  <a:cubicBezTo>
                    <a:pt x="924" y="630"/>
                    <a:pt x="924" y="630"/>
                    <a:pt x="924" y="630"/>
                  </a:cubicBezTo>
                  <a:cubicBezTo>
                    <a:pt x="924" y="628"/>
                    <a:pt x="924" y="628"/>
                    <a:pt x="924" y="628"/>
                  </a:cubicBezTo>
                  <a:cubicBezTo>
                    <a:pt x="919" y="584"/>
                    <a:pt x="919" y="584"/>
                    <a:pt x="919" y="584"/>
                  </a:cubicBezTo>
                  <a:cubicBezTo>
                    <a:pt x="909" y="574"/>
                    <a:pt x="909" y="574"/>
                    <a:pt x="909" y="574"/>
                  </a:cubicBezTo>
                  <a:cubicBezTo>
                    <a:pt x="908" y="574"/>
                    <a:pt x="908" y="574"/>
                    <a:pt x="908" y="574"/>
                  </a:cubicBezTo>
                  <a:cubicBezTo>
                    <a:pt x="907" y="573"/>
                    <a:pt x="907" y="573"/>
                    <a:pt x="907" y="573"/>
                  </a:cubicBezTo>
                  <a:cubicBezTo>
                    <a:pt x="907" y="573"/>
                    <a:pt x="907" y="573"/>
                    <a:pt x="907" y="573"/>
                  </a:cubicBezTo>
                  <a:cubicBezTo>
                    <a:pt x="898" y="553"/>
                    <a:pt x="898" y="553"/>
                    <a:pt x="898" y="553"/>
                  </a:cubicBezTo>
                  <a:cubicBezTo>
                    <a:pt x="860" y="549"/>
                    <a:pt x="860" y="549"/>
                    <a:pt x="860" y="549"/>
                  </a:cubicBezTo>
                  <a:cubicBezTo>
                    <a:pt x="851" y="545"/>
                    <a:pt x="844" y="539"/>
                    <a:pt x="840" y="531"/>
                  </a:cubicBezTo>
                  <a:cubicBezTo>
                    <a:pt x="823" y="531"/>
                    <a:pt x="823" y="531"/>
                    <a:pt x="823" y="531"/>
                  </a:cubicBezTo>
                  <a:cubicBezTo>
                    <a:pt x="817" y="529"/>
                    <a:pt x="811" y="524"/>
                    <a:pt x="803" y="517"/>
                  </a:cubicBezTo>
                  <a:cubicBezTo>
                    <a:pt x="801" y="515"/>
                    <a:pt x="801" y="515"/>
                    <a:pt x="801" y="515"/>
                  </a:cubicBezTo>
                  <a:cubicBezTo>
                    <a:pt x="797" y="511"/>
                    <a:pt x="793" y="504"/>
                    <a:pt x="789" y="496"/>
                  </a:cubicBezTo>
                  <a:cubicBezTo>
                    <a:pt x="789" y="496"/>
                    <a:pt x="789" y="496"/>
                    <a:pt x="789" y="496"/>
                  </a:cubicBezTo>
                  <a:cubicBezTo>
                    <a:pt x="787" y="495"/>
                    <a:pt x="787" y="495"/>
                    <a:pt x="787" y="495"/>
                  </a:cubicBezTo>
                  <a:cubicBezTo>
                    <a:pt x="784" y="478"/>
                    <a:pt x="784" y="478"/>
                    <a:pt x="784" y="478"/>
                  </a:cubicBezTo>
                  <a:cubicBezTo>
                    <a:pt x="784" y="478"/>
                    <a:pt x="784" y="478"/>
                    <a:pt x="784" y="478"/>
                  </a:cubicBezTo>
                  <a:cubicBezTo>
                    <a:pt x="784" y="477"/>
                    <a:pt x="784" y="477"/>
                    <a:pt x="784" y="477"/>
                  </a:cubicBezTo>
                  <a:cubicBezTo>
                    <a:pt x="784" y="476"/>
                    <a:pt x="784" y="476"/>
                    <a:pt x="784" y="476"/>
                  </a:cubicBezTo>
                  <a:cubicBezTo>
                    <a:pt x="784" y="476"/>
                    <a:pt x="784" y="476"/>
                    <a:pt x="784" y="476"/>
                  </a:cubicBezTo>
                  <a:cubicBezTo>
                    <a:pt x="791" y="443"/>
                    <a:pt x="791" y="443"/>
                    <a:pt x="791" y="443"/>
                  </a:cubicBezTo>
                  <a:cubicBezTo>
                    <a:pt x="791" y="442"/>
                    <a:pt x="791" y="442"/>
                    <a:pt x="791" y="442"/>
                  </a:cubicBezTo>
                  <a:cubicBezTo>
                    <a:pt x="797" y="428"/>
                    <a:pt x="797" y="428"/>
                    <a:pt x="797" y="428"/>
                  </a:cubicBezTo>
                  <a:cubicBezTo>
                    <a:pt x="797" y="427"/>
                    <a:pt x="797" y="427"/>
                    <a:pt x="797" y="427"/>
                  </a:cubicBezTo>
                  <a:cubicBezTo>
                    <a:pt x="797" y="426"/>
                    <a:pt x="797" y="426"/>
                    <a:pt x="797" y="426"/>
                  </a:cubicBezTo>
                  <a:cubicBezTo>
                    <a:pt x="798" y="426"/>
                    <a:pt x="798" y="426"/>
                    <a:pt x="798" y="426"/>
                  </a:cubicBezTo>
                  <a:cubicBezTo>
                    <a:pt x="838" y="409"/>
                    <a:pt x="838" y="409"/>
                    <a:pt x="838" y="409"/>
                  </a:cubicBezTo>
                  <a:cubicBezTo>
                    <a:pt x="854" y="390"/>
                    <a:pt x="854" y="390"/>
                    <a:pt x="854" y="390"/>
                  </a:cubicBezTo>
                  <a:cubicBezTo>
                    <a:pt x="857" y="374"/>
                    <a:pt x="857" y="374"/>
                    <a:pt x="857" y="374"/>
                  </a:cubicBezTo>
                  <a:cubicBezTo>
                    <a:pt x="855" y="363"/>
                    <a:pt x="855" y="363"/>
                    <a:pt x="855" y="363"/>
                  </a:cubicBezTo>
                  <a:cubicBezTo>
                    <a:pt x="849" y="349"/>
                    <a:pt x="844" y="341"/>
                    <a:pt x="844" y="335"/>
                  </a:cubicBezTo>
                  <a:cubicBezTo>
                    <a:pt x="836" y="336"/>
                    <a:pt x="836" y="336"/>
                    <a:pt x="836" y="336"/>
                  </a:cubicBezTo>
                  <a:cubicBezTo>
                    <a:pt x="821" y="335"/>
                    <a:pt x="821" y="335"/>
                    <a:pt x="821" y="335"/>
                  </a:cubicBezTo>
                  <a:cubicBezTo>
                    <a:pt x="818" y="336"/>
                    <a:pt x="810" y="346"/>
                    <a:pt x="798" y="360"/>
                  </a:cubicBezTo>
                  <a:cubicBezTo>
                    <a:pt x="780" y="377"/>
                    <a:pt x="780" y="377"/>
                    <a:pt x="780" y="377"/>
                  </a:cubicBezTo>
                  <a:cubicBezTo>
                    <a:pt x="779" y="377"/>
                    <a:pt x="779" y="377"/>
                    <a:pt x="779" y="377"/>
                  </a:cubicBezTo>
                  <a:cubicBezTo>
                    <a:pt x="778" y="378"/>
                    <a:pt x="778" y="378"/>
                    <a:pt x="778" y="378"/>
                  </a:cubicBezTo>
                  <a:cubicBezTo>
                    <a:pt x="764" y="381"/>
                    <a:pt x="755" y="383"/>
                    <a:pt x="749" y="381"/>
                  </a:cubicBezTo>
                  <a:lnTo>
                    <a:pt x="715" y="3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8"/>
            <p:cNvSpPr/>
            <p:nvPr/>
          </p:nvSpPr>
          <p:spPr bwMode="auto">
            <a:xfrm>
              <a:off x="4719638" y="2595563"/>
              <a:ext cx="239713" cy="398463"/>
            </a:xfrm>
            <a:custGeom>
              <a:avLst/>
              <a:gdLst>
                <a:gd name="T0" fmla="*/ 122 w 242"/>
                <a:gd name="T1" fmla="*/ 77 h 402"/>
                <a:gd name="T2" fmla="*/ 122 w 242"/>
                <a:gd name="T3" fmla="*/ 113 h 402"/>
                <a:gd name="T4" fmla="*/ 110 w 242"/>
                <a:gd name="T5" fmla="*/ 144 h 402"/>
                <a:gd name="T6" fmla="*/ 99 w 242"/>
                <a:gd name="T7" fmla="*/ 163 h 402"/>
                <a:gd name="T8" fmla="*/ 97 w 242"/>
                <a:gd name="T9" fmla="*/ 162 h 402"/>
                <a:gd name="T10" fmla="*/ 57 w 242"/>
                <a:gd name="T11" fmla="*/ 171 h 402"/>
                <a:gd name="T12" fmla="*/ 17 w 242"/>
                <a:gd name="T13" fmla="*/ 178 h 402"/>
                <a:gd name="T14" fmla="*/ 11 w 242"/>
                <a:gd name="T15" fmla="*/ 185 h 402"/>
                <a:gd name="T16" fmla="*/ 51 w 242"/>
                <a:gd name="T17" fmla="*/ 189 h 402"/>
                <a:gd name="T18" fmla="*/ 54 w 242"/>
                <a:gd name="T19" fmla="*/ 190 h 402"/>
                <a:gd name="T20" fmla="*/ 63 w 242"/>
                <a:gd name="T21" fmla="*/ 215 h 402"/>
                <a:gd name="T22" fmla="*/ 79 w 242"/>
                <a:gd name="T23" fmla="*/ 244 h 402"/>
                <a:gd name="T24" fmla="*/ 93 w 242"/>
                <a:gd name="T25" fmla="*/ 284 h 402"/>
                <a:gd name="T26" fmla="*/ 94 w 242"/>
                <a:gd name="T27" fmla="*/ 285 h 402"/>
                <a:gd name="T28" fmla="*/ 101 w 242"/>
                <a:gd name="T29" fmla="*/ 306 h 402"/>
                <a:gd name="T30" fmla="*/ 94 w 242"/>
                <a:gd name="T31" fmla="*/ 329 h 402"/>
                <a:gd name="T32" fmla="*/ 95 w 242"/>
                <a:gd name="T33" fmla="*/ 349 h 402"/>
                <a:gd name="T34" fmla="*/ 132 w 242"/>
                <a:gd name="T35" fmla="*/ 371 h 402"/>
                <a:gd name="T36" fmla="*/ 154 w 242"/>
                <a:gd name="T37" fmla="*/ 399 h 402"/>
                <a:gd name="T38" fmla="*/ 165 w 242"/>
                <a:gd name="T39" fmla="*/ 402 h 402"/>
                <a:gd name="T40" fmla="*/ 161 w 242"/>
                <a:gd name="T41" fmla="*/ 367 h 402"/>
                <a:gd name="T42" fmla="*/ 186 w 242"/>
                <a:gd name="T43" fmla="*/ 355 h 402"/>
                <a:gd name="T44" fmla="*/ 187 w 242"/>
                <a:gd name="T45" fmla="*/ 354 h 402"/>
                <a:gd name="T46" fmla="*/ 189 w 242"/>
                <a:gd name="T47" fmla="*/ 355 h 402"/>
                <a:gd name="T48" fmla="*/ 206 w 242"/>
                <a:gd name="T49" fmla="*/ 352 h 402"/>
                <a:gd name="T50" fmla="*/ 209 w 242"/>
                <a:gd name="T51" fmla="*/ 323 h 402"/>
                <a:gd name="T52" fmla="*/ 194 w 242"/>
                <a:gd name="T53" fmla="*/ 306 h 402"/>
                <a:gd name="T54" fmla="*/ 182 w 242"/>
                <a:gd name="T55" fmla="*/ 305 h 402"/>
                <a:gd name="T56" fmla="*/ 175 w 242"/>
                <a:gd name="T57" fmla="*/ 277 h 402"/>
                <a:gd name="T58" fmla="*/ 178 w 242"/>
                <a:gd name="T59" fmla="*/ 221 h 402"/>
                <a:gd name="T60" fmla="*/ 217 w 242"/>
                <a:gd name="T61" fmla="*/ 211 h 402"/>
                <a:gd name="T62" fmla="*/ 242 w 242"/>
                <a:gd name="T63" fmla="*/ 143 h 402"/>
                <a:gd name="T64" fmla="*/ 223 w 242"/>
                <a:gd name="T65" fmla="*/ 126 h 402"/>
                <a:gd name="T66" fmla="*/ 219 w 242"/>
                <a:gd name="T67" fmla="*/ 127 h 402"/>
                <a:gd name="T68" fmla="*/ 202 w 242"/>
                <a:gd name="T69" fmla="*/ 128 h 402"/>
                <a:gd name="T70" fmla="*/ 189 w 242"/>
                <a:gd name="T71" fmla="*/ 112 h 402"/>
                <a:gd name="T72" fmla="*/ 188 w 242"/>
                <a:gd name="T73" fmla="*/ 110 h 402"/>
                <a:gd name="T74" fmla="*/ 192 w 242"/>
                <a:gd name="T75" fmla="*/ 69 h 402"/>
                <a:gd name="T76" fmla="*/ 202 w 242"/>
                <a:gd name="T77" fmla="*/ 49 h 402"/>
                <a:gd name="T78" fmla="*/ 207 w 242"/>
                <a:gd name="T79" fmla="*/ 26 h 402"/>
                <a:gd name="T80" fmla="*/ 170 w 242"/>
                <a:gd name="T81" fmla="*/ 0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42" h="402">
                  <a:moveTo>
                    <a:pt x="141" y="25"/>
                  </a:moveTo>
                  <a:cubicBezTo>
                    <a:pt x="122" y="77"/>
                    <a:pt x="122" y="77"/>
                    <a:pt x="122" y="77"/>
                  </a:cubicBezTo>
                  <a:cubicBezTo>
                    <a:pt x="122" y="112"/>
                    <a:pt x="122" y="112"/>
                    <a:pt x="122" y="112"/>
                  </a:cubicBezTo>
                  <a:cubicBezTo>
                    <a:pt x="122" y="113"/>
                    <a:pt x="122" y="113"/>
                    <a:pt x="122" y="113"/>
                  </a:cubicBezTo>
                  <a:cubicBezTo>
                    <a:pt x="112" y="131"/>
                    <a:pt x="112" y="131"/>
                    <a:pt x="112" y="131"/>
                  </a:cubicBezTo>
                  <a:cubicBezTo>
                    <a:pt x="110" y="144"/>
                    <a:pt x="110" y="144"/>
                    <a:pt x="110" y="144"/>
                  </a:cubicBezTo>
                  <a:cubicBezTo>
                    <a:pt x="112" y="151"/>
                    <a:pt x="109" y="158"/>
                    <a:pt x="101" y="162"/>
                  </a:cubicBezTo>
                  <a:cubicBezTo>
                    <a:pt x="99" y="163"/>
                    <a:pt x="99" y="163"/>
                    <a:pt x="99" y="163"/>
                  </a:cubicBezTo>
                  <a:cubicBezTo>
                    <a:pt x="98" y="163"/>
                    <a:pt x="98" y="163"/>
                    <a:pt x="98" y="163"/>
                  </a:cubicBezTo>
                  <a:cubicBezTo>
                    <a:pt x="97" y="162"/>
                    <a:pt x="97" y="162"/>
                    <a:pt x="97" y="162"/>
                  </a:cubicBezTo>
                  <a:cubicBezTo>
                    <a:pt x="71" y="159"/>
                    <a:pt x="71" y="159"/>
                    <a:pt x="71" y="159"/>
                  </a:cubicBezTo>
                  <a:cubicBezTo>
                    <a:pt x="57" y="171"/>
                    <a:pt x="57" y="171"/>
                    <a:pt x="57" y="171"/>
                  </a:cubicBezTo>
                  <a:cubicBezTo>
                    <a:pt x="17" y="178"/>
                    <a:pt x="17" y="178"/>
                    <a:pt x="17" y="178"/>
                  </a:cubicBezTo>
                  <a:cubicBezTo>
                    <a:pt x="17" y="178"/>
                    <a:pt x="17" y="178"/>
                    <a:pt x="17" y="17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11" y="185"/>
                    <a:pt x="11" y="185"/>
                    <a:pt x="11" y="185"/>
                  </a:cubicBezTo>
                  <a:cubicBezTo>
                    <a:pt x="49" y="189"/>
                    <a:pt x="49" y="189"/>
                    <a:pt x="49" y="189"/>
                  </a:cubicBezTo>
                  <a:cubicBezTo>
                    <a:pt x="51" y="189"/>
                    <a:pt x="51" y="189"/>
                    <a:pt x="51" y="189"/>
                  </a:cubicBezTo>
                  <a:cubicBezTo>
                    <a:pt x="53" y="189"/>
                    <a:pt x="53" y="189"/>
                    <a:pt x="53" y="189"/>
                  </a:cubicBezTo>
                  <a:cubicBezTo>
                    <a:pt x="54" y="190"/>
                    <a:pt x="54" y="190"/>
                    <a:pt x="54" y="190"/>
                  </a:cubicBezTo>
                  <a:cubicBezTo>
                    <a:pt x="54" y="191"/>
                    <a:pt x="54" y="191"/>
                    <a:pt x="54" y="191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74" y="222"/>
                    <a:pt x="74" y="222"/>
                    <a:pt x="74" y="222"/>
                  </a:cubicBezTo>
                  <a:cubicBezTo>
                    <a:pt x="77" y="226"/>
                    <a:pt x="79" y="233"/>
                    <a:pt x="79" y="244"/>
                  </a:cubicBezTo>
                  <a:cubicBezTo>
                    <a:pt x="80" y="273"/>
                    <a:pt x="80" y="273"/>
                    <a:pt x="80" y="273"/>
                  </a:cubicBezTo>
                  <a:cubicBezTo>
                    <a:pt x="93" y="284"/>
                    <a:pt x="93" y="284"/>
                    <a:pt x="93" y="284"/>
                  </a:cubicBezTo>
                  <a:cubicBezTo>
                    <a:pt x="94" y="284"/>
                    <a:pt x="94" y="284"/>
                    <a:pt x="94" y="284"/>
                  </a:cubicBezTo>
                  <a:cubicBezTo>
                    <a:pt x="94" y="285"/>
                    <a:pt x="94" y="285"/>
                    <a:pt x="94" y="285"/>
                  </a:cubicBezTo>
                  <a:cubicBezTo>
                    <a:pt x="95" y="285"/>
                    <a:pt x="95" y="285"/>
                    <a:pt x="95" y="285"/>
                  </a:cubicBezTo>
                  <a:cubicBezTo>
                    <a:pt x="101" y="306"/>
                    <a:pt x="101" y="306"/>
                    <a:pt x="101" y="306"/>
                  </a:cubicBezTo>
                  <a:cubicBezTo>
                    <a:pt x="101" y="318"/>
                    <a:pt x="101" y="318"/>
                    <a:pt x="101" y="318"/>
                  </a:cubicBezTo>
                  <a:cubicBezTo>
                    <a:pt x="94" y="329"/>
                    <a:pt x="94" y="329"/>
                    <a:pt x="94" y="329"/>
                  </a:cubicBezTo>
                  <a:cubicBezTo>
                    <a:pt x="92" y="338"/>
                    <a:pt x="92" y="338"/>
                    <a:pt x="92" y="338"/>
                  </a:cubicBezTo>
                  <a:cubicBezTo>
                    <a:pt x="95" y="349"/>
                    <a:pt x="95" y="349"/>
                    <a:pt x="95" y="349"/>
                  </a:cubicBezTo>
                  <a:cubicBezTo>
                    <a:pt x="108" y="357"/>
                    <a:pt x="108" y="357"/>
                    <a:pt x="108" y="357"/>
                  </a:cubicBezTo>
                  <a:cubicBezTo>
                    <a:pt x="121" y="362"/>
                    <a:pt x="129" y="366"/>
                    <a:pt x="132" y="371"/>
                  </a:cubicBezTo>
                  <a:cubicBezTo>
                    <a:pt x="139" y="387"/>
                    <a:pt x="139" y="387"/>
                    <a:pt x="139" y="387"/>
                  </a:cubicBezTo>
                  <a:cubicBezTo>
                    <a:pt x="148" y="391"/>
                    <a:pt x="152" y="395"/>
                    <a:pt x="154" y="399"/>
                  </a:cubicBezTo>
                  <a:cubicBezTo>
                    <a:pt x="164" y="402"/>
                    <a:pt x="164" y="402"/>
                    <a:pt x="164" y="402"/>
                  </a:cubicBezTo>
                  <a:cubicBezTo>
                    <a:pt x="165" y="402"/>
                    <a:pt x="165" y="402"/>
                    <a:pt x="165" y="402"/>
                  </a:cubicBezTo>
                  <a:cubicBezTo>
                    <a:pt x="160" y="379"/>
                    <a:pt x="160" y="379"/>
                    <a:pt x="160" y="379"/>
                  </a:cubicBezTo>
                  <a:cubicBezTo>
                    <a:pt x="159" y="374"/>
                    <a:pt x="159" y="369"/>
                    <a:pt x="161" y="367"/>
                  </a:cubicBezTo>
                  <a:cubicBezTo>
                    <a:pt x="164" y="363"/>
                    <a:pt x="166" y="361"/>
                    <a:pt x="170" y="360"/>
                  </a:cubicBezTo>
                  <a:cubicBezTo>
                    <a:pt x="186" y="355"/>
                    <a:pt x="186" y="355"/>
                    <a:pt x="186" y="355"/>
                  </a:cubicBezTo>
                  <a:cubicBezTo>
                    <a:pt x="186" y="355"/>
                    <a:pt x="186" y="355"/>
                    <a:pt x="186" y="355"/>
                  </a:cubicBezTo>
                  <a:cubicBezTo>
                    <a:pt x="187" y="354"/>
                    <a:pt x="187" y="354"/>
                    <a:pt x="187" y="354"/>
                  </a:cubicBezTo>
                  <a:cubicBezTo>
                    <a:pt x="188" y="354"/>
                    <a:pt x="188" y="354"/>
                    <a:pt x="188" y="354"/>
                  </a:cubicBezTo>
                  <a:cubicBezTo>
                    <a:pt x="189" y="355"/>
                    <a:pt x="189" y="355"/>
                    <a:pt x="189" y="355"/>
                  </a:cubicBezTo>
                  <a:cubicBezTo>
                    <a:pt x="196" y="357"/>
                    <a:pt x="196" y="357"/>
                    <a:pt x="196" y="357"/>
                  </a:cubicBezTo>
                  <a:cubicBezTo>
                    <a:pt x="206" y="352"/>
                    <a:pt x="206" y="352"/>
                    <a:pt x="206" y="352"/>
                  </a:cubicBezTo>
                  <a:cubicBezTo>
                    <a:pt x="206" y="350"/>
                    <a:pt x="206" y="350"/>
                    <a:pt x="206" y="350"/>
                  </a:cubicBezTo>
                  <a:cubicBezTo>
                    <a:pt x="209" y="323"/>
                    <a:pt x="209" y="323"/>
                    <a:pt x="209" y="323"/>
                  </a:cubicBezTo>
                  <a:cubicBezTo>
                    <a:pt x="203" y="311"/>
                    <a:pt x="203" y="311"/>
                    <a:pt x="203" y="311"/>
                  </a:cubicBezTo>
                  <a:cubicBezTo>
                    <a:pt x="194" y="306"/>
                    <a:pt x="194" y="306"/>
                    <a:pt x="194" y="306"/>
                  </a:cubicBezTo>
                  <a:cubicBezTo>
                    <a:pt x="184" y="305"/>
                    <a:pt x="184" y="305"/>
                    <a:pt x="184" y="305"/>
                  </a:cubicBezTo>
                  <a:cubicBezTo>
                    <a:pt x="182" y="305"/>
                    <a:pt x="182" y="305"/>
                    <a:pt x="182" y="305"/>
                  </a:cubicBezTo>
                  <a:cubicBezTo>
                    <a:pt x="179" y="304"/>
                    <a:pt x="179" y="304"/>
                    <a:pt x="179" y="304"/>
                  </a:cubicBezTo>
                  <a:cubicBezTo>
                    <a:pt x="175" y="277"/>
                    <a:pt x="175" y="277"/>
                    <a:pt x="175" y="277"/>
                  </a:cubicBezTo>
                  <a:cubicBezTo>
                    <a:pt x="176" y="223"/>
                    <a:pt x="176" y="223"/>
                    <a:pt x="176" y="223"/>
                  </a:cubicBezTo>
                  <a:cubicBezTo>
                    <a:pt x="178" y="221"/>
                    <a:pt x="178" y="221"/>
                    <a:pt x="178" y="221"/>
                  </a:cubicBezTo>
                  <a:cubicBezTo>
                    <a:pt x="194" y="199"/>
                    <a:pt x="194" y="199"/>
                    <a:pt x="194" y="199"/>
                  </a:cubicBezTo>
                  <a:cubicBezTo>
                    <a:pt x="217" y="211"/>
                    <a:pt x="217" y="211"/>
                    <a:pt x="217" y="211"/>
                  </a:cubicBezTo>
                  <a:cubicBezTo>
                    <a:pt x="231" y="211"/>
                    <a:pt x="231" y="211"/>
                    <a:pt x="231" y="211"/>
                  </a:cubicBezTo>
                  <a:cubicBezTo>
                    <a:pt x="242" y="143"/>
                    <a:pt x="242" y="143"/>
                    <a:pt x="242" y="143"/>
                  </a:cubicBezTo>
                  <a:cubicBezTo>
                    <a:pt x="238" y="135"/>
                    <a:pt x="235" y="130"/>
                    <a:pt x="229" y="127"/>
                  </a:cubicBezTo>
                  <a:cubicBezTo>
                    <a:pt x="223" y="126"/>
                    <a:pt x="223" y="126"/>
                    <a:pt x="223" y="126"/>
                  </a:cubicBezTo>
                  <a:cubicBezTo>
                    <a:pt x="223" y="127"/>
                    <a:pt x="223" y="127"/>
                    <a:pt x="223" y="127"/>
                  </a:cubicBezTo>
                  <a:cubicBezTo>
                    <a:pt x="219" y="127"/>
                    <a:pt x="219" y="127"/>
                    <a:pt x="219" y="127"/>
                  </a:cubicBezTo>
                  <a:cubicBezTo>
                    <a:pt x="203" y="130"/>
                    <a:pt x="203" y="130"/>
                    <a:pt x="203" y="130"/>
                  </a:cubicBezTo>
                  <a:cubicBezTo>
                    <a:pt x="202" y="128"/>
                    <a:pt x="202" y="128"/>
                    <a:pt x="202" y="128"/>
                  </a:cubicBezTo>
                  <a:cubicBezTo>
                    <a:pt x="201" y="127"/>
                    <a:pt x="201" y="127"/>
                    <a:pt x="201" y="127"/>
                  </a:cubicBezTo>
                  <a:cubicBezTo>
                    <a:pt x="189" y="112"/>
                    <a:pt x="189" y="112"/>
                    <a:pt x="189" y="112"/>
                  </a:cubicBezTo>
                  <a:cubicBezTo>
                    <a:pt x="189" y="111"/>
                    <a:pt x="189" y="111"/>
                    <a:pt x="189" y="111"/>
                  </a:cubicBezTo>
                  <a:cubicBezTo>
                    <a:pt x="188" y="110"/>
                    <a:pt x="188" y="110"/>
                    <a:pt x="188" y="110"/>
                  </a:cubicBezTo>
                  <a:cubicBezTo>
                    <a:pt x="188" y="84"/>
                    <a:pt x="188" y="84"/>
                    <a:pt x="188" y="84"/>
                  </a:cubicBezTo>
                  <a:cubicBezTo>
                    <a:pt x="192" y="69"/>
                    <a:pt x="192" y="69"/>
                    <a:pt x="192" y="69"/>
                  </a:cubicBezTo>
                  <a:cubicBezTo>
                    <a:pt x="196" y="63"/>
                    <a:pt x="196" y="63"/>
                    <a:pt x="196" y="63"/>
                  </a:cubicBezTo>
                  <a:cubicBezTo>
                    <a:pt x="196" y="58"/>
                    <a:pt x="197" y="54"/>
                    <a:pt x="202" y="49"/>
                  </a:cubicBezTo>
                  <a:cubicBezTo>
                    <a:pt x="206" y="44"/>
                    <a:pt x="206" y="44"/>
                    <a:pt x="206" y="44"/>
                  </a:cubicBezTo>
                  <a:cubicBezTo>
                    <a:pt x="207" y="26"/>
                    <a:pt x="207" y="26"/>
                    <a:pt x="207" y="26"/>
                  </a:cubicBezTo>
                  <a:cubicBezTo>
                    <a:pt x="191" y="11"/>
                    <a:pt x="191" y="11"/>
                    <a:pt x="191" y="11"/>
                  </a:cubicBezTo>
                  <a:cubicBezTo>
                    <a:pt x="170" y="0"/>
                    <a:pt x="170" y="0"/>
                    <a:pt x="170" y="0"/>
                  </a:cubicBezTo>
                  <a:lnTo>
                    <a:pt x="141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9"/>
            <p:cNvSpPr/>
            <p:nvPr/>
          </p:nvSpPr>
          <p:spPr bwMode="auto">
            <a:xfrm>
              <a:off x="2447926" y="1549400"/>
              <a:ext cx="1701800" cy="1289050"/>
            </a:xfrm>
            <a:custGeom>
              <a:avLst/>
              <a:gdLst>
                <a:gd name="T0" fmla="*/ 1687 w 1721"/>
                <a:gd name="T1" fmla="*/ 603 h 1302"/>
                <a:gd name="T2" fmla="*/ 1615 w 1721"/>
                <a:gd name="T3" fmla="*/ 538 h 1302"/>
                <a:gd name="T4" fmla="*/ 1572 w 1721"/>
                <a:gd name="T5" fmla="*/ 486 h 1302"/>
                <a:gd name="T6" fmla="*/ 1371 w 1721"/>
                <a:gd name="T7" fmla="*/ 438 h 1302"/>
                <a:gd name="T8" fmla="*/ 1382 w 1721"/>
                <a:gd name="T9" fmla="*/ 237 h 1302"/>
                <a:gd name="T10" fmla="*/ 1239 w 1721"/>
                <a:gd name="T11" fmla="*/ 67 h 1302"/>
                <a:gd name="T12" fmla="*/ 1169 w 1721"/>
                <a:gd name="T13" fmla="*/ 19 h 1302"/>
                <a:gd name="T14" fmla="*/ 1058 w 1721"/>
                <a:gd name="T15" fmla="*/ 162 h 1302"/>
                <a:gd name="T16" fmla="*/ 814 w 1721"/>
                <a:gd name="T17" fmla="*/ 295 h 1302"/>
                <a:gd name="T18" fmla="*/ 769 w 1721"/>
                <a:gd name="T19" fmla="*/ 304 h 1302"/>
                <a:gd name="T20" fmla="*/ 624 w 1721"/>
                <a:gd name="T21" fmla="*/ 292 h 1302"/>
                <a:gd name="T22" fmla="*/ 645 w 1721"/>
                <a:gd name="T23" fmla="*/ 443 h 1302"/>
                <a:gd name="T24" fmla="*/ 618 w 1721"/>
                <a:gd name="T25" fmla="*/ 522 h 1302"/>
                <a:gd name="T26" fmla="*/ 597 w 1721"/>
                <a:gd name="T27" fmla="*/ 519 h 1302"/>
                <a:gd name="T28" fmla="*/ 533 w 1721"/>
                <a:gd name="T29" fmla="*/ 591 h 1302"/>
                <a:gd name="T30" fmla="*/ 434 w 1721"/>
                <a:gd name="T31" fmla="*/ 617 h 1302"/>
                <a:gd name="T32" fmla="*/ 242 w 1721"/>
                <a:gd name="T33" fmla="*/ 669 h 1302"/>
                <a:gd name="T34" fmla="*/ 139 w 1721"/>
                <a:gd name="T35" fmla="*/ 653 h 1302"/>
                <a:gd name="T36" fmla="*/ 87 w 1721"/>
                <a:gd name="T37" fmla="*/ 635 h 1302"/>
                <a:gd name="T38" fmla="*/ 12 w 1721"/>
                <a:gd name="T39" fmla="*/ 749 h 1302"/>
                <a:gd name="T40" fmla="*/ 70 w 1721"/>
                <a:gd name="T41" fmla="*/ 801 h 1302"/>
                <a:gd name="T42" fmla="*/ 54 w 1721"/>
                <a:gd name="T43" fmla="*/ 940 h 1302"/>
                <a:gd name="T44" fmla="*/ 56 w 1721"/>
                <a:gd name="T45" fmla="*/ 970 h 1302"/>
                <a:gd name="T46" fmla="*/ 159 w 1721"/>
                <a:gd name="T47" fmla="*/ 1101 h 1302"/>
                <a:gd name="T48" fmla="*/ 225 w 1721"/>
                <a:gd name="T49" fmla="*/ 1170 h 1302"/>
                <a:gd name="T50" fmla="*/ 277 w 1721"/>
                <a:gd name="T51" fmla="*/ 1294 h 1302"/>
                <a:gd name="T52" fmla="*/ 342 w 1721"/>
                <a:gd name="T53" fmla="*/ 1301 h 1302"/>
                <a:gd name="T54" fmla="*/ 382 w 1721"/>
                <a:gd name="T55" fmla="*/ 1230 h 1302"/>
                <a:gd name="T56" fmla="*/ 436 w 1721"/>
                <a:gd name="T57" fmla="*/ 1236 h 1302"/>
                <a:gd name="T58" fmla="*/ 607 w 1721"/>
                <a:gd name="T59" fmla="*/ 1228 h 1302"/>
                <a:gd name="T60" fmla="*/ 661 w 1721"/>
                <a:gd name="T61" fmla="*/ 1267 h 1302"/>
                <a:gd name="T62" fmla="*/ 751 w 1721"/>
                <a:gd name="T63" fmla="*/ 1266 h 1302"/>
                <a:gd name="T64" fmla="*/ 950 w 1721"/>
                <a:gd name="T65" fmla="*/ 1241 h 1302"/>
                <a:gd name="T66" fmla="*/ 1088 w 1721"/>
                <a:gd name="T67" fmla="*/ 1246 h 1302"/>
                <a:gd name="T68" fmla="*/ 1176 w 1721"/>
                <a:gd name="T69" fmla="*/ 1277 h 1302"/>
                <a:gd name="T70" fmla="*/ 1247 w 1721"/>
                <a:gd name="T71" fmla="*/ 1296 h 1302"/>
                <a:gd name="T72" fmla="*/ 1238 w 1721"/>
                <a:gd name="T73" fmla="*/ 1240 h 1302"/>
                <a:gd name="T74" fmla="*/ 1257 w 1721"/>
                <a:gd name="T75" fmla="*/ 1216 h 1302"/>
                <a:gd name="T76" fmla="*/ 1263 w 1721"/>
                <a:gd name="T77" fmla="*/ 1177 h 1302"/>
                <a:gd name="T78" fmla="*/ 1216 w 1721"/>
                <a:gd name="T79" fmla="*/ 1131 h 1302"/>
                <a:gd name="T80" fmla="*/ 1218 w 1721"/>
                <a:gd name="T81" fmla="*/ 1092 h 1302"/>
                <a:gd name="T82" fmla="*/ 1304 w 1721"/>
                <a:gd name="T83" fmla="*/ 1046 h 1302"/>
                <a:gd name="T84" fmla="*/ 1391 w 1721"/>
                <a:gd name="T85" fmla="*/ 1029 h 1302"/>
                <a:gd name="T86" fmla="*/ 1435 w 1721"/>
                <a:gd name="T87" fmla="*/ 990 h 1302"/>
                <a:gd name="T88" fmla="*/ 1437 w 1721"/>
                <a:gd name="T89" fmla="*/ 970 h 1302"/>
                <a:gd name="T90" fmla="*/ 1443 w 1721"/>
                <a:gd name="T91" fmla="*/ 906 h 1302"/>
                <a:gd name="T92" fmla="*/ 1542 w 1721"/>
                <a:gd name="T93" fmla="*/ 831 h 1302"/>
                <a:gd name="T94" fmla="*/ 1590 w 1721"/>
                <a:gd name="T95" fmla="*/ 797 h 1302"/>
                <a:gd name="T96" fmla="*/ 1675 w 1721"/>
                <a:gd name="T97" fmla="*/ 776 h 1302"/>
                <a:gd name="T98" fmla="*/ 1709 w 1721"/>
                <a:gd name="T99" fmla="*/ 743 h 1302"/>
                <a:gd name="T100" fmla="*/ 1719 w 1721"/>
                <a:gd name="T101" fmla="*/ 702 h 1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721" h="1302">
                  <a:moveTo>
                    <a:pt x="1719" y="701"/>
                  </a:moveTo>
                  <a:cubicBezTo>
                    <a:pt x="1720" y="700"/>
                    <a:pt x="1720" y="700"/>
                    <a:pt x="1720" y="700"/>
                  </a:cubicBezTo>
                  <a:cubicBezTo>
                    <a:pt x="1721" y="700"/>
                    <a:pt x="1721" y="700"/>
                    <a:pt x="1721" y="700"/>
                  </a:cubicBezTo>
                  <a:cubicBezTo>
                    <a:pt x="1721" y="699"/>
                    <a:pt x="1721" y="699"/>
                    <a:pt x="1721" y="699"/>
                  </a:cubicBezTo>
                  <a:cubicBezTo>
                    <a:pt x="1687" y="603"/>
                    <a:pt x="1687" y="603"/>
                    <a:pt x="1687" y="603"/>
                  </a:cubicBezTo>
                  <a:cubicBezTo>
                    <a:pt x="1666" y="586"/>
                    <a:pt x="1666" y="586"/>
                    <a:pt x="1666" y="586"/>
                  </a:cubicBezTo>
                  <a:cubicBezTo>
                    <a:pt x="1666" y="584"/>
                    <a:pt x="1666" y="584"/>
                    <a:pt x="1666" y="584"/>
                  </a:cubicBezTo>
                  <a:cubicBezTo>
                    <a:pt x="1660" y="544"/>
                    <a:pt x="1660" y="544"/>
                    <a:pt x="1660" y="544"/>
                  </a:cubicBezTo>
                  <a:cubicBezTo>
                    <a:pt x="1616" y="538"/>
                    <a:pt x="1616" y="538"/>
                    <a:pt x="1616" y="538"/>
                  </a:cubicBezTo>
                  <a:cubicBezTo>
                    <a:pt x="1615" y="538"/>
                    <a:pt x="1615" y="538"/>
                    <a:pt x="1615" y="538"/>
                  </a:cubicBezTo>
                  <a:cubicBezTo>
                    <a:pt x="1613" y="538"/>
                    <a:pt x="1613" y="538"/>
                    <a:pt x="1613" y="538"/>
                  </a:cubicBezTo>
                  <a:cubicBezTo>
                    <a:pt x="1613" y="537"/>
                    <a:pt x="1613" y="537"/>
                    <a:pt x="1613" y="537"/>
                  </a:cubicBezTo>
                  <a:cubicBezTo>
                    <a:pt x="1612" y="535"/>
                    <a:pt x="1612" y="535"/>
                    <a:pt x="1612" y="535"/>
                  </a:cubicBezTo>
                  <a:cubicBezTo>
                    <a:pt x="1612" y="534"/>
                    <a:pt x="1612" y="534"/>
                    <a:pt x="1612" y="534"/>
                  </a:cubicBezTo>
                  <a:cubicBezTo>
                    <a:pt x="1607" y="519"/>
                    <a:pt x="1593" y="503"/>
                    <a:pt x="1572" y="486"/>
                  </a:cubicBezTo>
                  <a:cubicBezTo>
                    <a:pt x="1560" y="477"/>
                    <a:pt x="1549" y="471"/>
                    <a:pt x="1539" y="468"/>
                  </a:cubicBezTo>
                  <a:cubicBezTo>
                    <a:pt x="1532" y="464"/>
                    <a:pt x="1524" y="461"/>
                    <a:pt x="1519" y="457"/>
                  </a:cubicBezTo>
                  <a:cubicBezTo>
                    <a:pt x="1505" y="447"/>
                    <a:pt x="1458" y="440"/>
                    <a:pt x="1374" y="438"/>
                  </a:cubicBezTo>
                  <a:cubicBezTo>
                    <a:pt x="1371" y="438"/>
                    <a:pt x="1371" y="438"/>
                    <a:pt x="1371" y="438"/>
                  </a:cubicBezTo>
                  <a:cubicBezTo>
                    <a:pt x="1371" y="438"/>
                    <a:pt x="1371" y="438"/>
                    <a:pt x="1371" y="438"/>
                  </a:cubicBezTo>
                  <a:cubicBezTo>
                    <a:pt x="1362" y="423"/>
                    <a:pt x="1362" y="423"/>
                    <a:pt x="1362" y="423"/>
                  </a:cubicBezTo>
                  <a:cubicBezTo>
                    <a:pt x="1358" y="414"/>
                    <a:pt x="1354" y="405"/>
                    <a:pt x="1353" y="396"/>
                  </a:cubicBezTo>
                  <a:cubicBezTo>
                    <a:pt x="1353" y="384"/>
                    <a:pt x="1367" y="346"/>
                    <a:pt x="1397" y="284"/>
                  </a:cubicBezTo>
                  <a:cubicBezTo>
                    <a:pt x="1382" y="237"/>
                    <a:pt x="1382" y="237"/>
                    <a:pt x="1382" y="237"/>
                  </a:cubicBezTo>
                  <a:cubicBezTo>
                    <a:pt x="1382" y="237"/>
                    <a:pt x="1382" y="237"/>
                    <a:pt x="1382" y="237"/>
                  </a:cubicBezTo>
                  <a:cubicBezTo>
                    <a:pt x="1366" y="163"/>
                    <a:pt x="1366" y="163"/>
                    <a:pt x="1366" y="163"/>
                  </a:cubicBezTo>
                  <a:cubicBezTo>
                    <a:pt x="1364" y="153"/>
                    <a:pt x="1346" y="143"/>
                    <a:pt x="1314" y="134"/>
                  </a:cubicBezTo>
                  <a:cubicBezTo>
                    <a:pt x="1308" y="132"/>
                    <a:pt x="1302" y="130"/>
                    <a:pt x="1295" y="125"/>
                  </a:cubicBezTo>
                  <a:cubicBezTo>
                    <a:pt x="1284" y="120"/>
                    <a:pt x="1275" y="111"/>
                    <a:pt x="1271" y="99"/>
                  </a:cubicBezTo>
                  <a:cubicBezTo>
                    <a:pt x="1265" y="85"/>
                    <a:pt x="1254" y="74"/>
                    <a:pt x="1239" y="67"/>
                  </a:cubicBezTo>
                  <a:cubicBezTo>
                    <a:pt x="1238" y="66"/>
                    <a:pt x="1238" y="66"/>
                    <a:pt x="1238" y="66"/>
                  </a:cubicBezTo>
                  <a:cubicBezTo>
                    <a:pt x="1237" y="65"/>
                    <a:pt x="1237" y="65"/>
                    <a:pt x="1237" y="65"/>
                  </a:cubicBezTo>
                  <a:cubicBezTo>
                    <a:pt x="1225" y="0"/>
                    <a:pt x="1225" y="0"/>
                    <a:pt x="1225" y="0"/>
                  </a:cubicBezTo>
                  <a:cubicBezTo>
                    <a:pt x="1174" y="5"/>
                    <a:pt x="1174" y="5"/>
                    <a:pt x="1174" y="5"/>
                  </a:cubicBezTo>
                  <a:cubicBezTo>
                    <a:pt x="1169" y="19"/>
                    <a:pt x="1169" y="19"/>
                    <a:pt x="1169" y="19"/>
                  </a:cubicBezTo>
                  <a:cubicBezTo>
                    <a:pt x="1162" y="41"/>
                    <a:pt x="1156" y="52"/>
                    <a:pt x="1149" y="52"/>
                  </a:cubicBezTo>
                  <a:cubicBezTo>
                    <a:pt x="1116" y="62"/>
                    <a:pt x="1116" y="62"/>
                    <a:pt x="1116" y="62"/>
                  </a:cubicBezTo>
                  <a:cubicBezTo>
                    <a:pt x="1096" y="70"/>
                    <a:pt x="1083" y="78"/>
                    <a:pt x="1077" y="87"/>
                  </a:cubicBezTo>
                  <a:cubicBezTo>
                    <a:pt x="1074" y="92"/>
                    <a:pt x="1071" y="104"/>
                    <a:pt x="1068" y="121"/>
                  </a:cubicBezTo>
                  <a:cubicBezTo>
                    <a:pt x="1065" y="140"/>
                    <a:pt x="1062" y="154"/>
                    <a:pt x="1058" y="162"/>
                  </a:cubicBezTo>
                  <a:cubicBezTo>
                    <a:pt x="1052" y="176"/>
                    <a:pt x="1042" y="187"/>
                    <a:pt x="1027" y="192"/>
                  </a:cubicBezTo>
                  <a:cubicBezTo>
                    <a:pt x="1000" y="203"/>
                    <a:pt x="953" y="185"/>
                    <a:pt x="889" y="139"/>
                  </a:cubicBezTo>
                  <a:cubicBezTo>
                    <a:pt x="802" y="250"/>
                    <a:pt x="802" y="250"/>
                    <a:pt x="802" y="250"/>
                  </a:cubicBezTo>
                  <a:cubicBezTo>
                    <a:pt x="813" y="295"/>
                    <a:pt x="813" y="295"/>
                    <a:pt x="813" y="295"/>
                  </a:cubicBezTo>
                  <a:cubicBezTo>
                    <a:pt x="814" y="295"/>
                    <a:pt x="814" y="295"/>
                    <a:pt x="814" y="295"/>
                  </a:cubicBezTo>
                  <a:cubicBezTo>
                    <a:pt x="815" y="298"/>
                    <a:pt x="815" y="298"/>
                    <a:pt x="815" y="298"/>
                  </a:cubicBezTo>
                  <a:cubicBezTo>
                    <a:pt x="813" y="299"/>
                    <a:pt x="813" y="299"/>
                    <a:pt x="813" y="299"/>
                  </a:cubicBezTo>
                  <a:cubicBezTo>
                    <a:pt x="813" y="300"/>
                    <a:pt x="813" y="300"/>
                    <a:pt x="813" y="300"/>
                  </a:cubicBezTo>
                  <a:cubicBezTo>
                    <a:pt x="809" y="306"/>
                    <a:pt x="802" y="310"/>
                    <a:pt x="795" y="311"/>
                  </a:cubicBezTo>
                  <a:cubicBezTo>
                    <a:pt x="787" y="313"/>
                    <a:pt x="778" y="310"/>
                    <a:pt x="769" y="304"/>
                  </a:cubicBezTo>
                  <a:cubicBezTo>
                    <a:pt x="760" y="298"/>
                    <a:pt x="736" y="292"/>
                    <a:pt x="697" y="290"/>
                  </a:cubicBezTo>
                  <a:cubicBezTo>
                    <a:pt x="679" y="289"/>
                    <a:pt x="679" y="289"/>
                    <a:pt x="679" y="289"/>
                  </a:cubicBezTo>
                  <a:cubicBezTo>
                    <a:pt x="679" y="289"/>
                    <a:pt x="679" y="289"/>
                    <a:pt x="679" y="289"/>
                  </a:cubicBezTo>
                  <a:cubicBezTo>
                    <a:pt x="653" y="287"/>
                    <a:pt x="653" y="287"/>
                    <a:pt x="653" y="287"/>
                  </a:cubicBezTo>
                  <a:cubicBezTo>
                    <a:pt x="624" y="292"/>
                    <a:pt x="624" y="292"/>
                    <a:pt x="624" y="292"/>
                  </a:cubicBezTo>
                  <a:cubicBezTo>
                    <a:pt x="637" y="310"/>
                    <a:pt x="637" y="310"/>
                    <a:pt x="637" y="310"/>
                  </a:cubicBezTo>
                  <a:cubicBezTo>
                    <a:pt x="647" y="324"/>
                    <a:pt x="652" y="332"/>
                    <a:pt x="650" y="338"/>
                  </a:cubicBezTo>
                  <a:cubicBezTo>
                    <a:pt x="639" y="406"/>
                    <a:pt x="639" y="406"/>
                    <a:pt x="639" y="406"/>
                  </a:cubicBezTo>
                  <a:cubicBezTo>
                    <a:pt x="644" y="443"/>
                    <a:pt x="644" y="443"/>
                    <a:pt x="644" y="443"/>
                  </a:cubicBezTo>
                  <a:cubicBezTo>
                    <a:pt x="645" y="443"/>
                    <a:pt x="645" y="443"/>
                    <a:pt x="645" y="443"/>
                  </a:cubicBezTo>
                  <a:cubicBezTo>
                    <a:pt x="645" y="444"/>
                    <a:pt x="645" y="444"/>
                    <a:pt x="645" y="444"/>
                  </a:cubicBezTo>
                  <a:cubicBezTo>
                    <a:pt x="644" y="445"/>
                    <a:pt x="644" y="445"/>
                    <a:pt x="644" y="445"/>
                  </a:cubicBezTo>
                  <a:cubicBezTo>
                    <a:pt x="644" y="445"/>
                    <a:pt x="644" y="445"/>
                    <a:pt x="644" y="445"/>
                  </a:cubicBezTo>
                  <a:cubicBezTo>
                    <a:pt x="623" y="514"/>
                    <a:pt x="623" y="514"/>
                    <a:pt x="623" y="514"/>
                  </a:cubicBezTo>
                  <a:cubicBezTo>
                    <a:pt x="622" y="520"/>
                    <a:pt x="620" y="523"/>
                    <a:pt x="618" y="522"/>
                  </a:cubicBezTo>
                  <a:cubicBezTo>
                    <a:pt x="616" y="522"/>
                    <a:pt x="616" y="522"/>
                    <a:pt x="616" y="522"/>
                  </a:cubicBezTo>
                  <a:cubicBezTo>
                    <a:pt x="616" y="521"/>
                    <a:pt x="616" y="521"/>
                    <a:pt x="616" y="521"/>
                  </a:cubicBezTo>
                  <a:cubicBezTo>
                    <a:pt x="612" y="515"/>
                    <a:pt x="612" y="515"/>
                    <a:pt x="612" y="515"/>
                  </a:cubicBezTo>
                  <a:cubicBezTo>
                    <a:pt x="608" y="506"/>
                    <a:pt x="606" y="503"/>
                    <a:pt x="603" y="504"/>
                  </a:cubicBezTo>
                  <a:cubicBezTo>
                    <a:pt x="601" y="505"/>
                    <a:pt x="598" y="510"/>
                    <a:pt x="597" y="519"/>
                  </a:cubicBezTo>
                  <a:cubicBezTo>
                    <a:pt x="592" y="538"/>
                    <a:pt x="581" y="554"/>
                    <a:pt x="563" y="571"/>
                  </a:cubicBezTo>
                  <a:cubicBezTo>
                    <a:pt x="544" y="586"/>
                    <a:pt x="544" y="586"/>
                    <a:pt x="544" y="586"/>
                  </a:cubicBezTo>
                  <a:cubicBezTo>
                    <a:pt x="534" y="591"/>
                    <a:pt x="534" y="591"/>
                    <a:pt x="534" y="591"/>
                  </a:cubicBezTo>
                  <a:cubicBezTo>
                    <a:pt x="534" y="591"/>
                    <a:pt x="534" y="591"/>
                    <a:pt x="534" y="591"/>
                  </a:cubicBezTo>
                  <a:cubicBezTo>
                    <a:pt x="533" y="591"/>
                    <a:pt x="533" y="591"/>
                    <a:pt x="533" y="591"/>
                  </a:cubicBezTo>
                  <a:cubicBezTo>
                    <a:pt x="465" y="592"/>
                    <a:pt x="465" y="592"/>
                    <a:pt x="465" y="592"/>
                  </a:cubicBezTo>
                  <a:cubicBezTo>
                    <a:pt x="438" y="617"/>
                    <a:pt x="438" y="617"/>
                    <a:pt x="438" y="617"/>
                  </a:cubicBezTo>
                  <a:cubicBezTo>
                    <a:pt x="437" y="617"/>
                    <a:pt x="437" y="617"/>
                    <a:pt x="437" y="617"/>
                  </a:cubicBezTo>
                  <a:cubicBezTo>
                    <a:pt x="435" y="617"/>
                    <a:pt x="435" y="617"/>
                    <a:pt x="435" y="617"/>
                  </a:cubicBezTo>
                  <a:cubicBezTo>
                    <a:pt x="434" y="617"/>
                    <a:pt x="434" y="617"/>
                    <a:pt x="434" y="617"/>
                  </a:cubicBezTo>
                  <a:cubicBezTo>
                    <a:pt x="361" y="607"/>
                    <a:pt x="361" y="607"/>
                    <a:pt x="361" y="607"/>
                  </a:cubicBezTo>
                  <a:cubicBezTo>
                    <a:pt x="350" y="619"/>
                    <a:pt x="338" y="624"/>
                    <a:pt x="326" y="622"/>
                  </a:cubicBezTo>
                  <a:cubicBezTo>
                    <a:pt x="316" y="618"/>
                    <a:pt x="298" y="623"/>
                    <a:pt x="273" y="632"/>
                  </a:cubicBezTo>
                  <a:cubicBezTo>
                    <a:pt x="243" y="667"/>
                    <a:pt x="243" y="667"/>
                    <a:pt x="243" y="667"/>
                  </a:cubicBezTo>
                  <a:cubicBezTo>
                    <a:pt x="242" y="669"/>
                    <a:pt x="242" y="669"/>
                    <a:pt x="242" y="669"/>
                  </a:cubicBezTo>
                  <a:cubicBezTo>
                    <a:pt x="196" y="670"/>
                    <a:pt x="196" y="670"/>
                    <a:pt x="196" y="670"/>
                  </a:cubicBezTo>
                  <a:cubicBezTo>
                    <a:pt x="196" y="631"/>
                    <a:pt x="196" y="631"/>
                    <a:pt x="196" y="631"/>
                  </a:cubicBezTo>
                  <a:cubicBezTo>
                    <a:pt x="166" y="631"/>
                    <a:pt x="166" y="631"/>
                    <a:pt x="166" y="631"/>
                  </a:cubicBezTo>
                  <a:cubicBezTo>
                    <a:pt x="161" y="648"/>
                    <a:pt x="161" y="648"/>
                    <a:pt x="161" y="648"/>
                  </a:cubicBezTo>
                  <a:cubicBezTo>
                    <a:pt x="139" y="653"/>
                    <a:pt x="139" y="653"/>
                    <a:pt x="139" y="653"/>
                  </a:cubicBezTo>
                  <a:cubicBezTo>
                    <a:pt x="136" y="653"/>
                    <a:pt x="136" y="653"/>
                    <a:pt x="136" y="653"/>
                  </a:cubicBezTo>
                  <a:cubicBezTo>
                    <a:pt x="136" y="653"/>
                    <a:pt x="136" y="653"/>
                    <a:pt x="136" y="653"/>
                  </a:cubicBezTo>
                  <a:cubicBezTo>
                    <a:pt x="135" y="652"/>
                    <a:pt x="135" y="652"/>
                    <a:pt x="135" y="652"/>
                  </a:cubicBezTo>
                  <a:cubicBezTo>
                    <a:pt x="134" y="652"/>
                    <a:pt x="134" y="652"/>
                    <a:pt x="134" y="652"/>
                  </a:cubicBezTo>
                  <a:cubicBezTo>
                    <a:pt x="121" y="644"/>
                    <a:pt x="104" y="637"/>
                    <a:pt x="87" y="635"/>
                  </a:cubicBezTo>
                  <a:cubicBezTo>
                    <a:pt x="77" y="634"/>
                    <a:pt x="66" y="641"/>
                    <a:pt x="49" y="655"/>
                  </a:cubicBezTo>
                  <a:cubicBezTo>
                    <a:pt x="31" y="670"/>
                    <a:pt x="18" y="684"/>
                    <a:pt x="12" y="696"/>
                  </a:cubicBezTo>
                  <a:cubicBezTo>
                    <a:pt x="15" y="699"/>
                    <a:pt x="17" y="703"/>
                    <a:pt x="17" y="709"/>
                  </a:cubicBezTo>
                  <a:cubicBezTo>
                    <a:pt x="19" y="717"/>
                    <a:pt x="20" y="723"/>
                    <a:pt x="20" y="731"/>
                  </a:cubicBezTo>
                  <a:cubicBezTo>
                    <a:pt x="19" y="740"/>
                    <a:pt x="16" y="745"/>
                    <a:pt x="12" y="749"/>
                  </a:cubicBezTo>
                  <a:cubicBezTo>
                    <a:pt x="7" y="752"/>
                    <a:pt x="4" y="762"/>
                    <a:pt x="0" y="779"/>
                  </a:cubicBezTo>
                  <a:cubicBezTo>
                    <a:pt x="17" y="790"/>
                    <a:pt x="17" y="790"/>
                    <a:pt x="17" y="790"/>
                  </a:cubicBezTo>
                  <a:cubicBezTo>
                    <a:pt x="40" y="766"/>
                    <a:pt x="40" y="766"/>
                    <a:pt x="40" y="766"/>
                  </a:cubicBezTo>
                  <a:cubicBezTo>
                    <a:pt x="70" y="799"/>
                    <a:pt x="70" y="799"/>
                    <a:pt x="70" y="799"/>
                  </a:cubicBezTo>
                  <a:cubicBezTo>
                    <a:pt x="70" y="801"/>
                    <a:pt x="70" y="801"/>
                    <a:pt x="70" y="801"/>
                  </a:cubicBezTo>
                  <a:cubicBezTo>
                    <a:pt x="76" y="859"/>
                    <a:pt x="76" y="859"/>
                    <a:pt x="76" y="859"/>
                  </a:cubicBezTo>
                  <a:cubicBezTo>
                    <a:pt x="76" y="860"/>
                    <a:pt x="76" y="860"/>
                    <a:pt x="76" y="860"/>
                  </a:cubicBezTo>
                  <a:cubicBezTo>
                    <a:pt x="75" y="860"/>
                    <a:pt x="75" y="860"/>
                    <a:pt x="75" y="860"/>
                  </a:cubicBezTo>
                  <a:cubicBezTo>
                    <a:pt x="58" y="940"/>
                    <a:pt x="58" y="940"/>
                    <a:pt x="58" y="940"/>
                  </a:cubicBezTo>
                  <a:cubicBezTo>
                    <a:pt x="54" y="940"/>
                    <a:pt x="54" y="940"/>
                    <a:pt x="54" y="940"/>
                  </a:cubicBezTo>
                  <a:cubicBezTo>
                    <a:pt x="30" y="940"/>
                    <a:pt x="14" y="941"/>
                    <a:pt x="8" y="946"/>
                  </a:cubicBezTo>
                  <a:cubicBezTo>
                    <a:pt x="9" y="951"/>
                    <a:pt x="19" y="959"/>
                    <a:pt x="37" y="971"/>
                  </a:cubicBezTo>
                  <a:cubicBezTo>
                    <a:pt x="52" y="969"/>
                    <a:pt x="52" y="969"/>
                    <a:pt x="52" y="969"/>
                  </a:cubicBezTo>
                  <a:cubicBezTo>
                    <a:pt x="55" y="969"/>
                    <a:pt x="55" y="969"/>
                    <a:pt x="55" y="969"/>
                  </a:cubicBezTo>
                  <a:cubicBezTo>
                    <a:pt x="56" y="970"/>
                    <a:pt x="56" y="970"/>
                    <a:pt x="56" y="970"/>
                  </a:cubicBezTo>
                  <a:cubicBezTo>
                    <a:pt x="91" y="1004"/>
                    <a:pt x="91" y="1004"/>
                    <a:pt x="91" y="1004"/>
                  </a:cubicBezTo>
                  <a:cubicBezTo>
                    <a:pt x="105" y="1015"/>
                    <a:pt x="104" y="1035"/>
                    <a:pt x="86" y="1065"/>
                  </a:cubicBezTo>
                  <a:cubicBezTo>
                    <a:pt x="91" y="1098"/>
                    <a:pt x="91" y="1098"/>
                    <a:pt x="91" y="1098"/>
                  </a:cubicBezTo>
                  <a:cubicBezTo>
                    <a:pt x="105" y="1101"/>
                    <a:pt x="105" y="1101"/>
                    <a:pt x="105" y="1101"/>
                  </a:cubicBezTo>
                  <a:cubicBezTo>
                    <a:pt x="159" y="1101"/>
                    <a:pt x="159" y="1101"/>
                    <a:pt x="159" y="1101"/>
                  </a:cubicBezTo>
                  <a:cubicBezTo>
                    <a:pt x="131" y="1126"/>
                    <a:pt x="131" y="1126"/>
                    <a:pt x="131" y="1126"/>
                  </a:cubicBezTo>
                  <a:cubicBezTo>
                    <a:pt x="147" y="1134"/>
                    <a:pt x="147" y="1134"/>
                    <a:pt x="147" y="1134"/>
                  </a:cubicBezTo>
                  <a:cubicBezTo>
                    <a:pt x="147" y="1134"/>
                    <a:pt x="147" y="1134"/>
                    <a:pt x="147" y="1134"/>
                  </a:cubicBezTo>
                  <a:cubicBezTo>
                    <a:pt x="168" y="1146"/>
                    <a:pt x="168" y="1146"/>
                    <a:pt x="168" y="1146"/>
                  </a:cubicBezTo>
                  <a:cubicBezTo>
                    <a:pt x="225" y="1170"/>
                    <a:pt x="225" y="1170"/>
                    <a:pt x="225" y="1170"/>
                  </a:cubicBezTo>
                  <a:cubicBezTo>
                    <a:pt x="226" y="1171"/>
                    <a:pt x="226" y="1171"/>
                    <a:pt x="226" y="1171"/>
                  </a:cubicBezTo>
                  <a:cubicBezTo>
                    <a:pt x="228" y="1171"/>
                    <a:pt x="228" y="1171"/>
                    <a:pt x="228" y="1171"/>
                  </a:cubicBezTo>
                  <a:cubicBezTo>
                    <a:pt x="234" y="1258"/>
                    <a:pt x="234" y="1258"/>
                    <a:pt x="234" y="1258"/>
                  </a:cubicBezTo>
                  <a:cubicBezTo>
                    <a:pt x="235" y="1275"/>
                    <a:pt x="247" y="1287"/>
                    <a:pt x="273" y="1296"/>
                  </a:cubicBezTo>
                  <a:cubicBezTo>
                    <a:pt x="277" y="1294"/>
                    <a:pt x="277" y="1294"/>
                    <a:pt x="277" y="1294"/>
                  </a:cubicBezTo>
                  <a:cubicBezTo>
                    <a:pt x="278" y="1294"/>
                    <a:pt x="278" y="1294"/>
                    <a:pt x="278" y="1294"/>
                  </a:cubicBezTo>
                  <a:cubicBezTo>
                    <a:pt x="279" y="1294"/>
                    <a:pt x="279" y="1294"/>
                    <a:pt x="279" y="1294"/>
                  </a:cubicBezTo>
                  <a:cubicBezTo>
                    <a:pt x="338" y="1302"/>
                    <a:pt x="338" y="1302"/>
                    <a:pt x="338" y="1302"/>
                  </a:cubicBezTo>
                  <a:cubicBezTo>
                    <a:pt x="342" y="1302"/>
                    <a:pt x="342" y="1302"/>
                    <a:pt x="342" y="1302"/>
                  </a:cubicBezTo>
                  <a:cubicBezTo>
                    <a:pt x="342" y="1301"/>
                    <a:pt x="342" y="1301"/>
                    <a:pt x="342" y="1301"/>
                  </a:cubicBezTo>
                  <a:cubicBezTo>
                    <a:pt x="343" y="1299"/>
                    <a:pt x="343" y="1299"/>
                    <a:pt x="343" y="1299"/>
                  </a:cubicBezTo>
                  <a:cubicBezTo>
                    <a:pt x="350" y="1287"/>
                    <a:pt x="354" y="1279"/>
                    <a:pt x="354" y="1277"/>
                  </a:cubicBezTo>
                  <a:cubicBezTo>
                    <a:pt x="354" y="1275"/>
                    <a:pt x="354" y="1275"/>
                    <a:pt x="354" y="1275"/>
                  </a:cubicBezTo>
                  <a:cubicBezTo>
                    <a:pt x="353" y="1265"/>
                    <a:pt x="357" y="1257"/>
                    <a:pt x="366" y="1251"/>
                  </a:cubicBezTo>
                  <a:cubicBezTo>
                    <a:pt x="374" y="1244"/>
                    <a:pt x="379" y="1238"/>
                    <a:pt x="382" y="1230"/>
                  </a:cubicBezTo>
                  <a:cubicBezTo>
                    <a:pt x="383" y="1229"/>
                    <a:pt x="383" y="1229"/>
                    <a:pt x="383" y="1229"/>
                  </a:cubicBezTo>
                  <a:cubicBezTo>
                    <a:pt x="387" y="1221"/>
                    <a:pt x="397" y="1219"/>
                    <a:pt x="415" y="1224"/>
                  </a:cubicBezTo>
                  <a:cubicBezTo>
                    <a:pt x="416" y="1224"/>
                    <a:pt x="416" y="1224"/>
                    <a:pt x="416" y="1224"/>
                  </a:cubicBezTo>
                  <a:cubicBezTo>
                    <a:pt x="416" y="1224"/>
                    <a:pt x="416" y="1224"/>
                    <a:pt x="416" y="1224"/>
                  </a:cubicBezTo>
                  <a:cubicBezTo>
                    <a:pt x="436" y="1236"/>
                    <a:pt x="436" y="1236"/>
                    <a:pt x="436" y="1236"/>
                  </a:cubicBezTo>
                  <a:cubicBezTo>
                    <a:pt x="503" y="1248"/>
                    <a:pt x="503" y="1248"/>
                    <a:pt x="503" y="1248"/>
                  </a:cubicBezTo>
                  <a:cubicBezTo>
                    <a:pt x="544" y="1245"/>
                    <a:pt x="544" y="1245"/>
                    <a:pt x="544" y="1245"/>
                  </a:cubicBezTo>
                  <a:cubicBezTo>
                    <a:pt x="573" y="1233"/>
                    <a:pt x="573" y="1233"/>
                    <a:pt x="573" y="1233"/>
                  </a:cubicBezTo>
                  <a:cubicBezTo>
                    <a:pt x="579" y="1225"/>
                    <a:pt x="583" y="1222"/>
                    <a:pt x="586" y="1220"/>
                  </a:cubicBezTo>
                  <a:cubicBezTo>
                    <a:pt x="591" y="1219"/>
                    <a:pt x="599" y="1221"/>
                    <a:pt x="607" y="1228"/>
                  </a:cubicBezTo>
                  <a:cubicBezTo>
                    <a:pt x="611" y="1230"/>
                    <a:pt x="611" y="1230"/>
                    <a:pt x="611" y="1230"/>
                  </a:cubicBezTo>
                  <a:cubicBezTo>
                    <a:pt x="616" y="1234"/>
                    <a:pt x="619" y="1240"/>
                    <a:pt x="623" y="1252"/>
                  </a:cubicBezTo>
                  <a:cubicBezTo>
                    <a:pt x="644" y="1267"/>
                    <a:pt x="644" y="1267"/>
                    <a:pt x="644" y="1267"/>
                  </a:cubicBezTo>
                  <a:cubicBezTo>
                    <a:pt x="660" y="1267"/>
                    <a:pt x="660" y="1267"/>
                    <a:pt x="660" y="1267"/>
                  </a:cubicBezTo>
                  <a:cubicBezTo>
                    <a:pt x="661" y="1267"/>
                    <a:pt x="661" y="1267"/>
                    <a:pt x="661" y="1267"/>
                  </a:cubicBezTo>
                  <a:cubicBezTo>
                    <a:pt x="663" y="1267"/>
                    <a:pt x="663" y="1267"/>
                    <a:pt x="663" y="1267"/>
                  </a:cubicBezTo>
                  <a:cubicBezTo>
                    <a:pt x="664" y="1267"/>
                    <a:pt x="664" y="1267"/>
                    <a:pt x="664" y="1267"/>
                  </a:cubicBezTo>
                  <a:cubicBezTo>
                    <a:pt x="686" y="1277"/>
                    <a:pt x="686" y="1277"/>
                    <a:pt x="686" y="1277"/>
                  </a:cubicBezTo>
                  <a:cubicBezTo>
                    <a:pt x="728" y="1274"/>
                    <a:pt x="728" y="1274"/>
                    <a:pt x="728" y="1274"/>
                  </a:cubicBezTo>
                  <a:cubicBezTo>
                    <a:pt x="751" y="1266"/>
                    <a:pt x="751" y="1266"/>
                    <a:pt x="751" y="1266"/>
                  </a:cubicBezTo>
                  <a:cubicBezTo>
                    <a:pt x="811" y="1272"/>
                    <a:pt x="811" y="1272"/>
                    <a:pt x="811" y="1272"/>
                  </a:cubicBezTo>
                  <a:cubicBezTo>
                    <a:pt x="837" y="1264"/>
                    <a:pt x="837" y="1264"/>
                    <a:pt x="837" y="1264"/>
                  </a:cubicBezTo>
                  <a:cubicBezTo>
                    <a:pt x="868" y="1252"/>
                    <a:pt x="868" y="1252"/>
                    <a:pt x="868" y="1252"/>
                  </a:cubicBezTo>
                  <a:cubicBezTo>
                    <a:pt x="874" y="1247"/>
                    <a:pt x="882" y="1244"/>
                    <a:pt x="892" y="1241"/>
                  </a:cubicBezTo>
                  <a:cubicBezTo>
                    <a:pt x="950" y="1241"/>
                    <a:pt x="950" y="1241"/>
                    <a:pt x="950" y="1241"/>
                  </a:cubicBezTo>
                  <a:cubicBezTo>
                    <a:pt x="971" y="1234"/>
                    <a:pt x="971" y="1234"/>
                    <a:pt x="971" y="1234"/>
                  </a:cubicBezTo>
                  <a:cubicBezTo>
                    <a:pt x="980" y="1228"/>
                    <a:pt x="987" y="1225"/>
                    <a:pt x="993" y="1225"/>
                  </a:cubicBezTo>
                  <a:cubicBezTo>
                    <a:pt x="1027" y="1225"/>
                    <a:pt x="1027" y="1225"/>
                    <a:pt x="1027" y="1225"/>
                  </a:cubicBezTo>
                  <a:cubicBezTo>
                    <a:pt x="1043" y="1237"/>
                    <a:pt x="1043" y="1237"/>
                    <a:pt x="1043" y="1237"/>
                  </a:cubicBezTo>
                  <a:cubicBezTo>
                    <a:pt x="1088" y="1246"/>
                    <a:pt x="1088" y="1246"/>
                    <a:pt x="1088" y="1246"/>
                  </a:cubicBezTo>
                  <a:cubicBezTo>
                    <a:pt x="1095" y="1246"/>
                    <a:pt x="1101" y="1252"/>
                    <a:pt x="1112" y="1261"/>
                  </a:cubicBezTo>
                  <a:cubicBezTo>
                    <a:pt x="1131" y="1274"/>
                    <a:pt x="1131" y="1274"/>
                    <a:pt x="1131" y="1274"/>
                  </a:cubicBezTo>
                  <a:cubicBezTo>
                    <a:pt x="1133" y="1276"/>
                    <a:pt x="1133" y="1276"/>
                    <a:pt x="1133" y="1276"/>
                  </a:cubicBezTo>
                  <a:cubicBezTo>
                    <a:pt x="1176" y="1277"/>
                    <a:pt x="1176" y="1277"/>
                    <a:pt x="1176" y="1277"/>
                  </a:cubicBezTo>
                  <a:cubicBezTo>
                    <a:pt x="1176" y="1277"/>
                    <a:pt x="1176" y="1277"/>
                    <a:pt x="1176" y="1277"/>
                  </a:cubicBezTo>
                  <a:cubicBezTo>
                    <a:pt x="1177" y="1277"/>
                    <a:pt x="1177" y="1277"/>
                    <a:pt x="1177" y="1277"/>
                  </a:cubicBezTo>
                  <a:cubicBezTo>
                    <a:pt x="1197" y="1287"/>
                    <a:pt x="1197" y="1287"/>
                    <a:pt x="1197" y="1287"/>
                  </a:cubicBezTo>
                  <a:cubicBezTo>
                    <a:pt x="1224" y="1293"/>
                    <a:pt x="1224" y="1293"/>
                    <a:pt x="1224" y="1293"/>
                  </a:cubicBezTo>
                  <a:cubicBezTo>
                    <a:pt x="1225" y="1293"/>
                    <a:pt x="1225" y="1293"/>
                    <a:pt x="1225" y="1293"/>
                  </a:cubicBezTo>
                  <a:cubicBezTo>
                    <a:pt x="1247" y="1296"/>
                    <a:pt x="1247" y="1296"/>
                    <a:pt x="1247" y="1296"/>
                  </a:cubicBezTo>
                  <a:cubicBezTo>
                    <a:pt x="1253" y="1283"/>
                    <a:pt x="1253" y="1283"/>
                    <a:pt x="1253" y="1283"/>
                  </a:cubicBezTo>
                  <a:cubicBezTo>
                    <a:pt x="1244" y="1262"/>
                    <a:pt x="1244" y="1262"/>
                    <a:pt x="1244" y="1262"/>
                  </a:cubicBezTo>
                  <a:cubicBezTo>
                    <a:pt x="1239" y="1241"/>
                    <a:pt x="1239" y="1241"/>
                    <a:pt x="1239" y="1241"/>
                  </a:cubicBezTo>
                  <a:cubicBezTo>
                    <a:pt x="1239" y="1240"/>
                    <a:pt x="1239" y="1240"/>
                    <a:pt x="1239" y="1240"/>
                  </a:cubicBezTo>
                  <a:cubicBezTo>
                    <a:pt x="1238" y="1240"/>
                    <a:pt x="1238" y="1240"/>
                    <a:pt x="1238" y="1240"/>
                  </a:cubicBezTo>
                  <a:cubicBezTo>
                    <a:pt x="1242" y="1237"/>
                    <a:pt x="1242" y="1237"/>
                    <a:pt x="1242" y="1237"/>
                  </a:cubicBezTo>
                  <a:cubicBezTo>
                    <a:pt x="1256" y="1217"/>
                    <a:pt x="1256" y="1217"/>
                    <a:pt x="1256" y="1217"/>
                  </a:cubicBezTo>
                  <a:cubicBezTo>
                    <a:pt x="1256" y="1216"/>
                    <a:pt x="1256" y="1216"/>
                    <a:pt x="1256" y="1216"/>
                  </a:cubicBezTo>
                  <a:cubicBezTo>
                    <a:pt x="1256" y="1216"/>
                    <a:pt x="1256" y="1216"/>
                    <a:pt x="1256" y="1216"/>
                  </a:cubicBezTo>
                  <a:cubicBezTo>
                    <a:pt x="1257" y="1216"/>
                    <a:pt x="1257" y="1216"/>
                    <a:pt x="1257" y="1216"/>
                  </a:cubicBezTo>
                  <a:cubicBezTo>
                    <a:pt x="1257" y="1215"/>
                    <a:pt x="1257" y="1215"/>
                    <a:pt x="1257" y="1215"/>
                  </a:cubicBezTo>
                  <a:cubicBezTo>
                    <a:pt x="1272" y="1204"/>
                    <a:pt x="1272" y="1204"/>
                    <a:pt x="1272" y="1204"/>
                  </a:cubicBezTo>
                  <a:cubicBezTo>
                    <a:pt x="1272" y="1204"/>
                    <a:pt x="1272" y="1204"/>
                    <a:pt x="1272" y="1204"/>
                  </a:cubicBezTo>
                  <a:cubicBezTo>
                    <a:pt x="1269" y="1198"/>
                    <a:pt x="1269" y="1198"/>
                    <a:pt x="1269" y="1198"/>
                  </a:cubicBezTo>
                  <a:cubicBezTo>
                    <a:pt x="1263" y="1177"/>
                    <a:pt x="1263" y="1177"/>
                    <a:pt x="1263" y="1177"/>
                  </a:cubicBezTo>
                  <a:cubicBezTo>
                    <a:pt x="1263" y="1174"/>
                    <a:pt x="1259" y="1171"/>
                    <a:pt x="1253" y="1167"/>
                  </a:cubicBezTo>
                  <a:cubicBezTo>
                    <a:pt x="1253" y="1167"/>
                    <a:pt x="1253" y="1167"/>
                    <a:pt x="1253" y="1167"/>
                  </a:cubicBezTo>
                  <a:cubicBezTo>
                    <a:pt x="1237" y="1150"/>
                    <a:pt x="1237" y="1150"/>
                    <a:pt x="1237" y="1150"/>
                  </a:cubicBezTo>
                  <a:cubicBezTo>
                    <a:pt x="1217" y="1133"/>
                    <a:pt x="1217" y="1133"/>
                    <a:pt x="1217" y="1133"/>
                  </a:cubicBezTo>
                  <a:cubicBezTo>
                    <a:pt x="1216" y="1131"/>
                    <a:pt x="1216" y="1131"/>
                    <a:pt x="1216" y="1131"/>
                  </a:cubicBezTo>
                  <a:cubicBezTo>
                    <a:pt x="1214" y="1130"/>
                    <a:pt x="1214" y="1130"/>
                    <a:pt x="1214" y="1130"/>
                  </a:cubicBezTo>
                  <a:cubicBezTo>
                    <a:pt x="1215" y="1129"/>
                    <a:pt x="1215" y="1129"/>
                    <a:pt x="1215" y="1129"/>
                  </a:cubicBezTo>
                  <a:cubicBezTo>
                    <a:pt x="1215" y="1127"/>
                    <a:pt x="1215" y="1127"/>
                    <a:pt x="1215" y="1127"/>
                  </a:cubicBezTo>
                  <a:cubicBezTo>
                    <a:pt x="1218" y="1107"/>
                    <a:pt x="1218" y="1107"/>
                    <a:pt x="1218" y="1107"/>
                  </a:cubicBezTo>
                  <a:cubicBezTo>
                    <a:pt x="1218" y="1092"/>
                    <a:pt x="1218" y="1092"/>
                    <a:pt x="1218" y="1092"/>
                  </a:cubicBezTo>
                  <a:cubicBezTo>
                    <a:pt x="1209" y="1067"/>
                    <a:pt x="1209" y="1067"/>
                    <a:pt x="1209" y="1067"/>
                  </a:cubicBezTo>
                  <a:cubicBezTo>
                    <a:pt x="1233" y="1062"/>
                    <a:pt x="1233" y="1062"/>
                    <a:pt x="1233" y="1062"/>
                  </a:cubicBezTo>
                  <a:cubicBezTo>
                    <a:pt x="1245" y="1050"/>
                    <a:pt x="1245" y="1050"/>
                    <a:pt x="1245" y="1050"/>
                  </a:cubicBezTo>
                  <a:cubicBezTo>
                    <a:pt x="1274" y="1050"/>
                    <a:pt x="1274" y="1050"/>
                    <a:pt x="1274" y="1050"/>
                  </a:cubicBezTo>
                  <a:cubicBezTo>
                    <a:pt x="1304" y="1046"/>
                    <a:pt x="1304" y="1046"/>
                    <a:pt x="1304" y="1046"/>
                  </a:cubicBezTo>
                  <a:cubicBezTo>
                    <a:pt x="1305" y="1046"/>
                    <a:pt x="1305" y="1046"/>
                    <a:pt x="1305" y="1046"/>
                  </a:cubicBezTo>
                  <a:cubicBezTo>
                    <a:pt x="1325" y="1048"/>
                    <a:pt x="1325" y="1048"/>
                    <a:pt x="1325" y="1048"/>
                  </a:cubicBezTo>
                  <a:cubicBezTo>
                    <a:pt x="1348" y="1039"/>
                    <a:pt x="1348" y="1039"/>
                    <a:pt x="1348" y="1039"/>
                  </a:cubicBezTo>
                  <a:cubicBezTo>
                    <a:pt x="1374" y="1036"/>
                    <a:pt x="1374" y="1036"/>
                    <a:pt x="1374" y="1036"/>
                  </a:cubicBezTo>
                  <a:cubicBezTo>
                    <a:pt x="1391" y="1029"/>
                    <a:pt x="1391" y="1029"/>
                    <a:pt x="1391" y="1029"/>
                  </a:cubicBezTo>
                  <a:cubicBezTo>
                    <a:pt x="1392" y="1029"/>
                    <a:pt x="1392" y="1029"/>
                    <a:pt x="1392" y="1029"/>
                  </a:cubicBezTo>
                  <a:cubicBezTo>
                    <a:pt x="1438" y="1020"/>
                    <a:pt x="1438" y="1020"/>
                    <a:pt x="1438" y="1020"/>
                  </a:cubicBezTo>
                  <a:cubicBezTo>
                    <a:pt x="1445" y="1013"/>
                    <a:pt x="1445" y="1013"/>
                    <a:pt x="1445" y="1013"/>
                  </a:cubicBezTo>
                  <a:cubicBezTo>
                    <a:pt x="1443" y="1005"/>
                    <a:pt x="1443" y="1005"/>
                    <a:pt x="1443" y="1005"/>
                  </a:cubicBezTo>
                  <a:cubicBezTo>
                    <a:pt x="1435" y="990"/>
                    <a:pt x="1435" y="990"/>
                    <a:pt x="1435" y="990"/>
                  </a:cubicBezTo>
                  <a:cubicBezTo>
                    <a:pt x="1435" y="989"/>
                    <a:pt x="1435" y="989"/>
                    <a:pt x="1435" y="989"/>
                  </a:cubicBezTo>
                  <a:cubicBezTo>
                    <a:pt x="1434" y="988"/>
                    <a:pt x="1434" y="988"/>
                    <a:pt x="1434" y="988"/>
                  </a:cubicBezTo>
                  <a:cubicBezTo>
                    <a:pt x="1434" y="987"/>
                    <a:pt x="1434" y="987"/>
                    <a:pt x="1434" y="987"/>
                  </a:cubicBezTo>
                  <a:cubicBezTo>
                    <a:pt x="1436" y="971"/>
                    <a:pt x="1436" y="971"/>
                    <a:pt x="1436" y="971"/>
                  </a:cubicBezTo>
                  <a:cubicBezTo>
                    <a:pt x="1437" y="970"/>
                    <a:pt x="1437" y="970"/>
                    <a:pt x="1437" y="970"/>
                  </a:cubicBezTo>
                  <a:cubicBezTo>
                    <a:pt x="1437" y="948"/>
                    <a:pt x="1437" y="948"/>
                    <a:pt x="1437" y="948"/>
                  </a:cubicBezTo>
                  <a:cubicBezTo>
                    <a:pt x="1433" y="929"/>
                    <a:pt x="1433" y="929"/>
                    <a:pt x="1433" y="929"/>
                  </a:cubicBezTo>
                  <a:cubicBezTo>
                    <a:pt x="1433" y="929"/>
                    <a:pt x="1433" y="929"/>
                    <a:pt x="1433" y="929"/>
                  </a:cubicBezTo>
                  <a:cubicBezTo>
                    <a:pt x="1433" y="928"/>
                    <a:pt x="1433" y="928"/>
                    <a:pt x="1433" y="928"/>
                  </a:cubicBezTo>
                  <a:cubicBezTo>
                    <a:pt x="1443" y="906"/>
                    <a:pt x="1443" y="906"/>
                    <a:pt x="1443" y="906"/>
                  </a:cubicBezTo>
                  <a:cubicBezTo>
                    <a:pt x="1447" y="897"/>
                    <a:pt x="1453" y="892"/>
                    <a:pt x="1459" y="892"/>
                  </a:cubicBezTo>
                  <a:cubicBezTo>
                    <a:pt x="1486" y="894"/>
                    <a:pt x="1486" y="894"/>
                    <a:pt x="1486" y="894"/>
                  </a:cubicBezTo>
                  <a:cubicBezTo>
                    <a:pt x="1491" y="894"/>
                    <a:pt x="1496" y="892"/>
                    <a:pt x="1501" y="887"/>
                  </a:cubicBezTo>
                  <a:cubicBezTo>
                    <a:pt x="1542" y="832"/>
                    <a:pt x="1542" y="832"/>
                    <a:pt x="1542" y="832"/>
                  </a:cubicBezTo>
                  <a:cubicBezTo>
                    <a:pt x="1542" y="831"/>
                    <a:pt x="1542" y="831"/>
                    <a:pt x="1542" y="831"/>
                  </a:cubicBezTo>
                  <a:cubicBezTo>
                    <a:pt x="1543" y="829"/>
                    <a:pt x="1543" y="829"/>
                    <a:pt x="1543" y="829"/>
                  </a:cubicBezTo>
                  <a:cubicBezTo>
                    <a:pt x="1566" y="811"/>
                    <a:pt x="1566" y="811"/>
                    <a:pt x="1566" y="811"/>
                  </a:cubicBezTo>
                  <a:cubicBezTo>
                    <a:pt x="1568" y="809"/>
                    <a:pt x="1568" y="809"/>
                    <a:pt x="1568" y="809"/>
                  </a:cubicBezTo>
                  <a:cubicBezTo>
                    <a:pt x="1576" y="807"/>
                    <a:pt x="1581" y="804"/>
                    <a:pt x="1585" y="802"/>
                  </a:cubicBezTo>
                  <a:cubicBezTo>
                    <a:pt x="1590" y="797"/>
                    <a:pt x="1590" y="797"/>
                    <a:pt x="1590" y="797"/>
                  </a:cubicBezTo>
                  <a:cubicBezTo>
                    <a:pt x="1597" y="787"/>
                    <a:pt x="1604" y="783"/>
                    <a:pt x="1608" y="783"/>
                  </a:cubicBezTo>
                  <a:cubicBezTo>
                    <a:pt x="1644" y="790"/>
                    <a:pt x="1644" y="790"/>
                    <a:pt x="1644" y="790"/>
                  </a:cubicBezTo>
                  <a:cubicBezTo>
                    <a:pt x="1674" y="776"/>
                    <a:pt x="1674" y="776"/>
                    <a:pt x="1674" y="776"/>
                  </a:cubicBezTo>
                  <a:cubicBezTo>
                    <a:pt x="1674" y="776"/>
                    <a:pt x="1674" y="776"/>
                    <a:pt x="1674" y="776"/>
                  </a:cubicBezTo>
                  <a:cubicBezTo>
                    <a:pt x="1675" y="776"/>
                    <a:pt x="1675" y="776"/>
                    <a:pt x="1675" y="776"/>
                  </a:cubicBezTo>
                  <a:cubicBezTo>
                    <a:pt x="1675" y="776"/>
                    <a:pt x="1675" y="776"/>
                    <a:pt x="1675" y="776"/>
                  </a:cubicBezTo>
                  <a:cubicBezTo>
                    <a:pt x="1676" y="776"/>
                    <a:pt x="1676" y="776"/>
                    <a:pt x="1676" y="776"/>
                  </a:cubicBezTo>
                  <a:cubicBezTo>
                    <a:pt x="1694" y="774"/>
                    <a:pt x="1694" y="774"/>
                    <a:pt x="1694" y="774"/>
                  </a:cubicBezTo>
                  <a:cubicBezTo>
                    <a:pt x="1709" y="767"/>
                    <a:pt x="1709" y="767"/>
                    <a:pt x="1709" y="767"/>
                  </a:cubicBezTo>
                  <a:cubicBezTo>
                    <a:pt x="1709" y="743"/>
                    <a:pt x="1709" y="743"/>
                    <a:pt x="1709" y="743"/>
                  </a:cubicBezTo>
                  <a:cubicBezTo>
                    <a:pt x="1713" y="712"/>
                    <a:pt x="1713" y="712"/>
                    <a:pt x="1713" y="712"/>
                  </a:cubicBezTo>
                  <a:cubicBezTo>
                    <a:pt x="1713" y="711"/>
                    <a:pt x="1713" y="711"/>
                    <a:pt x="1713" y="711"/>
                  </a:cubicBezTo>
                  <a:cubicBezTo>
                    <a:pt x="1713" y="711"/>
                    <a:pt x="1713" y="711"/>
                    <a:pt x="1713" y="711"/>
                  </a:cubicBezTo>
                  <a:cubicBezTo>
                    <a:pt x="1713" y="710"/>
                    <a:pt x="1713" y="710"/>
                    <a:pt x="1713" y="710"/>
                  </a:cubicBezTo>
                  <a:cubicBezTo>
                    <a:pt x="1719" y="702"/>
                    <a:pt x="1719" y="702"/>
                    <a:pt x="1719" y="702"/>
                  </a:cubicBezTo>
                  <a:lnTo>
                    <a:pt x="1719" y="7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0"/>
            <p:cNvSpPr/>
            <p:nvPr/>
          </p:nvSpPr>
          <p:spPr bwMode="auto">
            <a:xfrm>
              <a:off x="3549651" y="2562225"/>
              <a:ext cx="1058863" cy="760413"/>
            </a:xfrm>
            <a:custGeom>
              <a:avLst/>
              <a:gdLst>
                <a:gd name="T0" fmla="*/ 636 w 1071"/>
                <a:gd name="T1" fmla="*/ 77 h 769"/>
                <a:gd name="T2" fmla="*/ 604 w 1071"/>
                <a:gd name="T3" fmla="*/ 110 h 769"/>
                <a:gd name="T4" fmla="*/ 503 w 1071"/>
                <a:gd name="T5" fmla="*/ 38 h 769"/>
                <a:gd name="T6" fmla="*/ 471 w 1071"/>
                <a:gd name="T7" fmla="*/ 25 h 769"/>
                <a:gd name="T8" fmla="*/ 380 w 1071"/>
                <a:gd name="T9" fmla="*/ 5 h 769"/>
                <a:gd name="T10" fmla="*/ 303 w 1071"/>
                <a:gd name="T11" fmla="*/ 14 h 769"/>
                <a:gd name="T12" fmla="*/ 261 w 1071"/>
                <a:gd name="T13" fmla="*/ 26 h 769"/>
                <a:gd name="T14" fmla="*/ 190 w 1071"/>
                <a:gd name="T15" fmla="*/ 35 h 769"/>
                <a:gd name="T16" fmla="*/ 110 w 1071"/>
                <a:gd name="T17" fmla="*/ 53 h 769"/>
                <a:gd name="T18" fmla="*/ 131 w 1071"/>
                <a:gd name="T19" fmla="*/ 119 h 769"/>
                <a:gd name="T20" fmla="*/ 164 w 1071"/>
                <a:gd name="T21" fmla="*/ 171 h 769"/>
                <a:gd name="T22" fmla="*/ 139 w 1071"/>
                <a:gd name="T23" fmla="*/ 236 h 769"/>
                <a:gd name="T24" fmla="*/ 148 w 1071"/>
                <a:gd name="T25" fmla="*/ 270 h 769"/>
                <a:gd name="T26" fmla="*/ 79 w 1071"/>
                <a:gd name="T27" fmla="*/ 276 h 769"/>
                <a:gd name="T28" fmla="*/ 26 w 1071"/>
                <a:gd name="T29" fmla="*/ 319 h 769"/>
                <a:gd name="T30" fmla="*/ 5 w 1071"/>
                <a:gd name="T31" fmla="*/ 359 h 769"/>
                <a:gd name="T32" fmla="*/ 14 w 1071"/>
                <a:gd name="T33" fmla="*/ 445 h 769"/>
                <a:gd name="T34" fmla="*/ 23 w 1071"/>
                <a:gd name="T35" fmla="*/ 519 h 769"/>
                <a:gd name="T36" fmla="*/ 102 w 1071"/>
                <a:gd name="T37" fmla="*/ 550 h 769"/>
                <a:gd name="T38" fmla="*/ 134 w 1071"/>
                <a:gd name="T39" fmla="*/ 574 h 769"/>
                <a:gd name="T40" fmla="*/ 168 w 1071"/>
                <a:gd name="T41" fmla="*/ 604 h 769"/>
                <a:gd name="T42" fmla="*/ 247 w 1071"/>
                <a:gd name="T43" fmla="*/ 637 h 769"/>
                <a:gd name="T44" fmla="*/ 359 w 1071"/>
                <a:gd name="T45" fmla="*/ 660 h 769"/>
                <a:gd name="T46" fmla="*/ 419 w 1071"/>
                <a:gd name="T47" fmla="*/ 675 h 769"/>
                <a:gd name="T48" fmla="*/ 449 w 1071"/>
                <a:gd name="T49" fmla="*/ 708 h 769"/>
                <a:gd name="T50" fmla="*/ 461 w 1071"/>
                <a:gd name="T51" fmla="*/ 732 h 769"/>
                <a:gd name="T52" fmla="*/ 483 w 1071"/>
                <a:gd name="T53" fmla="*/ 762 h 769"/>
                <a:gd name="T54" fmla="*/ 516 w 1071"/>
                <a:gd name="T55" fmla="*/ 750 h 769"/>
                <a:gd name="T56" fmla="*/ 555 w 1071"/>
                <a:gd name="T57" fmla="*/ 737 h 769"/>
                <a:gd name="T58" fmla="*/ 587 w 1071"/>
                <a:gd name="T59" fmla="*/ 729 h 769"/>
                <a:gd name="T60" fmla="*/ 598 w 1071"/>
                <a:gd name="T61" fmla="*/ 688 h 769"/>
                <a:gd name="T62" fmla="*/ 639 w 1071"/>
                <a:gd name="T63" fmla="*/ 619 h 769"/>
                <a:gd name="T64" fmla="*/ 632 w 1071"/>
                <a:gd name="T65" fmla="*/ 555 h 769"/>
                <a:gd name="T66" fmla="*/ 650 w 1071"/>
                <a:gd name="T67" fmla="*/ 535 h 769"/>
                <a:gd name="T68" fmla="*/ 734 w 1071"/>
                <a:gd name="T69" fmla="*/ 563 h 769"/>
                <a:gd name="T70" fmla="*/ 751 w 1071"/>
                <a:gd name="T71" fmla="*/ 609 h 769"/>
                <a:gd name="T72" fmla="*/ 789 w 1071"/>
                <a:gd name="T73" fmla="*/ 657 h 769"/>
                <a:gd name="T74" fmla="*/ 858 w 1071"/>
                <a:gd name="T75" fmla="*/ 683 h 769"/>
                <a:gd name="T76" fmla="*/ 878 w 1071"/>
                <a:gd name="T77" fmla="*/ 689 h 769"/>
                <a:gd name="T78" fmla="*/ 924 w 1071"/>
                <a:gd name="T79" fmla="*/ 670 h 769"/>
                <a:gd name="T80" fmla="*/ 953 w 1071"/>
                <a:gd name="T81" fmla="*/ 623 h 769"/>
                <a:gd name="T82" fmla="*/ 915 w 1071"/>
                <a:gd name="T83" fmla="*/ 603 h 769"/>
                <a:gd name="T84" fmla="*/ 969 w 1071"/>
                <a:gd name="T85" fmla="*/ 537 h 769"/>
                <a:gd name="T86" fmla="*/ 992 w 1071"/>
                <a:gd name="T87" fmla="*/ 461 h 769"/>
                <a:gd name="T88" fmla="*/ 1063 w 1071"/>
                <a:gd name="T89" fmla="*/ 383 h 769"/>
                <a:gd name="T90" fmla="*/ 1056 w 1071"/>
                <a:gd name="T91" fmla="*/ 336 h 769"/>
                <a:gd name="T92" fmla="*/ 1009 w 1071"/>
                <a:gd name="T93" fmla="*/ 222 h 769"/>
                <a:gd name="T94" fmla="*/ 972 w 1071"/>
                <a:gd name="T95" fmla="*/ 210 h 769"/>
                <a:gd name="T96" fmla="*/ 889 w 1071"/>
                <a:gd name="T97" fmla="*/ 131 h 769"/>
                <a:gd name="T98" fmla="*/ 867 w 1071"/>
                <a:gd name="T99" fmla="*/ 139 h 769"/>
                <a:gd name="T100" fmla="*/ 813 w 1071"/>
                <a:gd name="T101" fmla="*/ 103 h 769"/>
                <a:gd name="T102" fmla="*/ 742 w 1071"/>
                <a:gd name="T103" fmla="*/ 67 h 769"/>
                <a:gd name="T104" fmla="*/ 719 w 1071"/>
                <a:gd name="T105" fmla="*/ 71 h 769"/>
                <a:gd name="T106" fmla="*/ 639 w 1071"/>
                <a:gd name="T107" fmla="*/ 4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71" h="769">
                  <a:moveTo>
                    <a:pt x="639" y="40"/>
                  </a:moveTo>
                  <a:cubicBezTo>
                    <a:pt x="630" y="47"/>
                    <a:pt x="630" y="47"/>
                    <a:pt x="630" y="47"/>
                  </a:cubicBezTo>
                  <a:cubicBezTo>
                    <a:pt x="630" y="51"/>
                    <a:pt x="632" y="61"/>
                    <a:pt x="635" y="74"/>
                  </a:cubicBezTo>
                  <a:cubicBezTo>
                    <a:pt x="635" y="76"/>
                    <a:pt x="635" y="76"/>
                    <a:pt x="635" y="76"/>
                  </a:cubicBezTo>
                  <a:cubicBezTo>
                    <a:pt x="636" y="77"/>
                    <a:pt x="636" y="77"/>
                    <a:pt x="636" y="77"/>
                  </a:cubicBezTo>
                  <a:cubicBezTo>
                    <a:pt x="635" y="77"/>
                    <a:pt x="635" y="77"/>
                    <a:pt x="635" y="77"/>
                  </a:cubicBezTo>
                  <a:cubicBezTo>
                    <a:pt x="624" y="103"/>
                    <a:pt x="624" y="103"/>
                    <a:pt x="624" y="103"/>
                  </a:cubicBezTo>
                  <a:cubicBezTo>
                    <a:pt x="608" y="109"/>
                    <a:pt x="608" y="109"/>
                    <a:pt x="608" y="109"/>
                  </a:cubicBezTo>
                  <a:cubicBezTo>
                    <a:pt x="605" y="110"/>
                    <a:pt x="605" y="110"/>
                    <a:pt x="605" y="110"/>
                  </a:cubicBezTo>
                  <a:cubicBezTo>
                    <a:pt x="604" y="110"/>
                    <a:pt x="604" y="110"/>
                    <a:pt x="604" y="110"/>
                  </a:cubicBezTo>
                  <a:cubicBezTo>
                    <a:pt x="576" y="98"/>
                    <a:pt x="576" y="98"/>
                    <a:pt x="576" y="98"/>
                  </a:cubicBezTo>
                  <a:cubicBezTo>
                    <a:pt x="575" y="98"/>
                    <a:pt x="575" y="98"/>
                    <a:pt x="575" y="98"/>
                  </a:cubicBezTo>
                  <a:cubicBezTo>
                    <a:pt x="575" y="97"/>
                    <a:pt x="575" y="97"/>
                    <a:pt x="575" y="97"/>
                  </a:cubicBezTo>
                  <a:cubicBezTo>
                    <a:pt x="523" y="49"/>
                    <a:pt x="523" y="49"/>
                    <a:pt x="523" y="49"/>
                  </a:cubicBezTo>
                  <a:cubicBezTo>
                    <a:pt x="503" y="38"/>
                    <a:pt x="503" y="38"/>
                    <a:pt x="503" y="38"/>
                  </a:cubicBezTo>
                  <a:cubicBezTo>
                    <a:pt x="472" y="26"/>
                    <a:pt x="472" y="26"/>
                    <a:pt x="472" y="26"/>
                  </a:cubicBezTo>
                  <a:cubicBezTo>
                    <a:pt x="472" y="25"/>
                    <a:pt x="472" y="25"/>
                    <a:pt x="472" y="25"/>
                  </a:cubicBezTo>
                  <a:cubicBezTo>
                    <a:pt x="472" y="25"/>
                    <a:pt x="472" y="25"/>
                    <a:pt x="472" y="25"/>
                  </a:cubicBezTo>
                  <a:cubicBezTo>
                    <a:pt x="471" y="25"/>
                    <a:pt x="471" y="25"/>
                    <a:pt x="471" y="25"/>
                  </a:cubicBezTo>
                  <a:cubicBezTo>
                    <a:pt x="471" y="25"/>
                    <a:pt x="471" y="25"/>
                    <a:pt x="471" y="25"/>
                  </a:cubicBezTo>
                  <a:cubicBezTo>
                    <a:pt x="456" y="14"/>
                    <a:pt x="456" y="14"/>
                    <a:pt x="456" y="14"/>
                  </a:cubicBezTo>
                  <a:cubicBezTo>
                    <a:pt x="429" y="6"/>
                    <a:pt x="429" y="6"/>
                    <a:pt x="429" y="6"/>
                  </a:cubicBezTo>
                  <a:cubicBezTo>
                    <a:pt x="415" y="7"/>
                    <a:pt x="415" y="7"/>
                    <a:pt x="415" y="7"/>
                  </a:cubicBezTo>
                  <a:cubicBezTo>
                    <a:pt x="414" y="7"/>
                    <a:pt x="414" y="7"/>
                    <a:pt x="414" y="7"/>
                  </a:cubicBezTo>
                  <a:cubicBezTo>
                    <a:pt x="380" y="5"/>
                    <a:pt x="380" y="5"/>
                    <a:pt x="380" y="5"/>
                  </a:cubicBezTo>
                  <a:cubicBezTo>
                    <a:pt x="379" y="5"/>
                    <a:pt x="379" y="5"/>
                    <a:pt x="379" y="5"/>
                  </a:cubicBezTo>
                  <a:cubicBezTo>
                    <a:pt x="354" y="0"/>
                    <a:pt x="354" y="0"/>
                    <a:pt x="354" y="0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328" y="8"/>
                    <a:pt x="328" y="8"/>
                    <a:pt x="328" y="8"/>
                  </a:cubicBezTo>
                  <a:cubicBezTo>
                    <a:pt x="322" y="11"/>
                    <a:pt x="313" y="12"/>
                    <a:pt x="303" y="14"/>
                  </a:cubicBezTo>
                  <a:cubicBezTo>
                    <a:pt x="281" y="19"/>
                    <a:pt x="281" y="19"/>
                    <a:pt x="281" y="19"/>
                  </a:cubicBezTo>
                  <a:cubicBezTo>
                    <a:pt x="262" y="25"/>
                    <a:pt x="262" y="25"/>
                    <a:pt x="262" y="25"/>
                  </a:cubicBezTo>
                  <a:cubicBezTo>
                    <a:pt x="261" y="26"/>
                    <a:pt x="261" y="26"/>
                    <a:pt x="261" y="26"/>
                  </a:cubicBezTo>
                  <a:cubicBezTo>
                    <a:pt x="261" y="27"/>
                    <a:pt x="261" y="27"/>
                    <a:pt x="261" y="27"/>
                  </a:cubicBezTo>
                  <a:cubicBezTo>
                    <a:pt x="261" y="26"/>
                    <a:pt x="261" y="26"/>
                    <a:pt x="261" y="26"/>
                  </a:cubicBezTo>
                  <a:cubicBezTo>
                    <a:pt x="237" y="28"/>
                    <a:pt x="237" y="28"/>
                    <a:pt x="237" y="28"/>
                  </a:cubicBezTo>
                  <a:cubicBezTo>
                    <a:pt x="213" y="38"/>
                    <a:pt x="213" y="38"/>
                    <a:pt x="213" y="38"/>
                  </a:cubicBezTo>
                  <a:cubicBezTo>
                    <a:pt x="213" y="38"/>
                    <a:pt x="213" y="38"/>
                    <a:pt x="213" y="38"/>
                  </a:cubicBezTo>
                  <a:cubicBezTo>
                    <a:pt x="210" y="38"/>
                    <a:pt x="210" y="38"/>
                    <a:pt x="210" y="38"/>
                  </a:cubicBezTo>
                  <a:cubicBezTo>
                    <a:pt x="190" y="35"/>
                    <a:pt x="190" y="35"/>
                    <a:pt x="190" y="35"/>
                  </a:cubicBezTo>
                  <a:cubicBezTo>
                    <a:pt x="159" y="40"/>
                    <a:pt x="159" y="40"/>
                    <a:pt x="159" y="40"/>
                  </a:cubicBezTo>
                  <a:cubicBezTo>
                    <a:pt x="134" y="40"/>
                    <a:pt x="134" y="40"/>
                    <a:pt x="134" y="40"/>
                  </a:cubicBezTo>
                  <a:cubicBezTo>
                    <a:pt x="123" y="50"/>
                    <a:pt x="123" y="50"/>
                    <a:pt x="123" y="50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10" y="53"/>
                    <a:pt x="110" y="53"/>
                    <a:pt x="110" y="53"/>
                  </a:cubicBezTo>
                  <a:cubicBezTo>
                    <a:pt x="115" y="66"/>
                    <a:pt x="115" y="66"/>
                    <a:pt x="115" y="66"/>
                  </a:cubicBezTo>
                  <a:cubicBezTo>
                    <a:pt x="115" y="86"/>
                    <a:pt x="115" y="86"/>
                    <a:pt x="115" y="86"/>
                  </a:cubicBezTo>
                  <a:cubicBezTo>
                    <a:pt x="112" y="104"/>
                    <a:pt x="112" y="104"/>
                    <a:pt x="112" y="104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46" y="136"/>
                    <a:pt x="146" y="136"/>
                    <a:pt x="146" y="136"/>
                  </a:cubicBezTo>
                  <a:cubicBezTo>
                    <a:pt x="155" y="143"/>
                    <a:pt x="159" y="148"/>
                    <a:pt x="159" y="155"/>
                  </a:cubicBezTo>
                  <a:cubicBezTo>
                    <a:pt x="164" y="171"/>
                    <a:pt x="164" y="171"/>
                    <a:pt x="164" y="171"/>
                  </a:cubicBezTo>
                  <a:cubicBezTo>
                    <a:pt x="172" y="186"/>
                    <a:pt x="172" y="186"/>
                    <a:pt x="172" y="186"/>
                  </a:cubicBezTo>
                  <a:cubicBezTo>
                    <a:pt x="171" y="186"/>
                    <a:pt x="171" y="187"/>
                    <a:pt x="170" y="187"/>
                  </a:cubicBezTo>
                  <a:cubicBezTo>
                    <a:pt x="150" y="202"/>
                    <a:pt x="150" y="202"/>
                    <a:pt x="150" y="202"/>
                  </a:cubicBezTo>
                  <a:cubicBezTo>
                    <a:pt x="136" y="220"/>
                    <a:pt x="136" y="220"/>
                    <a:pt x="136" y="220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49" y="258"/>
                    <a:pt x="149" y="258"/>
                    <a:pt x="149" y="258"/>
                  </a:cubicBezTo>
                  <a:cubicBezTo>
                    <a:pt x="150" y="260"/>
                    <a:pt x="150" y="260"/>
                    <a:pt x="150" y="260"/>
                  </a:cubicBezTo>
                  <a:cubicBezTo>
                    <a:pt x="150" y="260"/>
                    <a:pt x="150" y="260"/>
                    <a:pt x="150" y="260"/>
                  </a:cubicBezTo>
                  <a:cubicBezTo>
                    <a:pt x="150" y="261"/>
                    <a:pt x="150" y="261"/>
                    <a:pt x="150" y="261"/>
                  </a:cubicBezTo>
                  <a:cubicBezTo>
                    <a:pt x="148" y="270"/>
                    <a:pt x="148" y="270"/>
                    <a:pt x="148" y="270"/>
                  </a:cubicBezTo>
                  <a:cubicBezTo>
                    <a:pt x="146" y="275"/>
                    <a:pt x="143" y="279"/>
                    <a:pt x="140" y="281"/>
                  </a:cubicBezTo>
                  <a:cubicBezTo>
                    <a:pt x="134" y="287"/>
                    <a:pt x="123" y="287"/>
                    <a:pt x="106" y="281"/>
                  </a:cubicBezTo>
                  <a:cubicBezTo>
                    <a:pt x="80" y="276"/>
                    <a:pt x="80" y="276"/>
                    <a:pt x="80" y="276"/>
                  </a:cubicBezTo>
                  <a:cubicBezTo>
                    <a:pt x="79" y="276"/>
                    <a:pt x="79" y="276"/>
                    <a:pt x="79" y="276"/>
                  </a:cubicBezTo>
                  <a:cubicBezTo>
                    <a:pt x="79" y="276"/>
                    <a:pt x="79" y="276"/>
                    <a:pt x="79" y="276"/>
                  </a:cubicBezTo>
                  <a:cubicBezTo>
                    <a:pt x="78" y="276"/>
                    <a:pt x="78" y="276"/>
                    <a:pt x="78" y="276"/>
                  </a:cubicBezTo>
                  <a:cubicBezTo>
                    <a:pt x="59" y="267"/>
                    <a:pt x="59" y="267"/>
                    <a:pt x="59" y="267"/>
                  </a:cubicBezTo>
                  <a:cubicBezTo>
                    <a:pt x="28" y="265"/>
                    <a:pt x="28" y="265"/>
                    <a:pt x="28" y="265"/>
                  </a:cubicBezTo>
                  <a:cubicBezTo>
                    <a:pt x="29" y="267"/>
                    <a:pt x="29" y="267"/>
                    <a:pt x="29" y="267"/>
                  </a:cubicBezTo>
                  <a:cubicBezTo>
                    <a:pt x="26" y="319"/>
                    <a:pt x="26" y="319"/>
                    <a:pt x="26" y="319"/>
                  </a:cubicBezTo>
                  <a:cubicBezTo>
                    <a:pt x="25" y="327"/>
                    <a:pt x="20" y="330"/>
                    <a:pt x="13" y="331"/>
                  </a:cubicBezTo>
                  <a:cubicBezTo>
                    <a:pt x="9" y="332"/>
                    <a:pt x="7" y="336"/>
                    <a:pt x="8" y="345"/>
                  </a:cubicBezTo>
                  <a:cubicBezTo>
                    <a:pt x="8" y="346"/>
                    <a:pt x="8" y="346"/>
                    <a:pt x="8" y="346"/>
                  </a:cubicBezTo>
                  <a:cubicBezTo>
                    <a:pt x="7" y="346"/>
                    <a:pt x="7" y="346"/>
                    <a:pt x="7" y="346"/>
                  </a:cubicBezTo>
                  <a:cubicBezTo>
                    <a:pt x="5" y="359"/>
                    <a:pt x="5" y="359"/>
                    <a:pt x="5" y="359"/>
                  </a:cubicBezTo>
                  <a:cubicBezTo>
                    <a:pt x="13" y="366"/>
                    <a:pt x="18" y="371"/>
                    <a:pt x="20" y="375"/>
                  </a:cubicBezTo>
                  <a:cubicBezTo>
                    <a:pt x="25" y="401"/>
                    <a:pt x="25" y="401"/>
                    <a:pt x="25" y="401"/>
                  </a:cubicBezTo>
                  <a:cubicBezTo>
                    <a:pt x="25" y="410"/>
                    <a:pt x="25" y="410"/>
                    <a:pt x="25" y="410"/>
                  </a:cubicBezTo>
                  <a:cubicBezTo>
                    <a:pt x="24" y="415"/>
                    <a:pt x="23" y="420"/>
                    <a:pt x="21" y="424"/>
                  </a:cubicBezTo>
                  <a:cubicBezTo>
                    <a:pt x="14" y="445"/>
                    <a:pt x="14" y="445"/>
                    <a:pt x="14" y="445"/>
                  </a:cubicBezTo>
                  <a:cubicBezTo>
                    <a:pt x="0" y="471"/>
                    <a:pt x="0" y="471"/>
                    <a:pt x="0" y="471"/>
                  </a:cubicBezTo>
                  <a:cubicBezTo>
                    <a:pt x="0" y="477"/>
                    <a:pt x="0" y="477"/>
                    <a:pt x="0" y="477"/>
                  </a:cubicBezTo>
                  <a:cubicBezTo>
                    <a:pt x="2" y="489"/>
                    <a:pt x="2" y="489"/>
                    <a:pt x="2" y="489"/>
                  </a:cubicBezTo>
                  <a:cubicBezTo>
                    <a:pt x="16" y="507"/>
                    <a:pt x="16" y="507"/>
                    <a:pt x="16" y="507"/>
                  </a:cubicBezTo>
                  <a:cubicBezTo>
                    <a:pt x="20" y="512"/>
                    <a:pt x="22" y="516"/>
                    <a:pt x="23" y="519"/>
                  </a:cubicBezTo>
                  <a:cubicBezTo>
                    <a:pt x="36" y="537"/>
                    <a:pt x="36" y="537"/>
                    <a:pt x="36" y="537"/>
                  </a:cubicBezTo>
                  <a:cubicBezTo>
                    <a:pt x="55" y="558"/>
                    <a:pt x="55" y="558"/>
                    <a:pt x="55" y="558"/>
                  </a:cubicBezTo>
                  <a:cubicBezTo>
                    <a:pt x="62" y="565"/>
                    <a:pt x="67" y="568"/>
                    <a:pt x="70" y="568"/>
                  </a:cubicBezTo>
                  <a:cubicBezTo>
                    <a:pt x="90" y="556"/>
                    <a:pt x="90" y="556"/>
                    <a:pt x="90" y="556"/>
                  </a:cubicBezTo>
                  <a:cubicBezTo>
                    <a:pt x="94" y="553"/>
                    <a:pt x="97" y="550"/>
                    <a:pt x="102" y="550"/>
                  </a:cubicBezTo>
                  <a:cubicBezTo>
                    <a:pt x="106" y="550"/>
                    <a:pt x="113" y="554"/>
                    <a:pt x="122" y="560"/>
                  </a:cubicBezTo>
                  <a:cubicBezTo>
                    <a:pt x="122" y="560"/>
                    <a:pt x="122" y="560"/>
                    <a:pt x="122" y="560"/>
                  </a:cubicBezTo>
                  <a:cubicBezTo>
                    <a:pt x="123" y="560"/>
                    <a:pt x="123" y="560"/>
                    <a:pt x="123" y="560"/>
                  </a:cubicBezTo>
                  <a:cubicBezTo>
                    <a:pt x="123" y="561"/>
                    <a:pt x="123" y="561"/>
                    <a:pt x="123" y="561"/>
                  </a:cubicBezTo>
                  <a:cubicBezTo>
                    <a:pt x="134" y="574"/>
                    <a:pt x="134" y="574"/>
                    <a:pt x="134" y="574"/>
                  </a:cubicBezTo>
                  <a:cubicBezTo>
                    <a:pt x="139" y="586"/>
                    <a:pt x="139" y="586"/>
                    <a:pt x="139" y="586"/>
                  </a:cubicBezTo>
                  <a:cubicBezTo>
                    <a:pt x="143" y="592"/>
                    <a:pt x="143" y="592"/>
                    <a:pt x="143" y="592"/>
                  </a:cubicBezTo>
                  <a:cubicBezTo>
                    <a:pt x="147" y="594"/>
                    <a:pt x="147" y="594"/>
                    <a:pt x="147" y="594"/>
                  </a:cubicBezTo>
                  <a:cubicBezTo>
                    <a:pt x="160" y="603"/>
                    <a:pt x="160" y="603"/>
                    <a:pt x="160" y="603"/>
                  </a:cubicBezTo>
                  <a:cubicBezTo>
                    <a:pt x="168" y="604"/>
                    <a:pt x="168" y="604"/>
                    <a:pt x="168" y="604"/>
                  </a:cubicBezTo>
                  <a:cubicBezTo>
                    <a:pt x="172" y="605"/>
                    <a:pt x="176" y="609"/>
                    <a:pt x="179" y="613"/>
                  </a:cubicBezTo>
                  <a:cubicBezTo>
                    <a:pt x="181" y="616"/>
                    <a:pt x="193" y="620"/>
                    <a:pt x="213" y="625"/>
                  </a:cubicBezTo>
                  <a:cubicBezTo>
                    <a:pt x="214" y="625"/>
                    <a:pt x="214" y="625"/>
                    <a:pt x="214" y="625"/>
                  </a:cubicBezTo>
                  <a:cubicBezTo>
                    <a:pt x="246" y="637"/>
                    <a:pt x="246" y="637"/>
                    <a:pt x="246" y="637"/>
                  </a:cubicBezTo>
                  <a:cubicBezTo>
                    <a:pt x="247" y="637"/>
                    <a:pt x="247" y="637"/>
                    <a:pt x="247" y="637"/>
                  </a:cubicBezTo>
                  <a:cubicBezTo>
                    <a:pt x="248" y="637"/>
                    <a:pt x="248" y="637"/>
                    <a:pt x="248" y="637"/>
                  </a:cubicBezTo>
                  <a:cubicBezTo>
                    <a:pt x="270" y="648"/>
                    <a:pt x="270" y="648"/>
                    <a:pt x="270" y="648"/>
                  </a:cubicBezTo>
                  <a:cubicBezTo>
                    <a:pt x="308" y="657"/>
                    <a:pt x="308" y="657"/>
                    <a:pt x="308" y="657"/>
                  </a:cubicBezTo>
                  <a:cubicBezTo>
                    <a:pt x="309" y="658"/>
                    <a:pt x="309" y="658"/>
                    <a:pt x="309" y="658"/>
                  </a:cubicBezTo>
                  <a:cubicBezTo>
                    <a:pt x="359" y="660"/>
                    <a:pt x="359" y="660"/>
                    <a:pt x="359" y="660"/>
                  </a:cubicBezTo>
                  <a:cubicBezTo>
                    <a:pt x="381" y="652"/>
                    <a:pt x="381" y="652"/>
                    <a:pt x="381" y="652"/>
                  </a:cubicBezTo>
                  <a:cubicBezTo>
                    <a:pt x="401" y="652"/>
                    <a:pt x="401" y="652"/>
                    <a:pt x="401" y="652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2" y="654"/>
                    <a:pt x="402" y="654"/>
                    <a:pt x="402" y="654"/>
                  </a:cubicBezTo>
                  <a:cubicBezTo>
                    <a:pt x="419" y="675"/>
                    <a:pt x="419" y="675"/>
                    <a:pt x="419" y="675"/>
                  </a:cubicBezTo>
                  <a:cubicBezTo>
                    <a:pt x="419" y="675"/>
                    <a:pt x="419" y="675"/>
                    <a:pt x="419" y="675"/>
                  </a:cubicBezTo>
                  <a:cubicBezTo>
                    <a:pt x="419" y="676"/>
                    <a:pt x="419" y="676"/>
                    <a:pt x="419" y="676"/>
                  </a:cubicBezTo>
                  <a:cubicBezTo>
                    <a:pt x="429" y="693"/>
                    <a:pt x="429" y="693"/>
                    <a:pt x="429" y="693"/>
                  </a:cubicBezTo>
                  <a:cubicBezTo>
                    <a:pt x="438" y="702"/>
                    <a:pt x="438" y="702"/>
                    <a:pt x="438" y="702"/>
                  </a:cubicBezTo>
                  <a:cubicBezTo>
                    <a:pt x="449" y="708"/>
                    <a:pt x="449" y="708"/>
                    <a:pt x="449" y="708"/>
                  </a:cubicBezTo>
                  <a:cubicBezTo>
                    <a:pt x="451" y="709"/>
                    <a:pt x="451" y="709"/>
                    <a:pt x="451" y="709"/>
                  </a:cubicBezTo>
                  <a:cubicBezTo>
                    <a:pt x="451" y="709"/>
                    <a:pt x="451" y="709"/>
                    <a:pt x="451" y="709"/>
                  </a:cubicBezTo>
                  <a:cubicBezTo>
                    <a:pt x="452" y="710"/>
                    <a:pt x="452" y="710"/>
                    <a:pt x="452" y="710"/>
                  </a:cubicBezTo>
                  <a:cubicBezTo>
                    <a:pt x="461" y="731"/>
                    <a:pt x="461" y="731"/>
                    <a:pt x="461" y="731"/>
                  </a:cubicBezTo>
                  <a:cubicBezTo>
                    <a:pt x="461" y="732"/>
                    <a:pt x="461" y="732"/>
                    <a:pt x="461" y="732"/>
                  </a:cubicBezTo>
                  <a:cubicBezTo>
                    <a:pt x="462" y="732"/>
                    <a:pt x="462" y="732"/>
                    <a:pt x="462" y="732"/>
                  </a:cubicBezTo>
                  <a:cubicBezTo>
                    <a:pt x="462" y="733"/>
                    <a:pt x="462" y="733"/>
                    <a:pt x="462" y="733"/>
                  </a:cubicBezTo>
                  <a:cubicBezTo>
                    <a:pt x="467" y="756"/>
                    <a:pt x="467" y="756"/>
                    <a:pt x="467" y="756"/>
                  </a:cubicBezTo>
                  <a:cubicBezTo>
                    <a:pt x="482" y="762"/>
                    <a:pt x="482" y="762"/>
                    <a:pt x="482" y="762"/>
                  </a:cubicBezTo>
                  <a:cubicBezTo>
                    <a:pt x="483" y="762"/>
                    <a:pt x="483" y="762"/>
                    <a:pt x="483" y="762"/>
                  </a:cubicBezTo>
                  <a:cubicBezTo>
                    <a:pt x="484" y="762"/>
                    <a:pt x="484" y="762"/>
                    <a:pt x="484" y="762"/>
                  </a:cubicBezTo>
                  <a:cubicBezTo>
                    <a:pt x="484" y="762"/>
                    <a:pt x="484" y="762"/>
                    <a:pt x="484" y="762"/>
                  </a:cubicBezTo>
                  <a:cubicBezTo>
                    <a:pt x="496" y="769"/>
                    <a:pt x="496" y="769"/>
                    <a:pt x="496" y="769"/>
                  </a:cubicBezTo>
                  <a:cubicBezTo>
                    <a:pt x="512" y="766"/>
                    <a:pt x="512" y="766"/>
                    <a:pt x="512" y="766"/>
                  </a:cubicBezTo>
                  <a:cubicBezTo>
                    <a:pt x="516" y="750"/>
                    <a:pt x="516" y="750"/>
                    <a:pt x="516" y="750"/>
                  </a:cubicBezTo>
                  <a:cubicBezTo>
                    <a:pt x="516" y="749"/>
                    <a:pt x="516" y="749"/>
                    <a:pt x="516" y="749"/>
                  </a:cubicBezTo>
                  <a:cubicBezTo>
                    <a:pt x="517" y="748"/>
                    <a:pt x="517" y="748"/>
                    <a:pt x="517" y="748"/>
                  </a:cubicBezTo>
                  <a:cubicBezTo>
                    <a:pt x="535" y="730"/>
                    <a:pt x="535" y="730"/>
                    <a:pt x="535" y="730"/>
                  </a:cubicBezTo>
                  <a:cubicBezTo>
                    <a:pt x="555" y="735"/>
                    <a:pt x="555" y="735"/>
                    <a:pt x="555" y="735"/>
                  </a:cubicBezTo>
                  <a:cubicBezTo>
                    <a:pt x="555" y="737"/>
                    <a:pt x="555" y="737"/>
                    <a:pt x="555" y="737"/>
                  </a:cubicBezTo>
                  <a:cubicBezTo>
                    <a:pt x="565" y="758"/>
                    <a:pt x="565" y="758"/>
                    <a:pt x="565" y="758"/>
                  </a:cubicBezTo>
                  <a:cubicBezTo>
                    <a:pt x="585" y="751"/>
                    <a:pt x="585" y="751"/>
                    <a:pt x="585" y="751"/>
                  </a:cubicBezTo>
                  <a:cubicBezTo>
                    <a:pt x="587" y="731"/>
                    <a:pt x="587" y="731"/>
                    <a:pt x="587" y="731"/>
                  </a:cubicBezTo>
                  <a:cubicBezTo>
                    <a:pt x="587" y="730"/>
                    <a:pt x="587" y="730"/>
                    <a:pt x="587" y="730"/>
                  </a:cubicBezTo>
                  <a:cubicBezTo>
                    <a:pt x="587" y="729"/>
                    <a:pt x="587" y="729"/>
                    <a:pt x="587" y="729"/>
                  </a:cubicBezTo>
                  <a:cubicBezTo>
                    <a:pt x="588" y="728"/>
                    <a:pt x="588" y="728"/>
                    <a:pt x="588" y="728"/>
                  </a:cubicBezTo>
                  <a:cubicBezTo>
                    <a:pt x="601" y="720"/>
                    <a:pt x="601" y="720"/>
                    <a:pt x="601" y="720"/>
                  </a:cubicBezTo>
                  <a:cubicBezTo>
                    <a:pt x="598" y="691"/>
                    <a:pt x="598" y="691"/>
                    <a:pt x="598" y="691"/>
                  </a:cubicBezTo>
                  <a:cubicBezTo>
                    <a:pt x="598" y="689"/>
                    <a:pt x="598" y="689"/>
                    <a:pt x="598" y="689"/>
                  </a:cubicBezTo>
                  <a:cubicBezTo>
                    <a:pt x="598" y="688"/>
                    <a:pt x="598" y="688"/>
                    <a:pt x="598" y="688"/>
                  </a:cubicBezTo>
                  <a:cubicBezTo>
                    <a:pt x="598" y="688"/>
                    <a:pt x="598" y="688"/>
                    <a:pt x="598" y="688"/>
                  </a:cubicBezTo>
                  <a:cubicBezTo>
                    <a:pt x="614" y="655"/>
                    <a:pt x="614" y="655"/>
                    <a:pt x="614" y="655"/>
                  </a:cubicBezTo>
                  <a:cubicBezTo>
                    <a:pt x="630" y="649"/>
                    <a:pt x="630" y="649"/>
                    <a:pt x="630" y="649"/>
                  </a:cubicBezTo>
                  <a:cubicBezTo>
                    <a:pt x="624" y="619"/>
                    <a:pt x="624" y="619"/>
                    <a:pt x="624" y="619"/>
                  </a:cubicBezTo>
                  <a:cubicBezTo>
                    <a:pt x="639" y="619"/>
                    <a:pt x="639" y="619"/>
                    <a:pt x="639" y="619"/>
                  </a:cubicBezTo>
                  <a:cubicBezTo>
                    <a:pt x="638" y="605"/>
                    <a:pt x="638" y="605"/>
                    <a:pt x="638" y="605"/>
                  </a:cubicBezTo>
                  <a:cubicBezTo>
                    <a:pt x="630" y="577"/>
                    <a:pt x="630" y="577"/>
                    <a:pt x="630" y="577"/>
                  </a:cubicBezTo>
                  <a:cubicBezTo>
                    <a:pt x="630" y="577"/>
                    <a:pt x="630" y="577"/>
                    <a:pt x="630" y="577"/>
                  </a:cubicBezTo>
                  <a:cubicBezTo>
                    <a:pt x="630" y="575"/>
                    <a:pt x="630" y="575"/>
                    <a:pt x="630" y="575"/>
                  </a:cubicBezTo>
                  <a:cubicBezTo>
                    <a:pt x="632" y="555"/>
                    <a:pt x="632" y="555"/>
                    <a:pt x="632" y="555"/>
                  </a:cubicBezTo>
                  <a:cubicBezTo>
                    <a:pt x="632" y="552"/>
                    <a:pt x="632" y="552"/>
                    <a:pt x="632" y="552"/>
                  </a:cubicBezTo>
                  <a:cubicBezTo>
                    <a:pt x="634" y="550"/>
                    <a:pt x="634" y="550"/>
                    <a:pt x="634" y="550"/>
                  </a:cubicBezTo>
                  <a:cubicBezTo>
                    <a:pt x="645" y="537"/>
                    <a:pt x="645" y="537"/>
                    <a:pt x="645" y="537"/>
                  </a:cubicBezTo>
                  <a:cubicBezTo>
                    <a:pt x="647" y="535"/>
                    <a:pt x="647" y="535"/>
                    <a:pt x="647" y="535"/>
                  </a:cubicBezTo>
                  <a:cubicBezTo>
                    <a:pt x="650" y="535"/>
                    <a:pt x="650" y="535"/>
                    <a:pt x="650" y="535"/>
                  </a:cubicBezTo>
                  <a:cubicBezTo>
                    <a:pt x="678" y="540"/>
                    <a:pt x="678" y="540"/>
                    <a:pt x="678" y="540"/>
                  </a:cubicBezTo>
                  <a:cubicBezTo>
                    <a:pt x="680" y="540"/>
                    <a:pt x="680" y="540"/>
                    <a:pt x="680" y="540"/>
                  </a:cubicBezTo>
                  <a:cubicBezTo>
                    <a:pt x="703" y="546"/>
                    <a:pt x="703" y="546"/>
                    <a:pt x="703" y="546"/>
                  </a:cubicBezTo>
                  <a:cubicBezTo>
                    <a:pt x="723" y="540"/>
                    <a:pt x="723" y="540"/>
                    <a:pt x="723" y="540"/>
                  </a:cubicBezTo>
                  <a:cubicBezTo>
                    <a:pt x="734" y="563"/>
                    <a:pt x="734" y="563"/>
                    <a:pt x="734" y="563"/>
                  </a:cubicBezTo>
                  <a:cubicBezTo>
                    <a:pt x="735" y="564"/>
                    <a:pt x="735" y="564"/>
                    <a:pt x="735" y="564"/>
                  </a:cubicBezTo>
                  <a:cubicBezTo>
                    <a:pt x="735" y="581"/>
                    <a:pt x="735" y="581"/>
                    <a:pt x="735" y="581"/>
                  </a:cubicBezTo>
                  <a:cubicBezTo>
                    <a:pt x="739" y="597"/>
                    <a:pt x="739" y="597"/>
                    <a:pt x="739" y="597"/>
                  </a:cubicBezTo>
                  <a:cubicBezTo>
                    <a:pt x="741" y="603"/>
                    <a:pt x="745" y="607"/>
                    <a:pt x="749" y="609"/>
                  </a:cubicBezTo>
                  <a:cubicBezTo>
                    <a:pt x="751" y="609"/>
                    <a:pt x="751" y="609"/>
                    <a:pt x="751" y="609"/>
                  </a:cubicBezTo>
                  <a:cubicBezTo>
                    <a:pt x="761" y="611"/>
                    <a:pt x="766" y="615"/>
                    <a:pt x="767" y="621"/>
                  </a:cubicBezTo>
                  <a:cubicBezTo>
                    <a:pt x="768" y="626"/>
                    <a:pt x="772" y="634"/>
                    <a:pt x="780" y="642"/>
                  </a:cubicBezTo>
                  <a:cubicBezTo>
                    <a:pt x="789" y="656"/>
                    <a:pt x="789" y="656"/>
                    <a:pt x="789" y="656"/>
                  </a:cubicBezTo>
                  <a:cubicBezTo>
                    <a:pt x="789" y="656"/>
                    <a:pt x="789" y="656"/>
                    <a:pt x="789" y="656"/>
                  </a:cubicBezTo>
                  <a:cubicBezTo>
                    <a:pt x="789" y="657"/>
                    <a:pt x="789" y="657"/>
                    <a:pt x="789" y="657"/>
                  </a:cubicBezTo>
                  <a:cubicBezTo>
                    <a:pt x="796" y="669"/>
                    <a:pt x="796" y="669"/>
                    <a:pt x="796" y="669"/>
                  </a:cubicBezTo>
                  <a:cubicBezTo>
                    <a:pt x="805" y="668"/>
                    <a:pt x="805" y="668"/>
                    <a:pt x="805" y="668"/>
                  </a:cubicBezTo>
                  <a:cubicBezTo>
                    <a:pt x="823" y="652"/>
                    <a:pt x="823" y="652"/>
                    <a:pt x="823" y="652"/>
                  </a:cubicBezTo>
                  <a:cubicBezTo>
                    <a:pt x="835" y="676"/>
                    <a:pt x="835" y="676"/>
                    <a:pt x="835" y="676"/>
                  </a:cubicBezTo>
                  <a:cubicBezTo>
                    <a:pt x="858" y="683"/>
                    <a:pt x="858" y="683"/>
                    <a:pt x="858" y="683"/>
                  </a:cubicBezTo>
                  <a:cubicBezTo>
                    <a:pt x="859" y="683"/>
                    <a:pt x="859" y="683"/>
                    <a:pt x="859" y="683"/>
                  </a:cubicBezTo>
                  <a:cubicBezTo>
                    <a:pt x="860" y="684"/>
                    <a:pt x="860" y="684"/>
                    <a:pt x="860" y="684"/>
                  </a:cubicBezTo>
                  <a:cubicBezTo>
                    <a:pt x="872" y="706"/>
                    <a:pt x="872" y="706"/>
                    <a:pt x="872" y="706"/>
                  </a:cubicBezTo>
                  <a:cubicBezTo>
                    <a:pt x="877" y="709"/>
                    <a:pt x="877" y="709"/>
                    <a:pt x="877" y="709"/>
                  </a:cubicBezTo>
                  <a:cubicBezTo>
                    <a:pt x="878" y="689"/>
                    <a:pt x="878" y="689"/>
                    <a:pt x="878" y="689"/>
                  </a:cubicBezTo>
                  <a:cubicBezTo>
                    <a:pt x="878" y="688"/>
                    <a:pt x="878" y="688"/>
                    <a:pt x="878" y="688"/>
                  </a:cubicBezTo>
                  <a:cubicBezTo>
                    <a:pt x="878" y="684"/>
                    <a:pt x="878" y="684"/>
                    <a:pt x="878" y="684"/>
                  </a:cubicBezTo>
                  <a:cubicBezTo>
                    <a:pt x="924" y="683"/>
                    <a:pt x="924" y="683"/>
                    <a:pt x="924" y="683"/>
                  </a:cubicBezTo>
                  <a:cubicBezTo>
                    <a:pt x="925" y="679"/>
                    <a:pt x="925" y="679"/>
                    <a:pt x="925" y="679"/>
                  </a:cubicBezTo>
                  <a:cubicBezTo>
                    <a:pt x="927" y="677"/>
                    <a:pt x="927" y="673"/>
                    <a:pt x="924" y="670"/>
                  </a:cubicBezTo>
                  <a:cubicBezTo>
                    <a:pt x="921" y="663"/>
                    <a:pt x="920" y="658"/>
                    <a:pt x="919" y="651"/>
                  </a:cubicBezTo>
                  <a:cubicBezTo>
                    <a:pt x="918" y="642"/>
                    <a:pt x="919" y="636"/>
                    <a:pt x="921" y="634"/>
                  </a:cubicBezTo>
                  <a:cubicBezTo>
                    <a:pt x="924" y="630"/>
                    <a:pt x="927" y="630"/>
                    <a:pt x="932" y="631"/>
                  </a:cubicBezTo>
                  <a:cubicBezTo>
                    <a:pt x="951" y="637"/>
                    <a:pt x="951" y="637"/>
                    <a:pt x="951" y="637"/>
                  </a:cubicBezTo>
                  <a:cubicBezTo>
                    <a:pt x="953" y="623"/>
                    <a:pt x="953" y="623"/>
                    <a:pt x="953" y="623"/>
                  </a:cubicBezTo>
                  <a:cubicBezTo>
                    <a:pt x="918" y="607"/>
                    <a:pt x="918" y="607"/>
                    <a:pt x="918" y="607"/>
                  </a:cubicBezTo>
                  <a:cubicBezTo>
                    <a:pt x="916" y="607"/>
                    <a:pt x="916" y="607"/>
                    <a:pt x="916" y="607"/>
                  </a:cubicBezTo>
                  <a:cubicBezTo>
                    <a:pt x="915" y="605"/>
                    <a:pt x="915" y="605"/>
                    <a:pt x="915" y="605"/>
                  </a:cubicBezTo>
                  <a:cubicBezTo>
                    <a:pt x="915" y="604"/>
                    <a:pt x="915" y="604"/>
                    <a:pt x="915" y="604"/>
                  </a:cubicBezTo>
                  <a:cubicBezTo>
                    <a:pt x="915" y="603"/>
                    <a:pt x="915" y="603"/>
                    <a:pt x="915" y="603"/>
                  </a:cubicBezTo>
                  <a:cubicBezTo>
                    <a:pt x="910" y="561"/>
                    <a:pt x="910" y="561"/>
                    <a:pt x="910" y="561"/>
                  </a:cubicBezTo>
                  <a:cubicBezTo>
                    <a:pt x="911" y="535"/>
                    <a:pt x="911" y="535"/>
                    <a:pt x="911" y="535"/>
                  </a:cubicBezTo>
                  <a:cubicBezTo>
                    <a:pt x="911" y="531"/>
                    <a:pt x="911" y="531"/>
                    <a:pt x="911" y="531"/>
                  </a:cubicBezTo>
                  <a:cubicBezTo>
                    <a:pt x="911" y="529"/>
                    <a:pt x="911" y="529"/>
                    <a:pt x="911" y="529"/>
                  </a:cubicBezTo>
                  <a:cubicBezTo>
                    <a:pt x="969" y="537"/>
                    <a:pt x="969" y="537"/>
                    <a:pt x="969" y="537"/>
                  </a:cubicBezTo>
                  <a:cubicBezTo>
                    <a:pt x="983" y="523"/>
                    <a:pt x="983" y="523"/>
                    <a:pt x="983" y="523"/>
                  </a:cubicBezTo>
                  <a:cubicBezTo>
                    <a:pt x="987" y="518"/>
                    <a:pt x="986" y="514"/>
                    <a:pt x="983" y="512"/>
                  </a:cubicBezTo>
                  <a:cubicBezTo>
                    <a:pt x="969" y="507"/>
                    <a:pt x="961" y="501"/>
                    <a:pt x="961" y="495"/>
                  </a:cubicBezTo>
                  <a:cubicBezTo>
                    <a:pt x="961" y="491"/>
                    <a:pt x="962" y="487"/>
                    <a:pt x="968" y="485"/>
                  </a:cubicBezTo>
                  <a:cubicBezTo>
                    <a:pt x="992" y="461"/>
                    <a:pt x="992" y="461"/>
                    <a:pt x="992" y="461"/>
                  </a:cubicBezTo>
                  <a:cubicBezTo>
                    <a:pt x="1018" y="460"/>
                    <a:pt x="1018" y="460"/>
                    <a:pt x="1018" y="460"/>
                  </a:cubicBezTo>
                  <a:cubicBezTo>
                    <a:pt x="1032" y="436"/>
                    <a:pt x="1032" y="436"/>
                    <a:pt x="1032" y="436"/>
                  </a:cubicBezTo>
                  <a:cubicBezTo>
                    <a:pt x="1032" y="414"/>
                    <a:pt x="1032" y="414"/>
                    <a:pt x="1032" y="414"/>
                  </a:cubicBezTo>
                  <a:cubicBezTo>
                    <a:pt x="1052" y="410"/>
                    <a:pt x="1052" y="410"/>
                    <a:pt x="1052" y="410"/>
                  </a:cubicBezTo>
                  <a:cubicBezTo>
                    <a:pt x="1057" y="394"/>
                    <a:pt x="1061" y="386"/>
                    <a:pt x="1063" y="383"/>
                  </a:cubicBezTo>
                  <a:cubicBezTo>
                    <a:pt x="1071" y="365"/>
                    <a:pt x="1071" y="365"/>
                    <a:pt x="1071" y="365"/>
                  </a:cubicBezTo>
                  <a:cubicBezTo>
                    <a:pt x="1056" y="338"/>
                    <a:pt x="1056" y="338"/>
                    <a:pt x="1056" y="338"/>
                  </a:cubicBezTo>
                  <a:cubicBezTo>
                    <a:pt x="1056" y="337"/>
                    <a:pt x="1056" y="337"/>
                    <a:pt x="1056" y="337"/>
                  </a:cubicBezTo>
                  <a:cubicBezTo>
                    <a:pt x="1056" y="337"/>
                    <a:pt x="1056" y="337"/>
                    <a:pt x="1056" y="337"/>
                  </a:cubicBezTo>
                  <a:cubicBezTo>
                    <a:pt x="1056" y="336"/>
                    <a:pt x="1056" y="336"/>
                    <a:pt x="1056" y="336"/>
                  </a:cubicBezTo>
                  <a:cubicBezTo>
                    <a:pt x="1047" y="300"/>
                    <a:pt x="1047" y="300"/>
                    <a:pt x="1047" y="300"/>
                  </a:cubicBezTo>
                  <a:cubicBezTo>
                    <a:pt x="1047" y="299"/>
                    <a:pt x="1047" y="299"/>
                    <a:pt x="1047" y="299"/>
                  </a:cubicBezTo>
                  <a:cubicBezTo>
                    <a:pt x="1040" y="262"/>
                    <a:pt x="1040" y="262"/>
                    <a:pt x="1040" y="262"/>
                  </a:cubicBezTo>
                  <a:cubicBezTo>
                    <a:pt x="1028" y="241"/>
                    <a:pt x="1028" y="241"/>
                    <a:pt x="1028" y="241"/>
                  </a:cubicBezTo>
                  <a:cubicBezTo>
                    <a:pt x="1009" y="222"/>
                    <a:pt x="1009" y="222"/>
                    <a:pt x="1009" y="222"/>
                  </a:cubicBezTo>
                  <a:cubicBezTo>
                    <a:pt x="1009" y="221"/>
                    <a:pt x="1009" y="221"/>
                    <a:pt x="1009" y="221"/>
                  </a:cubicBezTo>
                  <a:cubicBezTo>
                    <a:pt x="1009" y="220"/>
                    <a:pt x="1009" y="220"/>
                    <a:pt x="1009" y="220"/>
                  </a:cubicBezTo>
                  <a:cubicBezTo>
                    <a:pt x="1008" y="219"/>
                    <a:pt x="1008" y="219"/>
                    <a:pt x="1008" y="219"/>
                  </a:cubicBezTo>
                  <a:cubicBezTo>
                    <a:pt x="1007" y="199"/>
                    <a:pt x="1007" y="199"/>
                    <a:pt x="1007" y="199"/>
                  </a:cubicBezTo>
                  <a:cubicBezTo>
                    <a:pt x="972" y="210"/>
                    <a:pt x="972" y="210"/>
                    <a:pt x="972" y="210"/>
                  </a:cubicBezTo>
                  <a:cubicBezTo>
                    <a:pt x="971" y="208"/>
                    <a:pt x="971" y="208"/>
                    <a:pt x="971" y="208"/>
                  </a:cubicBezTo>
                  <a:cubicBezTo>
                    <a:pt x="955" y="191"/>
                    <a:pt x="955" y="191"/>
                    <a:pt x="955" y="191"/>
                  </a:cubicBezTo>
                  <a:cubicBezTo>
                    <a:pt x="908" y="155"/>
                    <a:pt x="908" y="155"/>
                    <a:pt x="908" y="155"/>
                  </a:cubicBezTo>
                  <a:cubicBezTo>
                    <a:pt x="906" y="155"/>
                    <a:pt x="906" y="155"/>
                    <a:pt x="906" y="155"/>
                  </a:cubicBezTo>
                  <a:cubicBezTo>
                    <a:pt x="889" y="131"/>
                    <a:pt x="889" y="131"/>
                    <a:pt x="889" y="131"/>
                  </a:cubicBezTo>
                  <a:cubicBezTo>
                    <a:pt x="877" y="124"/>
                    <a:pt x="877" y="124"/>
                    <a:pt x="877" y="124"/>
                  </a:cubicBezTo>
                  <a:cubicBezTo>
                    <a:pt x="870" y="136"/>
                    <a:pt x="870" y="136"/>
                    <a:pt x="870" y="136"/>
                  </a:cubicBezTo>
                  <a:cubicBezTo>
                    <a:pt x="870" y="138"/>
                    <a:pt x="870" y="138"/>
                    <a:pt x="870" y="138"/>
                  </a:cubicBezTo>
                  <a:cubicBezTo>
                    <a:pt x="868" y="139"/>
                    <a:pt x="868" y="139"/>
                    <a:pt x="868" y="139"/>
                  </a:cubicBezTo>
                  <a:cubicBezTo>
                    <a:pt x="867" y="139"/>
                    <a:pt x="867" y="139"/>
                    <a:pt x="867" y="139"/>
                  </a:cubicBezTo>
                  <a:cubicBezTo>
                    <a:pt x="865" y="139"/>
                    <a:pt x="865" y="139"/>
                    <a:pt x="865" y="139"/>
                  </a:cubicBezTo>
                  <a:cubicBezTo>
                    <a:pt x="851" y="140"/>
                    <a:pt x="851" y="140"/>
                    <a:pt x="851" y="140"/>
                  </a:cubicBezTo>
                  <a:cubicBezTo>
                    <a:pt x="848" y="141"/>
                    <a:pt x="848" y="141"/>
                    <a:pt x="848" y="141"/>
                  </a:cubicBezTo>
                  <a:cubicBezTo>
                    <a:pt x="847" y="141"/>
                    <a:pt x="847" y="141"/>
                    <a:pt x="847" y="141"/>
                  </a:cubicBezTo>
                  <a:cubicBezTo>
                    <a:pt x="813" y="103"/>
                    <a:pt x="813" y="103"/>
                    <a:pt x="813" y="103"/>
                  </a:cubicBezTo>
                  <a:cubicBezTo>
                    <a:pt x="805" y="100"/>
                    <a:pt x="798" y="92"/>
                    <a:pt x="787" y="82"/>
                  </a:cubicBezTo>
                  <a:cubicBezTo>
                    <a:pt x="771" y="70"/>
                    <a:pt x="771" y="70"/>
                    <a:pt x="771" y="70"/>
                  </a:cubicBezTo>
                  <a:cubicBezTo>
                    <a:pt x="770" y="69"/>
                    <a:pt x="770" y="69"/>
                    <a:pt x="770" y="69"/>
                  </a:cubicBezTo>
                  <a:cubicBezTo>
                    <a:pt x="752" y="59"/>
                    <a:pt x="752" y="59"/>
                    <a:pt x="752" y="59"/>
                  </a:cubicBezTo>
                  <a:cubicBezTo>
                    <a:pt x="742" y="67"/>
                    <a:pt x="742" y="67"/>
                    <a:pt x="742" y="67"/>
                  </a:cubicBezTo>
                  <a:cubicBezTo>
                    <a:pt x="741" y="69"/>
                    <a:pt x="741" y="69"/>
                    <a:pt x="741" y="69"/>
                  </a:cubicBezTo>
                  <a:cubicBezTo>
                    <a:pt x="740" y="68"/>
                    <a:pt x="740" y="68"/>
                    <a:pt x="740" y="68"/>
                  </a:cubicBezTo>
                  <a:cubicBezTo>
                    <a:pt x="739" y="68"/>
                    <a:pt x="739" y="68"/>
                    <a:pt x="739" y="68"/>
                  </a:cubicBezTo>
                  <a:cubicBezTo>
                    <a:pt x="729" y="66"/>
                    <a:pt x="729" y="66"/>
                    <a:pt x="729" y="66"/>
                  </a:cubicBezTo>
                  <a:cubicBezTo>
                    <a:pt x="719" y="71"/>
                    <a:pt x="719" y="71"/>
                    <a:pt x="719" y="71"/>
                  </a:cubicBezTo>
                  <a:cubicBezTo>
                    <a:pt x="718" y="72"/>
                    <a:pt x="718" y="72"/>
                    <a:pt x="718" y="72"/>
                  </a:cubicBezTo>
                  <a:cubicBezTo>
                    <a:pt x="716" y="73"/>
                    <a:pt x="716" y="73"/>
                    <a:pt x="716" y="73"/>
                  </a:cubicBezTo>
                  <a:cubicBezTo>
                    <a:pt x="715" y="73"/>
                    <a:pt x="715" y="73"/>
                    <a:pt x="715" y="73"/>
                  </a:cubicBezTo>
                  <a:cubicBezTo>
                    <a:pt x="701" y="76"/>
                    <a:pt x="701" y="76"/>
                    <a:pt x="701" y="76"/>
                  </a:cubicBezTo>
                  <a:cubicBezTo>
                    <a:pt x="681" y="64"/>
                    <a:pt x="661" y="52"/>
                    <a:pt x="639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1"/>
            <p:cNvSpPr/>
            <p:nvPr/>
          </p:nvSpPr>
          <p:spPr bwMode="auto">
            <a:xfrm>
              <a:off x="4157663" y="3094038"/>
              <a:ext cx="917575" cy="806450"/>
            </a:xfrm>
            <a:custGeom>
              <a:avLst/>
              <a:gdLst>
                <a:gd name="T0" fmla="*/ 27 w 928"/>
                <a:gd name="T1" fmla="*/ 37 h 814"/>
                <a:gd name="T2" fmla="*/ 23 w 928"/>
                <a:gd name="T3" fmla="*/ 93 h 814"/>
                <a:gd name="T4" fmla="*/ 13 w 928"/>
                <a:gd name="T5" fmla="*/ 151 h 814"/>
                <a:gd name="T6" fmla="*/ 52 w 928"/>
                <a:gd name="T7" fmla="*/ 182 h 814"/>
                <a:gd name="T8" fmla="*/ 94 w 928"/>
                <a:gd name="T9" fmla="*/ 255 h 814"/>
                <a:gd name="T10" fmla="*/ 98 w 928"/>
                <a:gd name="T11" fmla="*/ 323 h 814"/>
                <a:gd name="T12" fmla="*/ 120 w 928"/>
                <a:gd name="T13" fmla="*/ 378 h 814"/>
                <a:gd name="T14" fmla="*/ 132 w 928"/>
                <a:gd name="T15" fmla="*/ 461 h 814"/>
                <a:gd name="T16" fmla="*/ 125 w 928"/>
                <a:gd name="T17" fmla="*/ 576 h 814"/>
                <a:gd name="T18" fmla="*/ 146 w 928"/>
                <a:gd name="T19" fmla="*/ 609 h 814"/>
                <a:gd name="T20" fmla="*/ 165 w 928"/>
                <a:gd name="T21" fmla="*/ 561 h 814"/>
                <a:gd name="T22" fmla="*/ 206 w 928"/>
                <a:gd name="T23" fmla="*/ 581 h 814"/>
                <a:gd name="T24" fmla="*/ 226 w 928"/>
                <a:gd name="T25" fmla="*/ 625 h 814"/>
                <a:gd name="T26" fmla="*/ 269 w 928"/>
                <a:gd name="T27" fmla="*/ 630 h 814"/>
                <a:gd name="T28" fmla="*/ 316 w 928"/>
                <a:gd name="T29" fmla="*/ 735 h 814"/>
                <a:gd name="T30" fmla="*/ 324 w 928"/>
                <a:gd name="T31" fmla="*/ 788 h 814"/>
                <a:gd name="T32" fmla="*/ 347 w 928"/>
                <a:gd name="T33" fmla="*/ 812 h 814"/>
                <a:gd name="T34" fmla="*/ 404 w 928"/>
                <a:gd name="T35" fmla="*/ 773 h 814"/>
                <a:gd name="T36" fmla="*/ 434 w 928"/>
                <a:gd name="T37" fmla="*/ 707 h 814"/>
                <a:gd name="T38" fmla="*/ 458 w 928"/>
                <a:gd name="T39" fmla="*/ 672 h 814"/>
                <a:gd name="T40" fmla="*/ 493 w 928"/>
                <a:gd name="T41" fmla="*/ 620 h 814"/>
                <a:gd name="T42" fmla="*/ 516 w 928"/>
                <a:gd name="T43" fmla="*/ 576 h 814"/>
                <a:gd name="T44" fmla="*/ 583 w 928"/>
                <a:gd name="T45" fmla="*/ 595 h 814"/>
                <a:gd name="T46" fmla="*/ 606 w 928"/>
                <a:gd name="T47" fmla="*/ 622 h 814"/>
                <a:gd name="T48" fmla="*/ 633 w 928"/>
                <a:gd name="T49" fmla="*/ 614 h 814"/>
                <a:gd name="T50" fmla="*/ 675 w 928"/>
                <a:gd name="T51" fmla="*/ 657 h 814"/>
                <a:gd name="T52" fmla="*/ 726 w 928"/>
                <a:gd name="T53" fmla="*/ 615 h 814"/>
                <a:gd name="T54" fmla="*/ 697 w 928"/>
                <a:gd name="T55" fmla="*/ 603 h 814"/>
                <a:gd name="T56" fmla="*/ 685 w 928"/>
                <a:gd name="T57" fmla="*/ 555 h 814"/>
                <a:gd name="T58" fmla="*/ 726 w 928"/>
                <a:gd name="T59" fmla="*/ 553 h 814"/>
                <a:gd name="T60" fmla="*/ 683 w 928"/>
                <a:gd name="T61" fmla="*/ 493 h 814"/>
                <a:gd name="T62" fmla="*/ 672 w 928"/>
                <a:gd name="T63" fmla="*/ 429 h 814"/>
                <a:gd name="T64" fmla="*/ 801 w 928"/>
                <a:gd name="T65" fmla="*/ 378 h 814"/>
                <a:gd name="T66" fmla="*/ 865 w 928"/>
                <a:gd name="T67" fmla="*/ 320 h 814"/>
                <a:gd name="T68" fmla="*/ 878 w 928"/>
                <a:gd name="T69" fmla="*/ 294 h 814"/>
                <a:gd name="T70" fmla="*/ 907 w 928"/>
                <a:gd name="T71" fmla="*/ 226 h 814"/>
                <a:gd name="T72" fmla="*/ 859 w 928"/>
                <a:gd name="T73" fmla="*/ 207 h 814"/>
                <a:gd name="T74" fmla="*/ 833 w 928"/>
                <a:gd name="T75" fmla="*/ 180 h 814"/>
                <a:gd name="T76" fmla="*/ 803 w 928"/>
                <a:gd name="T77" fmla="*/ 192 h 814"/>
                <a:gd name="T78" fmla="*/ 786 w 928"/>
                <a:gd name="T79" fmla="*/ 165 h 814"/>
                <a:gd name="T80" fmla="*/ 759 w 928"/>
                <a:gd name="T81" fmla="*/ 163 h 814"/>
                <a:gd name="T82" fmla="*/ 694 w 928"/>
                <a:gd name="T83" fmla="*/ 153 h 814"/>
                <a:gd name="T84" fmla="*/ 667 w 928"/>
                <a:gd name="T85" fmla="*/ 157 h 814"/>
                <a:gd name="T86" fmla="*/ 580 w 928"/>
                <a:gd name="T87" fmla="*/ 146 h 814"/>
                <a:gd name="T88" fmla="*/ 573 w 928"/>
                <a:gd name="T89" fmla="*/ 102 h 814"/>
                <a:gd name="T90" fmla="*/ 475 w 928"/>
                <a:gd name="T91" fmla="*/ 43 h 814"/>
                <a:gd name="T92" fmla="*/ 431 w 928"/>
                <a:gd name="T93" fmla="*/ 15 h 814"/>
                <a:gd name="T94" fmla="*/ 422 w 928"/>
                <a:gd name="T95" fmla="*/ 81 h 814"/>
                <a:gd name="T96" fmla="*/ 370 w 928"/>
                <a:gd name="T97" fmla="*/ 86 h 814"/>
                <a:gd name="T98" fmla="*/ 345 w 928"/>
                <a:gd name="T99" fmla="*/ 110 h 814"/>
                <a:gd name="T100" fmla="*/ 322 w 928"/>
                <a:gd name="T101" fmla="*/ 145 h 814"/>
                <a:gd name="T102" fmla="*/ 250 w 928"/>
                <a:gd name="T103" fmla="*/ 178 h 814"/>
                <a:gd name="T104" fmla="*/ 205 w 928"/>
                <a:gd name="T105" fmla="*/ 133 h 814"/>
                <a:gd name="T106" fmla="*/ 166 w 928"/>
                <a:gd name="T107" fmla="*/ 124 h 814"/>
                <a:gd name="T108" fmla="*/ 130 w 928"/>
                <a:gd name="T109" fmla="*/ 81 h 814"/>
                <a:gd name="T110" fmla="*/ 90 w 928"/>
                <a:gd name="T111" fmla="*/ 20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28" h="814">
                  <a:moveTo>
                    <a:pt x="87" y="20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6" y="86"/>
                    <a:pt x="36" y="86"/>
                    <a:pt x="36" y="86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23" y="93"/>
                    <a:pt x="23" y="93"/>
                    <a:pt x="23" y="93"/>
                  </a:cubicBezTo>
                  <a:cubicBezTo>
                    <a:pt x="29" y="118"/>
                    <a:pt x="29" y="118"/>
                    <a:pt x="29" y="118"/>
                  </a:cubicBezTo>
                  <a:cubicBezTo>
                    <a:pt x="9" y="125"/>
                    <a:pt x="9" y="125"/>
                    <a:pt x="9" y="125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11" y="150"/>
                    <a:pt x="11" y="150"/>
                    <a:pt x="11" y="150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50" y="180"/>
                    <a:pt x="50" y="180"/>
                    <a:pt x="50" y="180"/>
                  </a:cubicBezTo>
                  <a:cubicBezTo>
                    <a:pt x="51" y="181"/>
                    <a:pt x="51" y="181"/>
                    <a:pt x="51" y="181"/>
                  </a:cubicBezTo>
                  <a:cubicBezTo>
                    <a:pt x="52" y="181"/>
                    <a:pt x="52" y="181"/>
                    <a:pt x="52" y="181"/>
                  </a:cubicBezTo>
                  <a:cubicBezTo>
                    <a:pt x="52" y="182"/>
                    <a:pt x="52" y="182"/>
                    <a:pt x="52" y="182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74" y="234"/>
                    <a:pt x="74" y="234"/>
                    <a:pt x="74" y="234"/>
                  </a:cubicBezTo>
                  <a:cubicBezTo>
                    <a:pt x="78" y="240"/>
                    <a:pt x="84" y="247"/>
                    <a:pt x="93" y="255"/>
                  </a:cubicBezTo>
                  <a:cubicBezTo>
                    <a:pt x="94" y="255"/>
                    <a:pt x="94" y="255"/>
                    <a:pt x="94" y="255"/>
                  </a:cubicBezTo>
                  <a:cubicBezTo>
                    <a:pt x="95" y="256"/>
                    <a:pt x="95" y="256"/>
                    <a:pt x="95" y="256"/>
                  </a:cubicBezTo>
                  <a:cubicBezTo>
                    <a:pt x="95" y="257"/>
                    <a:pt x="95" y="257"/>
                    <a:pt x="95" y="257"/>
                  </a:cubicBezTo>
                  <a:cubicBezTo>
                    <a:pt x="94" y="259"/>
                    <a:pt x="94" y="259"/>
                    <a:pt x="94" y="259"/>
                  </a:cubicBezTo>
                  <a:cubicBezTo>
                    <a:pt x="94" y="283"/>
                    <a:pt x="94" y="283"/>
                    <a:pt x="94" y="283"/>
                  </a:cubicBezTo>
                  <a:cubicBezTo>
                    <a:pt x="97" y="289"/>
                    <a:pt x="98" y="303"/>
                    <a:pt x="98" y="323"/>
                  </a:cubicBezTo>
                  <a:cubicBezTo>
                    <a:pt x="108" y="336"/>
                    <a:pt x="112" y="346"/>
                    <a:pt x="112" y="352"/>
                  </a:cubicBezTo>
                  <a:cubicBezTo>
                    <a:pt x="112" y="357"/>
                    <a:pt x="115" y="365"/>
                    <a:pt x="120" y="377"/>
                  </a:cubicBezTo>
                  <a:cubicBezTo>
                    <a:pt x="120" y="377"/>
                    <a:pt x="120" y="377"/>
                    <a:pt x="120" y="377"/>
                  </a:cubicBezTo>
                  <a:cubicBezTo>
                    <a:pt x="120" y="378"/>
                    <a:pt x="120" y="378"/>
                    <a:pt x="120" y="378"/>
                  </a:cubicBezTo>
                  <a:cubicBezTo>
                    <a:pt x="120" y="378"/>
                    <a:pt x="120" y="378"/>
                    <a:pt x="120" y="378"/>
                  </a:cubicBezTo>
                  <a:cubicBezTo>
                    <a:pt x="123" y="392"/>
                    <a:pt x="122" y="405"/>
                    <a:pt x="118" y="416"/>
                  </a:cubicBezTo>
                  <a:cubicBezTo>
                    <a:pt x="115" y="423"/>
                    <a:pt x="119" y="437"/>
                    <a:pt x="131" y="456"/>
                  </a:cubicBezTo>
                  <a:cubicBezTo>
                    <a:pt x="132" y="457"/>
                    <a:pt x="132" y="457"/>
                    <a:pt x="132" y="457"/>
                  </a:cubicBezTo>
                  <a:cubicBezTo>
                    <a:pt x="133" y="459"/>
                    <a:pt x="133" y="459"/>
                    <a:pt x="133" y="459"/>
                  </a:cubicBezTo>
                  <a:cubicBezTo>
                    <a:pt x="132" y="461"/>
                    <a:pt x="132" y="461"/>
                    <a:pt x="132" y="461"/>
                  </a:cubicBezTo>
                  <a:cubicBezTo>
                    <a:pt x="115" y="498"/>
                    <a:pt x="115" y="498"/>
                    <a:pt x="115" y="498"/>
                  </a:cubicBezTo>
                  <a:cubicBezTo>
                    <a:pt x="118" y="506"/>
                    <a:pt x="119" y="513"/>
                    <a:pt x="119" y="517"/>
                  </a:cubicBezTo>
                  <a:cubicBezTo>
                    <a:pt x="115" y="552"/>
                    <a:pt x="115" y="552"/>
                    <a:pt x="115" y="552"/>
                  </a:cubicBezTo>
                  <a:cubicBezTo>
                    <a:pt x="113" y="563"/>
                    <a:pt x="113" y="570"/>
                    <a:pt x="118" y="572"/>
                  </a:cubicBezTo>
                  <a:cubicBezTo>
                    <a:pt x="125" y="576"/>
                    <a:pt x="125" y="576"/>
                    <a:pt x="125" y="576"/>
                  </a:cubicBezTo>
                  <a:cubicBezTo>
                    <a:pt x="134" y="580"/>
                    <a:pt x="137" y="586"/>
                    <a:pt x="137" y="591"/>
                  </a:cubicBezTo>
                  <a:cubicBezTo>
                    <a:pt x="136" y="609"/>
                    <a:pt x="136" y="609"/>
                    <a:pt x="136" y="609"/>
                  </a:cubicBezTo>
                  <a:cubicBezTo>
                    <a:pt x="142" y="611"/>
                    <a:pt x="142" y="611"/>
                    <a:pt x="142" y="611"/>
                  </a:cubicBezTo>
                  <a:cubicBezTo>
                    <a:pt x="143" y="612"/>
                    <a:pt x="143" y="612"/>
                    <a:pt x="143" y="612"/>
                  </a:cubicBezTo>
                  <a:cubicBezTo>
                    <a:pt x="146" y="609"/>
                    <a:pt x="146" y="609"/>
                    <a:pt x="146" y="609"/>
                  </a:cubicBezTo>
                  <a:cubicBezTo>
                    <a:pt x="149" y="606"/>
                    <a:pt x="152" y="601"/>
                    <a:pt x="153" y="596"/>
                  </a:cubicBezTo>
                  <a:cubicBezTo>
                    <a:pt x="155" y="593"/>
                    <a:pt x="155" y="593"/>
                    <a:pt x="155" y="593"/>
                  </a:cubicBezTo>
                  <a:cubicBezTo>
                    <a:pt x="156" y="591"/>
                    <a:pt x="156" y="591"/>
                    <a:pt x="156" y="591"/>
                  </a:cubicBezTo>
                  <a:cubicBezTo>
                    <a:pt x="161" y="589"/>
                    <a:pt x="163" y="586"/>
                    <a:pt x="166" y="581"/>
                  </a:cubicBezTo>
                  <a:cubicBezTo>
                    <a:pt x="167" y="575"/>
                    <a:pt x="167" y="569"/>
                    <a:pt x="165" y="561"/>
                  </a:cubicBezTo>
                  <a:cubicBezTo>
                    <a:pt x="163" y="556"/>
                    <a:pt x="163" y="556"/>
                    <a:pt x="163" y="556"/>
                  </a:cubicBezTo>
                  <a:cubicBezTo>
                    <a:pt x="168" y="555"/>
                    <a:pt x="168" y="555"/>
                    <a:pt x="168" y="555"/>
                  </a:cubicBezTo>
                  <a:cubicBezTo>
                    <a:pt x="185" y="551"/>
                    <a:pt x="194" y="552"/>
                    <a:pt x="198" y="559"/>
                  </a:cubicBezTo>
                  <a:cubicBezTo>
                    <a:pt x="206" y="580"/>
                    <a:pt x="206" y="580"/>
                    <a:pt x="206" y="580"/>
                  </a:cubicBezTo>
                  <a:cubicBezTo>
                    <a:pt x="206" y="581"/>
                    <a:pt x="206" y="581"/>
                    <a:pt x="206" y="581"/>
                  </a:cubicBezTo>
                  <a:cubicBezTo>
                    <a:pt x="206" y="582"/>
                    <a:pt x="206" y="582"/>
                    <a:pt x="206" y="582"/>
                  </a:cubicBezTo>
                  <a:cubicBezTo>
                    <a:pt x="210" y="617"/>
                    <a:pt x="210" y="617"/>
                    <a:pt x="210" y="617"/>
                  </a:cubicBezTo>
                  <a:cubicBezTo>
                    <a:pt x="224" y="625"/>
                    <a:pt x="224" y="625"/>
                    <a:pt x="224" y="625"/>
                  </a:cubicBezTo>
                  <a:cubicBezTo>
                    <a:pt x="225" y="625"/>
                    <a:pt x="225" y="625"/>
                    <a:pt x="225" y="625"/>
                  </a:cubicBezTo>
                  <a:cubicBezTo>
                    <a:pt x="226" y="625"/>
                    <a:pt x="226" y="625"/>
                    <a:pt x="226" y="625"/>
                  </a:cubicBezTo>
                  <a:cubicBezTo>
                    <a:pt x="234" y="632"/>
                    <a:pt x="234" y="632"/>
                    <a:pt x="234" y="632"/>
                  </a:cubicBezTo>
                  <a:cubicBezTo>
                    <a:pt x="243" y="622"/>
                    <a:pt x="243" y="622"/>
                    <a:pt x="243" y="622"/>
                  </a:cubicBezTo>
                  <a:cubicBezTo>
                    <a:pt x="252" y="615"/>
                    <a:pt x="252" y="615"/>
                    <a:pt x="252" y="615"/>
                  </a:cubicBezTo>
                  <a:cubicBezTo>
                    <a:pt x="256" y="615"/>
                    <a:pt x="256" y="615"/>
                    <a:pt x="256" y="615"/>
                  </a:cubicBezTo>
                  <a:cubicBezTo>
                    <a:pt x="263" y="617"/>
                    <a:pt x="267" y="622"/>
                    <a:pt x="269" y="630"/>
                  </a:cubicBezTo>
                  <a:cubicBezTo>
                    <a:pt x="274" y="657"/>
                    <a:pt x="274" y="657"/>
                    <a:pt x="274" y="657"/>
                  </a:cubicBezTo>
                  <a:cubicBezTo>
                    <a:pt x="275" y="662"/>
                    <a:pt x="275" y="662"/>
                    <a:pt x="275" y="662"/>
                  </a:cubicBezTo>
                  <a:cubicBezTo>
                    <a:pt x="303" y="723"/>
                    <a:pt x="303" y="723"/>
                    <a:pt x="303" y="723"/>
                  </a:cubicBezTo>
                  <a:cubicBezTo>
                    <a:pt x="315" y="734"/>
                    <a:pt x="315" y="734"/>
                    <a:pt x="315" y="734"/>
                  </a:cubicBezTo>
                  <a:cubicBezTo>
                    <a:pt x="316" y="735"/>
                    <a:pt x="316" y="735"/>
                    <a:pt x="316" y="735"/>
                  </a:cubicBezTo>
                  <a:cubicBezTo>
                    <a:pt x="316" y="736"/>
                    <a:pt x="316" y="736"/>
                    <a:pt x="316" y="736"/>
                  </a:cubicBezTo>
                  <a:cubicBezTo>
                    <a:pt x="321" y="762"/>
                    <a:pt x="321" y="762"/>
                    <a:pt x="321" y="762"/>
                  </a:cubicBezTo>
                  <a:cubicBezTo>
                    <a:pt x="321" y="762"/>
                    <a:pt x="321" y="762"/>
                    <a:pt x="321" y="762"/>
                  </a:cubicBezTo>
                  <a:cubicBezTo>
                    <a:pt x="323" y="786"/>
                    <a:pt x="323" y="786"/>
                    <a:pt x="323" y="786"/>
                  </a:cubicBezTo>
                  <a:cubicBezTo>
                    <a:pt x="324" y="788"/>
                    <a:pt x="324" y="788"/>
                    <a:pt x="324" y="788"/>
                  </a:cubicBezTo>
                  <a:cubicBezTo>
                    <a:pt x="332" y="778"/>
                    <a:pt x="338" y="772"/>
                    <a:pt x="342" y="774"/>
                  </a:cubicBezTo>
                  <a:cubicBezTo>
                    <a:pt x="346" y="776"/>
                    <a:pt x="347" y="778"/>
                    <a:pt x="347" y="782"/>
                  </a:cubicBezTo>
                  <a:cubicBezTo>
                    <a:pt x="347" y="788"/>
                    <a:pt x="347" y="788"/>
                    <a:pt x="347" y="788"/>
                  </a:cubicBezTo>
                  <a:cubicBezTo>
                    <a:pt x="347" y="807"/>
                    <a:pt x="347" y="807"/>
                    <a:pt x="347" y="807"/>
                  </a:cubicBezTo>
                  <a:cubicBezTo>
                    <a:pt x="347" y="812"/>
                    <a:pt x="347" y="812"/>
                    <a:pt x="347" y="812"/>
                  </a:cubicBezTo>
                  <a:cubicBezTo>
                    <a:pt x="353" y="814"/>
                    <a:pt x="357" y="812"/>
                    <a:pt x="358" y="809"/>
                  </a:cubicBezTo>
                  <a:cubicBezTo>
                    <a:pt x="368" y="795"/>
                    <a:pt x="368" y="795"/>
                    <a:pt x="368" y="795"/>
                  </a:cubicBezTo>
                  <a:cubicBezTo>
                    <a:pt x="380" y="783"/>
                    <a:pt x="380" y="783"/>
                    <a:pt x="380" y="783"/>
                  </a:cubicBezTo>
                  <a:cubicBezTo>
                    <a:pt x="388" y="778"/>
                    <a:pt x="395" y="773"/>
                    <a:pt x="403" y="773"/>
                  </a:cubicBezTo>
                  <a:cubicBezTo>
                    <a:pt x="404" y="773"/>
                    <a:pt x="404" y="773"/>
                    <a:pt x="404" y="773"/>
                  </a:cubicBezTo>
                  <a:cubicBezTo>
                    <a:pt x="427" y="779"/>
                    <a:pt x="427" y="779"/>
                    <a:pt x="427" y="779"/>
                  </a:cubicBezTo>
                  <a:cubicBezTo>
                    <a:pt x="433" y="776"/>
                    <a:pt x="433" y="776"/>
                    <a:pt x="433" y="776"/>
                  </a:cubicBezTo>
                  <a:cubicBezTo>
                    <a:pt x="444" y="761"/>
                    <a:pt x="444" y="761"/>
                    <a:pt x="444" y="761"/>
                  </a:cubicBezTo>
                  <a:cubicBezTo>
                    <a:pt x="442" y="738"/>
                    <a:pt x="442" y="738"/>
                    <a:pt x="442" y="738"/>
                  </a:cubicBezTo>
                  <a:cubicBezTo>
                    <a:pt x="435" y="725"/>
                    <a:pt x="432" y="714"/>
                    <a:pt x="434" y="707"/>
                  </a:cubicBezTo>
                  <a:cubicBezTo>
                    <a:pt x="437" y="688"/>
                    <a:pt x="437" y="688"/>
                    <a:pt x="437" y="688"/>
                  </a:cubicBezTo>
                  <a:cubicBezTo>
                    <a:pt x="437" y="686"/>
                    <a:pt x="437" y="686"/>
                    <a:pt x="437" y="686"/>
                  </a:cubicBezTo>
                  <a:cubicBezTo>
                    <a:pt x="438" y="684"/>
                    <a:pt x="438" y="684"/>
                    <a:pt x="438" y="684"/>
                  </a:cubicBezTo>
                  <a:cubicBezTo>
                    <a:pt x="438" y="684"/>
                    <a:pt x="438" y="684"/>
                    <a:pt x="438" y="684"/>
                  </a:cubicBezTo>
                  <a:cubicBezTo>
                    <a:pt x="458" y="672"/>
                    <a:pt x="458" y="672"/>
                    <a:pt x="458" y="672"/>
                  </a:cubicBezTo>
                  <a:cubicBezTo>
                    <a:pt x="459" y="672"/>
                    <a:pt x="459" y="672"/>
                    <a:pt x="459" y="672"/>
                  </a:cubicBezTo>
                  <a:cubicBezTo>
                    <a:pt x="459" y="672"/>
                    <a:pt x="459" y="672"/>
                    <a:pt x="459" y="672"/>
                  </a:cubicBezTo>
                  <a:cubicBezTo>
                    <a:pt x="474" y="663"/>
                    <a:pt x="474" y="663"/>
                    <a:pt x="474" y="663"/>
                  </a:cubicBezTo>
                  <a:cubicBezTo>
                    <a:pt x="491" y="638"/>
                    <a:pt x="491" y="638"/>
                    <a:pt x="491" y="638"/>
                  </a:cubicBezTo>
                  <a:cubicBezTo>
                    <a:pt x="493" y="620"/>
                    <a:pt x="493" y="620"/>
                    <a:pt x="493" y="620"/>
                  </a:cubicBezTo>
                  <a:cubicBezTo>
                    <a:pt x="474" y="576"/>
                    <a:pt x="474" y="576"/>
                    <a:pt x="474" y="576"/>
                  </a:cubicBezTo>
                  <a:cubicBezTo>
                    <a:pt x="516" y="595"/>
                    <a:pt x="516" y="595"/>
                    <a:pt x="516" y="595"/>
                  </a:cubicBezTo>
                  <a:cubicBezTo>
                    <a:pt x="516" y="577"/>
                    <a:pt x="516" y="577"/>
                    <a:pt x="516" y="577"/>
                  </a:cubicBezTo>
                  <a:cubicBezTo>
                    <a:pt x="516" y="577"/>
                    <a:pt x="516" y="577"/>
                    <a:pt x="516" y="577"/>
                  </a:cubicBezTo>
                  <a:cubicBezTo>
                    <a:pt x="516" y="576"/>
                    <a:pt x="516" y="576"/>
                    <a:pt x="516" y="576"/>
                  </a:cubicBezTo>
                  <a:cubicBezTo>
                    <a:pt x="532" y="562"/>
                    <a:pt x="532" y="562"/>
                    <a:pt x="532" y="562"/>
                  </a:cubicBezTo>
                  <a:cubicBezTo>
                    <a:pt x="563" y="554"/>
                    <a:pt x="563" y="554"/>
                    <a:pt x="563" y="554"/>
                  </a:cubicBezTo>
                  <a:cubicBezTo>
                    <a:pt x="565" y="554"/>
                    <a:pt x="565" y="554"/>
                    <a:pt x="565" y="554"/>
                  </a:cubicBezTo>
                  <a:cubicBezTo>
                    <a:pt x="583" y="593"/>
                    <a:pt x="583" y="593"/>
                    <a:pt x="583" y="593"/>
                  </a:cubicBezTo>
                  <a:cubicBezTo>
                    <a:pt x="583" y="595"/>
                    <a:pt x="583" y="595"/>
                    <a:pt x="583" y="595"/>
                  </a:cubicBezTo>
                  <a:cubicBezTo>
                    <a:pt x="581" y="610"/>
                    <a:pt x="581" y="610"/>
                    <a:pt x="581" y="610"/>
                  </a:cubicBezTo>
                  <a:cubicBezTo>
                    <a:pt x="583" y="624"/>
                    <a:pt x="583" y="624"/>
                    <a:pt x="583" y="624"/>
                  </a:cubicBezTo>
                  <a:cubicBezTo>
                    <a:pt x="585" y="630"/>
                    <a:pt x="589" y="633"/>
                    <a:pt x="592" y="633"/>
                  </a:cubicBezTo>
                  <a:cubicBezTo>
                    <a:pt x="596" y="633"/>
                    <a:pt x="601" y="630"/>
                    <a:pt x="605" y="625"/>
                  </a:cubicBezTo>
                  <a:cubicBezTo>
                    <a:pt x="606" y="622"/>
                    <a:pt x="606" y="622"/>
                    <a:pt x="606" y="622"/>
                  </a:cubicBezTo>
                  <a:cubicBezTo>
                    <a:pt x="606" y="622"/>
                    <a:pt x="606" y="622"/>
                    <a:pt x="606" y="622"/>
                  </a:cubicBezTo>
                  <a:cubicBezTo>
                    <a:pt x="607" y="622"/>
                    <a:pt x="607" y="622"/>
                    <a:pt x="607" y="622"/>
                  </a:cubicBezTo>
                  <a:cubicBezTo>
                    <a:pt x="632" y="614"/>
                    <a:pt x="632" y="614"/>
                    <a:pt x="632" y="614"/>
                  </a:cubicBezTo>
                  <a:cubicBezTo>
                    <a:pt x="632" y="614"/>
                    <a:pt x="632" y="614"/>
                    <a:pt x="632" y="614"/>
                  </a:cubicBezTo>
                  <a:cubicBezTo>
                    <a:pt x="633" y="614"/>
                    <a:pt x="633" y="614"/>
                    <a:pt x="633" y="614"/>
                  </a:cubicBezTo>
                  <a:cubicBezTo>
                    <a:pt x="647" y="614"/>
                    <a:pt x="653" y="617"/>
                    <a:pt x="657" y="624"/>
                  </a:cubicBezTo>
                  <a:cubicBezTo>
                    <a:pt x="659" y="652"/>
                    <a:pt x="659" y="652"/>
                    <a:pt x="659" y="652"/>
                  </a:cubicBezTo>
                  <a:cubicBezTo>
                    <a:pt x="659" y="653"/>
                    <a:pt x="659" y="653"/>
                    <a:pt x="659" y="653"/>
                  </a:cubicBezTo>
                  <a:cubicBezTo>
                    <a:pt x="664" y="654"/>
                    <a:pt x="664" y="654"/>
                    <a:pt x="664" y="654"/>
                  </a:cubicBezTo>
                  <a:cubicBezTo>
                    <a:pt x="675" y="657"/>
                    <a:pt x="675" y="657"/>
                    <a:pt x="675" y="657"/>
                  </a:cubicBezTo>
                  <a:cubicBezTo>
                    <a:pt x="690" y="656"/>
                    <a:pt x="690" y="656"/>
                    <a:pt x="690" y="656"/>
                  </a:cubicBezTo>
                  <a:cubicBezTo>
                    <a:pt x="717" y="649"/>
                    <a:pt x="717" y="649"/>
                    <a:pt x="717" y="649"/>
                  </a:cubicBezTo>
                  <a:cubicBezTo>
                    <a:pt x="733" y="635"/>
                    <a:pt x="733" y="635"/>
                    <a:pt x="733" y="635"/>
                  </a:cubicBezTo>
                  <a:cubicBezTo>
                    <a:pt x="734" y="624"/>
                    <a:pt x="734" y="624"/>
                    <a:pt x="734" y="624"/>
                  </a:cubicBezTo>
                  <a:cubicBezTo>
                    <a:pt x="726" y="615"/>
                    <a:pt x="726" y="615"/>
                    <a:pt x="726" y="615"/>
                  </a:cubicBezTo>
                  <a:cubicBezTo>
                    <a:pt x="699" y="606"/>
                    <a:pt x="699" y="606"/>
                    <a:pt x="699" y="606"/>
                  </a:cubicBezTo>
                  <a:cubicBezTo>
                    <a:pt x="699" y="606"/>
                    <a:pt x="699" y="606"/>
                    <a:pt x="699" y="606"/>
                  </a:cubicBezTo>
                  <a:cubicBezTo>
                    <a:pt x="697" y="605"/>
                    <a:pt x="697" y="605"/>
                    <a:pt x="697" y="605"/>
                  </a:cubicBezTo>
                  <a:cubicBezTo>
                    <a:pt x="697" y="605"/>
                    <a:pt x="697" y="605"/>
                    <a:pt x="697" y="605"/>
                  </a:cubicBezTo>
                  <a:cubicBezTo>
                    <a:pt x="697" y="603"/>
                    <a:pt x="697" y="603"/>
                    <a:pt x="697" y="603"/>
                  </a:cubicBezTo>
                  <a:cubicBezTo>
                    <a:pt x="665" y="572"/>
                    <a:pt x="665" y="572"/>
                    <a:pt x="665" y="572"/>
                  </a:cubicBezTo>
                  <a:cubicBezTo>
                    <a:pt x="668" y="570"/>
                    <a:pt x="668" y="570"/>
                    <a:pt x="668" y="570"/>
                  </a:cubicBezTo>
                  <a:cubicBezTo>
                    <a:pt x="684" y="556"/>
                    <a:pt x="684" y="556"/>
                    <a:pt x="684" y="556"/>
                  </a:cubicBezTo>
                  <a:cubicBezTo>
                    <a:pt x="685" y="555"/>
                    <a:pt x="685" y="555"/>
                    <a:pt x="685" y="555"/>
                  </a:cubicBezTo>
                  <a:cubicBezTo>
                    <a:pt x="685" y="555"/>
                    <a:pt x="685" y="555"/>
                    <a:pt x="685" y="555"/>
                  </a:cubicBezTo>
                  <a:cubicBezTo>
                    <a:pt x="701" y="549"/>
                    <a:pt x="701" y="549"/>
                    <a:pt x="701" y="549"/>
                  </a:cubicBezTo>
                  <a:cubicBezTo>
                    <a:pt x="701" y="549"/>
                    <a:pt x="701" y="549"/>
                    <a:pt x="701" y="549"/>
                  </a:cubicBezTo>
                  <a:cubicBezTo>
                    <a:pt x="704" y="549"/>
                    <a:pt x="704" y="549"/>
                    <a:pt x="704" y="549"/>
                  </a:cubicBezTo>
                  <a:cubicBezTo>
                    <a:pt x="725" y="553"/>
                    <a:pt x="725" y="553"/>
                    <a:pt x="725" y="553"/>
                  </a:cubicBezTo>
                  <a:cubicBezTo>
                    <a:pt x="726" y="553"/>
                    <a:pt x="726" y="553"/>
                    <a:pt x="726" y="553"/>
                  </a:cubicBezTo>
                  <a:cubicBezTo>
                    <a:pt x="727" y="554"/>
                    <a:pt x="727" y="554"/>
                    <a:pt x="727" y="554"/>
                  </a:cubicBezTo>
                  <a:cubicBezTo>
                    <a:pt x="727" y="545"/>
                    <a:pt x="727" y="545"/>
                    <a:pt x="727" y="545"/>
                  </a:cubicBezTo>
                  <a:cubicBezTo>
                    <a:pt x="718" y="530"/>
                    <a:pt x="718" y="530"/>
                    <a:pt x="718" y="530"/>
                  </a:cubicBezTo>
                  <a:cubicBezTo>
                    <a:pt x="703" y="522"/>
                    <a:pt x="703" y="522"/>
                    <a:pt x="703" y="522"/>
                  </a:cubicBezTo>
                  <a:cubicBezTo>
                    <a:pt x="683" y="493"/>
                    <a:pt x="683" y="493"/>
                    <a:pt x="683" y="493"/>
                  </a:cubicBezTo>
                  <a:cubicBezTo>
                    <a:pt x="683" y="493"/>
                    <a:pt x="683" y="493"/>
                    <a:pt x="683" y="493"/>
                  </a:cubicBezTo>
                  <a:cubicBezTo>
                    <a:pt x="682" y="492"/>
                    <a:pt x="682" y="492"/>
                    <a:pt x="682" y="492"/>
                  </a:cubicBezTo>
                  <a:cubicBezTo>
                    <a:pt x="682" y="491"/>
                    <a:pt x="682" y="491"/>
                    <a:pt x="682" y="491"/>
                  </a:cubicBezTo>
                  <a:cubicBezTo>
                    <a:pt x="672" y="456"/>
                    <a:pt x="672" y="456"/>
                    <a:pt x="672" y="456"/>
                  </a:cubicBezTo>
                  <a:cubicBezTo>
                    <a:pt x="672" y="429"/>
                    <a:pt x="672" y="429"/>
                    <a:pt x="672" y="429"/>
                  </a:cubicBezTo>
                  <a:cubicBezTo>
                    <a:pt x="689" y="414"/>
                    <a:pt x="689" y="414"/>
                    <a:pt x="689" y="414"/>
                  </a:cubicBezTo>
                  <a:cubicBezTo>
                    <a:pt x="715" y="414"/>
                    <a:pt x="715" y="414"/>
                    <a:pt x="715" y="414"/>
                  </a:cubicBezTo>
                  <a:cubicBezTo>
                    <a:pt x="774" y="419"/>
                    <a:pt x="774" y="419"/>
                    <a:pt x="774" y="419"/>
                  </a:cubicBezTo>
                  <a:cubicBezTo>
                    <a:pt x="801" y="380"/>
                    <a:pt x="801" y="380"/>
                    <a:pt x="801" y="380"/>
                  </a:cubicBezTo>
                  <a:cubicBezTo>
                    <a:pt x="801" y="378"/>
                    <a:pt x="801" y="378"/>
                    <a:pt x="801" y="378"/>
                  </a:cubicBezTo>
                  <a:cubicBezTo>
                    <a:pt x="803" y="378"/>
                    <a:pt x="803" y="378"/>
                    <a:pt x="803" y="378"/>
                  </a:cubicBezTo>
                  <a:cubicBezTo>
                    <a:pt x="825" y="366"/>
                    <a:pt x="825" y="366"/>
                    <a:pt x="825" y="366"/>
                  </a:cubicBezTo>
                  <a:cubicBezTo>
                    <a:pt x="837" y="343"/>
                    <a:pt x="837" y="343"/>
                    <a:pt x="837" y="343"/>
                  </a:cubicBezTo>
                  <a:cubicBezTo>
                    <a:pt x="838" y="342"/>
                    <a:pt x="838" y="342"/>
                    <a:pt x="838" y="342"/>
                  </a:cubicBezTo>
                  <a:cubicBezTo>
                    <a:pt x="865" y="320"/>
                    <a:pt x="865" y="320"/>
                    <a:pt x="865" y="320"/>
                  </a:cubicBezTo>
                  <a:cubicBezTo>
                    <a:pt x="877" y="296"/>
                    <a:pt x="877" y="296"/>
                    <a:pt x="877" y="296"/>
                  </a:cubicBezTo>
                  <a:cubicBezTo>
                    <a:pt x="877" y="295"/>
                    <a:pt x="877" y="295"/>
                    <a:pt x="877" y="295"/>
                  </a:cubicBezTo>
                  <a:cubicBezTo>
                    <a:pt x="878" y="295"/>
                    <a:pt x="878" y="295"/>
                    <a:pt x="878" y="295"/>
                  </a:cubicBezTo>
                  <a:cubicBezTo>
                    <a:pt x="878" y="294"/>
                    <a:pt x="878" y="294"/>
                    <a:pt x="878" y="294"/>
                  </a:cubicBezTo>
                  <a:cubicBezTo>
                    <a:pt x="878" y="294"/>
                    <a:pt x="878" y="294"/>
                    <a:pt x="878" y="294"/>
                  </a:cubicBezTo>
                  <a:cubicBezTo>
                    <a:pt x="889" y="284"/>
                    <a:pt x="889" y="284"/>
                    <a:pt x="889" y="284"/>
                  </a:cubicBezTo>
                  <a:cubicBezTo>
                    <a:pt x="901" y="263"/>
                    <a:pt x="901" y="263"/>
                    <a:pt x="901" y="263"/>
                  </a:cubicBezTo>
                  <a:cubicBezTo>
                    <a:pt x="906" y="230"/>
                    <a:pt x="906" y="230"/>
                    <a:pt x="906" y="230"/>
                  </a:cubicBezTo>
                  <a:cubicBezTo>
                    <a:pt x="906" y="227"/>
                    <a:pt x="906" y="227"/>
                    <a:pt x="906" y="227"/>
                  </a:cubicBezTo>
                  <a:cubicBezTo>
                    <a:pt x="907" y="226"/>
                    <a:pt x="907" y="226"/>
                    <a:pt x="907" y="226"/>
                  </a:cubicBezTo>
                  <a:cubicBezTo>
                    <a:pt x="924" y="214"/>
                    <a:pt x="924" y="214"/>
                    <a:pt x="924" y="214"/>
                  </a:cubicBezTo>
                  <a:cubicBezTo>
                    <a:pt x="928" y="210"/>
                    <a:pt x="928" y="210"/>
                    <a:pt x="928" y="210"/>
                  </a:cubicBezTo>
                  <a:cubicBezTo>
                    <a:pt x="903" y="206"/>
                    <a:pt x="903" y="206"/>
                    <a:pt x="903" y="206"/>
                  </a:cubicBezTo>
                  <a:cubicBezTo>
                    <a:pt x="860" y="208"/>
                    <a:pt x="860" y="208"/>
                    <a:pt x="860" y="208"/>
                  </a:cubicBezTo>
                  <a:cubicBezTo>
                    <a:pt x="859" y="207"/>
                    <a:pt x="859" y="207"/>
                    <a:pt x="859" y="207"/>
                  </a:cubicBezTo>
                  <a:cubicBezTo>
                    <a:pt x="843" y="194"/>
                    <a:pt x="843" y="194"/>
                    <a:pt x="843" y="194"/>
                  </a:cubicBezTo>
                  <a:cubicBezTo>
                    <a:pt x="841" y="194"/>
                    <a:pt x="841" y="194"/>
                    <a:pt x="841" y="194"/>
                  </a:cubicBezTo>
                  <a:cubicBezTo>
                    <a:pt x="841" y="193"/>
                    <a:pt x="841" y="193"/>
                    <a:pt x="841" y="193"/>
                  </a:cubicBezTo>
                  <a:cubicBezTo>
                    <a:pt x="841" y="193"/>
                    <a:pt x="841" y="193"/>
                    <a:pt x="841" y="193"/>
                  </a:cubicBezTo>
                  <a:cubicBezTo>
                    <a:pt x="833" y="180"/>
                    <a:pt x="833" y="180"/>
                    <a:pt x="833" y="180"/>
                  </a:cubicBezTo>
                  <a:cubicBezTo>
                    <a:pt x="831" y="181"/>
                    <a:pt x="831" y="181"/>
                    <a:pt x="831" y="181"/>
                  </a:cubicBezTo>
                  <a:cubicBezTo>
                    <a:pt x="830" y="183"/>
                    <a:pt x="830" y="183"/>
                    <a:pt x="830" y="183"/>
                  </a:cubicBezTo>
                  <a:cubicBezTo>
                    <a:pt x="828" y="187"/>
                    <a:pt x="822" y="188"/>
                    <a:pt x="816" y="188"/>
                  </a:cubicBezTo>
                  <a:cubicBezTo>
                    <a:pt x="810" y="191"/>
                    <a:pt x="810" y="191"/>
                    <a:pt x="810" y="191"/>
                  </a:cubicBezTo>
                  <a:cubicBezTo>
                    <a:pt x="808" y="192"/>
                    <a:pt x="806" y="193"/>
                    <a:pt x="803" y="192"/>
                  </a:cubicBezTo>
                  <a:cubicBezTo>
                    <a:pt x="801" y="192"/>
                    <a:pt x="800" y="189"/>
                    <a:pt x="798" y="183"/>
                  </a:cubicBezTo>
                  <a:cubicBezTo>
                    <a:pt x="797" y="178"/>
                    <a:pt x="795" y="173"/>
                    <a:pt x="789" y="168"/>
                  </a:cubicBezTo>
                  <a:cubicBezTo>
                    <a:pt x="787" y="167"/>
                    <a:pt x="787" y="167"/>
                    <a:pt x="787" y="167"/>
                  </a:cubicBezTo>
                  <a:cubicBezTo>
                    <a:pt x="787" y="165"/>
                    <a:pt x="787" y="165"/>
                    <a:pt x="787" y="165"/>
                  </a:cubicBezTo>
                  <a:cubicBezTo>
                    <a:pt x="786" y="165"/>
                    <a:pt x="786" y="165"/>
                    <a:pt x="786" y="165"/>
                  </a:cubicBezTo>
                  <a:cubicBezTo>
                    <a:pt x="781" y="152"/>
                    <a:pt x="781" y="152"/>
                    <a:pt x="781" y="152"/>
                  </a:cubicBezTo>
                  <a:cubicBezTo>
                    <a:pt x="777" y="152"/>
                    <a:pt x="777" y="152"/>
                    <a:pt x="777" y="152"/>
                  </a:cubicBezTo>
                  <a:cubicBezTo>
                    <a:pt x="761" y="162"/>
                    <a:pt x="761" y="162"/>
                    <a:pt x="761" y="162"/>
                  </a:cubicBezTo>
                  <a:cubicBezTo>
                    <a:pt x="760" y="163"/>
                    <a:pt x="760" y="163"/>
                    <a:pt x="760" y="163"/>
                  </a:cubicBezTo>
                  <a:cubicBezTo>
                    <a:pt x="759" y="163"/>
                    <a:pt x="759" y="163"/>
                    <a:pt x="759" y="163"/>
                  </a:cubicBezTo>
                  <a:cubicBezTo>
                    <a:pt x="722" y="171"/>
                    <a:pt x="722" y="171"/>
                    <a:pt x="722" y="171"/>
                  </a:cubicBezTo>
                  <a:cubicBezTo>
                    <a:pt x="720" y="171"/>
                    <a:pt x="720" y="171"/>
                    <a:pt x="720" y="171"/>
                  </a:cubicBezTo>
                  <a:cubicBezTo>
                    <a:pt x="718" y="170"/>
                    <a:pt x="718" y="170"/>
                    <a:pt x="718" y="170"/>
                  </a:cubicBezTo>
                  <a:cubicBezTo>
                    <a:pt x="694" y="153"/>
                    <a:pt x="694" y="153"/>
                    <a:pt x="694" y="153"/>
                  </a:cubicBezTo>
                  <a:cubicBezTo>
                    <a:pt x="694" y="153"/>
                    <a:pt x="694" y="153"/>
                    <a:pt x="694" y="153"/>
                  </a:cubicBezTo>
                  <a:cubicBezTo>
                    <a:pt x="693" y="152"/>
                    <a:pt x="693" y="152"/>
                    <a:pt x="693" y="152"/>
                  </a:cubicBezTo>
                  <a:cubicBezTo>
                    <a:pt x="693" y="151"/>
                    <a:pt x="693" y="151"/>
                    <a:pt x="693" y="151"/>
                  </a:cubicBezTo>
                  <a:cubicBezTo>
                    <a:pt x="691" y="151"/>
                    <a:pt x="691" y="151"/>
                    <a:pt x="691" y="151"/>
                  </a:cubicBezTo>
                  <a:cubicBezTo>
                    <a:pt x="685" y="138"/>
                    <a:pt x="685" y="138"/>
                    <a:pt x="685" y="138"/>
                  </a:cubicBezTo>
                  <a:cubicBezTo>
                    <a:pt x="667" y="157"/>
                    <a:pt x="667" y="157"/>
                    <a:pt x="667" y="157"/>
                  </a:cubicBezTo>
                  <a:cubicBezTo>
                    <a:pt x="655" y="172"/>
                    <a:pt x="645" y="176"/>
                    <a:pt x="639" y="172"/>
                  </a:cubicBezTo>
                  <a:cubicBezTo>
                    <a:pt x="614" y="159"/>
                    <a:pt x="614" y="159"/>
                    <a:pt x="614" y="159"/>
                  </a:cubicBezTo>
                  <a:cubicBezTo>
                    <a:pt x="598" y="157"/>
                    <a:pt x="598" y="157"/>
                    <a:pt x="598" y="157"/>
                  </a:cubicBezTo>
                  <a:cubicBezTo>
                    <a:pt x="595" y="158"/>
                    <a:pt x="595" y="158"/>
                    <a:pt x="595" y="158"/>
                  </a:cubicBezTo>
                  <a:cubicBezTo>
                    <a:pt x="580" y="146"/>
                    <a:pt x="580" y="146"/>
                    <a:pt x="580" y="146"/>
                  </a:cubicBezTo>
                  <a:cubicBezTo>
                    <a:pt x="579" y="145"/>
                    <a:pt x="579" y="145"/>
                    <a:pt x="579" y="145"/>
                  </a:cubicBezTo>
                  <a:cubicBezTo>
                    <a:pt x="575" y="144"/>
                    <a:pt x="575" y="144"/>
                    <a:pt x="575" y="144"/>
                  </a:cubicBezTo>
                  <a:cubicBezTo>
                    <a:pt x="583" y="116"/>
                    <a:pt x="583" y="116"/>
                    <a:pt x="583" y="116"/>
                  </a:cubicBezTo>
                  <a:cubicBezTo>
                    <a:pt x="583" y="106"/>
                    <a:pt x="583" y="106"/>
                    <a:pt x="583" y="106"/>
                  </a:cubicBezTo>
                  <a:cubicBezTo>
                    <a:pt x="573" y="102"/>
                    <a:pt x="573" y="102"/>
                    <a:pt x="573" y="102"/>
                  </a:cubicBezTo>
                  <a:cubicBezTo>
                    <a:pt x="572" y="102"/>
                    <a:pt x="572" y="102"/>
                    <a:pt x="572" y="102"/>
                  </a:cubicBezTo>
                  <a:cubicBezTo>
                    <a:pt x="550" y="78"/>
                    <a:pt x="550" y="78"/>
                    <a:pt x="550" y="78"/>
                  </a:cubicBezTo>
                  <a:cubicBezTo>
                    <a:pt x="551" y="60"/>
                    <a:pt x="551" y="60"/>
                    <a:pt x="551" y="60"/>
                  </a:cubicBezTo>
                  <a:cubicBezTo>
                    <a:pt x="496" y="55"/>
                    <a:pt x="496" y="55"/>
                    <a:pt x="496" y="55"/>
                  </a:cubicBezTo>
                  <a:cubicBezTo>
                    <a:pt x="475" y="43"/>
                    <a:pt x="475" y="43"/>
                    <a:pt x="475" y="43"/>
                  </a:cubicBezTo>
                  <a:cubicBezTo>
                    <a:pt x="470" y="40"/>
                    <a:pt x="466" y="34"/>
                    <a:pt x="462" y="23"/>
                  </a:cubicBezTo>
                  <a:cubicBezTo>
                    <a:pt x="459" y="16"/>
                    <a:pt x="459" y="16"/>
                    <a:pt x="459" y="16"/>
                  </a:cubicBezTo>
                  <a:cubicBezTo>
                    <a:pt x="455" y="0"/>
                    <a:pt x="455" y="0"/>
                    <a:pt x="455" y="0"/>
                  </a:cubicBezTo>
                  <a:cubicBezTo>
                    <a:pt x="448" y="1"/>
                    <a:pt x="448" y="1"/>
                    <a:pt x="448" y="1"/>
                  </a:cubicBezTo>
                  <a:cubicBezTo>
                    <a:pt x="431" y="15"/>
                    <a:pt x="431" y="15"/>
                    <a:pt x="431" y="15"/>
                  </a:cubicBezTo>
                  <a:cubicBezTo>
                    <a:pt x="411" y="39"/>
                    <a:pt x="411" y="39"/>
                    <a:pt x="411" y="39"/>
                  </a:cubicBezTo>
                  <a:cubicBezTo>
                    <a:pt x="415" y="57"/>
                    <a:pt x="415" y="57"/>
                    <a:pt x="415" y="57"/>
                  </a:cubicBezTo>
                  <a:cubicBezTo>
                    <a:pt x="421" y="80"/>
                    <a:pt x="421" y="80"/>
                    <a:pt x="421" y="80"/>
                  </a:cubicBezTo>
                  <a:cubicBezTo>
                    <a:pt x="421" y="81"/>
                    <a:pt x="421" y="81"/>
                    <a:pt x="421" y="81"/>
                  </a:cubicBezTo>
                  <a:cubicBezTo>
                    <a:pt x="422" y="81"/>
                    <a:pt x="422" y="81"/>
                    <a:pt x="422" y="81"/>
                  </a:cubicBezTo>
                  <a:cubicBezTo>
                    <a:pt x="421" y="82"/>
                    <a:pt x="421" y="82"/>
                    <a:pt x="421" y="82"/>
                  </a:cubicBezTo>
                  <a:cubicBezTo>
                    <a:pt x="421" y="83"/>
                    <a:pt x="421" y="83"/>
                    <a:pt x="421" y="83"/>
                  </a:cubicBezTo>
                  <a:cubicBezTo>
                    <a:pt x="419" y="89"/>
                    <a:pt x="413" y="93"/>
                    <a:pt x="403" y="93"/>
                  </a:cubicBezTo>
                  <a:cubicBezTo>
                    <a:pt x="382" y="93"/>
                    <a:pt x="382" y="93"/>
                    <a:pt x="382" y="93"/>
                  </a:cubicBezTo>
                  <a:cubicBezTo>
                    <a:pt x="370" y="86"/>
                    <a:pt x="370" y="86"/>
                    <a:pt x="370" y="86"/>
                  </a:cubicBezTo>
                  <a:cubicBezTo>
                    <a:pt x="354" y="93"/>
                    <a:pt x="354" y="93"/>
                    <a:pt x="354" y="93"/>
                  </a:cubicBezTo>
                  <a:cubicBezTo>
                    <a:pt x="351" y="94"/>
                    <a:pt x="351" y="94"/>
                    <a:pt x="351" y="94"/>
                  </a:cubicBezTo>
                  <a:cubicBezTo>
                    <a:pt x="348" y="93"/>
                    <a:pt x="348" y="93"/>
                    <a:pt x="348" y="93"/>
                  </a:cubicBezTo>
                  <a:cubicBezTo>
                    <a:pt x="346" y="107"/>
                    <a:pt x="346" y="107"/>
                    <a:pt x="346" y="107"/>
                  </a:cubicBezTo>
                  <a:cubicBezTo>
                    <a:pt x="345" y="110"/>
                    <a:pt x="345" y="110"/>
                    <a:pt x="345" y="110"/>
                  </a:cubicBezTo>
                  <a:cubicBezTo>
                    <a:pt x="345" y="113"/>
                    <a:pt x="345" y="113"/>
                    <a:pt x="345" y="113"/>
                  </a:cubicBezTo>
                  <a:cubicBezTo>
                    <a:pt x="342" y="113"/>
                    <a:pt x="342" y="113"/>
                    <a:pt x="342" y="113"/>
                  </a:cubicBezTo>
                  <a:cubicBezTo>
                    <a:pt x="316" y="104"/>
                    <a:pt x="316" y="104"/>
                    <a:pt x="316" y="104"/>
                  </a:cubicBezTo>
                  <a:cubicBezTo>
                    <a:pt x="316" y="113"/>
                    <a:pt x="317" y="119"/>
                    <a:pt x="321" y="126"/>
                  </a:cubicBezTo>
                  <a:cubicBezTo>
                    <a:pt x="324" y="134"/>
                    <a:pt x="325" y="139"/>
                    <a:pt x="322" y="145"/>
                  </a:cubicBezTo>
                  <a:cubicBezTo>
                    <a:pt x="319" y="154"/>
                    <a:pt x="319" y="154"/>
                    <a:pt x="319" y="154"/>
                  </a:cubicBezTo>
                  <a:cubicBezTo>
                    <a:pt x="316" y="157"/>
                    <a:pt x="306" y="158"/>
                    <a:pt x="293" y="157"/>
                  </a:cubicBezTo>
                  <a:cubicBezTo>
                    <a:pt x="275" y="157"/>
                    <a:pt x="275" y="157"/>
                    <a:pt x="275" y="157"/>
                  </a:cubicBezTo>
                  <a:cubicBezTo>
                    <a:pt x="274" y="187"/>
                    <a:pt x="274" y="187"/>
                    <a:pt x="274" y="187"/>
                  </a:cubicBezTo>
                  <a:cubicBezTo>
                    <a:pt x="250" y="178"/>
                    <a:pt x="250" y="178"/>
                    <a:pt x="250" y="178"/>
                  </a:cubicBezTo>
                  <a:cubicBezTo>
                    <a:pt x="249" y="178"/>
                    <a:pt x="249" y="178"/>
                    <a:pt x="249" y="178"/>
                  </a:cubicBezTo>
                  <a:cubicBezTo>
                    <a:pt x="248" y="177"/>
                    <a:pt x="248" y="177"/>
                    <a:pt x="248" y="177"/>
                  </a:cubicBezTo>
                  <a:cubicBezTo>
                    <a:pt x="237" y="155"/>
                    <a:pt x="237" y="155"/>
                    <a:pt x="237" y="155"/>
                  </a:cubicBezTo>
                  <a:cubicBezTo>
                    <a:pt x="211" y="146"/>
                    <a:pt x="211" y="146"/>
                    <a:pt x="211" y="146"/>
                  </a:cubicBezTo>
                  <a:cubicBezTo>
                    <a:pt x="205" y="133"/>
                    <a:pt x="205" y="133"/>
                    <a:pt x="205" y="133"/>
                  </a:cubicBezTo>
                  <a:cubicBezTo>
                    <a:pt x="195" y="140"/>
                    <a:pt x="195" y="140"/>
                    <a:pt x="195" y="140"/>
                  </a:cubicBezTo>
                  <a:cubicBezTo>
                    <a:pt x="194" y="140"/>
                    <a:pt x="194" y="140"/>
                    <a:pt x="194" y="140"/>
                  </a:cubicBezTo>
                  <a:cubicBezTo>
                    <a:pt x="179" y="143"/>
                    <a:pt x="179" y="143"/>
                    <a:pt x="179" y="143"/>
                  </a:cubicBezTo>
                  <a:cubicBezTo>
                    <a:pt x="174" y="143"/>
                    <a:pt x="174" y="143"/>
                    <a:pt x="174" y="143"/>
                  </a:cubicBezTo>
                  <a:cubicBezTo>
                    <a:pt x="166" y="124"/>
                    <a:pt x="166" y="124"/>
                    <a:pt x="166" y="124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6" y="112"/>
                    <a:pt x="156" y="112"/>
                    <a:pt x="156" y="112"/>
                  </a:cubicBezTo>
                  <a:cubicBezTo>
                    <a:pt x="148" y="101"/>
                    <a:pt x="144" y="92"/>
                    <a:pt x="142" y="86"/>
                  </a:cubicBezTo>
                  <a:cubicBezTo>
                    <a:pt x="142" y="85"/>
                    <a:pt x="139" y="83"/>
                    <a:pt x="134" y="82"/>
                  </a:cubicBezTo>
                  <a:cubicBezTo>
                    <a:pt x="130" y="81"/>
                    <a:pt x="130" y="81"/>
                    <a:pt x="130" y="81"/>
                  </a:cubicBezTo>
                  <a:cubicBezTo>
                    <a:pt x="123" y="78"/>
                    <a:pt x="117" y="72"/>
                    <a:pt x="114" y="62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110" y="29"/>
                    <a:pt x="110" y="29"/>
                    <a:pt x="110" y="29"/>
                  </a:cubicBezTo>
                  <a:cubicBezTo>
                    <a:pt x="103" y="16"/>
                    <a:pt x="103" y="16"/>
                    <a:pt x="103" y="16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8" y="20"/>
                    <a:pt x="88" y="20"/>
                    <a:pt x="88" y="20"/>
                  </a:cubicBezTo>
                  <a:lnTo>
                    <a:pt x="87" y="20"/>
                  </a:lnTo>
                  <a:close/>
                </a:path>
              </a:pathLst>
            </a:custGeom>
            <a:solidFill>
              <a:srgbClr val="1ED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2"/>
            <p:cNvSpPr/>
            <p:nvPr/>
          </p:nvSpPr>
          <p:spPr bwMode="auto">
            <a:xfrm>
              <a:off x="2633663" y="2770188"/>
              <a:ext cx="1643063" cy="996950"/>
            </a:xfrm>
            <a:custGeom>
              <a:avLst/>
              <a:gdLst>
                <a:gd name="T0" fmla="*/ 177 w 1661"/>
                <a:gd name="T1" fmla="*/ 45 h 1007"/>
                <a:gd name="T2" fmla="*/ 90 w 1661"/>
                <a:gd name="T3" fmla="*/ 76 h 1007"/>
                <a:gd name="T4" fmla="*/ 57 w 1661"/>
                <a:gd name="T5" fmla="*/ 140 h 1007"/>
                <a:gd name="T6" fmla="*/ 27 w 1661"/>
                <a:gd name="T7" fmla="*/ 275 h 1007"/>
                <a:gd name="T8" fmla="*/ 23 w 1661"/>
                <a:gd name="T9" fmla="*/ 313 h 1007"/>
                <a:gd name="T10" fmla="*/ 82 w 1661"/>
                <a:gd name="T11" fmla="*/ 435 h 1007"/>
                <a:gd name="T12" fmla="*/ 171 w 1661"/>
                <a:gd name="T13" fmla="*/ 537 h 1007"/>
                <a:gd name="T14" fmla="*/ 244 w 1661"/>
                <a:gd name="T15" fmla="*/ 515 h 1007"/>
                <a:gd name="T16" fmla="*/ 312 w 1661"/>
                <a:gd name="T17" fmla="*/ 604 h 1007"/>
                <a:gd name="T18" fmla="*/ 384 w 1661"/>
                <a:gd name="T19" fmla="*/ 658 h 1007"/>
                <a:gd name="T20" fmla="*/ 415 w 1661"/>
                <a:gd name="T21" fmla="*/ 713 h 1007"/>
                <a:gd name="T22" fmla="*/ 499 w 1661"/>
                <a:gd name="T23" fmla="*/ 771 h 1007"/>
                <a:gd name="T24" fmla="*/ 539 w 1661"/>
                <a:gd name="T25" fmla="*/ 794 h 1007"/>
                <a:gd name="T26" fmla="*/ 624 w 1661"/>
                <a:gd name="T27" fmla="*/ 827 h 1007"/>
                <a:gd name="T28" fmla="*/ 791 w 1661"/>
                <a:gd name="T29" fmla="*/ 854 h 1007"/>
                <a:gd name="T30" fmla="*/ 784 w 1661"/>
                <a:gd name="T31" fmla="*/ 921 h 1007"/>
                <a:gd name="T32" fmla="*/ 1022 w 1661"/>
                <a:gd name="T33" fmla="*/ 893 h 1007"/>
                <a:gd name="T34" fmla="*/ 1048 w 1661"/>
                <a:gd name="T35" fmla="*/ 972 h 1007"/>
                <a:gd name="T36" fmla="*/ 1265 w 1661"/>
                <a:gd name="T37" fmla="*/ 941 h 1007"/>
                <a:gd name="T38" fmla="*/ 1354 w 1661"/>
                <a:gd name="T39" fmla="*/ 895 h 1007"/>
                <a:gd name="T40" fmla="*/ 1503 w 1661"/>
                <a:gd name="T41" fmla="*/ 947 h 1007"/>
                <a:gd name="T42" fmla="*/ 1504 w 1661"/>
                <a:gd name="T43" fmla="*/ 942 h 1007"/>
                <a:gd name="T44" fmla="*/ 1575 w 1661"/>
                <a:gd name="T45" fmla="*/ 918 h 1007"/>
                <a:gd name="T46" fmla="*/ 1604 w 1661"/>
                <a:gd name="T47" fmla="*/ 874 h 1007"/>
                <a:gd name="T48" fmla="*/ 1648 w 1661"/>
                <a:gd name="T49" fmla="*/ 739 h 1007"/>
                <a:gd name="T50" fmla="*/ 1628 w 1661"/>
                <a:gd name="T51" fmla="*/ 653 h 1007"/>
                <a:gd name="T52" fmla="*/ 1588 w 1661"/>
                <a:gd name="T53" fmla="*/ 545 h 1007"/>
                <a:gd name="T54" fmla="*/ 1566 w 1661"/>
                <a:gd name="T55" fmla="*/ 504 h 1007"/>
                <a:gd name="T56" fmla="*/ 1540 w 1661"/>
                <a:gd name="T57" fmla="*/ 519 h 1007"/>
                <a:gd name="T58" fmla="*/ 1473 w 1661"/>
                <a:gd name="T59" fmla="*/ 535 h 1007"/>
                <a:gd name="T60" fmla="*/ 1405 w 1661"/>
                <a:gd name="T61" fmla="*/ 562 h 1007"/>
                <a:gd name="T62" fmla="*/ 1355 w 1661"/>
                <a:gd name="T63" fmla="*/ 501 h 1007"/>
                <a:gd name="T64" fmla="*/ 1309 w 1661"/>
                <a:gd name="T65" fmla="*/ 453 h 1007"/>
                <a:gd name="T66" fmla="*/ 1170 w 1661"/>
                <a:gd name="T67" fmla="*/ 438 h 1007"/>
                <a:gd name="T68" fmla="*/ 1065 w 1661"/>
                <a:gd name="T69" fmla="*/ 393 h 1007"/>
                <a:gd name="T70" fmla="*/ 1028 w 1661"/>
                <a:gd name="T71" fmla="*/ 352 h 1007"/>
                <a:gd name="T72" fmla="*/ 973 w 1661"/>
                <a:gd name="T73" fmla="*/ 356 h 1007"/>
                <a:gd name="T74" fmla="*/ 916 w 1661"/>
                <a:gd name="T75" fmla="*/ 257 h 1007"/>
                <a:gd name="T76" fmla="*/ 941 w 1661"/>
                <a:gd name="T77" fmla="*/ 193 h 1007"/>
                <a:gd name="T78" fmla="*/ 943 w 1661"/>
                <a:gd name="T79" fmla="*/ 103 h 1007"/>
                <a:gd name="T80" fmla="*/ 944 w 1661"/>
                <a:gd name="T81" fmla="*/ 55 h 1007"/>
                <a:gd name="T82" fmla="*/ 936 w 1661"/>
                <a:gd name="T83" fmla="*/ 52 h 1007"/>
                <a:gd name="T84" fmla="*/ 915 w 1661"/>
                <a:gd name="T85" fmla="*/ 39 h 1007"/>
                <a:gd name="T86" fmla="*/ 806 w 1661"/>
                <a:gd name="T87" fmla="*/ 5 h 1007"/>
                <a:gd name="T88" fmla="*/ 686 w 1661"/>
                <a:gd name="T89" fmla="*/ 29 h 1007"/>
                <a:gd name="T90" fmla="*/ 584 w 1661"/>
                <a:gd name="T91" fmla="*/ 47 h 1007"/>
                <a:gd name="T92" fmla="*/ 544 w 1661"/>
                <a:gd name="T93" fmla="*/ 52 h 1007"/>
                <a:gd name="T94" fmla="*/ 453 w 1661"/>
                <a:gd name="T95" fmla="*/ 47 h 1007"/>
                <a:gd name="T96" fmla="*/ 402 w 1661"/>
                <a:gd name="T97" fmla="*/ 0 h 1007"/>
                <a:gd name="T98" fmla="*/ 356 w 1661"/>
                <a:gd name="T99" fmla="*/ 24 h 1007"/>
                <a:gd name="T100" fmla="*/ 244 w 1661"/>
                <a:gd name="T101" fmla="*/ 14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661" h="1007">
                  <a:moveTo>
                    <a:pt x="205" y="3"/>
                  </a:moveTo>
                  <a:cubicBezTo>
                    <a:pt x="205" y="4"/>
                    <a:pt x="205" y="4"/>
                    <a:pt x="205" y="4"/>
                  </a:cubicBezTo>
                  <a:cubicBezTo>
                    <a:pt x="201" y="13"/>
                    <a:pt x="193" y="20"/>
                    <a:pt x="185" y="27"/>
                  </a:cubicBezTo>
                  <a:cubicBezTo>
                    <a:pt x="179" y="30"/>
                    <a:pt x="177" y="35"/>
                    <a:pt x="177" y="42"/>
                  </a:cubicBezTo>
                  <a:cubicBezTo>
                    <a:pt x="177" y="45"/>
                    <a:pt x="177" y="45"/>
                    <a:pt x="177" y="45"/>
                  </a:cubicBezTo>
                  <a:cubicBezTo>
                    <a:pt x="177" y="50"/>
                    <a:pt x="173" y="59"/>
                    <a:pt x="165" y="71"/>
                  </a:cubicBezTo>
                  <a:cubicBezTo>
                    <a:pt x="164" y="77"/>
                    <a:pt x="164" y="77"/>
                    <a:pt x="164" y="77"/>
                  </a:cubicBezTo>
                  <a:cubicBezTo>
                    <a:pt x="162" y="80"/>
                    <a:pt x="158" y="82"/>
                    <a:pt x="150" y="82"/>
                  </a:cubicBezTo>
                  <a:cubicBezTo>
                    <a:pt x="90" y="74"/>
                    <a:pt x="90" y="74"/>
                    <a:pt x="90" y="74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86" y="89"/>
                    <a:pt x="86" y="89"/>
                    <a:pt x="86" y="89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69" y="114"/>
                    <a:pt x="58" y="129"/>
                    <a:pt x="57" y="140"/>
                  </a:cubicBezTo>
                  <a:cubicBezTo>
                    <a:pt x="56" y="145"/>
                    <a:pt x="63" y="164"/>
                    <a:pt x="76" y="197"/>
                  </a:cubicBezTo>
                  <a:cubicBezTo>
                    <a:pt x="86" y="219"/>
                    <a:pt x="86" y="219"/>
                    <a:pt x="86" y="219"/>
                  </a:cubicBezTo>
                  <a:cubicBezTo>
                    <a:pt x="90" y="230"/>
                    <a:pt x="87" y="242"/>
                    <a:pt x="77" y="256"/>
                  </a:cubicBezTo>
                  <a:cubicBezTo>
                    <a:pt x="58" y="275"/>
                    <a:pt x="58" y="275"/>
                    <a:pt x="58" y="275"/>
                  </a:cubicBezTo>
                  <a:cubicBezTo>
                    <a:pt x="27" y="275"/>
                    <a:pt x="27" y="275"/>
                    <a:pt x="27" y="275"/>
                  </a:cubicBezTo>
                  <a:cubicBezTo>
                    <a:pt x="20" y="240"/>
                    <a:pt x="20" y="240"/>
                    <a:pt x="20" y="240"/>
                  </a:cubicBezTo>
                  <a:cubicBezTo>
                    <a:pt x="12" y="283"/>
                    <a:pt x="12" y="283"/>
                    <a:pt x="12" y="283"/>
                  </a:cubicBezTo>
                  <a:cubicBezTo>
                    <a:pt x="26" y="305"/>
                    <a:pt x="26" y="305"/>
                    <a:pt x="26" y="305"/>
                  </a:cubicBezTo>
                  <a:cubicBezTo>
                    <a:pt x="27" y="308"/>
                    <a:pt x="27" y="310"/>
                    <a:pt x="26" y="311"/>
                  </a:cubicBezTo>
                  <a:cubicBezTo>
                    <a:pt x="23" y="313"/>
                    <a:pt x="23" y="313"/>
                    <a:pt x="23" y="313"/>
                  </a:cubicBezTo>
                  <a:cubicBezTo>
                    <a:pt x="19" y="316"/>
                    <a:pt x="13" y="327"/>
                    <a:pt x="7" y="345"/>
                  </a:cubicBezTo>
                  <a:cubicBezTo>
                    <a:pt x="0" y="360"/>
                    <a:pt x="3" y="376"/>
                    <a:pt x="16" y="393"/>
                  </a:cubicBezTo>
                  <a:cubicBezTo>
                    <a:pt x="41" y="393"/>
                    <a:pt x="41" y="393"/>
                    <a:pt x="41" y="393"/>
                  </a:cubicBezTo>
                  <a:cubicBezTo>
                    <a:pt x="50" y="395"/>
                    <a:pt x="63" y="409"/>
                    <a:pt x="80" y="433"/>
                  </a:cubicBezTo>
                  <a:cubicBezTo>
                    <a:pt x="82" y="435"/>
                    <a:pt x="82" y="435"/>
                    <a:pt x="82" y="435"/>
                  </a:cubicBezTo>
                  <a:cubicBezTo>
                    <a:pt x="82" y="435"/>
                    <a:pt x="82" y="435"/>
                    <a:pt x="82" y="435"/>
                  </a:cubicBezTo>
                  <a:cubicBezTo>
                    <a:pt x="82" y="443"/>
                    <a:pt x="85" y="448"/>
                    <a:pt x="90" y="452"/>
                  </a:cubicBezTo>
                  <a:cubicBezTo>
                    <a:pt x="146" y="504"/>
                    <a:pt x="146" y="504"/>
                    <a:pt x="146" y="504"/>
                  </a:cubicBezTo>
                  <a:cubicBezTo>
                    <a:pt x="146" y="505"/>
                    <a:pt x="146" y="505"/>
                    <a:pt x="146" y="505"/>
                  </a:cubicBezTo>
                  <a:cubicBezTo>
                    <a:pt x="171" y="537"/>
                    <a:pt x="171" y="537"/>
                    <a:pt x="171" y="537"/>
                  </a:cubicBezTo>
                  <a:cubicBezTo>
                    <a:pt x="186" y="537"/>
                    <a:pt x="186" y="537"/>
                    <a:pt x="186" y="537"/>
                  </a:cubicBezTo>
                  <a:cubicBezTo>
                    <a:pt x="202" y="508"/>
                    <a:pt x="202" y="508"/>
                    <a:pt x="202" y="508"/>
                  </a:cubicBezTo>
                  <a:cubicBezTo>
                    <a:pt x="204" y="506"/>
                    <a:pt x="204" y="506"/>
                    <a:pt x="204" y="506"/>
                  </a:cubicBezTo>
                  <a:cubicBezTo>
                    <a:pt x="205" y="505"/>
                    <a:pt x="205" y="505"/>
                    <a:pt x="205" y="505"/>
                  </a:cubicBezTo>
                  <a:cubicBezTo>
                    <a:pt x="244" y="515"/>
                    <a:pt x="244" y="515"/>
                    <a:pt x="244" y="515"/>
                  </a:cubicBezTo>
                  <a:cubicBezTo>
                    <a:pt x="244" y="516"/>
                    <a:pt x="244" y="516"/>
                    <a:pt x="244" y="516"/>
                  </a:cubicBezTo>
                  <a:cubicBezTo>
                    <a:pt x="244" y="518"/>
                    <a:pt x="244" y="518"/>
                    <a:pt x="244" y="518"/>
                  </a:cubicBezTo>
                  <a:cubicBezTo>
                    <a:pt x="249" y="544"/>
                    <a:pt x="249" y="544"/>
                    <a:pt x="249" y="544"/>
                  </a:cubicBezTo>
                  <a:cubicBezTo>
                    <a:pt x="296" y="598"/>
                    <a:pt x="296" y="598"/>
                    <a:pt x="296" y="598"/>
                  </a:cubicBezTo>
                  <a:cubicBezTo>
                    <a:pt x="312" y="604"/>
                    <a:pt x="312" y="604"/>
                    <a:pt x="312" y="604"/>
                  </a:cubicBezTo>
                  <a:cubicBezTo>
                    <a:pt x="313" y="605"/>
                    <a:pt x="313" y="605"/>
                    <a:pt x="313" y="605"/>
                  </a:cubicBezTo>
                  <a:cubicBezTo>
                    <a:pt x="320" y="610"/>
                    <a:pt x="320" y="610"/>
                    <a:pt x="320" y="610"/>
                  </a:cubicBezTo>
                  <a:cubicBezTo>
                    <a:pt x="321" y="611"/>
                    <a:pt x="321" y="611"/>
                    <a:pt x="321" y="611"/>
                  </a:cubicBezTo>
                  <a:cubicBezTo>
                    <a:pt x="356" y="662"/>
                    <a:pt x="356" y="662"/>
                    <a:pt x="356" y="662"/>
                  </a:cubicBezTo>
                  <a:cubicBezTo>
                    <a:pt x="384" y="658"/>
                    <a:pt x="384" y="658"/>
                    <a:pt x="384" y="658"/>
                  </a:cubicBezTo>
                  <a:cubicBezTo>
                    <a:pt x="387" y="658"/>
                    <a:pt x="387" y="658"/>
                    <a:pt x="387" y="658"/>
                  </a:cubicBezTo>
                  <a:cubicBezTo>
                    <a:pt x="388" y="658"/>
                    <a:pt x="388" y="658"/>
                    <a:pt x="388" y="658"/>
                  </a:cubicBezTo>
                  <a:cubicBezTo>
                    <a:pt x="390" y="660"/>
                    <a:pt x="390" y="660"/>
                    <a:pt x="390" y="660"/>
                  </a:cubicBezTo>
                  <a:cubicBezTo>
                    <a:pt x="391" y="662"/>
                    <a:pt x="391" y="662"/>
                    <a:pt x="391" y="662"/>
                  </a:cubicBezTo>
                  <a:cubicBezTo>
                    <a:pt x="415" y="713"/>
                    <a:pt x="415" y="713"/>
                    <a:pt x="415" y="713"/>
                  </a:cubicBezTo>
                  <a:cubicBezTo>
                    <a:pt x="445" y="731"/>
                    <a:pt x="445" y="731"/>
                    <a:pt x="445" y="731"/>
                  </a:cubicBezTo>
                  <a:cubicBezTo>
                    <a:pt x="469" y="737"/>
                    <a:pt x="469" y="737"/>
                    <a:pt x="469" y="737"/>
                  </a:cubicBezTo>
                  <a:cubicBezTo>
                    <a:pt x="480" y="770"/>
                    <a:pt x="480" y="770"/>
                    <a:pt x="480" y="770"/>
                  </a:cubicBezTo>
                  <a:cubicBezTo>
                    <a:pt x="498" y="770"/>
                    <a:pt x="498" y="770"/>
                    <a:pt x="498" y="770"/>
                  </a:cubicBezTo>
                  <a:cubicBezTo>
                    <a:pt x="499" y="771"/>
                    <a:pt x="499" y="771"/>
                    <a:pt x="499" y="771"/>
                  </a:cubicBezTo>
                  <a:cubicBezTo>
                    <a:pt x="499" y="771"/>
                    <a:pt x="499" y="771"/>
                    <a:pt x="499" y="771"/>
                  </a:cubicBezTo>
                  <a:cubicBezTo>
                    <a:pt x="537" y="792"/>
                    <a:pt x="537" y="792"/>
                    <a:pt x="537" y="792"/>
                  </a:cubicBezTo>
                  <a:cubicBezTo>
                    <a:pt x="537" y="793"/>
                    <a:pt x="537" y="793"/>
                    <a:pt x="537" y="793"/>
                  </a:cubicBezTo>
                  <a:cubicBezTo>
                    <a:pt x="537" y="793"/>
                    <a:pt x="537" y="793"/>
                    <a:pt x="537" y="793"/>
                  </a:cubicBezTo>
                  <a:cubicBezTo>
                    <a:pt x="539" y="794"/>
                    <a:pt x="539" y="794"/>
                    <a:pt x="539" y="794"/>
                  </a:cubicBezTo>
                  <a:cubicBezTo>
                    <a:pt x="566" y="828"/>
                    <a:pt x="566" y="828"/>
                    <a:pt x="566" y="828"/>
                  </a:cubicBezTo>
                  <a:cubicBezTo>
                    <a:pt x="606" y="821"/>
                    <a:pt x="606" y="821"/>
                    <a:pt x="606" y="821"/>
                  </a:cubicBezTo>
                  <a:cubicBezTo>
                    <a:pt x="608" y="821"/>
                    <a:pt x="608" y="821"/>
                    <a:pt x="608" y="821"/>
                  </a:cubicBezTo>
                  <a:cubicBezTo>
                    <a:pt x="623" y="827"/>
                    <a:pt x="623" y="827"/>
                    <a:pt x="623" y="827"/>
                  </a:cubicBezTo>
                  <a:cubicBezTo>
                    <a:pt x="624" y="827"/>
                    <a:pt x="624" y="827"/>
                    <a:pt x="624" y="827"/>
                  </a:cubicBezTo>
                  <a:cubicBezTo>
                    <a:pt x="649" y="849"/>
                    <a:pt x="649" y="849"/>
                    <a:pt x="649" y="849"/>
                  </a:cubicBezTo>
                  <a:cubicBezTo>
                    <a:pt x="695" y="852"/>
                    <a:pt x="695" y="852"/>
                    <a:pt x="695" y="852"/>
                  </a:cubicBezTo>
                  <a:cubicBezTo>
                    <a:pt x="722" y="848"/>
                    <a:pt x="722" y="848"/>
                    <a:pt x="722" y="848"/>
                  </a:cubicBezTo>
                  <a:cubicBezTo>
                    <a:pt x="722" y="848"/>
                    <a:pt x="722" y="848"/>
                    <a:pt x="722" y="848"/>
                  </a:cubicBezTo>
                  <a:cubicBezTo>
                    <a:pt x="759" y="842"/>
                    <a:pt x="782" y="845"/>
                    <a:pt x="791" y="854"/>
                  </a:cubicBezTo>
                  <a:cubicBezTo>
                    <a:pt x="796" y="863"/>
                    <a:pt x="793" y="871"/>
                    <a:pt x="780" y="882"/>
                  </a:cubicBezTo>
                  <a:cubicBezTo>
                    <a:pt x="770" y="892"/>
                    <a:pt x="770" y="892"/>
                    <a:pt x="770" y="892"/>
                  </a:cubicBezTo>
                  <a:cubicBezTo>
                    <a:pt x="766" y="898"/>
                    <a:pt x="771" y="906"/>
                    <a:pt x="784" y="919"/>
                  </a:cubicBezTo>
                  <a:cubicBezTo>
                    <a:pt x="785" y="921"/>
                    <a:pt x="785" y="921"/>
                    <a:pt x="785" y="921"/>
                  </a:cubicBezTo>
                  <a:cubicBezTo>
                    <a:pt x="784" y="921"/>
                    <a:pt x="784" y="921"/>
                    <a:pt x="784" y="921"/>
                  </a:cubicBezTo>
                  <a:cubicBezTo>
                    <a:pt x="793" y="927"/>
                    <a:pt x="793" y="927"/>
                    <a:pt x="793" y="927"/>
                  </a:cubicBezTo>
                  <a:cubicBezTo>
                    <a:pt x="796" y="924"/>
                    <a:pt x="796" y="924"/>
                    <a:pt x="796" y="924"/>
                  </a:cubicBezTo>
                  <a:cubicBezTo>
                    <a:pt x="822" y="874"/>
                    <a:pt x="844" y="847"/>
                    <a:pt x="858" y="842"/>
                  </a:cubicBezTo>
                  <a:cubicBezTo>
                    <a:pt x="874" y="836"/>
                    <a:pt x="907" y="850"/>
                    <a:pt x="959" y="882"/>
                  </a:cubicBezTo>
                  <a:cubicBezTo>
                    <a:pt x="1022" y="893"/>
                    <a:pt x="1022" y="893"/>
                    <a:pt x="1022" y="893"/>
                  </a:cubicBezTo>
                  <a:cubicBezTo>
                    <a:pt x="1021" y="896"/>
                    <a:pt x="1021" y="896"/>
                    <a:pt x="1021" y="896"/>
                  </a:cubicBezTo>
                  <a:cubicBezTo>
                    <a:pt x="1021" y="898"/>
                    <a:pt x="1021" y="898"/>
                    <a:pt x="1021" y="898"/>
                  </a:cubicBezTo>
                  <a:cubicBezTo>
                    <a:pt x="1018" y="927"/>
                    <a:pt x="1018" y="927"/>
                    <a:pt x="1018" y="927"/>
                  </a:cubicBezTo>
                  <a:cubicBezTo>
                    <a:pt x="1049" y="931"/>
                    <a:pt x="1049" y="931"/>
                    <a:pt x="1049" y="931"/>
                  </a:cubicBezTo>
                  <a:cubicBezTo>
                    <a:pt x="1048" y="972"/>
                    <a:pt x="1048" y="972"/>
                    <a:pt x="1048" y="972"/>
                  </a:cubicBezTo>
                  <a:cubicBezTo>
                    <a:pt x="1058" y="990"/>
                    <a:pt x="1065" y="1000"/>
                    <a:pt x="1069" y="1003"/>
                  </a:cubicBezTo>
                  <a:cubicBezTo>
                    <a:pt x="1076" y="1007"/>
                    <a:pt x="1107" y="1007"/>
                    <a:pt x="1163" y="1003"/>
                  </a:cubicBezTo>
                  <a:cubicBezTo>
                    <a:pt x="1196" y="986"/>
                    <a:pt x="1196" y="986"/>
                    <a:pt x="1196" y="986"/>
                  </a:cubicBezTo>
                  <a:cubicBezTo>
                    <a:pt x="1228" y="942"/>
                    <a:pt x="1228" y="942"/>
                    <a:pt x="1228" y="942"/>
                  </a:cubicBezTo>
                  <a:cubicBezTo>
                    <a:pt x="1265" y="941"/>
                    <a:pt x="1265" y="941"/>
                    <a:pt x="1265" y="941"/>
                  </a:cubicBezTo>
                  <a:cubicBezTo>
                    <a:pt x="1283" y="936"/>
                    <a:pt x="1283" y="936"/>
                    <a:pt x="1283" y="936"/>
                  </a:cubicBezTo>
                  <a:cubicBezTo>
                    <a:pt x="1352" y="896"/>
                    <a:pt x="1352" y="896"/>
                    <a:pt x="1352" y="896"/>
                  </a:cubicBezTo>
                  <a:cubicBezTo>
                    <a:pt x="1353" y="896"/>
                    <a:pt x="1353" y="896"/>
                    <a:pt x="1353" y="896"/>
                  </a:cubicBezTo>
                  <a:cubicBezTo>
                    <a:pt x="1354" y="895"/>
                    <a:pt x="1354" y="895"/>
                    <a:pt x="1354" y="895"/>
                  </a:cubicBezTo>
                  <a:cubicBezTo>
                    <a:pt x="1354" y="895"/>
                    <a:pt x="1354" y="895"/>
                    <a:pt x="1354" y="895"/>
                  </a:cubicBezTo>
                  <a:cubicBezTo>
                    <a:pt x="1394" y="890"/>
                    <a:pt x="1418" y="889"/>
                    <a:pt x="1424" y="895"/>
                  </a:cubicBezTo>
                  <a:cubicBezTo>
                    <a:pt x="1469" y="933"/>
                    <a:pt x="1469" y="933"/>
                    <a:pt x="1469" y="933"/>
                  </a:cubicBezTo>
                  <a:cubicBezTo>
                    <a:pt x="1483" y="938"/>
                    <a:pt x="1483" y="938"/>
                    <a:pt x="1483" y="938"/>
                  </a:cubicBezTo>
                  <a:cubicBezTo>
                    <a:pt x="1485" y="940"/>
                    <a:pt x="1485" y="940"/>
                    <a:pt x="1485" y="940"/>
                  </a:cubicBezTo>
                  <a:cubicBezTo>
                    <a:pt x="1503" y="947"/>
                    <a:pt x="1503" y="947"/>
                    <a:pt x="1503" y="947"/>
                  </a:cubicBezTo>
                  <a:cubicBezTo>
                    <a:pt x="1504" y="948"/>
                    <a:pt x="1504" y="948"/>
                    <a:pt x="1504" y="948"/>
                  </a:cubicBezTo>
                  <a:cubicBezTo>
                    <a:pt x="1504" y="945"/>
                    <a:pt x="1504" y="945"/>
                    <a:pt x="1504" y="945"/>
                  </a:cubicBezTo>
                  <a:cubicBezTo>
                    <a:pt x="1504" y="944"/>
                    <a:pt x="1504" y="944"/>
                    <a:pt x="1504" y="944"/>
                  </a:cubicBezTo>
                  <a:cubicBezTo>
                    <a:pt x="1504" y="943"/>
                    <a:pt x="1504" y="943"/>
                    <a:pt x="1504" y="943"/>
                  </a:cubicBezTo>
                  <a:cubicBezTo>
                    <a:pt x="1504" y="942"/>
                    <a:pt x="1504" y="942"/>
                    <a:pt x="1504" y="942"/>
                  </a:cubicBezTo>
                  <a:cubicBezTo>
                    <a:pt x="1512" y="910"/>
                    <a:pt x="1512" y="910"/>
                    <a:pt x="1512" y="910"/>
                  </a:cubicBezTo>
                  <a:cubicBezTo>
                    <a:pt x="1508" y="901"/>
                    <a:pt x="1508" y="893"/>
                    <a:pt x="1512" y="887"/>
                  </a:cubicBezTo>
                  <a:cubicBezTo>
                    <a:pt x="1514" y="882"/>
                    <a:pt x="1519" y="879"/>
                    <a:pt x="1527" y="877"/>
                  </a:cubicBezTo>
                  <a:cubicBezTo>
                    <a:pt x="1543" y="873"/>
                    <a:pt x="1558" y="887"/>
                    <a:pt x="1573" y="917"/>
                  </a:cubicBezTo>
                  <a:cubicBezTo>
                    <a:pt x="1575" y="918"/>
                    <a:pt x="1575" y="918"/>
                    <a:pt x="1575" y="918"/>
                  </a:cubicBezTo>
                  <a:cubicBezTo>
                    <a:pt x="1576" y="918"/>
                    <a:pt x="1576" y="918"/>
                    <a:pt x="1576" y="918"/>
                  </a:cubicBezTo>
                  <a:cubicBezTo>
                    <a:pt x="1602" y="906"/>
                    <a:pt x="1602" y="906"/>
                    <a:pt x="1602" y="906"/>
                  </a:cubicBezTo>
                  <a:cubicBezTo>
                    <a:pt x="1608" y="905"/>
                    <a:pt x="1610" y="900"/>
                    <a:pt x="1610" y="895"/>
                  </a:cubicBezTo>
                  <a:cubicBezTo>
                    <a:pt x="1604" y="876"/>
                    <a:pt x="1604" y="876"/>
                    <a:pt x="1604" y="876"/>
                  </a:cubicBezTo>
                  <a:cubicBezTo>
                    <a:pt x="1604" y="874"/>
                    <a:pt x="1604" y="874"/>
                    <a:pt x="1604" y="874"/>
                  </a:cubicBezTo>
                  <a:cubicBezTo>
                    <a:pt x="1602" y="866"/>
                    <a:pt x="1604" y="859"/>
                    <a:pt x="1613" y="855"/>
                  </a:cubicBezTo>
                  <a:cubicBezTo>
                    <a:pt x="1622" y="848"/>
                    <a:pt x="1622" y="848"/>
                    <a:pt x="1622" y="848"/>
                  </a:cubicBezTo>
                  <a:cubicBezTo>
                    <a:pt x="1646" y="823"/>
                    <a:pt x="1646" y="823"/>
                    <a:pt x="1646" y="823"/>
                  </a:cubicBezTo>
                  <a:cubicBezTo>
                    <a:pt x="1661" y="788"/>
                    <a:pt x="1661" y="788"/>
                    <a:pt x="1661" y="788"/>
                  </a:cubicBezTo>
                  <a:cubicBezTo>
                    <a:pt x="1648" y="766"/>
                    <a:pt x="1644" y="750"/>
                    <a:pt x="1648" y="739"/>
                  </a:cubicBezTo>
                  <a:cubicBezTo>
                    <a:pt x="1651" y="710"/>
                    <a:pt x="1651" y="710"/>
                    <a:pt x="1651" y="710"/>
                  </a:cubicBezTo>
                  <a:cubicBezTo>
                    <a:pt x="1645" y="697"/>
                    <a:pt x="1641" y="689"/>
                    <a:pt x="1641" y="681"/>
                  </a:cubicBezTo>
                  <a:cubicBezTo>
                    <a:pt x="1641" y="678"/>
                    <a:pt x="1637" y="669"/>
                    <a:pt x="1629" y="656"/>
                  </a:cubicBezTo>
                  <a:cubicBezTo>
                    <a:pt x="1628" y="656"/>
                    <a:pt x="1628" y="656"/>
                    <a:pt x="1628" y="656"/>
                  </a:cubicBezTo>
                  <a:cubicBezTo>
                    <a:pt x="1628" y="653"/>
                    <a:pt x="1628" y="653"/>
                    <a:pt x="1628" y="653"/>
                  </a:cubicBezTo>
                  <a:cubicBezTo>
                    <a:pt x="1625" y="615"/>
                    <a:pt x="1625" y="615"/>
                    <a:pt x="1625" y="615"/>
                  </a:cubicBezTo>
                  <a:cubicBezTo>
                    <a:pt x="1623" y="609"/>
                    <a:pt x="1622" y="600"/>
                    <a:pt x="1625" y="590"/>
                  </a:cubicBezTo>
                  <a:cubicBezTo>
                    <a:pt x="1615" y="582"/>
                    <a:pt x="1609" y="575"/>
                    <a:pt x="1604" y="567"/>
                  </a:cubicBezTo>
                  <a:cubicBezTo>
                    <a:pt x="1589" y="546"/>
                    <a:pt x="1589" y="546"/>
                    <a:pt x="1589" y="546"/>
                  </a:cubicBezTo>
                  <a:cubicBezTo>
                    <a:pt x="1588" y="545"/>
                    <a:pt x="1588" y="545"/>
                    <a:pt x="1588" y="545"/>
                  </a:cubicBezTo>
                  <a:cubicBezTo>
                    <a:pt x="1588" y="543"/>
                    <a:pt x="1588" y="543"/>
                    <a:pt x="1588" y="543"/>
                  </a:cubicBezTo>
                  <a:cubicBezTo>
                    <a:pt x="1588" y="542"/>
                    <a:pt x="1588" y="542"/>
                    <a:pt x="1588" y="542"/>
                  </a:cubicBezTo>
                  <a:cubicBezTo>
                    <a:pt x="1582" y="516"/>
                    <a:pt x="1582" y="516"/>
                    <a:pt x="1582" y="516"/>
                  </a:cubicBezTo>
                  <a:cubicBezTo>
                    <a:pt x="1566" y="503"/>
                    <a:pt x="1566" y="503"/>
                    <a:pt x="1566" y="503"/>
                  </a:cubicBezTo>
                  <a:cubicBezTo>
                    <a:pt x="1566" y="504"/>
                    <a:pt x="1566" y="504"/>
                    <a:pt x="1566" y="504"/>
                  </a:cubicBezTo>
                  <a:cubicBezTo>
                    <a:pt x="1536" y="480"/>
                    <a:pt x="1536" y="480"/>
                    <a:pt x="1536" y="480"/>
                  </a:cubicBezTo>
                  <a:cubicBezTo>
                    <a:pt x="1536" y="482"/>
                    <a:pt x="1536" y="482"/>
                    <a:pt x="1536" y="482"/>
                  </a:cubicBezTo>
                  <a:cubicBezTo>
                    <a:pt x="1540" y="515"/>
                    <a:pt x="1540" y="515"/>
                    <a:pt x="1540" y="515"/>
                  </a:cubicBezTo>
                  <a:cubicBezTo>
                    <a:pt x="1540" y="516"/>
                    <a:pt x="1540" y="516"/>
                    <a:pt x="1540" y="516"/>
                  </a:cubicBezTo>
                  <a:cubicBezTo>
                    <a:pt x="1540" y="519"/>
                    <a:pt x="1540" y="519"/>
                    <a:pt x="1540" y="519"/>
                  </a:cubicBezTo>
                  <a:cubicBezTo>
                    <a:pt x="1524" y="526"/>
                    <a:pt x="1524" y="526"/>
                    <a:pt x="1524" y="526"/>
                  </a:cubicBezTo>
                  <a:cubicBezTo>
                    <a:pt x="1522" y="546"/>
                    <a:pt x="1522" y="546"/>
                    <a:pt x="1522" y="546"/>
                  </a:cubicBezTo>
                  <a:cubicBezTo>
                    <a:pt x="1522" y="549"/>
                    <a:pt x="1522" y="549"/>
                    <a:pt x="1522" y="549"/>
                  </a:cubicBezTo>
                  <a:cubicBezTo>
                    <a:pt x="1485" y="564"/>
                    <a:pt x="1485" y="564"/>
                    <a:pt x="1485" y="564"/>
                  </a:cubicBezTo>
                  <a:cubicBezTo>
                    <a:pt x="1473" y="535"/>
                    <a:pt x="1473" y="535"/>
                    <a:pt x="1473" y="535"/>
                  </a:cubicBezTo>
                  <a:cubicBezTo>
                    <a:pt x="1465" y="533"/>
                    <a:pt x="1465" y="533"/>
                    <a:pt x="1465" y="533"/>
                  </a:cubicBezTo>
                  <a:cubicBezTo>
                    <a:pt x="1454" y="544"/>
                    <a:pt x="1454" y="544"/>
                    <a:pt x="1454" y="544"/>
                  </a:cubicBezTo>
                  <a:cubicBezTo>
                    <a:pt x="1446" y="565"/>
                    <a:pt x="1446" y="565"/>
                    <a:pt x="1446" y="565"/>
                  </a:cubicBezTo>
                  <a:cubicBezTo>
                    <a:pt x="1420" y="573"/>
                    <a:pt x="1420" y="573"/>
                    <a:pt x="1420" y="573"/>
                  </a:cubicBezTo>
                  <a:cubicBezTo>
                    <a:pt x="1405" y="562"/>
                    <a:pt x="1405" y="562"/>
                    <a:pt x="1405" y="562"/>
                  </a:cubicBezTo>
                  <a:cubicBezTo>
                    <a:pt x="1384" y="556"/>
                    <a:pt x="1384" y="556"/>
                    <a:pt x="1384" y="556"/>
                  </a:cubicBezTo>
                  <a:cubicBezTo>
                    <a:pt x="1378" y="526"/>
                    <a:pt x="1378" y="526"/>
                    <a:pt x="1378" y="526"/>
                  </a:cubicBezTo>
                  <a:cubicBezTo>
                    <a:pt x="1369" y="508"/>
                    <a:pt x="1369" y="508"/>
                    <a:pt x="1369" y="508"/>
                  </a:cubicBezTo>
                  <a:cubicBezTo>
                    <a:pt x="1356" y="503"/>
                    <a:pt x="1356" y="503"/>
                    <a:pt x="1356" y="503"/>
                  </a:cubicBezTo>
                  <a:cubicBezTo>
                    <a:pt x="1355" y="501"/>
                    <a:pt x="1355" y="501"/>
                    <a:pt x="1355" y="501"/>
                  </a:cubicBezTo>
                  <a:cubicBezTo>
                    <a:pt x="1346" y="489"/>
                    <a:pt x="1346" y="489"/>
                    <a:pt x="1346" y="489"/>
                  </a:cubicBezTo>
                  <a:cubicBezTo>
                    <a:pt x="1346" y="489"/>
                    <a:pt x="1346" y="489"/>
                    <a:pt x="1346" y="489"/>
                  </a:cubicBezTo>
                  <a:cubicBezTo>
                    <a:pt x="1336" y="472"/>
                    <a:pt x="1336" y="472"/>
                    <a:pt x="1336" y="472"/>
                  </a:cubicBezTo>
                  <a:cubicBezTo>
                    <a:pt x="1322" y="453"/>
                    <a:pt x="1322" y="453"/>
                    <a:pt x="1322" y="453"/>
                  </a:cubicBezTo>
                  <a:cubicBezTo>
                    <a:pt x="1309" y="453"/>
                    <a:pt x="1309" y="453"/>
                    <a:pt x="1309" y="453"/>
                  </a:cubicBezTo>
                  <a:cubicBezTo>
                    <a:pt x="1288" y="461"/>
                    <a:pt x="1288" y="461"/>
                    <a:pt x="1288" y="461"/>
                  </a:cubicBezTo>
                  <a:cubicBezTo>
                    <a:pt x="1287" y="462"/>
                    <a:pt x="1287" y="462"/>
                    <a:pt x="1287" y="462"/>
                  </a:cubicBezTo>
                  <a:cubicBezTo>
                    <a:pt x="1233" y="459"/>
                    <a:pt x="1233" y="459"/>
                    <a:pt x="1233" y="459"/>
                  </a:cubicBezTo>
                  <a:cubicBezTo>
                    <a:pt x="1192" y="450"/>
                    <a:pt x="1192" y="450"/>
                    <a:pt x="1192" y="450"/>
                  </a:cubicBezTo>
                  <a:cubicBezTo>
                    <a:pt x="1189" y="448"/>
                    <a:pt x="1181" y="445"/>
                    <a:pt x="1170" y="438"/>
                  </a:cubicBezTo>
                  <a:cubicBezTo>
                    <a:pt x="1138" y="427"/>
                    <a:pt x="1138" y="427"/>
                    <a:pt x="1138" y="427"/>
                  </a:cubicBezTo>
                  <a:cubicBezTo>
                    <a:pt x="1114" y="421"/>
                    <a:pt x="1100" y="415"/>
                    <a:pt x="1097" y="409"/>
                  </a:cubicBezTo>
                  <a:cubicBezTo>
                    <a:pt x="1092" y="406"/>
                    <a:pt x="1092" y="406"/>
                    <a:pt x="1092" y="406"/>
                  </a:cubicBezTo>
                  <a:cubicBezTo>
                    <a:pt x="1084" y="404"/>
                    <a:pt x="1084" y="404"/>
                    <a:pt x="1084" y="404"/>
                  </a:cubicBezTo>
                  <a:cubicBezTo>
                    <a:pt x="1065" y="393"/>
                    <a:pt x="1065" y="393"/>
                    <a:pt x="1065" y="393"/>
                  </a:cubicBezTo>
                  <a:cubicBezTo>
                    <a:pt x="1063" y="392"/>
                    <a:pt x="1063" y="392"/>
                    <a:pt x="1063" y="392"/>
                  </a:cubicBezTo>
                  <a:cubicBezTo>
                    <a:pt x="1060" y="388"/>
                    <a:pt x="1057" y="385"/>
                    <a:pt x="1055" y="381"/>
                  </a:cubicBezTo>
                  <a:cubicBezTo>
                    <a:pt x="1050" y="371"/>
                    <a:pt x="1050" y="371"/>
                    <a:pt x="1050" y="371"/>
                  </a:cubicBezTo>
                  <a:cubicBezTo>
                    <a:pt x="1042" y="358"/>
                    <a:pt x="1042" y="358"/>
                    <a:pt x="1042" y="358"/>
                  </a:cubicBezTo>
                  <a:cubicBezTo>
                    <a:pt x="1028" y="352"/>
                    <a:pt x="1028" y="352"/>
                    <a:pt x="1028" y="352"/>
                  </a:cubicBezTo>
                  <a:cubicBezTo>
                    <a:pt x="1023" y="355"/>
                    <a:pt x="1023" y="355"/>
                    <a:pt x="1023" y="355"/>
                  </a:cubicBezTo>
                  <a:cubicBezTo>
                    <a:pt x="1018" y="359"/>
                    <a:pt x="1018" y="359"/>
                    <a:pt x="1018" y="359"/>
                  </a:cubicBezTo>
                  <a:cubicBezTo>
                    <a:pt x="1015" y="362"/>
                    <a:pt x="1015" y="362"/>
                    <a:pt x="1015" y="362"/>
                  </a:cubicBezTo>
                  <a:cubicBezTo>
                    <a:pt x="1009" y="366"/>
                    <a:pt x="1004" y="368"/>
                    <a:pt x="1000" y="369"/>
                  </a:cubicBezTo>
                  <a:cubicBezTo>
                    <a:pt x="991" y="371"/>
                    <a:pt x="983" y="367"/>
                    <a:pt x="973" y="356"/>
                  </a:cubicBezTo>
                  <a:cubicBezTo>
                    <a:pt x="953" y="335"/>
                    <a:pt x="953" y="335"/>
                    <a:pt x="953" y="335"/>
                  </a:cubicBezTo>
                  <a:cubicBezTo>
                    <a:pt x="946" y="326"/>
                    <a:pt x="941" y="318"/>
                    <a:pt x="939" y="313"/>
                  </a:cubicBezTo>
                  <a:cubicBezTo>
                    <a:pt x="933" y="305"/>
                    <a:pt x="933" y="305"/>
                    <a:pt x="933" y="305"/>
                  </a:cubicBezTo>
                  <a:cubicBezTo>
                    <a:pt x="926" y="297"/>
                    <a:pt x="921" y="290"/>
                    <a:pt x="917" y="283"/>
                  </a:cubicBezTo>
                  <a:cubicBezTo>
                    <a:pt x="914" y="274"/>
                    <a:pt x="913" y="266"/>
                    <a:pt x="916" y="257"/>
                  </a:cubicBezTo>
                  <a:cubicBezTo>
                    <a:pt x="916" y="256"/>
                    <a:pt x="916" y="256"/>
                    <a:pt x="916" y="256"/>
                  </a:cubicBezTo>
                  <a:cubicBezTo>
                    <a:pt x="916" y="256"/>
                    <a:pt x="916" y="256"/>
                    <a:pt x="916" y="256"/>
                  </a:cubicBezTo>
                  <a:cubicBezTo>
                    <a:pt x="930" y="233"/>
                    <a:pt x="930" y="233"/>
                    <a:pt x="930" y="233"/>
                  </a:cubicBezTo>
                  <a:cubicBezTo>
                    <a:pt x="937" y="209"/>
                    <a:pt x="937" y="209"/>
                    <a:pt x="937" y="209"/>
                  </a:cubicBezTo>
                  <a:cubicBezTo>
                    <a:pt x="941" y="193"/>
                    <a:pt x="941" y="193"/>
                    <a:pt x="941" y="193"/>
                  </a:cubicBezTo>
                  <a:cubicBezTo>
                    <a:pt x="935" y="168"/>
                    <a:pt x="935" y="168"/>
                    <a:pt x="935" y="168"/>
                  </a:cubicBezTo>
                  <a:cubicBezTo>
                    <a:pt x="920" y="155"/>
                    <a:pt x="920" y="155"/>
                    <a:pt x="920" y="155"/>
                  </a:cubicBezTo>
                  <a:cubicBezTo>
                    <a:pt x="923" y="135"/>
                    <a:pt x="923" y="135"/>
                    <a:pt x="923" y="135"/>
                  </a:cubicBezTo>
                  <a:cubicBezTo>
                    <a:pt x="923" y="120"/>
                    <a:pt x="928" y="112"/>
                    <a:pt x="939" y="110"/>
                  </a:cubicBezTo>
                  <a:cubicBezTo>
                    <a:pt x="942" y="109"/>
                    <a:pt x="944" y="107"/>
                    <a:pt x="943" y="103"/>
                  </a:cubicBezTo>
                  <a:cubicBezTo>
                    <a:pt x="943" y="102"/>
                    <a:pt x="943" y="102"/>
                    <a:pt x="943" y="102"/>
                  </a:cubicBezTo>
                  <a:cubicBezTo>
                    <a:pt x="944" y="81"/>
                    <a:pt x="944" y="81"/>
                    <a:pt x="944" y="81"/>
                  </a:cubicBezTo>
                  <a:cubicBezTo>
                    <a:pt x="944" y="80"/>
                    <a:pt x="944" y="80"/>
                    <a:pt x="944" y="80"/>
                  </a:cubicBezTo>
                  <a:cubicBezTo>
                    <a:pt x="944" y="80"/>
                    <a:pt x="944" y="80"/>
                    <a:pt x="944" y="80"/>
                  </a:cubicBezTo>
                  <a:cubicBezTo>
                    <a:pt x="944" y="55"/>
                    <a:pt x="944" y="55"/>
                    <a:pt x="944" y="55"/>
                  </a:cubicBezTo>
                  <a:cubicBezTo>
                    <a:pt x="942" y="55"/>
                    <a:pt x="942" y="55"/>
                    <a:pt x="942" y="55"/>
                  </a:cubicBezTo>
                  <a:cubicBezTo>
                    <a:pt x="941" y="54"/>
                    <a:pt x="941" y="54"/>
                    <a:pt x="941" y="54"/>
                  </a:cubicBezTo>
                  <a:cubicBezTo>
                    <a:pt x="941" y="54"/>
                    <a:pt x="941" y="54"/>
                    <a:pt x="941" y="54"/>
                  </a:cubicBezTo>
                  <a:cubicBezTo>
                    <a:pt x="941" y="54"/>
                    <a:pt x="941" y="54"/>
                    <a:pt x="941" y="54"/>
                  </a:cubicBezTo>
                  <a:cubicBezTo>
                    <a:pt x="936" y="52"/>
                    <a:pt x="936" y="52"/>
                    <a:pt x="936" y="52"/>
                  </a:cubicBezTo>
                  <a:cubicBezTo>
                    <a:pt x="936" y="51"/>
                    <a:pt x="936" y="51"/>
                    <a:pt x="936" y="51"/>
                  </a:cubicBezTo>
                  <a:cubicBezTo>
                    <a:pt x="935" y="51"/>
                    <a:pt x="935" y="51"/>
                    <a:pt x="935" y="51"/>
                  </a:cubicBezTo>
                  <a:cubicBezTo>
                    <a:pt x="916" y="39"/>
                    <a:pt x="916" y="39"/>
                    <a:pt x="916" y="39"/>
                  </a:cubicBezTo>
                  <a:cubicBezTo>
                    <a:pt x="916" y="39"/>
                    <a:pt x="916" y="39"/>
                    <a:pt x="916" y="39"/>
                  </a:cubicBezTo>
                  <a:cubicBezTo>
                    <a:pt x="915" y="39"/>
                    <a:pt x="915" y="39"/>
                    <a:pt x="915" y="39"/>
                  </a:cubicBezTo>
                  <a:cubicBezTo>
                    <a:pt x="901" y="26"/>
                    <a:pt x="901" y="26"/>
                    <a:pt x="901" y="26"/>
                  </a:cubicBezTo>
                  <a:cubicBezTo>
                    <a:pt x="851" y="16"/>
                    <a:pt x="851" y="16"/>
                    <a:pt x="851" y="16"/>
                  </a:cubicBezTo>
                  <a:cubicBezTo>
                    <a:pt x="851" y="16"/>
                    <a:pt x="851" y="16"/>
                    <a:pt x="851" y="16"/>
                  </a:cubicBezTo>
                  <a:cubicBezTo>
                    <a:pt x="835" y="5"/>
                    <a:pt x="835" y="5"/>
                    <a:pt x="835" y="5"/>
                  </a:cubicBezTo>
                  <a:cubicBezTo>
                    <a:pt x="806" y="5"/>
                    <a:pt x="806" y="5"/>
                    <a:pt x="806" y="5"/>
                  </a:cubicBezTo>
                  <a:cubicBezTo>
                    <a:pt x="801" y="5"/>
                    <a:pt x="796" y="8"/>
                    <a:pt x="789" y="12"/>
                  </a:cubicBezTo>
                  <a:cubicBezTo>
                    <a:pt x="788" y="12"/>
                    <a:pt x="788" y="12"/>
                    <a:pt x="788" y="12"/>
                  </a:cubicBezTo>
                  <a:cubicBezTo>
                    <a:pt x="764" y="21"/>
                    <a:pt x="764" y="21"/>
                    <a:pt x="764" y="21"/>
                  </a:cubicBezTo>
                  <a:cubicBezTo>
                    <a:pt x="706" y="21"/>
                    <a:pt x="706" y="21"/>
                    <a:pt x="706" y="21"/>
                  </a:cubicBezTo>
                  <a:cubicBezTo>
                    <a:pt x="698" y="23"/>
                    <a:pt x="690" y="25"/>
                    <a:pt x="686" y="29"/>
                  </a:cubicBezTo>
                  <a:cubicBezTo>
                    <a:pt x="680" y="34"/>
                    <a:pt x="668" y="39"/>
                    <a:pt x="653" y="44"/>
                  </a:cubicBezTo>
                  <a:cubicBezTo>
                    <a:pt x="625" y="50"/>
                    <a:pt x="625" y="50"/>
                    <a:pt x="625" y="50"/>
                  </a:cubicBezTo>
                  <a:cubicBezTo>
                    <a:pt x="625" y="51"/>
                    <a:pt x="625" y="51"/>
                    <a:pt x="625" y="51"/>
                  </a:cubicBezTo>
                  <a:cubicBezTo>
                    <a:pt x="623" y="51"/>
                    <a:pt x="623" y="51"/>
                    <a:pt x="623" y="51"/>
                  </a:cubicBezTo>
                  <a:cubicBezTo>
                    <a:pt x="584" y="47"/>
                    <a:pt x="584" y="47"/>
                    <a:pt x="584" y="47"/>
                  </a:cubicBezTo>
                  <a:cubicBezTo>
                    <a:pt x="581" y="46"/>
                    <a:pt x="581" y="46"/>
                    <a:pt x="581" y="46"/>
                  </a:cubicBezTo>
                  <a:cubicBezTo>
                    <a:pt x="582" y="47"/>
                    <a:pt x="582" y="47"/>
                    <a:pt x="582" y="47"/>
                  </a:cubicBezTo>
                  <a:cubicBezTo>
                    <a:pt x="581" y="46"/>
                    <a:pt x="581" y="46"/>
                    <a:pt x="581" y="46"/>
                  </a:cubicBezTo>
                  <a:cubicBezTo>
                    <a:pt x="567" y="45"/>
                    <a:pt x="567" y="45"/>
                    <a:pt x="567" y="45"/>
                  </a:cubicBezTo>
                  <a:cubicBezTo>
                    <a:pt x="544" y="52"/>
                    <a:pt x="544" y="52"/>
                    <a:pt x="544" y="52"/>
                  </a:cubicBezTo>
                  <a:cubicBezTo>
                    <a:pt x="497" y="57"/>
                    <a:pt x="497" y="57"/>
                    <a:pt x="497" y="57"/>
                  </a:cubicBezTo>
                  <a:cubicBezTo>
                    <a:pt x="496" y="57"/>
                    <a:pt x="496" y="57"/>
                    <a:pt x="496" y="57"/>
                  </a:cubicBezTo>
                  <a:cubicBezTo>
                    <a:pt x="495" y="55"/>
                    <a:pt x="495" y="55"/>
                    <a:pt x="495" y="55"/>
                  </a:cubicBezTo>
                  <a:cubicBezTo>
                    <a:pt x="472" y="47"/>
                    <a:pt x="472" y="47"/>
                    <a:pt x="472" y="47"/>
                  </a:cubicBezTo>
                  <a:cubicBezTo>
                    <a:pt x="453" y="47"/>
                    <a:pt x="453" y="47"/>
                    <a:pt x="453" y="47"/>
                  </a:cubicBezTo>
                  <a:cubicBezTo>
                    <a:pt x="445" y="45"/>
                    <a:pt x="435" y="39"/>
                    <a:pt x="425" y="26"/>
                  </a:cubicBezTo>
                  <a:cubicBezTo>
                    <a:pt x="423" y="24"/>
                    <a:pt x="423" y="24"/>
                    <a:pt x="423" y="24"/>
                  </a:cubicBezTo>
                  <a:cubicBezTo>
                    <a:pt x="421" y="14"/>
                    <a:pt x="418" y="10"/>
                    <a:pt x="417" y="8"/>
                  </a:cubicBezTo>
                  <a:cubicBezTo>
                    <a:pt x="412" y="5"/>
                    <a:pt x="412" y="5"/>
                    <a:pt x="412" y="5"/>
                  </a:cubicBezTo>
                  <a:cubicBezTo>
                    <a:pt x="402" y="0"/>
                    <a:pt x="402" y="0"/>
                    <a:pt x="402" y="0"/>
                  </a:cubicBezTo>
                  <a:cubicBezTo>
                    <a:pt x="394" y="8"/>
                    <a:pt x="394" y="8"/>
                    <a:pt x="394" y="8"/>
                  </a:cubicBezTo>
                  <a:cubicBezTo>
                    <a:pt x="393" y="10"/>
                    <a:pt x="393" y="10"/>
                    <a:pt x="393" y="10"/>
                  </a:cubicBezTo>
                  <a:cubicBezTo>
                    <a:pt x="359" y="24"/>
                    <a:pt x="359" y="24"/>
                    <a:pt x="359" y="24"/>
                  </a:cubicBezTo>
                  <a:cubicBezTo>
                    <a:pt x="358" y="24"/>
                    <a:pt x="358" y="24"/>
                    <a:pt x="358" y="24"/>
                  </a:cubicBezTo>
                  <a:cubicBezTo>
                    <a:pt x="356" y="24"/>
                    <a:pt x="356" y="24"/>
                    <a:pt x="356" y="24"/>
                  </a:cubicBezTo>
                  <a:cubicBezTo>
                    <a:pt x="315" y="28"/>
                    <a:pt x="315" y="28"/>
                    <a:pt x="315" y="28"/>
                  </a:cubicBezTo>
                  <a:cubicBezTo>
                    <a:pt x="308" y="28"/>
                    <a:pt x="297" y="25"/>
                    <a:pt x="281" y="21"/>
                  </a:cubicBezTo>
                  <a:cubicBezTo>
                    <a:pt x="245" y="14"/>
                    <a:pt x="245" y="14"/>
                    <a:pt x="245" y="14"/>
                  </a:cubicBezTo>
                  <a:cubicBezTo>
                    <a:pt x="244" y="14"/>
                    <a:pt x="244" y="14"/>
                    <a:pt x="244" y="14"/>
                  </a:cubicBezTo>
                  <a:cubicBezTo>
                    <a:pt x="244" y="14"/>
                    <a:pt x="244" y="14"/>
                    <a:pt x="244" y="14"/>
                  </a:cubicBezTo>
                  <a:cubicBezTo>
                    <a:pt x="223" y="3"/>
                    <a:pt x="223" y="3"/>
                    <a:pt x="223" y="3"/>
                  </a:cubicBezTo>
                  <a:lnTo>
                    <a:pt x="205" y="3"/>
                  </a:lnTo>
                  <a:close/>
                </a:path>
              </a:pathLst>
            </a:custGeom>
            <a:solidFill>
              <a:srgbClr val="1ED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13"/>
            <p:cNvSpPr/>
            <p:nvPr/>
          </p:nvSpPr>
          <p:spPr bwMode="auto">
            <a:xfrm>
              <a:off x="4130676" y="3598863"/>
              <a:ext cx="741363" cy="774700"/>
            </a:xfrm>
            <a:custGeom>
              <a:avLst/>
              <a:gdLst>
                <a:gd name="T0" fmla="*/ 24 w 749"/>
                <a:gd name="T1" fmla="*/ 481 h 782"/>
                <a:gd name="T2" fmla="*/ 106 w 749"/>
                <a:gd name="T3" fmla="*/ 477 h 782"/>
                <a:gd name="T4" fmla="*/ 111 w 749"/>
                <a:gd name="T5" fmla="*/ 514 h 782"/>
                <a:gd name="T6" fmla="*/ 177 w 749"/>
                <a:gd name="T7" fmla="*/ 583 h 782"/>
                <a:gd name="T8" fmla="*/ 189 w 749"/>
                <a:gd name="T9" fmla="*/ 686 h 782"/>
                <a:gd name="T10" fmla="*/ 290 w 749"/>
                <a:gd name="T11" fmla="*/ 713 h 782"/>
                <a:gd name="T12" fmla="*/ 310 w 749"/>
                <a:gd name="T13" fmla="*/ 744 h 782"/>
                <a:gd name="T14" fmla="*/ 356 w 749"/>
                <a:gd name="T15" fmla="*/ 782 h 782"/>
                <a:gd name="T16" fmla="*/ 358 w 749"/>
                <a:gd name="T17" fmla="*/ 750 h 782"/>
                <a:gd name="T18" fmla="*/ 354 w 749"/>
                <a:gd name="T19" fmla="*/ 643 h 782"/>
                <a:gd name="T20" fmla="*/ 425 w 749"/>
                <a:gd name="T21" fmla="*/ 621 h 782"/>
                <a:gd name="T22" fmla="*/ 500 w 749"/>
                <a:gd name="T23" fmla="*/ 621 h 782"/>
                <a:gd name="T24" fmla="*/ 578 w 749"/>
                <a:gd name="T25" fmla="*/ 614 h 782"/>
                <a:gd name="T26" fmla="*/ 674 w 749"/>
                <a:gd name="T27" fmla="*/ 556 h 782"/>
                <a:gd name="T28" fmla="*/ 698 w 749"/>
                <a:gd name="T29" fmla="*/ 564 h 782"/>
                <a:gd name="T30" fmla="*/ 711 w 749"/>
                <a:gd name="T31" fmla="*/ 568 h 782"/>
                <a:gd name="T32" fmla="*/ 749 w 749"/>
                <a:gd name="T33" fmla="*/ 541 h 782"/>
                <a:gd name="T34" fmla="*/ 722 w 749"/>
                <a:gd name="T35" fmla="*/ 512 h 782"/>
                <a:gd name="T36" fmla="*/ 663 w 749"/>
                <a:gd name="T37" fmla="*/ 476 h 782"/>
                <a:gd name="T38" fmla="*/ 621 w 749"/>
                <a:gd name="T39" fmla="*/ 479 h 782"/>
                <a:gd name="T40" fmla="*/ 607 w 749"/>
                <a:gd name="T41" fmla="*/ 448 h 782"/>
                <a:gd name="T42" fmla="*/ 616 w 749"/>
                <a:gd name="T43" fmla="*/ 408 h 782"/>
                <a:gd name="T44" fmla="*/ 595 w 749"/>
                <a:gd name="T45" fmla="*/ 359 h 782"/>
                <a:gd name="T46" fmla="*/ 612 w 749"/>
                <a:gd name="T47" fmla="*/ 278 h 782"/>
                <a:gd name="T48" fmla="*/ 569 w 749"/>
                <a:gd name="T49" fmla="*/ 269 h 782"/>
                <a:gd name="T50" fmla="*/ 527 w 749"/>
                <a:gd name="T51" fmla="*/ 220 h 782"/>
                <a:gd name="T52" fmla="*/ 522 w 749"/>
                <a:gd name="T53" fmla="*/ 196 h 782"/>
                <a:gd name="T54" fmla="*/ 542 w 749"/>
                <a:gd name="T55" fmla="*/ 173 h 782"/>
                <a:gd name="T56" fmla="*/ 620 w 749"/>
                <a:gd name="T57" fmla="*/ 165 h 782"/>
                <a:gd name="T58" fmla="*/ 639 w 749"/>
                <a:gd name="T59" fmla="*/ 173 h 782"/>
                <a:gd name="T60" fmla="*/ 674 w 749"/>
                <a:gd name="T61" fmla="*/ 141 h 782"/>
                <a:gd name="T62" fmla="*/ 618 w 749"/>
                <a:gd name="T63" fmla="*/ 136 h 782"/>
                <a:gd name="T64" fmla="*/ 597 w 749"/>
                <a:gd name="T65" fmla="*/ 117 h 782"/>
                <a:gd name="T66" fmla="*/ 585 w 749"/>
                <a:gd name="T67" fmla="*/ 58 h 782"/>
                <a:gd name="T68" fmla="*/ 522 w 749"/>
                <a:gd name="T69" fmla="*/ 88 h 782"/>
                <a:gd name="T70" fmla="*/ 528 w 749"/>
                <a:gd name="T71" fmla="*/ 131 h 782"/>
                <a:gd name="T72" fmla="*/ 507 w 749"/>
                <a:gd name="T73" fmla="*/ 162 h 782"/>
                <a:gd name="T74" fmla="*/ 481 w 749"/>
                <a:gd name="T75" fmla="*/ 224 h 782"/>
                <a:gd name="T76" fmla="*/ 482 w 749"/>
                <a:gd name="T77" fmla="*/ 257 h 782"/>
                <a:gd name="T78" fmla="*/ 467 w 749"/>
                <a:gd name="T79" fmla="*/ 275 h 782"/>
                <a:gd name="T80" fmla="*/ 455 w 749"/>
                <a:gd name="T81" fmla="*/ 281 h 782"/>
                <a:gd name="T82" fmla="*/ 404 w 749"/>
                <a:gd name="T83" fmla="*/ 294 h 782"/>
                <a:gd name="T84" fmla="*/ 364 w 749"/>
                <a:gd name="T85" fmla="*/ 289 h 782"/>
                <a:gd name="T86" fmla="*/ 339 w 749"/>
                <a:gd name="T87" fmla="*/ 279 h 782"/>
                <a:gd name="T88" fmla="*/ 321 w 749"/>
                <a:gd name="T89" fmla="*/ 220 h 782"/>
                <a:gd name="T90" fmla="*/ 296 w 749"/>
                <a:gd name="T91" fmla="*/ 167 h 782"/>
                <a:gd name="T92" fmla="*/ 289 w 749"/>
                <a:gd name="T93" fmla="*/ 150 h 782"/>
                <a:gd name="T94" fmla="*/ 263 w 749"/>
                <a:gd name="T95" fmla="*/ 136 h 782"/>
                <a:gd name="T96" fmla="*/ 227 w 749"/>
                <a:gd name="T97" fmla="*/ 116 h 782"/>
                <a:gd name="T98" fmla="*/ 225 w 749"/>
                <a:gd name="T99" fmla="*/ 91 h 782"/>
                <a:gd name="T100" fmla="*/ 202 w 749"/>
                <a:gd name="T101" fmla="*/ 76 h 782"/>
                <a:gd name="T102" fmla="*/ 159 w 749"/>
                <a:gd name="T103" fmla="*/ 109 h 782"/>
                <a:gd name="T104" fmla="*/ 130 w 749"/>
                <a:gd name="T105" fmla="*/ 54 h 782"/>
                <a:gd name="T106" fmla="*/ 104 w 749"/>
                <a:gd name="T107" fmla="*/ 27 h 782"/>
                <a:gd name="T108" fmla="*/ 74 w 749"/>
                <a:gd name="T109" fmla="*/ 86 h 782"/>
                <a:gd name="T110" fmla="*/ 73 w 749"/>
                <a:gd name="T111" fmla="*/ 141 h 782"/>
                <a:gd name="T112" fmla="*/ 119 w 749"/>
                <a:gd name="T113" fmla="*/ 183 h 782"/>
                <a:gd name="T114" fmla="*/ 81 w 749"/>
                <a:gd name="T115" fmla="*/ 336 h 782"/>
                <a:gd name="T116" fmla="*/ 3 w 749"/>
                <a:gd name="T117" fmla="*/ 458 h 782"/>
                <a:gd name="T118" fmla="*/ 4 w 749"/>
                <a:gd name="T119" fmla="*/ 479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49" h="782">
                  <a:moveTo>
                    <a:pt x="4" y="479"/>
                  </a:moveTo>
                  <a:cubicBezTo>
                    <a:pt x="0" y="492"/>
                    <a:pt x="0" y="492"/>
                    <a:pt x="0" y="492"/>
                  </a:cubicBezTo>
                  <a:cubicBezTo>
                    <a:pt x="6" y="492"/>
                    <a:pt x="14" y="488"/>
                    <a:pt x="23" y="482"/>
                  </a:cubicBezTo>
                  <a:cubicBezTo>
                    <a:pt x="24" y="481"/>
                    <a:pt x="24" y="481"/>
                    <a:pt x="24" y="481"/>
                  </a:cubicBezTo>
                  <a:cubicBezTo>
                    <a:pt x="26" y="481"/>
                    <a:pt x="26" y="481"/>
                    <a:pt x="26" y="481"/>
                  </a:cubicBezTo>
                  <a:cubicBezTo>
                    <a:pt x="68" y="476"/>
                    <a:pt x="68" y="476"/>
                    <a:pt x="68" y="476"/>
                  </a:cubicBezTo>
                  <a:cubicBezTo>
                    <a:pt x="96" y="462"/>
                    <a:pt x="96" y="462"/>
                    <a:pt x="96" y="462"/>
                  </a:cubicBezTo>
                  <a:cubicBezTo>
                    <a:pt x="106" y="477"/>
                    <a:pt x="106" y="477"/>
                    <a:pt x="106" y="477"/>
                  </a:cubicBezTo>
                  <a:cubicBezTo>
                    <a:pt x="108" y="478"/>
                    <a:pt x="108" y="478"/>
                    <a:pt x="108" y="478"/>
                  </a:cubicBezTo>
                  <a:cubicBezTo>
                    <a:pt x="96" y="498"/>
                    <a:pt x="96" y="498"/>
                    <a:pt x="96" y="498"/>
                  </a:cubicBezTo>
                  <a:cubicBezTo>
                    <a:pt x="111" y="512"/>
                    <a:pt x="111" y="512"/>
                    <a:pt x="111" y="512"/>
                  </a:cubicBezTo>
                  <a:cubicBezTo>
                    <a:pt x="111" y="514"/>
                    <a:pt x="111" y="514"/>
                    <a:pt x="111" y="514"/>
                  </a:cubicBezTo>
                  <a:cubicBezTo>
                    <a:pt x="111" y="517"/>
                    <a:pt x="111" y="517"/>
                    <a:pt x="111" y="517"/>
                  </a:cubicBezTo>
                  <a:cubicBezTo>
                    <a:pt x="100" y="561"/>
                    <a:pt x="100" y="561"/>
                    <a:pt x="100" y="561"/>
                  </a:cubicBezTo>
                  <a:cubicBezTo>
                    <a:pt x="127" y="581"/>
                    <a:pt x="127" y="581"/>
                    <a:pt x="127" y="581"/>
                  </a:cubicBezTo>
                  <a:cubicBezTo>
                    <a:pt x="177" y="583"/>
                    <a:pt x="177" y="583"/>
                    <a:pt x="177" y="583"/>
                  </a:cubicBezTo>
                  <a:cubicBezTo>
                    <a:pt x="170" y="593"/>
                    <a:pt x="170" y="593"/>
                    <a:pt x="170" y="593"/>
                  </a:cubicBezTo>
                  <a:cubicBezTo>
                    <a:pt x="138" y="632"/>
                    <a:pt x="123" y="655"/>
                    <a:pt x="124" y="662"/>
                  </a:cubicBezTo>
                  <a:cubicBezTo>
                    <a:pt x="143" y="667"/>
                    <a:pt x="143" y="667"/>
                    <a:pt x="143" y="667"/>
                  </a:cubicBezTo>
                  <a:cubicBezTo>
                    <a:pt x="169" y="669"/>
                    <a:pt x="183" y="676"/>
                    <a:pt x="189" y="686"/>
                  </a:cubicBezTo>
                  <a:cubicBezTo>
                    <a:pt x="195" y="698"/>
                    <a:pt x="201" y="711"/>
                    <a:pt x="207" y="726"/>
                  </a:cubicBezTo>
                  <a:cubicBezTo>
                    <a:pt x="235" y="741"/>
                    <a:pt x="235" y="741"/>
                    <a:pt x="235" y="741"/>
                  </a:cubicBezTo>
                  <a:cubicBezTo>
                    <a:pt x="253" y="745"/>
                    <a:pt x="253" y="745"/>
                    <a:pt x="253" y="745"/>
                  </a:cubicBezTo>
                  <a:cubicBezTo>
                    <a:pt x="290" y="713"/>
                    <a:pt x="290" y="713"/>
                    <a:pt x="290" y="713"/>
                  </a:cubicBezTo>
                  <a:cubicBezTo>
                    <a:pt x="309" y="741"/>
                    <a:pt x="309" y="741"/>
                    <a:pt x="309" y="741"/>
                  </a:cubicBezTo>
                  <a:cubicBezTo>
                    <a:pt x="309" y="743"/>
                    <a:pt x="309" y="743"/>
                    <a:pt x="309" y="743"/>
                  </a:cubicBezTo>
                  <a:cubicBezTo>
                    <a:pt x="309" y="743"/>
                    <a:pt x="309" y="743"/>
                    <a:pt x="309" y="743"/>
                  </a:cubicBezTo>
                  <a:cubicBezTo>
                    <a:pt x="310" y="744"/>
                    <a:pt x="310" y="744"/>
                    <a:pt x="310" y="744"/>
                  </a:cubicBezTo>
                  <a:cubicBezTo>
                    <a:pt x="316" y="770"/>
                    <a:pt x="316" y="770"/>
                    <a:pt x="316" y="770"/>
                  </a:cubicBezTo>
                  <a:cubicBezTo>
                    <a:pt x="332" y="773"/>
                    <a:pt x="332" y="773"/>
                    <a:pt x="332" y="773"/>
                  </a:cubicBezTo>
                  <a:cubicBezTo>
                    <a:pt x="332" y="773"/>
                    <a:pt x="332" y="773"/>
                    <a:pt x="332" y="773"/>
                  </a:cubicBezTo>
                  <a:cubicBezTo>
                    <a:pt x="356" y="782"/>
                    <a:pt x="356" y="782"/>
                    <a:pt x="356" y="782"/>
                  </a:cubicBezTo>
                  <a:cubicBezTo>
                    <a:pt x="363" y="779"/>
                    <a:pt x="363" y="779"/>
                    <a:pt x="363" y="779"/>
                  </a:cubicBezTo>
                  <a:cubicBezTo>
                    <a:pt x="363" y="778"/>
                    <a:pt x="363" y="778"/>
                    <a:pt x="363" y="778"/>
                  </a:cubicBezTo>
                  <a:cubicBezTo>
                    <a:pt x="359" y="751"/>
                    <a:pt x="359" y="751"/>
                    <a:pt x="359" y="751"/>
                  </a:cubicBezTo>
                  <a:cubicBezTo>
                    <a:pt x="358" y="750"/>
                    <a:pt x="358" y="750"/>
                    <a:pt x="358" y="750"/>
                  </a:cubicBezTo>
                  <a:cubicBezTo>
                    <a:pt x="344" y="688"/>
                    <a:pt x="344" y="688"/>
                    <a:pt x="344" y="688"/>
                  </a:cubicBezTo>
                  <a:cubicBezTo>
                    <a:pt x="344" y="686"/>
                    <a:pt x="344" y="686"/>
                    <a:pt x="344" y="686"/>
                  </a:cubicBezTo>
                  <a:cubicBezTo>
                    <a:pt x="352" y="642"/>
                    <a:pt x="352" y="642"/>
                    <a:pt x="352" y="642"/>
                  </a:cubicBezTo>
                  <a:cubicBezTo>
                    <a:pt x="354" y="643"/>
                    <a:pt x="354" y="643"/>
                    <a:pt x="354" y="643"/>
                  </a:cubicBezTo>
                  <a:cubicBezTo>
                    <a:pt x="358" y="643"/>
                    <a:pt x="358" y="643"/>
                    <a:pt x="358" y="643"/>
                  </a:cubicBezTo>
                  <a:cubicBezTo>
                    <a:pt x="386" y="645"/>
                    <a:pt x="386" y="645"/>
                    <a:pt x="386" y="645"/>
                  </a:cubicBezTo>
                  <a:cubicBezTo>
                    <a:pt x="422" y="619"/>
                    <a:pt x="422" y="619"/>
                    <a:pt x="422" y="619"/>
                  </a:cubicBezTo>
                  <a:cubicBezTo>
                    <a:pt x="425" y="621"/>
                    <a:pt x="425" y="621"/>
                    <a:pt x="425" y="621"/>
                  </a:cubicBezTo>
                  <a:cubicBezTo>
                    <a:pt x="444" y="636"/>
                    <a:pt x="457" y="648"/>
                    <a:pt x="463" y="656"/>
                  </a:cubicBezTo>
                  <a:cubicBezTo>
                    <a:pt x="469" y="654"/>
                    <a:pt x="481" y="642"/>
                    <a:pt x="497" y="624"/>
                  </a:cubicBezTo>
                  <a:cubicBezTo>
                    <a:pt x="498" y="623"/>
                    <a:pt x="498" y="623"/>
                    <a:pt x="498" y="623"/>
                  </a:cubicBezTo>
                  <a:cubicBezTo>
                    <a:pt x="500" y="621"/>
                    <a:pt x="500" y="621"/>
                    <a:pt x="500" y="621"/>
                  </a:cubicBezTo>
                  <a:cubicBezTo>
                    <a:pt x="553" y="635"/>
                    <a:pt x="553" y="635"/>
                    <a:pt x="553" y="635"/>
                  </a:cubicBezTo>
                  <a:cubicBezTo>
                    <a:pt x="576" y="616"/>
                    <a:pt x="576" y="616"/>
                    <a:pt x="576" y="616"/>
                  </a:cubicBezTo>
                  <a:cubicBezTo>
                    <a:pt x="577" y="615"/>
                    <a:pt x="577" y="615"/>
                    <a:pt x="577" y="615"/>
                  </a:cubicBezTo>
                  <a:cubicBezTo>
                    <a:pt x="578" y="614"/>
                    <a:pt x="578" y="614"/>
                    <a:pt x="578" y="614"/>
                  </a:cubicBezTo>
                  <a:cubicBezTo>
                    <a:pt x="579" y="614"/>
                    <a:pt x="579" y="614"/>
                    <a:pt x="579" y="614"/>
                  </a:cubicBezTo>
                  <a:cubicBezTo>
                    <a:pt x="580" y="615"/>
                    <a:pt x="580" y="615"/>
                    <a:pt x="580" y="615"/>
                  </a:cubicBezTo>
                  <a:cubicBezTo>
                    <a:pt x="602" y="619"/>
                    <a:pt x="602" y="619"/>
                    <a:pt x="602" y="619"/>
                  </a:cubicBezTo>
                  <a:cubicBezTo>
                    <a:pt x="674" y="556"/>
                    <a:pt x="674" y="556"/>
                    <a:pt x="674" y="556"/>
                  </a:cubicBezTo>
                  <a:cubicBezTo>
                    <a:pt x="696" y="562"/>
                    <a:pt x="696" y="562"/>
                    <a:pt x="696" y="562"/>
                  </a:cubicBezTo>
                  <a:cubicBezTo>
                    <a:pt x="696" y="562"/>
                    <a:pt x="696" y="562"/>
                    <a:pt x="696" y="562"/>
                  </a:cubicBezTo>
                  <a:cubicBezTo>
                    <a:pt x="697" y="563"/>
                    <a:pt x="697" y="563"/>
                    <a:pt x="697" y="563"/>
                  </a:cubicBezTo>
                  <a:cubicBezTo>
                    <a:pt x="698" y="564"/>
                    <a:pt x="698" y="564"/>
                    <a:pt x="698" y="564"/>
                  </a:cubicBezTo>
                  <a:cubicBezTo>
                    <a:pt x="699" y="565"/>
                    <a:pt x="699" y="565"/>
                    <a:pt x="699" y="565"/>
                  </a:cubicBezTo>
                  <a:cubicBezTo>
                    <a:pt x="705" y="575"/>
                    <a:pt x="705" y="575"/>
                    <a:pt x="705" y="575"/>
                  </a:cubicBezTo>
                  <a:cubicBezTo>
                    <a:pt x="710" y="568"/>
                    <a:pt x="710" y="568"/>
                    <a:pt x="710" y="568"/>
                  </a:cubicBezTo>
                  <a:cubicBezTo>
                    <a:pt x="711" y="568"/>
                    <a:pt x="711" y="568"/>
                    <a:pt x="711" y="568"/>
                  </a:cubicBezTo>
                  <a:cubicBezTo>
                    <a:pt x="711" y="567"/>
                    <a:pt x="711" y="567"/>
                    <a:pt x="711" y="567"/>
                  </a:cubicBezTo>
                  <a:cubicBezTo>
                    <a:pt x="712" y="567"/>
                    <a:pt x="712" y="567"/>
                    <a:pt x="712" y="567"/>
                  </a:cubicBezTo>
                  <a:cubicBezTo>
                    <a:pt x="733" y="556"/>
                    <a:pt x="733" y="556"/>
                    <a:pt x="733" y="556"/>
                  </a:cubicBezTo>
                  <a:cubicBezTo>
                    <a:pt x="749" y="541"/>
                    <a:pt x="749" y="541"/>
                    <a:pt x="749" y="541"/>
                  </a:cubicBezTo>
                  <a:cubicBezTo>
                    <a:pt x="745" y="508"/>
                    <a:pt x="745" y="508"/>
                    <a:pt x="745" y="508"/>
                  </a:cubicBezTo>
                  <a:cubicBezTo>
                    <a:pt x="742" y="504"/>
                    <a:pt x="742" y="504"/>
                    <a:pt x="742" y="504"/>
                  </a:cubicBezTo>
                  <a:cubicBezTo>
                    <a:pt x="722" y="512"/>
                    <a:pt x="722" y="512"/>
                    <a:pt x="722" y="512"/>
                  </a:cubicBezTo>
                  <a:cubicBezTo>
                    <a:pt x="722" y="512"/>
                    <a:pt x="722" y="512"/>
                    <a:pt x="722" y="512"/>
                  </a:cubicBezTo>
                  <a:cubicBezTo>
                    <a:pt x="715" y="515"/>
                    <a:pt x="710" y="517"/>
                    <a:pt x="703" y="517"/>
                  </a:cubicBezTo>
                  <a:cubicBezTo>
                    <a:pt x="679" y="517"/>
                    <a:pt x="679" y="517"/>
                    <a:pt x="679" y="517"/>
                  </a:cubicBezTo>
                  <a:cubicBezTo>
                    <a:pt x="672" y="516"/>
                    <a:pt x="668" y="514"/>
                    <a:pt x="665" y="509"/>
                  </a:cubicBezTo>
                  <a:cubicBezTo>
                    <a:pt x="663" y="476"/>
                    <a:pt x="663" y="476"/>
                    <a:pt x="663" y="476"/>
                  </a:cubicBezTo>
                  <a:cubicBezTo>
                    <a:pt x="655" y="471"/>
                    <a:pt x="652" y="469"/>
                    <a:pt x="649" y="469"/>
                  </a:cubicBezTo>
                  <a:cubicBezTo>
                    <a:pt x="644" y="471"/>
                    <a:pt x="644" y="471"/>
                    <a:pt x="644" y="471"/>
                  </a:cubicBezTo>
                  <a:cubicBezTo>
                    <a:pt x="636" y="476"/>
                    <a:pt x="636" y="476"/>
                    <a:pt x="636" y="476"/>
                  </a:cubicBezTo>
                  <a:cubicBezTo>
                    <a:pt x="621" y="479"/>
                    <a:pt x="621" y="479"/>
                    <a:pt x="621" y="479"/>
                  </a:cubicBezTo>
                  <a:cubicBezTo>
                    <a:pt x="617" y="479"/>
                    <a:pt x="617" y="479"/>
                    <a:pt x="617" y="479"/>
                  </a:cubicBezTo>
                  <a:cubicBezTo>
                    <a:pt x="616" y="477"/>
                    <a:pt x="616" y="477"/>
                    <a:pt x="616" y="477"/>
                  </a:cubicBezTo>
                  <a:cubicBezTo>
                    <a:pt x="608" y="462"/>
                    <a:pt x="608" y="462"/>
                    <a:pt x="608" y="462"/>
                  </a:cubicBezTo>
                  <a:cubicBezTo>
                    <a:pt x="607" y="448"/>
                    <a:pt x="607" y="448"/>
                    <a:pt x="607" y="448"/>
                  </a:cubicBezTo>
                  <a:cubicBezTo>
                    <a:pt x="607" y="448"/>
                    <a:pt x="607" y="448"/>
                    <a:pt x="607" y="448"/>
                  </a:cubicBezTo>
                  <a:cubicBezTo>
                    <a:pt x="615" y="408"/>
                    <a:pt x="615" y="408"/>
                    <a:pt x="615" y="408"/>
                  </a:cubicBezTo>
                  <a:cubicBezTo>
                    <a:pt x="615" y="408"/>
                    <a:pt x="615" y="408"/>
                    <a:pt x="615" y="408"/>
                  </a:cubicBezTo>
                  <a:cubicBezTo>
                    <a:pt x="616" y="408"/>
                    <a:pt x="616" y="408"/>
                    <a:pt x="616" y="408"/>
                  </a:cubicBezTo>
                  <a:cubicBezTo>
                    <a:pt x="616" y="407"/>
                    <a:pt x="616" y="407"/>
                    <a:pt x="616" y="407"/>
                  </a:cubicBezTo>
                  <a:cubicBezTo>
                    <a:pt x="626" y="387"/>
                    <a:pt x="626" y="387"/>
                    <a:pt x="626" y="387"/>
                  </a:cubicBezTo>
                  <a:cubicBezTo>
                    <a:pt x="596" y="360"/>
                    <a:pt x="596" y="360"/>
                    <a:pt x="596" y="360"/>
                  </a:cubicBezTo>
                  <a:cubicBezTo>
                    <a:pt x="595" y="359"/>
                    <a:pt x="595" y="359"/>
                    <a:pt x="595" y="359"/>
                  </a:cubicBezTo>
                  <a:cubicBezTo>
                    <a:pt x="594" y="358"/>
                    <a:pt x="594" y="358"/>
                    <a:pt x="594" y="358"/>
                  </a:cubicBezTo>
                  <a:cubicBezTo>
                    <a:pt x="594" y="328"/>
                    <a:pt x="594" y="328"/>
                    <a:pt x="594" y="328"/>
                  </a:cubicBezTo>
                  <a:cubicBezTo>
                    <a:pt x="595" y="327"/>
                    <a:pt x="595" y="327"/>
                    <a:pt x="595" y="327"/>
                  </a:cubicBezTo>
                  <a:cubicBezTo>
                    <a:pt x="612" y="278"/>
                    <a:pt x="612" y="278"/>
                    <a:pt x="612" y="278"/>
                  </a:cubicBezTo>
                  <a:cubicBezTo>
                    <a:pt x="601" y="252"/>
                    <a:pt x="601" y="252"/>
                    <a:pt x="601" y="252"/>
                  </a:cubicBezTo>
                  <a:cubicBezTo>
                    <a:pt x="592" y="250"/>
                    <a:pt x="592" y="250"/>
                    <a:pt x="592" y="250"/>
                  </a:cubicBezTo>
                  <a:cubicBezTo>
                    <a:pt x="580" y="251"/>
                    <a:pt x="580" y="251"/>
                    <a:pt x="580" y="251"/>
                  </a:cubicBezTo>
                  <a:cubicBezTo>
                    <a:pt x="569" y="269"/>
                    <a:pt x="569" y="269"/>
                    <a:pt x="569" y="269"/>
                  </a:cubicBezTo>
                  <a:cubicBezTo>
                    <a:pt x="554" y="258"/>
                    <a:pt x="554" y="258"/>
                    <a:pt x="554" y="258"/>
                  </a:cubicBezTo>
                  <a:cubicBezTo>
                    <a:pt x="539" y="250"/>
                    <a:pt x="539" y="250"/>
                    <a:pt x="539" y="250"/>
                  </a:cubicBezTo>
                  <a:cubicBezTo>
                    <a:pt x="527" y="220"/>
                    <a:pt x="527" y="220"/>
                    <a:pt x="527" y="220"/>
                  </a:cubicBezTo>
                  <a:cubicBezTo>
                    <a:pt x="527" y="220"/>
                    <a:pt x="527" y="220"/>
                    <a:pt x="527" y="220"/>
                  </a:cubicBezTo>
                  <a:cubicBezTo>
                    <a:pt x="527" y="220"/>
                    <a:pt x="527" y="220"/>
                    <a:pt x="527" y="220"/>
                  </a:cubicBezTo>
                  <a:cubicBezTo>
                    <a:pt x="523" y="199"/>
                    <a:pt x="523" y="199"/>
                    <a:pt x="523" y="199"/>
                  </a:cubicBezTo>
                  <a:cubicBezTo>
                    <a:pt x="523" y="197"/>
                    <a:pt x="523" y="197"/>
                    <a:pt x="523" y="197"/>
                  </a:cubicBezTo>
                  <a:cubicBezTo>
                    <a:pt x="522" y="196"/>
                    <a:pt x="522" y="196"/>
                    <a:pt x="522" y="196"/>
                  </a:cubicBezTo>
                  <a:cubicBezTo>
                    <a:pt x="525" y="194"/>
                    <a:pt x="525" y="194"/>
                    <a:pt x="525" y="194"/>
                  </a:cubicBezTo>
                  <a:cubicBezTo>
                    <a:pt x="539" y="175"/>
                    <a:pt x="539" y="175"/>
                    <a:pt x="539" y="175"/>
                  </a:cubicBezTo>
                  <a:cubicBezTo>
                    <a:pt x="542" y="173"/>
                    <a:pt x="542" y="173"/>
                    <a:pt x="542" y="173"/>
                  </a:cubicBezTo>
                  <a:cubicBezTo>
                    <a:pt x="542" y="173"/>
                    <a:pt x="542" y="173"/>
                    <a:pt x="542" y="173"/>
                  </a:cubicBezTo>
                  <a:cubicBezTo>
                    <a:pt x="543" y="173"/>
                    <a:pt x="543" y="173"/>
                    <a:pt x="543" y="173"/>
                  </a:cubicBezTo>
                  <a:cubicBezTo>
                    <a:pt x="554" y="171"/>
                    <a:pt x="554" y="171"/>
                    <a:pt x="554" y="171"/>
                  </a:cubicBezTo>
                  <a:cubicBezTo>
                    <a:pt x="565" y="167"/>
                    <a:pt x="565" y="167"/>
                    <a:pt x="565" y="167"/>
                  </a:cubicBezTo>
                  <a:cubicBezTo>
                    <a:pt x="620" y="165"/>
                    <a:pt x="620" y="165"/>
                    <a:pt x="620" y="165"/>
                  </a:cubicBezTo>
                  <a:cubicBezTo>
                    <a:pt x="621" y="165"/>
                    <a:pt x="621" y="165"/>
                    <a:pt x="621" y="165"/>
                  </a:cubicBezTo>
                  <a:cubicBezTo>
                    <a:pt x="629" y="168"/>
                    <a:pt x="629" y="168"/>
                    <a:pt x="629" y="168"/>
                  </a:cubicBezTo>
                  <a:cubicBezTo>
                    <a:pt x="631" y="169"/>
                    <a:pt x="631" y="169"/>
                    <a:pt x="631" y="169"/>
                  </a:cubicBezTo>
                  <a:cubicBezTo>
                    <a:pt x="639" y="173"/>
                    <a:pt x="639" y="173"/>
                    <a:pt x="639" y="173"/>
                  </a:cubicBezTo>
                  <a:cubicBezTo>
                    <a:pt x="654" y="166"/>
                    <a:pt x="654" y="166"/>
                    <a:pt x="654" y="166"/>
                  </a:cubicBezTo>
                  <a:cubicBezTo>
                    <a:pt x="667" y="157"/>
                    <a:pt x="667" y="157"/>
                    <a:pt x="667" y="157"/>
                  </a:cubicBezTo>
                  <a:cubicBezTo>
                    <a:pt x="673" y="146"/>
                    <a:pt x="673" y="146"/>
                    <a:pt x="673" y="146"/>
                  </a:cubicBezTo>
                  <a:cubicBezTo>
                    <a:pt x="674" y="141"/>
                    <a:pt x="674" y="141"/>
                    <a:pt x="674" y="141"/>
                  </a:cubicBezTo>
                  <a:cubicBezTo>
                    <a:pt x="673" y="118"/>
                    <a:pt x="673" y="118"/>
                    <a:pt x="673" y="118"/>
                  </a:cubicBezTo>
                  <a:cubicBezTo>
                    <a:pt x="661" y="116"/>
                    <a:pt x="661" y="116"/>
                    <a:pt x="661" y="116"/>
                  </a:cubicBezTo>
                  <a:cubicBezTo>
                    <a:pt x="639" y="123"/>
                    <a:pt x="639" y="123"/>
                    <a:pt x="639" y="123"/>
                  </a:cubicBezTo>
                  <a:cubicBezTo>
                    <a:pt x="633" y="130"/>
                    <a:pt x="626" y="136"/>
                    <a:pt x="618" y="136"/>
                  </a:cubicBezTo>
                  <a:cubicBezTo>
                    <a:pt x="611" y="136"/>
                    <a:pt x="604" y="129"/>
                    <a:pt x="598" y="118"/>
                  </a:cubicBezTo>
                  <a:cubicBezTo>
                    <a:pt x="598" y="118"/>
                    <a:pt x="598" y="118"/>
                    <a:pt x="598" y="118"/>
                  </a:cubicBezTo>
                  <a:cubicBezTo>
                    <a:pt x="597" y="118"/>
                    <a:pt x="597" y="118"/>
                    <a:pt x="597" y="118"/>
                  </a:cubicBezTo>
                  <a:cubicBezTo>
                    <a:pt x="597" y="117"/>
                    <a:pt x="597" y="117"/>
                    <a:pt x="597" y="117"/>
                  </a:cubicBezTo>
                  <a:cubicBezTo>
                    <a:pt x="596" y="102"/>
                    <a:pt x="596" y="102"/>
                    <a:pt x="596" y="102"/>
                  </a:cubicBezTo>
                  <a:cubicBezTo>
                    <a:pt x="596" y="100"/>
                    <a:pt x="596" y="100"/>
                    <a:pt x="596" y="100"/>
                  </a:cubicBezTo>
                  <a:cubicBezTo>
                    <a:pt x="597" y="86"/>
                    <a:pt x="597" y="86"/>
                    <a:pt x="597" y="86"/>
                  </a:cubicBezTo>
                  <a:cubicBezTo>
                    <a:pt x="585" y="58"/>
                    <a:pt x="585" y="58"/>
                    <a:pt x="585" y="58"/>
                  </a:cubicBezTo>
                  <a:cubicBezTo>
                    <a:pt x="563" y="64"/>
                    <a:pt x="563" y="64"/>
                    <a:pt x="563" y="64"/>
                  </a:cubicBezTo>
                  <a:cubicBezTo>
                    <a:pt x="554" y="72"/>
                    <a:pt x="554" y="72"/>
                    <a:pt x="554" y="72"/>
                  </a:cubicBezTo>
                  <a:cubicBezTo>
                    <a:pt x="557" y="104"/>
                    <a:pt x="557" y="104"/>
                    <a:pt x="557" y="104"/>
                  </a:cubicBezTo>
                  <a:cubicBezTo>
                    <a:pt x="522" y="88"/>
                    <a:pt x="522" y="88"/>
                    <a:pt x="522" y="88"/>
                  </a:cubicBezTo>
                  <a:cubicBezTo>
                    <a:pt x="531" y="107"/>
                    <a:pt x="531" y="107"/>
                    <a:pt x="531" y="107"/>
                  </a:cubicBezTo>
                  <a:cubicBezTo>
                    <a:pt x="532" y="108"/>
                    <a:pt x="532" y="108"/>
                    <a:pt x="532" y="108"/>
                  </a:cubicBezTo>
                  <a:cubicBezTo>
                    <a:pt x="532" y="110"/>
                    <a:pt x="532" y="110"/>
                    <a:pt x="532" y="110"/>
                  </a:cubicBezTo>
                  <a:cubicBezTo>
                    <a:pt x="528" y="131"/>
                    <a:pt x="528" y="131"/>
                    <a:pt x="528" y="131"/>
                  </a:cubicBezTo>
                  <a:cubicBezTo>
                    <a:pt x="528" y="134"/>
                    <a:pt x="528" y="134"/>
                    <a:pt x="528" y="134"/>
                  </a:cubicBezTo>
                  <a:cubicBezTo>
                    <a:pt x="527" y="134"/>
                    <a:pt x="527" y="134"/>
                    <a:pt x="527" y="134"/>
                  </a:cubicBezTo>
                  <a:cubicBezTo>
                    <a:pt x="507" y="162"/>
                    <a:pt x="507" y="162"/>
                    <a:pt x="507" y="162"/>
                  </a:cubicBezTo>
                  <a:cubicBezTo>
                    <a:pt x="507" y="162"/>
                    <a:pt x="507" y="162"/>
                    <a:pt x="507" y="162"/>
                  </a:cubicBezTo>
                  <a:cubicBezTo>
                    <a:pt x="475" y="182"/>
                    <a:pt x="475" y="182"/>
                    <a:pt x="475" y="182"/>
                  </a:cubicBezTo>
                  <a:cubicBezTo>
                    <a:pt x="471" y="201"/>
                    <a:pt x="471" y="201"/>
                    <a:pt x="471" y="201"/>
                  </a:cubicBezTo>
                  <a:cubicBezTo>
                    <a:pt x="470" y="204"/>
                    <a:pt x="475" y="213"/>
                    <a:pt x="480" y="223"/>
                  </a:cubicBezTo>
                  <a:cubicBezTo>
                    <a:pt x="481" y="224"/>
                    <a:pt x="481" y="224"/>
                    <a:pt x="481" y="224"/>
                  </a:cubicBezTo>
                  <a:cubicBezTo>
                    <a:pt x="481" y="225"/>
                    <a:pt x="481" y="225"/>
                    <a:pt x="481" y="225"/>
                  </a:cubicBezTo>
                  <a:cubicBezTo>
                    <a:pt x="483" y="253"/>
                    <a:pt x="483" y="253"/>
                    <a:pt x="483" y="253"/>
                  </a:cubicBezTo>
                  <a:cubicBezTo>
                    <a:pt x="483" y="256"/>
                    <a:pt x="483" y="256"/>
                    <a:pt x="483" y="256"/>
                  </a:cubicBezTo>
                  <a:cubicBezTo>
                    <a:pt x="482" y="257"/>
                    <a:pt x="482" y="257"/>
                    <a:pt x="482" y="257"/>
                  </a:cubicBezTo>
                  <a:cubicBezTo>
                    <a:pt x="469" y="274"/>
                    <a:pt x="469" y="274"/>
                    <a:pt x="469" y="274"/>
                  </a:cubicBezTo>
                  <a:cubicBezTo>
                    <a:pt x="469" y="274"/>
                    <a:pt x="469" y="274"/>
                    <a:pt x="469" y="274"/>
                  </a:cubicBezTo>
                  <a:cubicBezTo>
                    <a:pt x="468" y="275"/>
                    <a:pt x="468" y="275"/>
                    <a:pt x="468" y="275"/>
                  </a:cubicBezTo>
                  <a:cubicBezTo>
                    <a:pt x="467" y="275"/>
                    <a:pt x="467" y="275"/>
                    <a:pt x="467" y="275"/>
                  </a:cubicBezTo>
                  <a:cubicBezTo>
                    <a:pt x="458" y="281"/>
                    <a:pt x="458" y="281"/>
                    <a:pt x="458" y="281"/>
                  </a:cubicBezTo>
                  <a:cubicBezTo>
                    <a:pt x="457" y="281"/>
                    <a:pt x="457" y="281"/>
                    <a:pt x="457" y="281"/>
                  </a:cubicBezTo>
                  <a:cubicBezTo>
                    <a:pt x="456" y="281"/>
                    <a:pt x="456" y="281"/>
                    <a:pt x="456" y="281"/>
                  </a:cubicBezTo>
                  <a:cubicBezTo>
                    <a:pt x="455" y="281"/>
                    <a:pt x="455" y="281"/>
                    <a:pt x="455" y="281"/>
                  </a:cubicBezTo>
                  <a:cubicBezTo>
                    <a:pt x="454" y="281"/>
                    <a:pt x="454" y="281"/>
                    <a:pt x="454" y="281"/>
                  </a:cubicBezTo>
                  <a:cubicBezTo>
                    <a:pt x="429" y="276"/>
                    <a:pt x="429" y="276"/>
                    <a:pt x="429" y="276"/>
                  </a:cubicBezTo>
                  <a:cubicBezTo>
                    <a:pt x="425" y="276"/>
                    <a:pt x="420" y="278"/>
                    <a:pt x="415" y="282"/>
                  </a:cubicBezTo>
                  <a:cubicBezTo>
                    <a:pt x="404" y="294"/>
                    <a:pt x="404" y="294"/>
                    <a:pt x="404" y="294"/>
                  </a:cubicBezTo>
                  <a:cubicBezTo>
                    <a:pt x="395" y="305"/>
                    <a:pt x="395" y="305"/>
                    <a:pt x="395" y="305"/>
                  </a:cubicBezTo>
                  <a:cubicBezTo>
                    <a:pt x="390" y="314"/>
                    <a:pt x="383" y="316"/>
                    <a:pt x="371" y="314"/>
                  </a:cubicBezTo>
                  <a:cubicBezTo>
                    <a:pt x="364" y="313"/>
                    <a:pt x="362" y="306"/>
                    <a:pt x="364" y="296"/>
                  </a:cubicBezTo>
                  <a:cubicBezTo>
                    <a:pt x="364" y="289"/>
                    <a:pt x="364" y="289"/>
                    <a:pt x="364" y="289"/>
                  </a:cubicBezTo>
                  <a:cubicBezTo>
                    <a:pt x="363" y="281"/>
                    <a:pt x="363" y="281"/>
                    <a:pt x="363" y="281"/>
                  </a:cubicBezTo>
                  <a:cubicBezTo>
                    <a:pt x="359" y="287"/>
                    <a:pt x="359" y="287"/>
                    <a:pt x="359" y="287"/>
                  </a:cubicBezTo>
                  <a:cubicBezTo>
                    <a:pt x="355" y="291"/>
                    <a:pt x="352" y="292"/>
                    <a:pt x="348" y="292"/>
                  </a:cubicBezTo>
                  <a:cubicBezTo>
                    <a:pt x="344" y="291"/>
                    <a:pt x="341" y="287"/>
                    <a:pt x="339" y="279"/>
                  </a:cubicBezTo>
                  <a:cubicBezTo>
                    <a:pt x="339" y="278"/>
                    <a:pt x="339" y="278"/>
                    <a:pt x="339" y="278"/>
                  </a:cubicBezTo>
                  <a:cubicBezTo>
                    <a:pt x="336" y="254"/>
                    <a:pt x="336" y="254"/>
                    <a:pt x="336" y="254"/>
                  </a:cubicBezTo>
                  <a:cubicBezTo>
                    <a:pt x="331" y="231"/>
                    <a:pt x="331" y="231"/>
                    <a:pt x="331" y="231"/>
                  </a:cubicBezTo>
                  <a:cubicBezTo>
                    <a:pt x="321" y="220"/>
                    <a:pt x="321" y="220"/>
                    <a:pt x="321" y="220"/>
                  </a:cubicBezTo>
                  <a:cubicBezTo>
                    <a:pt x="321" y="220"/>
                    <a:pt x="321" y="220"/>
                    <a:pt x="321" y="220"/>
                  </a:cubicBezTo>
                  <a:cubicBezTo>
                    <a:pt x="320" y="219"/>
                    <a:pt x="320" y="219"/>
                    <a:pt x="320" y="219"/>
                  </a:cubicBezTo>
                  <a:cubicBezTo>
                    <a:pt x="297" y="168"/>
                    <a:pt x="297" y="168"/>
                    <a:pt x="297" y="168"/>
                  </a:cubicBezTo>
                  <a:cubicBezTo>
                    <a:pt x="296" y="167"/>
                    <a:pt x="296" y="167"/>
                    <a:pt x="296" y="167"/>
                  </a:cubicBezTo>
                  <a:cubicBezTo>
                    <a:pt x="290" y="153"/>
                    <a:pt x="290" y="153"/>
                    <a:pt x="290" y="153"/>
                  </a:cubicBezTo>
                  <a:cubicBezTo>
                    <a:pt x="290" y="152"/>
                    <a:pt x="290" y="152"/>
                    <a:pt x="290" y="152"/>
                  </a:cubicBezTo>
                  <a:cubicBezTo>
                    <a:pt x="289" y="152"/>
                    <a:pt x="289" y="152"/>
                    <a:pt x="289" y="152"/>
                  </a:cubicBezTo>
                  <a:cubicBezTo>
                    <a:pt x="289" y="150"/>
                    <a:pt x="289" y="150"/>
                    <a:pt x="289" y="150"/>
                  </a:cubicBezTo>
                  <a:cubicBezTo>
                    <a:pt x="285" y="123"/>
                    <a:pt x="285" y="123"/>
                    <a:pt x="285" y="123"/>
                  </a:cubicBezTo>
                  <a:cubicBezTo>
                    <a:pt x="282" y="119"/>
                    <a:pt x="282" y="119"/>
                    <a:pt x="282" y="119"/>
                  </a:cubicBezTo>
                  <a:cubicBezTo>
                    <a:pt x="277" y="122"/>
                    <a:pt x="277" y="122"/>
                    <a:pt x="277" y="122"/>
                  </a:cubicBezTo>
                  <a:cubicBezTo>
                    <a:pt x="270" y="130"/>
                    <a:pt x="265" y="136"/>
                    <a:pt x="263" y="136"/>
                  </a:cubicBezTo>
                  <a:cubicBezTo>
                    <a:pt x="259" y="136"/>
                    <a:pt x="254" y="131"/>
                    <a:pt x="246" y="125"/>
                  </a:cubicBezTo>
                  <a:cubicBezTo>
                    <a:pt x="230" y="118"/>
                    <a:pt x="230" y="118"/>
                    <a:pt x="230" y="118"/>
                  </a:cubicBezTo>
                  <a:cubicBezTo>
                    <a:pt x="228" y="117"/>
                    <a:pt x="228" y="117"/>
                    <a:pt x="228" y="117"/>
                  </a:cubicBezTo>
                  <a:cubicBezTo>
                    <a:pt x="227" y="116"/>
                    <a:pt x="227" y="116"/>
                    <a:pt x="227" y="116"/>
                  </a:cubicBezTo>
                  <a:cubicBezTo>
                    <a:pt x="227" y="115"/>
                    <a:pt x="227" y="115"/>
                    <a:pt x="227" y="115"/>
                  </a:cubicBezTo>
                  <a:cubicBezTo>
                    <a:pt x="226" y="112"/>
                    <a:pt x="226" y="112"/>
                    <a:pt x="226" y="112"/>
                  </a:cubicBezTo>
                  <a:cubicBezTo>
                    <a:pt x="225" y="91"/>
                    <a:pt x="225" y="91"/>
                    <a:pt x="225" y="91"/>
                  </a:cubicBezTo>
                  <a:cubicBezTo>
                    <a:pt x="225" y="91"/>
                    <a:pt x="225" y="91"/>
                    <a:pt x="225" y="91"/>
                  </a:cubicBezTo>
                  <a:cubicBezTo>
                    <a:pt x="221" y="76"/>
                    <a:pt x="221" y="76"/>
                    <a:pt x="221" y="76"/>
                  </a:cubicBezTo>
                  <a:cubicBezTo>
                    <a:pt x="213" y="54"/>
                    <a:pt x="213" y="54"/>
                    <a:pt x="213" y="54"/>
                  </a:cubicBezTo>
                  <a:cubicBezTo>
                    <a:pt x="204" y="54"/>
                    <a:pt x="204" y="54"/>
                    <a:pt x="204" y="54"/>
                  </a:cubicBezTo>
                  <a:cubicBezTo>
                    <a:pt x="206" y="63"/>
                    <a:pt x="204" y="70"/>
                    <a:pt x="202" y="76"/>
                  </a:cubicBezTo>
                  <a:cubicBezTo>
                    <a:pt x="200" y="82"/>
                    <a:pt x="196" y="86"/>
                    <a:pt x="190" y="91"/>
                  </a:cubicBezTo>
                  <a:cubicBezTo>
                    <a:pt x="188" y="99"/>
                    <a:pt x="184" y="104"/>
                    <a:pt x="180" y="108"/>
                  </a:cubicBezTo>
                  <a:cubicBezTo>
                    <a:pt x="174" y="115"/>
                    <a:pt x="169" y="115"/>
                    <a:pt x="162" y="110"/>
                  </a:cubicBezTo>
                  <a:cubicBezTo>
                    <a:pt x="159" y="109"/>
                    <a:pt x="159" y="109"/>
                    <a:pt x="159" y="109"/>
                  </a:cubicBezTo>
                  <a:cubicBezTo>
                    <a:pt x="153" y="107"/>
                    <a:pt x="152" y="100"/>
                    <a:pt x="153" y="86"/>
                  </a:cubicBezTo>
                  <a:cubicBezTo>
                    <a:pt x="153" y="81"/>
                    <a:pt x="153" y="81"/>
                    <a:pt x="153" y="81"/>
                  </a:cubicBezTo>
                  <a:cubicBezTo>
                    <a:pt x="139" y="72"/>
                    <a:pt x="139" y="72"/>
                    <a:pt x="139" y="72"/>
                  </a:cubicBezTo>
                  <a:cubicBezTo>
                    <a:pt x="134" y="70"/>
                    <a:pt x="131" y="64"/>
                    <a:pt x="130" y="54"/>
                  </a:cubicBezTo>
                  <a:cubicBezTo>
                    <a:pt x="135" y="7"/>
                    <a:pt x="135" y="7"/>
                    <a:pt x="135" y="7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04" y="27"/>
                    <a:pt x="104" y="27"/>
                    <a:pt x="104" y="27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5" y="44"/>
                    <a:pt x="107" y="51"/>
                    <a:pt x="107" y="57"/>
                  </a:cubicBezTo>
                  <a:cubicBezTo>
                    <a:pt x="107" y="67"/>
                    <a:pt x="102" y="76"/>
                    <a:pt x="93" y="79"/>
                  </a:cubicBezTo>
                  <a:cubicBezTo>
                    <a:pt x="74" y="86"/>
                    <a:pt x="74" y="86"/>
                    <a:pt x="74" y="86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67" y="97"/>
                    <a:pt x="67" y="97"/>
                    <a:pt x="67" y="97"/>
                  </a:cubicBezTo>
                  <a:cubicBezTo>
                    <a:pt x="67" y="126"/>
                    <a:pt x="67" y="126"/>
                    <a:pt x="67" y="126"/>
                  </a:cubicBezTo>
                  <a:cubicBezTo>
                    <a:pt x="68" y="136"/>
                    <a:pt x="69" y="141"/>
                    <a:pt x="73" y="141"/>
                  </a:cubicBezTo>
                  <a:cubicBezTo>
                    <a:pt x="79" y="144"/>
                    <a:pt x="86" y="144"/>
                    <a:pt x="93" y="139"/>
                  </a:cubicBezTo>
                  <a:cubicBezTo>
                    <a:pt x="99" y="136"/>
                    <a:pt x="99" y="136"/>
                    <a:pt x="99" y="136"/>
                  </a:cubicBezTo>
                  <a:cubicBezTo>
                    <a:pt x="119" y="182"/>
                    <a:pt x="119" y="182"/>
                    <a:pt x="119" y="182"/>
                  </a:cubicBezTo>
                  <a:cubicBezTo>
                    <a:pt x="119" y="183"/>
                    <a:pt x="119" y="183"/>
                    <a:pt x="119" y="183"/>
                  </a:cubicBezTo>
                  <a:cubicBezTo>
                    <a:pt x="119" y="183"/>
                    <a:pt x="119" y="183"/>
                    <a:pt x="119" y="183"/>
                  </a:cubicBezTo>
                  <a:cubicBezTo>
                    <a:pt x="119" y="185"/>
                    <a:pt x="119" y="185"/>
                    <a:pt x="119" y="185"/>
                  </a:cubicBezTo>
                  <a:cubicBezTo>
                    <a:pt x="112" y="269"/>
                    <a:pt x="104" y="316"/>
                    <a:pt x="95" y="329"/>
                  </a:cubicBezTo>
                  <a:cubicBezTo>
                    <a:pt x="90" y="333"/>
                    <a:pt x="87" y="335"/>
                    <a:pt x="81" y="336"/>
                  </a:cubicBezTo>
                  <a:cubicBezTo>
                    <a:pt x="74" y="336"/>
                    <a:pt x="68" y="335"/>
                    <a:pt x="61" y="331"/>
                  </a:cubicBezTo>
                  <a:cubicBezTo>
                    <a:pt x="34" y="386"/>
                    <a:pt x="16" y="414"/>
                    <a:pt x="7" y="419"/>
                  </a:cubicBezTo>
                  <a:cubicBezTo>
                    <a:pt x="8" y="419"/>
                    <a:pt x="8" y="419"/>
                    <a:pt x="8" y="419"/>
                  </a:cubicBezTo>
                  <a:cubicBezTo>
                    <a:pt x="4" y="420"/>
                    <a:pt x="2" y="433"/>
                    <a:pt x="3" y="458"/>
                  </a:cubicBezTo>
                  <a:cubicBezTo>
                    <a:pt x="9" y="463"/>
                    <a:pt x="9" y="463"/>
                    <a:pt x="9" y="463"/>
                  </a:cubicBezTo>
                  <a:cubicBezTo>
                    <a:pt x="11" y="465"/>
                    <a:pt x="11" y="465"/>
                    <a:pt x="11" y="465"/>
                  </a:cubicBezTo>
                  <a:cubicBezTo>
                    <a:pt x="13" y="467"/>
                    <a:pt x="13" y="467"/>
                    <a:pt x="13" y="467"/>
                  </a:cubicBezTo>
                  <a:lnTo>
                    <a:pt x="4" y="4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14"/>
            <p:cNvSpPr/>
            <p:nvPr/>
          </p:nvSpPr>
          <p:spPr bwMode="auto">
            <a:xfrm>
              <a:off x="4660901" y="3587750"/>
              <a:ext cx="501650" cy="433388"/>
            </a:xfrm>
            <a:custGeom>
              <a:avLst/>
              <a:gdLst>
                <a:gd name="T0" fmla="*/ 377 w 506"/>
                <a:gd name="T1" fmla="*/ 20 h 438"/>
                <a:gd name="T2" fmla="*/ 346 w 506"/>
                <a:gd name="T3" fmla="*/ 26 h 438"/>
                <a:gd name="T4" fmla="*/ 342 w 506"/>
                <a:gd name="T5" fmla="*/ 1 h 438"/>
                <a:gd name="T6" fmla="*/ 331 w 506"/>
                <a:gd name="T7" fmla="*/ 26 h 438"/>
                <a:gd name="T8" fmla="*/ 314 w 506"/>
                <a:gd name="T9" fmla="*/ 47 h 438"/>
                <a:gd name="T10" fmla="*/ 285 w 506"/>
                <a:gd name="T11" fmla="*/ 46 h 438"/>
                <a:gd name="T12" fmla="*/ 280 w 506"/>
                <a:gd name="T13" fmla="*/ 66 h 438"/>
                <a:gd name="T14" fmla="*/ 250 w 506"/>
                <a:gd name="T15" fmla="*/ 74 h 438"/>
                <a:gd name="T16" fmla="*/ 239 w 506"/>
                <a:gd name="T17" fmla="*/ 80 h 438"/>
                <a:gd name="T18" fmla="*/ 212 w 506"/>
                <a:gd name="T19" fmla="*/ 70 h 438"/>
                <a:gd name="T20" fmla="*/ 194 w 506"/>
                <a:gd name="T21" fmla="*/ 63 h 438"/>
                <a:gd name="T22" fmla="*/ 223 w 506"/>
                <a:gd name="T23" fmla="*/ 107 h 438"/>
                <a:gd name="T24" fmla="*/ 238 w 506"/>
                <a:gd name="T25" fmla="*/ 121 h 438"/>
                <a:gd name="T26" fmla="*/ 232 w 506"/>
                <a:gd name="T27" fmla="*/ 146 h 438"/>
                <a:gd name="T28" fmla="*/ 184 w 506"/>
                <a:gd name="T29" fmla="*/ 170 h 438"/>
                <a:gd name="T30" fmla="*/ 165 w 506"/>
                <a:gd name="T31" fmla="*/ 172 h 438"/>
                <a:gd name="T32" fmla="*/ 146 w 506"/>
                <a:gd name="T33" fmla="*/ 167 h 438"/>
                <a:gd name="T34" fmla="*/ 124 w 506"/>
                <a:gd name="T35" fmla="*/ 188 h 438"/>
                <a:gd name="T36" fmla="*/ 103 w 506"/>
                <a:gd name="T37" fmla="*/ 196 h 438"/>
                <a:gd name="T38" fmla="*/ 21 w 506"/>
                <a:gd name="T39" fmla="*/ 195 h 438"/>
                <a:gd name="T40" fmla="*/ 13 w 506"/>
                <a:gd name="T41" fmla="*/ 253 h 438"/>
                <a:gd name="T42" fmla="*/ 29 w 506"/>
                <a:gd name="T43" fmla="*/ 264 h 438"/>
                <a:gd name="T44" fmla="*/ 40 w 506"/>
                <a:gd name="T45" fmla="*/ 251 h 438"/>
                <a:gd name="T46" fmla="*/ 74 w 506"/>
                <a:gd name="T47" fmla="*/ 254 h 438"/>
                <a:gd name="T48" fmla="*/ 82 w 506"/>
                <a:gd name="T49" fmla="*/ 311 h 438"/>
                <a:gd name="T50" fmla="*/ 70 w 506"/>
                <a:gd name="T51" fmla="*/ 343 h 438"/>
                <a:gd name="T52" fmla="*/ 100 w 506"/>
                <a:gd name="T53" fmla="*/ 393 h 438"/>
                <a:gd name="T54" fmla="*/ 87 w 506"/>
                <a:gd name="T55" fmla="*/ 438 h 438"/>
                <a:gd name="T56" fmla="*/ 122 w 506"/>
                <a:gd name="T57" fmla="*/ 421 h 438"/>
                <a:gd name="T58" fmla="*/ 146 w 506"/>
                <a:gd name="T59" fmla="*/ 424 h 438"/>
                <a:gd name="T60" fmla="*/ 223 w 506"/>
                <a:gd name="T61" fmla="*/ 423 h 438"/>
                <a:gd name="T62" fmla="*/ 261 w 506"/>
                <a:gd name="T63" fmla="*/ 398 h 438"/>
                <a:gd name="T64" fmla="*/ 303 w 506"/>
                <a:gd name="T65" fmla="*/ 362 h 438"/>
                <a:gd name="T66" fmla="*/ 329 w 506"/>
                <a:gd name="T67" fmla="*/ 374 h 438"/>
                <a:gd name="T68" fmla="*/ 363 w 506"/>
                <a:gd name="T69" fmla="*/ 387 h 438"/>
                <a:gd name="T70" fmla="*/ 387 w 506"/>
                <a:gd name="T71" fmla="*/ 395 h 438"/>
                <a:gd name="T72" fmla="*/ 391 w 506"/>
                <a:gd name="T73" fmla="*/ 382 h 438"/>
                <a:gd name="T74" fmla="*/ 400 w 506"/>
                <a:gd name="T75" fmla="*/ 375 h 438"/>
                <a:gd name="T76" fmla="*/ 416 w 506"/>
                <a:gd name="T77" fmla="*/ 364 h 438"/>
                <a:gd name="T78" fmla="*/ 458 w 506"/>
                <a:gd name="T79" fmla="*/ 335 h 438"/>
                <a:gd name="T80" fmla="*/ 464 w 506"/>
                <a:gd name="T81" fmla="*/ 327 h 438"/>
                <a:gd name="T82" fmla="*/ 484 w 506"/>
                <a:gd name="T83" fmla="*/ 322 h 438"/>
                <a:gd name="T84" fmla="*/ 501 w 506"/>
                <a:gd name="T85" fmla="*/ 312 h 438"/>
                <a:gd name="T86" fmla="*/ 491 w 506"/>
                <a:gd name="T87" fmla="*/ 272 h 438"/>
                <a:gd name="T88" fmla="*/ 496 w 506"/>
                <a:gd name="T89" fmla="*/ 248 h 438"/>
                <a:gd name="T90" fmla="*/ 459 w 506"/>
                <a:gd name="T91" fmla="*/ 219 h 438"/>
                <a:gd name="T92" fmla="*/ 493 w 506"/>
                <a:gd name="T93" fmla="*/ 91 h 438"/>
                <a:gd name="T94" fmla="*/ 472 w 506"/>
                <a:gd name="T95" fmla="*/ 100 h 438"/>
                <a:gd name="T96" fmla="*/ 445 w 506"/>
                <a:gd name="T97" fmla="*/ 101 h 438"/>
                <a:gd name="T98" fmla="*/ 441 w 506"/>
                <a:gd name="T99" fmla="*/ 91 h 438"/>
                <a:gd name="T100" fmla="*/ 438 w 506"/>
                <a:gd name="T101" fmla="*/ 84 h 438"/>
                <a:gd name="T102" fmla="*/ 414 w 506"/>
                <a:gd name="T103" fmla="*/ 53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06" h="438">
                  <a:moveTo>
                    <a:pt x="398" y="8"/>
                  </a:moveTo>
                  <a:cubicBezTo>
                    <a:pt x="390" y="5"/>
                    <a:pt x="390" y="5"/>
                    <a:pt x="390" y="5"/>
                  </a:cubicBezTo>
                  <a:cubicBezTo>
                    <a:pt x="382" y="10"/>
                    <a:pt x="382" y="10"/>
                    <a:pt x="382" y="10"/>
                  </a:cubicBezTo>
                  <a:cubicBezTo>
                    <a:pt x="377" y="20"/>
                    <a:pt x="377" y="20"/>
                    <a:pt x="377" y="20"/>
                  </a:cubicBezTo>
                  <a:cubicBezTo>
                    <a:pt x="372" y="29"/>
                    <a:pt x="368" y="35"/>
                    <a:pt x="361" y="35"/>
                  </a:cubicBezTo>
                  <a:cubicBezTo>
                    <a:pt x="357" y="35"/>
                    <a:pt x="351" y="32"/>
                    <a:pt x="348" y="28"/>
                  </a:cubicBezTo>
                  <a:cubicBezTo>
                    <a:pt x="347" y="27"/>
                    <a:pt x="347" y="27"/>
                    <a:pt x="347" y="27"/>
                  </a:cubicBezTo>
                  <a:cubicBezTo>
                    <a:pt x="346" y="26"/>
                    <a:pt x="346" y="26"/>
                    <a:pt x="346" y="26"/>
                  </a:cubicBezTo>
                  <a:cubicBezTo>
                    <a:pt x="346" y="26"/>
                    <a:pt x="346" y="26"/>
                    <a:pt x="346" y="26"/>
                  </a:cubicBezTo>
                  <a:cubicBezTo>
                    <a:pt x="343" y="16"/>
                    <a:pt x="343" y="16"/>
                    <a:pt x="343" y="16"/>
                  </a:cubicBezTo>
                  <a:cubicBezTo>
                    <a:pt x="343" y="15"/>
                    <a:pt x="343" y="15"/>
                    <a:pt x="343" y="15"/>
                  </a:cubicBezTo>
                  <a:cubicBezTo>
                    <a:pt x="342" y="1"/>
                    <a:pt x="342" y="1"/>
                    <a:pt x="342" y="1"/>
                  </a:cubicBezTo>
                  <a:cubicBezTo>
                    <a:pt x="335" y="0"/>
                    <a:pt x="335" y="0"/>
                    <a:pt x="335" y="0"/>
                  </a:cubicBezTo>
                  <a:cubicBezTo>
                    <a:pt x="334" y="1"/>
                    <a:pt x="334" y="1"/>
                    <a:pt x="334" y="1"/>
                  </a:cubicBezTo>
                  <a:cubicBezTo>
                    <a:pt x="331" y="12"/>
                    <a:pt x="331" y="12"/>
                    <a:pt x="331" y="12"/>
                  </a:cubicBezTo>
                  <a:cubicBezTo>
                    <a:pt x="331" y="26"/>
                    <a:pt x="331" y="26"/>
                    <a:pt x="331" y="26"/>
                  </a:cubicBezTo>
                  <a:cubicBezTo>
                    <a:pt x="330" y="27"/>
                    <a:pt x="330" y="27"/>
                    <a:pt x="330" y="27"/>
                  </a:cubicBezTo>
                  <a:cubicBezTo>
                    <a:pt x="329" y="28"/>
                    <a:pt x="329" y="28"/>
                    <a:pt x="329" y="28"/>
                  </a:cubicBezTo>
                  <a:cubicBezTo>
                    <a:pt x="316" y="45"/>
                    <a:pt x="316" y="45"/>
                    <a:pt x="316" y="45"/>
                  </a:cubicBezTo>
                  <a:cubicBezTo>
                    <a:pt x="314" y="47"/>
                    <a:pt x="314" y="47"/>
                    <a:pt x="314" y="47"/>
                  </a:cubicBezTo>
                  <a:cubicBezTo>
                    <a:pt x="312" y="47"/>
                    <a:pt x="312" y="47"/>
                    <a:pt x="312" y="47"/>
                  </a:cubicBezTo>
                  <a:cubicBezTo>
                    <a:pt x="287" y="45"/>
                    <a:pt x="287" y="45"/>
                    <a:pt x="287" y="45"/>
                  </a:cubicBezTo>
                  <a:cubicBezTo>
                    <a:pt x="285" y="45"/>
                    <a:pt x="285" y="45"/>
                    <a:pt x="285" y="45"/>
                  </a:cubicBezTo>
                  <a:cubicBezTo>
                    <a:pt x="285" y="46"/>
                    <a:pt x="285" y="46"/>
                    <a:pt x="285" y="46"/>
                  </a:cubicBezTo>
                  <a:cubicBezTo>
                    <a:pt x="285" y="46"/>
                    <a:pt x="285" y="46"/>
                    <a:pt x="285" y="46"/>
                  </a:cubicBezTo>
                  <a:cubicBezTo>
                    <a:pt x="285" y="47"/>
                    <a:pt x="285" y="47"/>
                    <a:pt x="285" y="47"/>
                  </a:cubicBezTo>
                  <a:cubicBezTo>
                    <a:pt x="276" y="59"/>
                    <a:pt x="276" y="59"/>
                    <a:pt x="276" y="59"/>
                  </a:cubicBezTo>
                  <a:cubicBezTo>
                    <a:pt x="280" y="66"/>
                    <a:pt x="280" y="66"/>
                    <a:pt x="280" y="66"/>
                  </a:cubicBezTo>
                  <a:cubicBezTo>
                    <a:pt x="281" y="66"/>
                    <a:pt x="281" y="66"/>
                    <a:pt x="281" y="66"/>
                  </a:cubicBezTo>
                  <a:cubicBezTo>
                    <a:pt x="273" y="78"/>
                    <a:pt x="273" y="78"/>
                    <a:pt x="273" y="78"/>
                  </a:cubicBezTo>
                  <a:cubicBezTo>
                    <a:pt x="250" y="78"/>
                    <a:pt x="250" y="78"/>
                    <a:pt x="250" y="78"/>
                  </a:cubicBezTo>
                  <a:cubicBezTo>
                    <a:pt x="250" y="74"/>
                    <a:pt x="250" y="74"/>
                    <a:pt x="250" y="74"/>
                  </a:cubicBezTo>
                  <a:cubicBezTo>
                    <a:pt x="248" y="72"/>
                    <a:pt x="248" y="72"/>
                    <a:pt x="248" y="72"/>
                  </a:cubicBezTo>
                  <a:cubicBezTo>
                    <a:pt x="245" y="70"/>
                    <a:pt x="245" y="70"/>
                    <a:pt x="245" y="70"/>
                  </a:cubicBezTo>
                  <a:cubicBezTo>
                    <a:pt x="241" y="77"/>
                    <a:pt x="241" y="77"/>
                    <a:pt x="241" y="77"/>
                  </a:cubicBezTo>
                  <a:cubicBezTo>
                    <a:pt x="239" y="80"/>
                    <a:pt x="239" y="80"/>
                    <a:pt x="239" y="80"/>
                  </a:cubicBezTo>
                  <a:cubicBezTo>
                    <a:pt x="224" y="80"/>
                    <a:pt x="224" y="80"/>
                    <a:pt x="224" y="80"/>
                  </a:cubicBezTo>
                  <a:cubicBezTo>
                    <a:pt x="223" y="79"/>
                    <a:pt x="223" y="79"/>
                    <a:pt x="223" y="79"/>
                  </a:cubicBezTo>
                  <a:cubicBezTo>
                    <a:pt x="213" y="72"/>
                    <a:pt x="213" y="72"/>
                    <a:pt x="213" y="72"/>
                  </a:cubicBezTo>
                  <a:cubicBezTo>
                    <a:pt x="212" y="70"/>
                    <a:pt x="212" y="70"/>
                    <a:pt x="212" y="70"/>
                  </a:cubicBezTo>
                  <a:cubicBezTo>
                    <a:pt x="212" y="69"/>
                    <a:pt x="212" y="69"/>
                    <a:pt x="212" y="69"/>
                  </a:cubicBezTo>
                  <a:cubicBezTo>
                    <a:pt x="211" y="69"/>
                    <a:pt x="211" y="69"/>
                    <a:pt x="211" y="69"/>
                  </a:cubicBezTo>
                  <a:cubicBezTo>
                    <a:pt x="211" y="66"/>
                    <a:pt x="211" y="66"/>
                    <a:pt x="211" y="66"/>
                  </a:cubicBezTo>
                  <a:cubicBezTo>
                    <a:pt x="194" y="63"/>
                    <a:pt x="194" y="63"/>
                    <a:pt x="194" y="63"/>
                  </a:cubicBezTo>
                  <a:cubicBezTo>
                    <a:pt x="181" y="69"/>
                    <a:pt x="181" y="69"/>
                    <a:pt x="181" y="69"/>
                  </a:cubicBezTo>
                  <a:cubicBezTo>
                    <a:pt x="174" y="74"/>
                    <a:pt x="174" y="74"/>
                    <a:pt x="174" y="74"/>
                  </a:cubicBezTo>
                  <a:cubicBezTo>
                    <a:pt x="195" y="98"/>
                    <a:pt x="195" y="98"/>
                    <a:pt x="195" y="98"/>
                  </a:cubicBezTo>
                  <a:cubicBezTo>
                    <a:pt x="223" y="107"/>
                    <a:pt x="223" y="107"/>
                    <a:pt x="223" y="107"/>
                  </a:cubicBezTo>
                  <a:cubicBezTo>
                    <a:pt x="224" y="108"/>
                    <a:pt x="224" y="108"/>
                    <a:pt x="224" y="108"/>
                  </a:cubicBezTo>
                  <a:cubicBezTo>
                    <a:pt x="224" y="108"/>
                    <a:pt x="224" y="108"/>
                    <a:pt x="224" y="108"/>
                  </a:cubicBezTo>
                  <a:cubicBezTo>
                    <a:pt x="225" y="109"/>
                    <a:pt x="225" y="109"/>
                    <a:pt x="225" y="109"/>
                  </a:cubicBezTo>
                  <a:cubicBezTo>
                    <a:pt x="238" y="121"/>
                    <a:pt x="238" y="121"/>
                    <a:pt x="238" y="121"/>
                  </a:cubicBezTo>
                  <a:cubicBezTo>
                    <a:pt x="233" y="142"/>
                    <a:pt x="233" y="142"/>
                    <a:pt x="233" y="142"/>
                  </a:cubicBezTo>
                  <a:cubicBezTo>
                    <a:pt x="233" y="142"/>
                    <a:pt x="233" y="142"/>
                    <a:pt x="233" y="142"/>
                  </a:cubicBezTo>
                  <a:cubicBezTo>
                    <a:pt x="233" y="146"/>
                    <a:pt x="233" y="146"/>
                    <a:pt x="233" y="146"/>
                  </a:cubicBezTo>
                  <a:cubicBezTo>
                    <a:pt x="232" y="146"/>
                    <a:pt x="232" y="146"/>
                    <a:pt x="232" y="146"/>
                  </a:cubicBezTo>
                  <a:cubicBezTo>
                    <a:pt x="214" y="160"/>
                    <a:pt x="214" y="160"/>
                    <a:pt x="214" y="160"/>
                  </a:cubicBezTo>
                  <a:cubicBezTo>
                    <a:pt x="214" y="161"/>
                    <a:pt x="214" y="161"/>
                    <a:pt x="214" y="161"/>
                  </a:cubicBezTo>
                  <a:cubicBezTo>
                    <a:pt x="213" y="161"/>
                    <a:pt x="213" y="161"/>
                    <a:pt x="213" y="161"/>
                  </a:cubicBezTo>
                  <a:cubicBezTo>
                    <a:pt x="184" y="170"/>
                    <a:pt x="184" y="170"/>
                    <a:pt x="184" y="170"/>
                  </a:cubicBezTo>
                  <a:cubicBezTo>
                    <a:pt x="182" y="170"/>
                    <a:pt x="182" y="170"/>
                    <a:pt x="182" y="170"/>
                  </a:cubicBezTo>
                  <a:cubicBezTo>
                    <a:pt x="166" y="172"/>
                    <a:pt x="166" y="172"/>
                    <a:pt x="166" y="172"/>
                  </a:cubicBezTo>
                  <a:cubicBezTo>
                    <a:pt x="166" y="172"/>
                    <a:pt x="166" y="172"/>
                    <a:pt x="166" y="172"/>
                  </a:cubicBezTo>
                  <a:cubicBezTo>
                    <a:pt x="165" y="172"/>
                    <a:pt x="165" y="172"/>
                    <a:pt x="165" y="172"/>
                  </a:cubicBezTo>
                  <a:cubicBezTo>
                    <a:pt x="165" y="172"/>
                    <a:pt x="165" y="172"/>
                    <a:pt x="165" y="172"/>
                  </a:cubicBezTo>
                  <a:cubicBezTo>
                    <a:pt x="163" y="172"/>
                    <a:pt x="163" y="172"/>
                    <a:pt x="163" y="172"/>
                  </a:cubicBezTo>
                  <a:cubicBezTo>
                    <a:pt x="152" y="168"/>
                    <a:pt x="152" y="168"/>
                    <a:pt x="152" y="168"/>
                  </a:cubicBezTo>
                  <a:cubicBezTo>
                    <a:pt x="146" y="167"/>
                    <a:pt x="146" y="167"/>
                    <a:pt x="146" y="167"/>
                  </a:cubicBezTo>
                  <a:cubicBezTo>
                    <a:pt x="139" y="177"/>
                    <a:pt x="139" y="177"/>
                    <a:pt x="139" y="177"/>
                  </a:cubicBezTo>
                  <a:cubicBezTo>
                    <a:pt x="138" y="177"/>
                    <a:pt x="138" y="177"/>
                    <a:pt x="138" y="177"/>
                  </a:cubicBezTo>
                  <a:cubicBezTo>
                    <a:pt x="138" y="178"/>
                    <a:pt x="138" y="178"/>
                    <a:pt x="138" y="178"/>
                  </a:cubicBezTo>
                  <a:cubicBezTo>
                    <a:pt x="124" y="188"/>
                    <a:pt x="124" y="188"/>
                    <a:pt x="124" y="188"/>
                  </a:cubicBezTo>
                  <a:cubicBezTo>
                    <a:pt x="123" y="188"/>
                    <a:pt x="123" y="188"/>
                    <a:pt x="123" y="188"/>
                  </a:cubicBezTo>
                  <a:cubicBezTo>
                    <a:pt x="123" y="188"/>
                    <a:pt x="123" y="188"/>
                    <a:pt x="123" y="188"/>
                  </a:cubicBezTo>
                  <a:cubicBezTo>
                    <a:pt x="104" y="196"/>
                    <a:pt x="104" y="196"/>
                    <a:pt x="104" y="196"/>
                  </a:cubicBezTo>
                  <a:cubicBezTo>
                    <a:pt x="103" y="196"/>
                    <a:pt x="103" y="196"/>
                    <a:pt x="103" y="196"/>
                  </a:cubicBezTo>
                  <a:cubicBezTo>
                    <a:pt x="81" y="189"/>
                    <a:pt x="81" y="189"/>
                    <a:pt x="81" y="189"/>
                  </a:cubicBezTo>
                  <a:cubicBezTo>
                    <a:pt x="33" y="191"/>
                    <a:pt x="33" y="191"/>
                    <a:pt x="33" y="191"/>
                  </a:cubicBezTo>
                  <a:cubicBezTo>
                    <a:pt x="22" y="194"/>
                    <a:pt x="22" y="194"/>
                    <a:pt x="22" y="194"/>
                  </a:cubicBezTo>
                  <a:cubicBezTo>
                    <a:pt x="21" y="195"/>
                    <a:pt x="21" y="195"/>
                    <a:pt x="21" y="195"/>
                  </a:cubicBezTo>
                  <a:cubicBezTo>
                    <a:pt x="11" y="195"/>
                    <a:pt x="11" y="195"/>
                    <a:pt x="11" y="195"/>
                  </a:cubicBezTo>
                  <a:cubicBezTo>
                    <a:pt x="0" y="211"/>
                    <a:pt x="0" y="211"/>
                    <a:pt x="0" y="211"/>
                  </a:cubicBezTo>
                  <a:cubicBezTo>
                    <a:pt x="2" y="229"/>
                    <a:pt x="2" y="229"/>
                    <a:pt x="2" y="229"/>
                  </a:cubicBezTo>
                  <a:cubicBezTo>
                    <a:pt x="13" y="253"/>
                    <a:pt x="13" y="253"/>
                    <a:pt x="13" y="253"/>
                  </a:cubicBezTo>
                  <a:cubicBezTo>
                    <a:pt x="24" y="260"/>
                    <a:pt x="24" y="260"/>
                    <a:pt x="24" y="260"/>
                  </a:cubicBezTo>
                  <a:cubicBezTo>
                    <a:pt x="25" y="260"/>
                    <a:pt x="25" y="260"/>
                    <a:pt x="25" y="260"/>
                  </a:cubicBezTo>
                  <a:cubicBezTo>
                    <a:pt x="25" y="261"/>
                    <a:pt x="25" y="261"/>
                    <a:pt x="25" y="261"/>
                  </a:cubicBezTo>
                  <a:cubicBezTo>
                    <a:pt x="29" y="264"/>
                    <a:pt x="29" y="264"/>
                    <a:pt x="29" y="264"/>
                  </a:cubicBezTo>
                  <a:cubicBezTo>
                    <a:pt x="37" y="253"/>
                    <a:pt x="37" y="253"/>
                    <a:pt x="37" y="253"/>
                  </a:cubicBezTo>
                  <a:cubicBezTo>
                    <a:pt x="38" y="252"/>
                    <a:pt x="38" y="252"/>
                    <a:pt x="38" y="252"/>
                  </a:cubicBezTo>
                  <a:cubicBezTo>
                    <a:pt x="39" y="251"/>
                    <a:pt x="39" y="251"/>
                    <a:pt x="39" y="251"/>
                  </a:cubicBezTo>
                  <a:cubicBezTo>
                    <a:pt x="40" y="251"/>
                    <a:pt x="40" y="251"/>
                    <a:pt x="40" y="251"/>
                  </a:cubicBezTo>
                  <a:cubicBezTo>
                    <a:pt x="56" y="249"/>
                    <a:pt x="56" y="249"/>
                    <a:pt x="56" y="249"/>
                  </a:cubicBezTo>
                  <a:cubicBezTo>
                    <a:pt x="58" y="249"/>
                    <a:pt x="58" y="249"/>
                    <a:pt x="58" y="249"/>
                  </a:cubicBezTo>
                  <a:cubicBezTo>
                    <a:pt x="58" y="250"/>
                    <a:pt x="58" y="250"/>
                    <a:pt x="58" y="250"/>
                  </a:cubicBezTo>
                  <a:cubicBezTo>
                    <a:pt x="74" y="254"/>
                    <a:pt x="74" y="254"/>
                    <a:pt x="74" y="254"/>
                  </a:cubicBezTo>
                  <a:cubicBezTo>
                    <a:pt x="90" y="290"/>
                    <a:pt x="90" y="290"/>
                    <a:pt x="90" y="290"/>
                  </a:cubicBezTo>
                  <a:cubicBezTo>
                    <a:pt x="89" y="290"/>
                    <a:pt x="89" y="290"/>
                    <a:pt x="89" y="290"/>
                  </a:cubicBezTo>
                  <a:cubicBezTo>
                    <a:pt x="89" y="291"/>
                    <a:pt x="89" y="291"/>
                    <a:pt x="89" y="291"/>
                  </a:cubicBezTo>
                  <a:cubicBezTo>
                    <a:pt x="82" y="311"/>
                    <a:pt x="82" y="311"/>
                    <a:pt x="82" y="311"/>
                  </a:cubicBezTo>
                  <a:cubicBezTo>
                    <a:pt x="82" y="311"/>
                    <a:pt x="82" y="311"/>
                    <a:pt x="82" y="311"/>
                  </a:cubicBezTo>
                  <a:cubicBezTo>
                    <a:pt x="77" y="324"/>
                    <a:pt x="77" y="324"/>
                    <a:pt x="77" y="324"/>
                  </a:cubicBezTo>
                  <a:cubicBezTo>
                    <a:pt x="77" y="325"/>
                    <a:pt x="77" y="325"/>
                    <a:pt x="77" y="325"/>
                  </a:cubicBezTo>
                  <a:cubicBezTo>
                    <a:pt x="70" y="343"/>
                    <a:pt x="70" y="343"/>
                    <a:pt x="70" y="343"/>
                  </a:cubicBezTo>
                  <a:cubicBezTo>
                    <a:pt x="70" y="365"/>
                    <a:pt x="70" y="365"/>
                    <a:pt x="70" y="365"/>
                  </a:cubicBezTo>
                  <a:cubicBezTo>
                    <a:pt x="82" y="378"/>
                    <a:pt x="82" y="378"/>
                    <a:pt x="82" y="378"/>
                  </a:cubicBezTo>
                  <a:cubicBezTo>
                    <a:pt x="83" y="378"/>
                    <a:pt x="83" y="378"/>
                    <a:pt x="83" y="378"/>
                  </a:cubicBezTo>
                  <a:cubicBezTo>
                    <a:pt x="100" y="393"/>
                    <a:pt x="100" y="393"/>
                    <a:pt x="100" y="393"/>
                  </a:cubicBezTo>
                  <a:cubicBezTo>
                    <a:pt x="102" y="394"/>
                    <a:pt x="102" y="394"/>
                    <a:pt x="102" y="394"/>
                  </a:cubicBezTo>
                  <a:cubicBezTo>
                    <a:pt x="103" y="395"/>
                    <a:pt x="103" y="395"/>
                    <a:pt x="103" y="395"/>
                  </a:cubicBezTo>
                  <a:cubicBezTo>
                    <a:pt x="91" y="424"/>
                    <a:pt x="91" y="424"/>
                    <a:pt x="91" y="424"/>
                  </a:cubicBezTo>
                  <a:cubicBezTo>
                    <a:pt x="87" y="438"/>
                    <a:pt x="87" y="438"/>
                    <a:pt x="87" y="438"/>
                  </a:cubicBezTo>
                  <a:cubicBezTo>
                    <a:pt x="92" y="436"/>
                    <a:pt x="92" y="436"/>
                    <a:pt x="92" y="436"/>
                  </a:cubicBezTo>
                  <a:cubicBezTo>
                    <a:pt x="93" y="436"/>
                    <a:pt x="93" y="436"/>
                    <a:pt x="93" y="436"/>
                  </a:cubicBezTo>
                  <a:cubicBezTo>
                    <a:pt x="103" y="432"/>
                    <a:pt x="103" y="432"/>
                    <a:pt x="103" y="432"/>
                  </a:cubicBezTo>
                  <a:cubicBezTo>
                    <a:pt x="122" y="421"/>
                    <a:pt x="122" y="421"/>
                    <a:pt x="122" y="421"/>
                  </a:cubicBezTo>
                  <a:cubicBezTo>
                    <a:pt x="123" y="421"/>
                    <a:pt x="123" y="421"/>
                    <a:pt x="123" y="421"/>
                  </a:cubicBezTo>
                  <a:cubicBezTo>
                    <a:pt x="144" y="424"/>
                    <a:pt x="144" y="424"/>
                    <a:pt x="144" y="424"/>
                  </a:cubicBezTo>
                  <a:cubicBezTo>
                    <a:pt x="146" y="424"/>
                    <a:pt x="146" y="424"/>
                    <a:pt x="146" y="424"/>
                  </a:cubicBezTo>
                  <a:cubicBezTo>
                    <a:pt x="146" y="424"/>
                    <a:pt x="146" y="424"/>
                    <a:pt x="146" y="424"/>
                  </a:cubicBezTo>
                  <a:cubicBezTo>
                    <a:pt x="177" y="437"/>
                    <a:pt x="177" y="437"/>
                    <a:pt x="177" y="437"/>
                  </a:cubicBezTo>
                  <a:cubicBezTo>
                    <a:pt x="212" y="437"/>
                    <a:pt x="212" y="437"/>
                    <a:pt x="212" y="437"/>
                  </a:cubicBezTo>
                  <a:cubicBezTo>
                    <a:pt x="222" y="424"/>
                    <a:pt x="222" y="424"/>
                    <a:pt x="222" y="424"/>
                  </a:cubicBezTo>
                  <a:cubicBezTo>
                    <a:pt x="223" y="423"/>
                    <a:pt x="223" y="423"/>
                    <a:pt x="223" y="423"/>
                  </a:cubicBezTo>
                  <a:cubicBezTo>
                    <a:pt x="224" y="422"/>
                    <a:pt x="224" y="422"/>
                    <a:pt x="224" y="422"/>
                  </a:cubicBezTo>
                  <a:cubicBezTo>
                    <a:pt x="242" y="414"/>
                    <a:pt x="242" y="414"/>
                    <a:pt x="242" y="414"/>
                  </a:cubicBezTo>
                  <a:cubicBezTo>
                    <a:pt x="258" y="399"/>
                    <a:pt x="258" y="399"/>
                    <a:pt x="258" y="399"/>
                  </a:cubicBezTo>
                  <a:cubicBezTo>
                    <a:pt x="261" y="398"/>
                    <a:pt x="261" y="398"/>
                    <a:pt x="261" y="398"/>
                  </a:cubicBezTo>
                  <a:cubicBezTo>
                    <a:pt x="261" y="398"/>
                    <a:pt x="261" y="398"/>
                    <a:pt x="261" y="398"/>
                  </a:cubicBezTo>
                  <a:cubicBezTo>
                    <a:pt x="273" y="394"/>
                    <a:pt x="273" y="394"/>
                    <a:pt x="273" y="394"/>
                  </a:cubicBezTo>
                  <a:cubicBezTo>
                    <a:pt x="287" y="383"/>
                    <a:pt x="287" y="383"/>
                    <a:pt x="287" y="383"/>
                  </a:cubicBezTo>
                  <a:cubicBezTo>
                    <a:pt x="303" y="362"/>
                    <a:pt x="303" y="362"/>
                    <a:pt x="303" y="362"/>
                  </a:cubicBezTo>
                  <a:cubicBezTo>
                    <a:pt x="325" y="370"/>
                    <a:pt x="325" y="370"/>
                    <a:pt x="325" y="370"/>
                  </a:cubicBezTo>
                  <a:cubicBezTo>
                    <a:pt x="328" y="371"/>
                    <a:pt x="328" y="371"/>
                    <a:pt x="328" y="371"/>
                  </a:cubicBezTo>
                  <a:cubicBezTo>
                    <a:pt x="328" y="372"/>
                    <a:pt x="328" y="372"/>
                    <a:pt x="328" y="372"/>
                  </a:cubicBezTo>
                  <a:cubicBezTo>
                    <a:pt x="329" y="374"/>
                    <a:pt x="329" y="374"/>
                    <a:pt x="329" y="374"/>
                  </a:cubicBezTo>
                  <a:cubicBezTo>
                    <a:pt x="332" y="382"/>
                    <a:pt x="335" y="386"/>
                    <a:pt x="339" y="387"/>
                  </a:cubicBezTo>
                  <a:cubicBezTo>
                    <a:pt x="352" y="385"/>
                    <a:pt x="352" y="385"/>
                    <a:pt x="352" y="385"/>
                  </a:cubicBezTo>
                  <a:cubicBezTo>
                    <a:pt x="356" y="385"/>
                    <a:pt x="356" y="385"/>
                    <a:pt x="356" y="385"/>
                  </a:cubicBezTo>
                  <a:cubicBezTo>
                    <a:pt x="363" y="387"/>
                    <a:pt x="363" y="387"/>
                    <a:pt x="363" y="387"/>
                  </a:cubicBezTo>
                  <a:cubicBezTo>
                    <a:pt x="364" y="387"/>
                    <a:pt x="364" y="387"/>
                    <a:pt x="364" y="387"/>
                  </a:cubicBezTo>
                  <a:cubicBezTo>
                    <a:pt x="364" y="388"/>
                    <a:pt x="364" y="388"/>
                    <a:pt x="364" y="388"/>
                  </a:cubicBezTo>
                  <a:cubicBezTo>
                    <a:pt x="382" y="395"/>
                    <a:pt x="382" y="395"/>
                    <a:pt x="382" y="395"/>
                  </a:cubicBezTo>
                  <a:cubicBezTo>
                    <a:pt x="387" y="395"/>
                    <a:pt x="387" y="395"/>
                    <a:pt x="387" y="395"/>
                  </a:cubicBezTo>
                  <a:cubicBezTo>
                    <a:pt x="388" y="390"/>
                    <a:pt x="388" y="390"/>
                    <a:pt x="388" y="390"/>
                  </a:cubicBezTo>
                  <a:cubicBezTo>
                    <a:pt x="390" y="384"/>
                    <a:pt x="390" y="384"/>
                    <a:pt x="390" y="384"/>
                  </a:cubicBezTo>
                  <a:cubicBezTo>
                    <a:pt x="390" y="383"/>
                    <a:pt x="390" y="383"/>
                    <a:pt x="390" y="383"/>
                  </a:cubicBezTo>
                  <a:cubicBezTo>
                    <a:pt x="391" y="382"/>
                    <a:pt x="391" y="382"/>
                    <a:pt x="391" y="382"/>
                  </a:cubicBezTo>
                  <a:cubicBezTo>
                    <a:pt x="392" y="381"/>
                    <a:pt x="392" y="381"/>
                    <a:pt x="392" y="381"/>
                  </a:cubicBezTo>
                  <a:cubicBezTo>
                    <a:pt x="392" y="380"/>
                    <a:pt x="392" y="380"/>
                    <a:pt x="392" y="380"/>
                  </a:cubicBezTo>
                  <a:cubicBezTo>
                    <a:pt x="399" y="376"/>
                    <a:pt x="399" y="376"/>
                    <a:pt x="399" y="376"/>
                  </a:cubicBezTo>
                  <a:cubicBezTo>
                    <a:pt x="400" y="375"/>
                    <a:pt x="400" y="375"/>
                    <a:pt x="400" y="375"/>
                  </a:cubicBezTo>
                  <a:cubicBezTo>
                    <a:pt x="411" y="365"/>
                    <a:pt x="411" y="365"/>
                    <a:pt x="411" y="365"/>
                  </a:cubicBezTo>
                  <a:cubicBezTo>
                    <a:pt x="413" y="365"/>
                    <a:pt x="413" y="365"/>
                    <a:pt x="413" y="365"/>
                  </a:cubicBezTo>
                  <a:cubicBezTo>
                    <a:pt x="414" y="364"/>
                    <a:pt x="414" y="364"/>
                    <a:pt x="414" y="364"/>
                  </a:cubicBezTo>
                  <a:cubicBezTo>
                    <a:pt x="416" y="364"/>
                    <a:pt x="416" y="364"/>
                    <a:pt x="416" y="364"/>
                  </a:cubicBezTo>
                  <a:cubicBezTo>
                    <a:pt x="426" y="365"/>
                    <a:pt x="426" y="365"/>
                    <a:pt x="426" y="365"/>
                  </a:cubicBezTo>
                  <a:cubicBezTo>
                    <a:pt x="426" y="359"/>
                    <a:pt x="429" y="352"/>
                    <a:pt x="436" y="346"/>
                  </a:cubicBezTo>
                  <a:cubicBezTo>
                    <a:pt x="443" y="341"/>
                    <a:pt x="448" y="338"/>
                    <a:pt x="452" y="339"/>
                  </a:cubicBezTo>
                  <a:cubicBezTo>
                    <a:pt x="458" y="335"/>
                    <a:pt x="458" y="335"/>
                    <a:pt x="458" y="335"/>
                  </a:cubicBezTo>
                  <a:cubicBezTo>
                    <a:pt x="459" y="335"/>
                    <a:pt x="459" y="335"/>
                    <a:pt x="459" y="335"/>
                  </a:cubicBezTo>
                  <a:cubicBezTo>
                    <a:pt x="459" y="333"/>
                    <a:pt x="459" y="333"/>
                    <a:pt x="459" y="333"/>
                  </a:cubicBezTo>
                  <a:cubicBezTo>
                    <a:pt x="464" y="328"/>
                    <a:pt x="464" y="328"/>
                    <a:pt x="464" y="328"/>
                  </a:cubicBezTo>
                  <a:cubicBezTo>
                    <a:pt x="464" y="327"/>
                    <a:pt x="464" y="327"/>
                    <a:pt x="464" y="327"/>
                  </a:cubicBezTo>
                  <a:cubicBezTo>
                    <a:pt x="465" y="327"/>
                    <a:pt x="465" y="327"/>
                    <a:pt x="465" y="327"/>
                  </a:cubicBezTo>
                  <a:cubicBezTo>
                    <a:pt x="466" y="326"/>
                    <a:pt x="466" y="326"/>
                    <a:pt x="466" y="326"/>
                  </a:cubicBezTo>
                  <a:cubicBezTo>
                    <a:pt x="467" y="326"/>
                    <a:pt x="467" y="326"/>
                    <a:pt x="467" y="326"/>
                  </a:cubicBezTo>
                  <a:cubicBezTo>
                    <a:pt x="484" y="322"/>
                    <a:pt x="484" y="322"/>
                    <a:pt x="484" y="322"/>
                  </a:cubicBezTo>
                  <a:cubicBezTo>
                    <a:pt x="494" y="322"/>
                    <a:pt x="494" y="322"/>
                    <a:pt x="494" y="322"/>
                  </a:cubicBezTo>
                  <a:cubicBezTo>
                    <a:pt x="498" y="319"/>
                    <a:pt x="498" y="319"/>
                    <a:pt x="498" y="319"/>
                  </a:cubicBezTo>
                  <a:cubicBezTo>
                    <a:pt x="501" y="312"/>
                    <a:pt x="501" y="312"/>
                    <a:pt x="501" y="312"/>
                  </a:cubicBezTo>
                  <a:cubicBezTo>
                    <a:pt x="501" y="312"/>
                    <a:pt x="501" y="312"/>
                    <a:pt x="501" y="312"/>
                  </a:cubicBezTo>
                  <a:cubicBezTo>
                    <a:pt x="506" y="302"/>
                    <a:pt x="506" y="302"/>
                    <a:pt x="506" y="302"/>
                  </a:cubicBezTo>
                  <a:cubicBezTo>
                    <a:pt x="504" y="301"/>
                    <a:pt x="504" y="301"/>
                    <a:pt x="504" y="301"/>
                  </a:cubicBezTo>
                  <a:cubicBezTo>
                    <a:pt x="498" y="293"/>
                    <a:pt x="494" y="285"/>
                    <a:pt x="492" y="273"/>
                  </a:cubicBezTo>
                  <a:cubicBezTo>
                    <a:pt x="491" y="272"/>
                    <a:pt x="491" y="272"/>
                    <a:pt x="491" y="272"/>
                  </a:cubicBezTo>
                  <a:cubicBezTo>
                    <a:pt x="491" y="272"/>
                    <a:pt x="491" y="272"/>
                    <a:pt x="491" y="272"/>
                  </a:cubicBezTo>
                  <a:cubicBezTo>
                    <a:pt x="492" y="272"/>
                    <a:pt x="492" y="272"/>
                    <a:pt x="492" y="272"/>
                  </a:cubicBezTo>
                  <a:cubicBezTo>
                    <a:pt x="492" y="271"/>
                    <a:pt x="492" y="271"/>
                    <a:pt x="492" y="271"/>
                  </a:cubicBezTo>
                  <a:cubicBezTo>
                    <a:pt x="496" y="248"/>
                    <a:pt x="496" y="248"/>
                    <a:pt x="496" y="248"/>
                  </a:cubicBezTo>
                  <a:cubicBezTo>
                    <a:pt x="496" y="241"/>
                    <a:pt x="498" y="235"/>
                    <a:pt x="503" y="230"/>
                  </a:cubicBezTo>
                  <a:cubicBezTo>
                    <a:pt x="501" y="211"/>
                    <a:pt x="501" y="211"/>
                    <a:pt x="501" y="211"/>
                  </a:cubicBezTo>
                  <a:cubicBezTo>
                    <a:pt x="500" y="209"/>
                    <a:pt x="498" y="207"/>
                    <a:pt x="493" y="206"/>
                  </a:cubicBezTo>
                  <a:cubicBezTo>
                    <a:pt x="459" y="219"/>
                    <a:pt x="459" y="219"/>
                    <a:pt x="459" y="219"/>
                  </a:cubicBezTo>
                  <a:cubicBezTo>
                    <a:pt x="461" y="185"/>
                    <a:pt x="461" y="185"/>
                    <a:pt x="461" y="185"/>
                  </a:cubicBezTo>
                  <a:cubicBezTo>
                    <a:pt x="462" y="179"/>
                    <a:pt x="473" y="170"/>
                    <a:pt x="493" y="158"/>
                  </a:cubicBezTo>
                  <a:cubicBezTo>
                    <a:pt x="483" y="121"/>
                    <a:pt x="483" y="121"/>
                    <a:pt x="483" y="121"/>
                  </a:cubicBezTo>
                  <a:cubicBezTo>
                    <a:pt x="481" y="109"/>
                    <a:pt x="484" y="99"/>
                    <a:pt x="493" y="91"/>
                  </a:cubicBezTo>
                  <a:cubicBezTo>
                    <a:pt x="491" y="84"/>
                    <a:pt x="491" y="84"/>
                    <a:pt x="491" y="84"/>
                  </a:cubicBezTo>
                  <a:cubicBezTo>
                    <a:pt x="480" y="84"/>
                    <a:pt x="480" y="84"/>
                    <a:pt x="480" y="84"/>
                  </a:cubicBezTo>
                  <a:cubicBezTo>
                    <a:pt x="477" y="85"/>
                    <a:pt x="477" y="85"/>
                    <a:pt x="477" y="85"/>
                  </a:cubicBezTo>
                  <a:cubicBezTo>
                    <a:pt x="472" y="100"/>
                    <a:pt x="472" y="100"/>
                    <a:pt x="472" y="100"/>
                  </a:cubicBezTo>
                  <a:cubicBezTo>
                    <a:pt x="467" y="105"/>
                    <a:pt x="463" y="109"/>
                    <a:pt x="459" y="109"/>
                  </a:cubicBezTo>
                  <a:cubicBezTo>
                    <a:pt x="457" y="109"/>
                    <a:pt x="457" y="109"/>
                    <a:pt x="457" y="109"/>
                  </a:cubicBezTo>
                  <a:cubicBezTo>
                    <a:pt x="446" y="101"/>
                    <a:pt x="446" y="101"/>
                    <a:pt x="446" y="101"/>
                  </a:cubicBezTo>
                  <a:cubicBezTo>
                    <a:pt x="445" y="101"/>
                    <a:pt x="445" y="101"/>
                    <a:pt x="445" y="101"/>
                  </a:cubicBezTo>
                  <a:cubicBezTo>
                    <a:pt x="444" y="101"/>
                    <a:pt x="444" y="101"/>
                    <a:pt x="444" y="101"/>
                  </a:cubicBezTo>
                  <a:cubicBezTo>
                    <a:pt x="444" y="100"/>
                    <a:pt x="444" y="100"/>
                    <a:pt x="444" y="100"/>
                  </a:cubicBezTo>
                  <a:cubicBezTo>
                    <a:pt x="444" y="98"/>
                    <a:pt x="444" y="98"/>
                    <a:pt x="444" y="98"/>
                  </a:cubicBezTo>
                  <a:cubicBezTo>
                    <a:pt x="441" y="91"/>
                    <a:pt x="441" y="91"/>
                    <a:pt x="441" y="91"/>
                  </a:cubicBezTo>
                  <a:cubicBezTo>
                    <a:pt x="440" y="80"/>
                    <a:pt x="440" y="80"/>
                    <a:pt x="440" y="80"/>
                  </a:cubicBezTo>
                  <a:cubicBezTo>
                    <a:pt x="440" y="79"/>
                    <a:pt x="440" y="79"/>
                    <a:pt x="440" y="79"/>
                  </a:cubicBezTo>
                  <a:cubicBezTo>
                    <a:pt x="439" y="81"/>
                    <a:pt x="439" y="81"/>
                    <a:pt x="439" y="81"/>
                  </a:cubicBezTo>
                  <a:cubicBezTo>
                    <a:pt x="438" y="84"/>
                    <a:pt x="438" y="84"/>
                    <a:pt x="438" y="84"/>
                  </a:cubicBezTo>
                  <a:cubicBezTo>
                    <a:pt x="419" y="84"/>
                    <a:pt x="419" y="84"/>
                    <a:pt x="419" y="84"/>
                  </a:cubicBezTo>
                  <a:cubicBezTo>
                    <a:pt x="417" y="80"/>
                    <a:pt x="417" y="80"/>
                    <a:pt x="417" y="80"/>
                  </a:cubicBezTo>
                  <a:cubicBezTo>
                    <a:pt x="414" y="69"/>
                    <a:pt x="414" y="69"/>
                    <a:pt x="414" y="69"/>
                  </a:cubicBezTo>
                  <a:cubicBezTo>
                    <a:pt x="414" y="53"/>
                    <a:pt x="414" y="53"/>
                    <a:pt x="414" y="53"/>
                  </a:cubicBezTo>
                  <a:cubicBezTo>
                    <a:pt x="402" y="33"/>
                    <a:pt x="402" y="33"/>
                    <a:pt x="402" y="33"/>
                  </a:cubicBezTo>
                  <a:cubicBezTo>
                    <a:pt x="402" y="16"/>
                    <a:pt x="402" y="16"/>
                    <a:pt x="402" y="16"/>
                  </a:cubicBezTo>
                  <a:lnTo>
                    <a:pt x="398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5"/>
            <p:cNvSpPr/>
            <p:nvPr/>
          </p:nvSpPr>
          <p:spPr bwMode="auto">
            <a:xfrm>
              <a:off x="4741863" y="3854450"/>
              <a:ext cx="655638" cy="500063"/>
            </a:xfrm>
            <a:custGeom>
              <a:avLst/>
              <a:gdLst>
                <a:gd name="T0" fmla="*/ 533 w 662"/>
                <a:gd name="T1" fmla="*/ 16 h 506"/>
                <a:gd name="T2" fmla="*/ 496 w 662"/>
                <a:gd name="T3" fmla="*/ 48 h 506"/>
                <a:gd name="T4" fmla="*/ 454 w 662"/>
                <a:gd name="T5" fmla="*/ 58 h 506"/>
                <a:gd name="T6" fmla="*/ 426 w 662"/>
                <a:gd name="T7" fmla="*/ 56 h 506"/>
                <a:gd name="T8" fmla="*/ 424 w 662"/>
                <a:gd name="T9" fmla="*/ 57 h 506"/>
                <a:gd name="T10" fmla="*/ 390 w 662"/>
                <a:gd name="T11" fmla="*/ 69 h 506"/>
                <a:gd name="T12" fmla="*/ 361 w 662"/>
                <a:gd name="T13" fmla="*/ 86 h 506"/>
                <a:gd name="T14" fmla="*/ 335 w 662"/>
                <a:gd name="T15" fmla="*/ 107 h 506"/>
                <a:gd name="T16" fmla="*/ 317 w 662"/>
                <a:gd name="T17" fmla="*/ 126 h 506"/>
                <a:gd name="T18" fmla="*/ 312 w 662"/>
                <a:gd name="T19" fmla="*/ 136 h 506"/>
                <a:gd name="T20" fmla="*/ 271 w 662"/>
                <a:gd name="T21" fmla="*/ 128 h 506"/>
                <a:gd name="T22" fmla="*/ 224 w 662"/>
                <a:gd name="T23" fmla="*/ 106 h 506"/>
                <a:gd name="T24" fmla="*/ 212 w 662"/>
                <a:gd name="T25" fmla="*/ 121 h 506"/>
                <a:gd name="T26" fmla="*/ 196 w 662"/>
                <a:gd name="T27" fmla="*/ 135 h 506"/>
                <a:gd name="T28" fmla="*/ 166 w 662"/>
                <a:gd name="T29" fmla="*/ 153 h 506"/>
                <a:gd name="T30" fmla="*/ 135 w 662"/>
                <a:gd name="T31" fmla="*/ 178 h 506"/>
                <a:gd name="T32" fmla="*/ 60 w 662"/>
                <a:gd name="T33" fmla="*/ 166 h 506"/>
                <a:gd name="T34" fmla="*/ 26 w 662"/>
                <a:gd name="T35" fmla="*/ 172 h 506"/>
                <a:gd name="T36" fmla="*/ 2 w 662"/>
                <a:gd name="T37" fmla="*/ 183 h 506"/>
                <a:gd name="T38" fmla="*/ 5 w 662"/>
                <a:gd name="T39" fmla="*/ 209 h 506"/>
                <a:gd name="T40" fmla="*/ 55 w 662"/>
                <a:gd name="T41" fmla="*/ 210 h 506"/>
                <a:gd name="T42" fmla="*/ 62 w 662"/>
                <a:gd name="T43" fmla="*/ 248 h 506"/>
                <a:gd name="T44" fmla="*/ 100 w 662"/>
                <a:gd name="T45" fmla="*/ 243 h 506"/>
                <a:gd name="T46" fmla="*/ 132 w 662"/>
                <a:gd name="T47" fmla="*/ 236 h 506"/>
                <a:gd name="T48" fmla="*/ 142 w 662"/>
                <a:gd name="T49" fmla="*/ 285 h 506"/>
                <a:gd name="T50" fmla="*/ 122 w 662"/>
                <a:gd name="T51" fmla="*/ 308 h 506"/>
                <a:gd name="T52" fmla="*/ 92 w 662"/>
                <a:gd name="T53" fmla="*/ 328 h 506"/>
                <a:gd name="T54" fmla="*/ 142 w 662"/>
                <a:gd name="T55" fmla="*/ 340 h 506"/>
                <a:gd name="T56" fmla="*/ 161 w 662"/>
                <a:gd name="T57" fmla="*/ 352 h 506"/>
                <a:gd name="T58" fmla="*/ 203 w 662"/>
                <a:gd name="T59" fmla="*/ 376 h 506"/>
                <a:gd name="T60" fmla="*/ 186 w 662"/>
                <a:gd name="T61" fmla="*/ 396 h 506"/>
                <a:gd name="T62" fmla="*/ 258 w 662"/>
                <a:gd name="T63" fmla="*/ 472 h 506"/>
                <a:gd name="T64" fmla="*/ 284 w 662"/>
                <a:gd name="T65" fmla="*/ 459 h 506"/>
                <a:gd name="T66" fmla="*/ 324 w 662"/>
                <a:gd name="T67" fmla="*/ 488 h 506"/>
                <a:gd name="T68" fmla="*/ 336 w 662"/>
                <a:gd name="T69" fmla="*/ 474 h 506"/>
                <a:gd name="T70" fmla="*/ 358 w 662"/>
                <a:gd name="T71" fmla="*/ 477 h 506"/>
                <a:gd name="T72" fmla="*/ 409 w 662"/>
                <a:gd name="T73" fmla="*/ 489 h 506"/>
                <a:gd name="T74" fmla="*/ 414 w 662"/>
                <a:gd name="T75" fmla="*/ 492 h 506"/>
                <a:gd name="T76" fmla="*/ 457 w 662"/>
                <a:gd name="T77" fmla="*/ 457 h 506"/>
                <a:gd name="T78" fmla="*/ 472 w 662"/>
                <a:gd name="T79" fmla="*/ 472 h 506"/>
                <a:gd name="T80" fmla="*/ 483 w 662"/>
                <a:gd name="T81" fmla="*/ 449 h 506"/>
                <a:gd name="T82" fmla="*/ 523 w 662"/>
                <a:gd name="T83" fmla="*/ 403 h 506"/>
                <a:gd name="T84" fmla="*/ 548 w 662"/>
                <a:gd name="T85" fmla="*/ 407 h 506"/>
                <a:gd name="T86" fmla="*/ 543 w 662"/>
                <a:gd name="T87" fmla="*/ 378 h 506"/>
                <a:gd name="T88" fmla="*/ 548 w 662"/>
                <a:gd name="T89" fmla="*/ 363 h 506"/>
                <a:gd name="T90" fmla="*/ 604 w 662"/>
                <a:gd name="T91" fmla="*/ 333 h 506"/>
                <a:gd name="T92" fmla="*/ 602 w 662"/>
                <a:gd name="T93" fmla="*/ 303 h 506"/>
                <a:gd name="T94" fmla="*/ 614 w 662"/>
                <a:gd name="T95" fmla="*/ 278 h 506"/>
                <a:gd name="T96" fmla="*/ 632 w 662"/>
                <a:gd name="T97" fmla="*/ 238 h 506"/>
                <a:gd name="T98" fmla="*/ 655 w 662"/>
                <a:gd name="T99" fmla="*/ 206 h 506"/>
                <a:gd name="T100" fmla="*/ 656 w 662"/>
                <a:gd name="T101" fmla="*/ 177 h 506"/>
                <a:gd name="T102" fmla="*/ 655 w 662"/>
                <a:gd name="T103" fmla="*/ 159 h 506"/>
                <a:gd name="T104" fmla="*/ 599 w 662"/>
                <a:gd name="T105" fmla="*/ 162 h 506"/>
                <a:gd name="T106" fmla="*/ 584 w 662"/>
                <a:gd name="T107" fmla="*/ 135 h 506"/>
                <a:gd name="T108" fmla="*/ 556 w 662"/>
                <a:gd name="T109" fmla="*/ 134 h 506"/>
                <a:gd name="T110" fmla="*/ 586 w 662"/>
                <a:gd name="T111" fmla="*/ 77 h 506"/>
                <a:gd name="T112" fmla="*/ 583 w 662"/>
                <a:gd name="T113" fmla="*/ 38 h 506"/>
                <a:gd name="T114" fmla="*/ 574 w 662"/>
                <a:gd name="T115" fmla="*/ 0 h 506"/>
                <a:gd name="T116" fmla="*/ 549 w 662"/>
                <a:gd name="T117" fmla="*/ 13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62" h="506">
                  <a:moveTo>
                    <a:pt x="530" y="13"/>
                  </a:moveTo>
                  <a:cubicBezTo>
                    <a:pt x="531" y="14"/>
                    <a:pt x="531" y="14"/>
                    <a:pt x="531" y="14"/>
                  </a:cubicBezTo>
                  <a:cubicBezTo>
                    <a:pt x="533" y="16"/>
                    <a:pt x="533" y="16"/>
                    <a:pt x="533" y="16"/>
                  </a:cubicBezTo>
                  <a:cubicBezTo>
                    <a:pt x="519" y="37"/>
                    <a:pt x="519" y="37"/>
                    <a:pt x="519" y="37"/>
                  </a:cubicBezTo>
                  <a:cubicBezTo>
                    <a:pt x="514" y="43"/>
                    <a:pt x="507" y="48"/>
                    <a:pt x="498" y="48"/>
                  </a:cubicBezTo>
                  <a:cubicBezTo>
                    <a:pt x="496" y="48"/>
                    <a:pt x="496" y="48"/>
                    <a:pt x="496" y="48"/>
                  </a:cubicBezTo>
                  <a:cubicBezTo>
                    <a:pt x="486" y="41"/>
                    <a:pt x="486" y="41"/>
                    <a:pt x="486" y="41"/>
                  </a:cubicBezTo>
                  <a:cubicBezTo>
                    <a:pt x="475" y="42"/>
                    <a:pt x="475" y="42"/>
                    <a:pt x="475" y="42"/>
                  </a:cubicBezTo>
                  <a:cubicBezTo>
                    <a:pt x="454" y="58"/>
                    <a:pt x="454" y="58"/>
                    <a:pt x="454" y="58"/>
                  </a:cubicBezTo>
                  <a:cubicBezTo>
                    <a:pt x="449" y="60"/>
                    <a:pt x="442" y="55"/>
                    <a:pt x="433" y="42"/>
                  </a:cubicBezTo>
                  <a:cubicBezTo>
                    <a:pt x="427" y="56"/>
                    <a:pt x="427" y="56"/>
                    <a:pt x="427" y="56"/>
                  </a:cubicBezTo>
                  <a:cubicBezTo>
                    <a:pt x="426" y="56"/>
                    <a:pt x="426" y="56"/>
                    <a:pt x="426" y="56"/>
                  </a:cubicBezTo>
                  <a:cubicBezTo>
                    <a:pt x="426" y="56"/>
                    <a:pt x="426" y="56"/>
                    <a:pt x="426" y="56"/>
                  </a:cubicBezTo>
                  <a:cubicBezTo>
                    <a:pt x="424" y="57"/>
                    <a:pt x="424" y="57"/>
                    <a:pt x="424" y="57"/>
                  </a:cubicBezTo>
                  <a:cubicBezTo>
                    <a:pt x="424" y="57"/>
                    <a:pt x="424" y="57"/>
                    <a:pt x="424" y="57"/>
                  </a:cubicBezTo>
                  <a:cubicBezTo>
                    <a:pt x="417" y="64"/>
                    <a:pt x="417" y="64"/>
                    <a:pt x="417" y="64"/>
                  </a:cubicBezTo>
                  <a:cubicBezTo>
                    <a:pt x="403" y="64"/>
                    <a:pt x="403" y="64"/>
                    <a:pt x="403" y="64"/>
                  </a:cubicBezTo>
                  <a:cubicBezTo>
                    <a:pt x="390" y="69"/>
                    <a:pt x="390" y="69"/>
                    <a:pt x="390" y="69"/>
                  </a:cubicBezTo>
                  <a:cubicBezTo>
                    <a:pt x="373" y="81"/>
                    <a:pt x="373" y="81"/>
                    <a:pt x="373" y="81"/>
                  </a:cubicBezTo>
                  <a:cubicBezTo>
                    <a:pt x="367" y="81"/>
                    <a:pt x="367" y="81"/>
                    <a:pt x="367" y="81"/>
                  </a:cubicBezTo>
                  <a:cubicBezTo>
                    <a:pt x="361" y="86"/>
                    <a:pt x="361" y="86"/>
                    <a:pt x="361" y="86"/>
                  </a:cubicBezTo>
                  <a:cubicBezTo>
                    <a:pt x="356" y="91"/>
                    <a:pt x="354" y="95"/>
                    <a:pt x="357" y="99"/>
                  </a:cubicBezTo>
                  <a:cubicBezTo>
                    <a:pt x="364" y="110"/>
                    <a:pt x="364" y="110"/>
                    <a:pt x="364" y="110"/>
                  </a:cubicBezTo>
                  <a:cubicBezTo>
                    <a:pt x="335" y="107"/>
                    <a:pt x="335" y="107"/>
                    <a:pt x="335" y="107"/>
                  </a:cubicBezTo>
                  <a:cubicBezTo>
                    <a:pt x="319" y="119"/>
                    <a:pt x="319" y="119"/>
                    <a:pt x="319" y="119"/>
                  </a:cubicBezTo>
                  <a:cubicBezTo>
                    <a:pt x="317" y="125"/>
                    <a:pt x="317" y="125"/>
                    <a:pt x="317" y="125"/>
                  </a:cubicBezTo>
                  <a:cubicBezTo>
                    <a:pt x="317" y="126"/>
                    <a:pt x="317" y="126"/>
                    <a:pt x="317" y="126"/>
                  </a:cubicBezTo>
                  <a:cubicBezTo>
                    <a:pt x="314" y="134"/>
                    <a:pt x="314" y="134"/>
                    <a:pt x="314" y="134"/>
                  </a:cubicBezTo>
                  <a:cubicBezTo>
                    <a:pt x="313" y="135"/>
                    <a:pt x="313" y="135"/>
                    <a:pt x="313" y="135"/>
                  </a:cubicBezTo>
                  <a:cubicBezTo>
                    <a:pt x="312" y="136"/>
                    <a:pt x="312" y="136"/>
                    <a:pt x="312" y="136"/>
                  </a:cubicBezTo>
                  <a:cubicBezTo>
                    <a:pt x="297" y="136"/>
                    <a:pt x="297" y="136"/>
                    <a:pt x="297" y="136"/>
                  </a:cubicBezTo>
                  <a:cubicBezTo>
                    <a:pt x="278" y="129"/>
                    <a:pt x="278" y="129"/>
                    <a:pt x="278" y="129"/>
                  </a:cubicBezTo>
                  <a:cubicBezTo>
                    <a:pt x="271" y="128"/>
                    <a:pt x="271" y="128"/>
                    <a:pt x="271" y="128"/>
                  </a:cubicBezTo>
                  <a:cubicBezTo>
                    <a:pt x="257" y="130"/>
                    <a:pt x="257" y="130"/>
                    <a:pt x="257" y="130"/>
                  </a:cubicBezTo>
                  <a:cubicBezTo>
                    <a:pt x="250" y="130"/>
                    <a:pt x="243" y="122"/>
                    <a:pt x="237" y="111"/>
                  </a:cubicBezTo>
                  <a:cubicBezTo>
                    <a:pt x="224" y="106"/>
                    <a:pt x="224" y="106"/>
                    <a:pt x="224" y="106"/>
                  </a:cubicBezTo>
                  <a:cubicBezTo>
                    <a:pt x="213" y="121"/>
                    <a:pt x="213" y="121"/>
                    <a:pt x="213" y="121"/>
                  </a:cubicBezTo>
                  <a:cubicBezTo>
                    <a:pt x="213" y="121"/>
                    <a:pt x="213" y="121"/>
                    <a:pt x="213" y="121"/>
                  </a:cubicBezTo>
                  <a:cubicBezTo>
                    <a:pt x="212" y="121"/>
                    <a:pt x="212" y="121"/>
                    <a:pt x="212" y="121"/>
                  </a:cubicBezTo>
                  <a:cubicBezTo>
                    <a:pt x="198" y="134"/>
                    <a:pt x="198" y="134"/>
                    <a:pt x="198" y="134"/>
                  </a:cubicBezTo>
                  <a:cubicBezTo>
                    <a:pt x="196" y="134"/>
                    <a:pt x="196" y="134"/>
                    <a:pt x="196" y="134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4" y="135"/>
                    <a:pt x="194" y="135"/>
                    <a:pt x="194" y="135"/>
                  </a:cubicBezTo>
                  <a:cubicBezTo>
                    <a:pt x="183" y="138"/>
                    <a:pt x="183" y="138"/>
                    <a:pt x="183" y="138"/>
                  </a:cubicBezTo>
                  <a:cubicBezTo>
                    <a:pt x="166" y="153"/>
                    <a:pt x="166" y="153"/>
                    <a:pt x="166" y="153"/>
                  </a:cubicBezTo>
                  <a:cubicBezTo>
                    <a:pt x="166" y="153"/>
                    <a:pt x="166" y="153"/>
                    <a:pt x="166" y="153"/>
                  </a:cubicBezTo>
                  <a:cubicBezTo>
                    <a:pt x="148" y="162"/>
                    <a:pt x="148" y="162"/>
                    <a:pt x="148" y="162"/>
                  </a:cubicBezTo>
                  <a:cubicBezTo>
                    <a:pt x="135" y="178"/>
                    <a:pt x="135" y="178"/>
                    <a:pt x="135" y="178"/>
                  </a:cubicBezTo>
                  <a:cubicBezTo>
                    <a:pt x="93" y="178"/>
                    <a:pt x="93" y="178"/>
                    <a:pt x="93" y="178"/>
                  </a:cubicBezTo>
                  <a:cubicBezTo>
                    <a:pt x="93" y="178"/>
                    <a:pt x="93" y="178"/>
                    <a:pt x="93" y="178"/>
                  </a:cubicBezTo>
                  <a:cubicBezTo>
                    <a:pt x="60" y="166"/>
                    <a:pt x="60" y="166"/>
                    <a:pt x="60" y="166"/>
                  </a:cubicBezTo>
                  <a:cubicBezTo>
                    <a:pt x="42" y="164"/>
                    <a:pt x="42" y="164"/>
                    <a:pt x="42" y="164"/>
                  </a:cubicBezTo>
                  <a:cubicBezTo>
                    <a:pt x="27" y="172"/>
                    <a:pt x="27" y="172"/>
                    <a:pt x="27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15" y="176"/>
                    <a:pt x="15" y="176"/>
                    <a:pt x="15" y="176"/>
                  </a:cubicBezTo>
                  <a:cubicBezTo>
                    <a:pt x="10" y="178"/>
                    <a:pt x="5" y="182"/>
                    <a:pt x="2" y="183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5" y="209"/>
                    <a:pt x="5" y="209"/>
                    <a:pt x="5" y="209"/>
                  </a:cubicBezTo>
                  <a:cubicBezTo>
                    <a:pt x="31" y="201"/>
                    <a:pt x="31" y="201"/>
                    <a:pt x="31" y="201"/>
                  </a:cubicBezTo>
                  <a:cubicBezTo>
                    <a:pt x="36" y="201"/>
                    <a:pt x="43" y="204"/>
                    <a:pt x="53" y="209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56" y="211"/>
                    <a:pt x="56" y="211"/>
                    <a:pt x="56" y="211"/>
                  </a:cubicBezTo>
                  <a:cubicBezTo>
                    <a:pt x="57" y="247"/>
                    <a:pt x="57" y="247"/>
                    <a:pt x="57" y="247"/>
                  </a:cubicBezTo>
                  <a:cubicBezTo>
                    <a:pt x="62" y="248"/>
                    <a:pt x="62" y="248"/>
                    <a:pt x="62" y="248"/>
                  </a:cubicBezTo>
                  <a:cubicBezTo>
                    <a:pt x="85" y="248"/>
                    <a:pt x="85" y="248"/>
                    <a:pt x="85" y="248"/>
                  </a:cubicBezTo>
                  <a:cubicBezTo>
                    <a:pt x="98" y="245"/>
                    <a:pt x="98" y="245"/>
                    <a:pt x="98" y="245"/>
                  </a:cubicBezTo>
                  <a:cubicBezTo>
                    <a:pt x="100" y="243"/>
                    <a:pt x="100" y="243"/>
                    <a:pt x="100" y="243"/>
                  </a:cubicBezTo>
                  <a:cubicBezTo>
                    <a:pt x="109" y="239"/>
                    <a:pt x="116" y="235"/>
                    <a:pt x="126" y="234"/>
                  </a:cubicBezTo>
                  <a:cubicBezTo>
                    <a:pt x="130" y="233"/>
                    <a:pt x="130" y="233"/>
                    <a:pt x="130" y="233"/>
                  </a:cubicBezTo>
                  <a:cubicBezTo>
                    <a:pt x="132" y="236"/>
                    <a:pt x="132" y="236"/>
                    <a:pt x="132" y="236"/>
                  </a:cubicBezTo>
                  <a:cubicBezTo>
                    <a:pt x="138" y="249"/>
                    <a:pt x="138" y="249"/>
                    <a:pt x="138" y="249"/>
                  </a:cubicBezTo>
                  <a:cubicBezTo>
                    <a:pt x="138" y="250"/>
                    <a:pt x="138" y="250"/>
                    <a:pt x="138" y="250"/>
                  </a:cubicBezTo>
                  <a:cubicBezTo>
                    <a:pt x="142" y="285"/>
                    <a:pt x="142" y="285"/>
                    <a:pt x="142" y="285"/>
                  </a:cubicBezTo>
                  <a:cubicBezTo>
                    <a:pt x="142" y="288"/>
                    <a:pt x="142" y="288"/>
                    <a:pt x="142" y="288"/>
                  </a:cubicBezTo>
                  <a:cubicBezTo>
                    <a:pt x="123" y="308"/>
                    <a:pt x="123" y="308"/>
                    <a:pt x="123" y="308"/>
                  </a:cubicBezTo>
                  <a:cubicBezTo>
                    <a:pt x="122" y="308"/>
                    <a:pt x="122" y="308"/>
                    <a:pt x="122" y="308"/>
                  </a:cubicBezTo>
                  <a:cubicBezTo>
                    <a:pt x="122" y="309"/>
                    <a:pt x="122" y="309"/>
                    <a:pt x="122" y="309"/>
                  </a:cubicBezTo>
                  <a:cubicBezTo>
                    <a:pt x="99" y="320"/>
                    <a:pt x="99" y="320"/>
                    <a:pt x="99" y="320"/>
                  </a:cubicBezTo>
                  <a:cubicBezTo>
                    <a:pt x="92" y="328"/>
                    <a:pt x="92" y="328"/>
                    <a:pt x="92" y="328"/>
                  </a:cubicBezTo>
                  <a:cubicBezTo>
                    <a:pt x="95" y="335"/>
                    <a:pt x="95" y="335"/>
                    <a:pt x="95" y="335"/>
                  </a:cubicBezTo>
                  <a:cubicBezTo>
                    <a:pt x="141" y="339"/>
                    <a:pt x="141" y="339"/>
                    <a:pt x="141" y="339"/>
                  </a:cubicBezTo>
                  <a:cubicBezTo>
                    <a:pt x="142" y="340"/>
                    <a:pt x="142" y="340"/>
                    <a:pt x="142" y="340"/>
                  </a:cubicBezTo>
                  <a:cubicBezTo>
                    <a:pt x="142" y="340"/>
                    <a:pt x="142" y="340"/>
                    <a:pt x="142" y="340"/>
                  </a:cubicBezTo>
                  <a:cubicBezTo>
                    <a:pt x="143" y="341"/>
                    <a:pt x="143" y="341"/>
                    <a:pt x="143" y="341"/>
                  </a:cubicBezTo>
                  <a:cubicBezTo>
                    <a:pt x="161" y="352"/>
                    <a:pt x="161" y="352"/>
                    <a:pt x="161" y="352"/>
                  </a:cubicBezTo>
                  <a:cubicBezTo>
                    <a:pt x="201" y="350"/>
                    <a:pt x="201" y="350"/>
                    <a:pt x="201" y="350"/>
                  </a:cubicBezTo>
                  <a:cubicBezTo>
                    <a:pt x="201" y="356"/>
                    <a:pt x="201" y="356"/>
                    <a:pt x="201" y="356"/>
                  </a:cubicBezTo>
                  <a:cubicBezTo>
                    <a:pt x="203" y="376"/>
                    <a:pt x="203" y="376"/>
                    <a:pt x="203" y="376"/>
                  </a:cubicBezTo>
                  <a:cubicBezTo>
                    <a:pt x="203" y="378"/>
                    <a:pt x="203" y="378"/>
                    <a:pt x="203" y="378"/>
                  </a:cubicBezTo>
                  <a:cubicBezTo>
                    <a:pt x="204" y="378"/>
                    <a:pt x="204" y="378"/>
                    <a:pt x="204" y="378"/>
                  </a:cubicBezTo>
                  <a:cubicBezTo>
                    <a:pt x="186" y="396"/>
                    <a:pt x="186" y="396"/>
                    <a:pt x="186" y="396"/>
                  </a:cubicBezTo>
                  <a:cubicBezTo>
                    <a:pt x="184" y="419"/>
                    <a:pt x="188" y="433"/>
                    <a:pt x="198" y="436"/>
                  </a:cubicBezTo>
                  <a:cubicBezTo>
                    <a:pt x="231" y="454"/>
                    <a:pt x="231" y="454"/>
                    <a:pt x="231" y="454"/>
                  </a:cubicBezTo>
                  <a:cubicBezTo>
                    <a:pt x="258" y="472"/>
                    <a:pt x="258" y="472"/>
                    <a:pt x="258" y="472"/>
                  </a:cubicBezTo>
                  <a:cubicBezTo>
                    <a:pt x="280" y="461"/>
                    <a:pt x="280" y="461"/>
                    <a:pt x="280" y="461"/>
                  </a:cubicBezTo>
                  <a:cubicBezTo>
                    <a:pt x="282" y="460"/>
                    <a:pt x="282" y="460"/>
                    <a:pt x="282" y="460"/>
                  </a:cubicBezTo>
                  <a:cubicBezTo>
                    <a:pt x="284" y="459"/>
                    <a:pt x="284" y="459"/>
                    <a:pt x="284" y="459"/>
                  </a:cubicBezTo>
                  <a:cubicBezTo>
                    <a:pt x="285" y="460"/>
                    <a:pt x="285" y="460"/>
                    <a:pt x="285" y="460"/>
                  </a:cubicBezTo>
                  <a:cubicBezTo>
                    <a:pt x="319" y="486"/>
                    <a:pt x="319" y="486"/>
                    <a:pt x="319" y="486"/>
                  </a:cubicBezTo>
                  <a:cubicBezTo>
                    <a:pt x="324" y="488"/>
                    <a:pt x="324" y="488"/>
                    <a:pt x="324" y="488"/>
                  </a:cubicBezTo>
                  <a:cubicBezTo>
                    <a:pt x="333" y="477"/>
                    <a:pt x="333" y="477"/>
                    <a:pt x="333" y="477"/>
                  </a:cubicBezTo>
                  <a:cubicBezTo>
                    <a:pt x="335" y="475"/>
                    <a:pt x="335" y="475"/>
                    <a:pt x="335" y="475"/>
                  </a:cubicBezTo>
                  <a:cubicBezTo>
                    <a:pt x="336" y="474"/>
                    <a:pt x="336" y="474"/>
                    <a:pt x="336" y="474"/>
                  </a:cubicBezTo>
                  <a:cubicBezTo>
                    <a:pt x="337" y="474"/>
                    <a:pt x="337" y="474"/>
                    <a:pt x="337" y="474"/>
                  </a:cubicBezTo>
                  <a:cubicBezTo>
                    <a:pt x="338" y="474"/>
                    <a:pt x="338" y="474"/>
                    <a:pt x="338" y="474"/>
                  </a:cubicBezTo>
                  <a:cubicBezTo>
                    <a:pt x="358" y="477"/>
                    <a:pt x="358" y="477"/>
                    <a:pt x="358" y="477"/>
                  </a:cubicBezTo>
                  <a:cubicBezTo>
                    <a:pt x="362" y="442"/>
                    <a:pt x="362" y="442"/>
                    <a:pt x="362" y="442"/>
                  </a:cubicBezTo>
                  <a:cubicBezTo>
                    <a:pt x="388" y="488"/>
                    <a:pt x="388" y="488"/>
                    <a:pt x="388" y="488"/>
                  </a:cubicBezTo>
                  <a:cubicBezTo>
                    <a:pt x="409" y="489"/>
                    <a:pt x="409" y="489"/>
                    <a:pt x="409" y="489"/>
                  </a:cubicBezTo>
                  <a:cubicBezTo>
                    <a:pt x="412" y="490"/>
                    <a:pt x="412" y="490"/>
                    <a:pt x="412" y="490"/>
                  </a:cubicBezTo>
                  <a:cubicBezTo>
                    <a:pt x="414" y="490"/>
                    <a:pt x="414" y="490"/>
                    <a:pt x="414" y="490"/>
                  </a:cubicBezTo>
                  <a:cubicBezTo>
                    <a:pt x="414" y="492"/>
                    <a:pt x="414" y="492"/>
                    <a:pt x="414" y="492"/>
                  </a:cubicBezTo>
                  <a:cubicBezTo>
                    <a:pt x="414" y="506"/>
                    <a:pt x="414" y="506"/>
                    <a:pt x="414" y="506"/>
                  </a:cubicBezTo>
                  <a:cubicBezTo>
                    <a:pt x="422" y="503"/>
                    <a:pt x="422" y="503"/>
                    <a:pt x="422" y="503"/>
                  </a:cubicBezTo>
                  <a:cubicBezTo>
                    <a:pt x="457" y="457"/>
                    <a:pt x="457" y="457"/>
                    <a:pt x="457" y="457"/>
                  </a:cubicBezTo>
                  <a:cubicBezTo>
                    <a:pt x="472" y="479"/>
                    <a:pt x="472" y="479"/>
                    <a:pt x="472" y="479"/>
                  </a:cubicBezTo>
                  <a:cubicBezTo>
                    <a:pt x="472" y="472"/>
                    <a:pt x="472" y="472"/>
                    <a:pt x="472" y="472"/>
                  </a:cubicBezTo>
                  <a:cubicBezTo>
                    <a:pt x="472" y="472"/>
                    <a:pt x="472" y="472"/>
                    <a:pt x="472" y="472"/>
                  </a:cubicBezTo>
                  <a:cubicBezTo>
                    <a:pt x="472" y="471"/>
                    <a:pt x="472" y="471"/>
                    <a:pt x="472" y="471"/>
                  </a:cubicBezTo>
                  <a:cubicBezTo>
                    <a:pt x="472" y="470"/>
                    <a:pt x="472" y="470"/>
                    <a:pt x="472" y="470"/>
                  </a:cubicBezTo>
                  <a:cubicBezTo>
                    <a:pt x="483" y="449"/>
                    <a:pt x="483" y="449"/>
                    <a:pt x="483" y="449"/>
                  </a:cubicBezTo>
                  <a:cubicBezTo>
                    <a:pt x="492" y="433"/>
                    <a:pt x="492" y="433"/>
                    <a:pt x="492" y="433"/>
                  </a:cubicBezTo>
                  <a:cubicBezTo>
                    <a:pt x="518" y="433"/>
                    <a:pt x="518" y="433"/>
                    <a:pt x="518" y="433"/>
                  </a:cubicBezTo>
                  <a:cubicBezTo>
                    <a:pt x="523" y="403"/>
                    <a:pt x="523" y="403"/>
                    <a:pt x="523" y="403"/>
                  </a:cubicBezTo>
                  <a:cubicBezTo>
                    <a:pt x="526" y="403"/>
                    <a:pt x="526" y="403"/>
                    <a:pt x="526" y="403"/>
                  </a:cubicBezTo>
                  <a:cubicBezTo>
                    <a:pt x="528" y="404"/>
                    <a:pt x="528" y="404"/>
                    <a:pt x="528" y="404"/>
                  </a:cubicBezTo>
                  <a:cubicBezTo>
                    <a:pt x="548" y="407"/>
                    <a:pt x="548" y="407"/>
                    <a:pt x="548" y="407"/>
                  </a:cubicBezTo>
                  <a:cubicBezTo>
                    <a:pt x="550" y="397"/>
                    <a:pt x="550" y="397"/>
                    <a:pt x="550" y="397"/>
                  </a:cubicBezTo>
                  <a:cubicBezTo>
                    <a:pt x="543" y="380"/>
                    <a:pt x="543" y="380"/>
                    <a:pt x="543" y="380"/>
                  </a:cubicBezTo>
                  <a:cubicBezTo>
                    <a:pt x="543" y="378"/>
                    <a:pt x="543" y="378"/>
                    <a:pt x="543" y="378"/>
                  </a:cubicBezTo>
                  <a:cubicBezTo>
                    <a:pt x="547" y="366"/>
                    <a:pt x="547" y="366"/>
                    <a:pt x="547" y="366"/>
                  </a:cubicBezTo>
                  <a:cubicBezTo>
                    <a:pt x="547" y="364"/>
                    <a:pt x="547" y="364"/>
                    <a:pt x="547" y="364"/>
                  </a:cubicBezTo>
                  <a:cubicBezTo>
                    <a:pt x="548" y="363"/>
                    <a:pt x="548" y="363"/>
                    <a:pt x="548" y="363"/>
                  </a:cubicBezTo>
                  <a:cubicBezTo>
                    <a:pt x="549" y="363"/>
                    <a:pt x="549" y="363"/>
                    <a:pt x="549" y="363"/>
                  </a:cubicBezTo>
                  <a:cubicBezTo>
                    <a:pt x="549" y="362"/>
                    <a:pt x="549" y="362"/>
                    <a:pt x="549" y="362"/>
                  </a:cubicBezTo>
                  <a:cubicBezTo>
                    <a:pt x="604" y="333"/>
                    <a:pt x="604" y="333"/>
                    <a:pt x="604" y="333"/>
                  </a:cubicBezTo>
                  <a:cubicBezTo>
                    <a:pt x="602" y="304"/>
                    <a:pt x="602" y="304"/>
                    <a:pt x="602" y="304"/>
                  </a:cubicBezTo>
                  <a:cubicBezTo>
                    <a:pt x="602" y="304"/>
                    <a:pt x="602" y="304"/>
                    <a:pt x="602" y="304"/>
                  </a:cubicBezTo>
                  <a:cubicBezTo>
                    <a:pt x="602" y="303"/>
                    <a:pt x="602" y="303"/>
                    <a:pt x="602" y="303"/>
                  </a:cubicBezTo>
                  <a:cubicBezTo>
                    <a:pt x="612" y="282"/>
                    <a:pt x="612" y="282"/>
                    <a:pt x="612" y="282"/>
                  </a:cubicBezTo>
                  <a:cubicBezTo>
                    <a:pt x="614" y="278"/>
                    <a:pt x="614" y="278"/>
                    <a:pt x="614" y="278"/>
                  </a:cubicBezTo>
                  <a:cubicBezTo>
                    <a:pt x="614" y="278"/>
                    <a:pt x="614" y="278"/>
                    <a:pt x="614" y="278"/>
                  </a:cubicBezTo>
                  <a:cubicBezTo>
                    <a:pt x="631" y="239"/>
                    <a:pt x="631" y="239"/>
                    <a:pt x="631" y="239"/>
                  </a:cubicBezTo>
                  <a:cubicBezTo>
                    <a:pt x="632" y="238"/>
                    <a:pt x="632" y="238"/>
                    <a:pt x="632" y="238"/>
                  </a:cubicBezTo>
                  <a:cubicBezTo>
                    <a:pt x="632" y="238"/>
                    <a:pt x="632" y="238"/>
                    <a:pt x="632" y="238"/>
                  </a:cubicBezTo>
                  <a:cubicBezTo>
                    <a:pt x="646" y="224"/>
                    <a:pt x="646" y="224"/>
                    <a:pt x="646" y="224"/>
                  </a:cubicBezTo>
                  <a:cubicBezTo>
                    <a:pt x="655" y="208"/>
                    <a:pt x="655" y="208"/>
                    <a:pt x="655" y="208"/>
                  </a:cubicBezTo>
                  <a:cubicBezTo>
                    <a:pt x="655" y="206"/>
                    <a:pt x="655" y="206"/>
                    <a:pt x="655" y="206"/>
                  </a:cubicBezTo>
                  <a:cubicBezTo>
                    <a:pt x="655" y="206"/>
                    <a:pt x="655" y="206"/>
                    <a:pt x="655" y="206"/>
                  </a:cubicBezTo>
                  <a:cubicBezTo>
                    <a:pt x="662" y="193"/>
                    <a:pt x="662" y="193"/>
                    <a:pt x="662" y="193"/>
                  </a:cubicBezTo>
                  <a:cubicBezTo>
                    <a:pt x="656" y="177"/>
                    <a:pt x="656" y="177"/>
                    <a:pt x="656" y="177"/>
                  </a:cubicBezTo>
                  <a:cubicBezTo>
                    <a:pt x="656" y="176"/>
                    <a:pt x="656" y="176"/>
                    <a:pt x="656" y="176"/>
                  </a:cubicBezTo>
                  <a:cubicBezTo>
                    <a:pt x="655" y="176"/>
                    <a:pt x="655" y="176"/>
                    <a:pt x="655" y="176"/>
                  </a:cubicBezTo>
                  <a:cubicBezTo>
                    <a:pt x="655" y="159"/>
                    <a:pt x="655" y="159"/>
                    <a:pt x="655" y="159"/>
                  </a:cubicBezTo>
                  <a:cubicBezTo>
                    <a:pt x="646" y="159"/>
                    <a:pt x="646" y="159"/>
                    <a:pt x="646" y="159"/>
                  </a:cubicBezTo>
                  <a:cubicBezTo>
                    <a:pt x="630" y="167"/>
                    <a:pt x="630" y="167"/>
                    <a:pt x="630" y="167"/>
                  </a:cubicBezTo>
                  <a:cubicBezTo>
                    <a:pt x="623" y="172"/>
                    <a:pt x="612" y="170"/>
                    <a:pt x="599" y="162"/>
                  </a:cubicBezTo>
                  <a:cubicBezTo>
                    <a:pt x="593" y="157"/>
                    <a:pt x="593" y="147"/>
                    <a:pt x="596" y="131"/>
                  </a:cubicBezTo>
                  <a:cubicBezTo>
                    <a:pt x="588" y="130"/>
                    <a:pt x="588" y="130"/>
                    <a:pt x="588" y="130"/>
                  </a:cubicBezTo>
                  <a:cubicBezTo>
                    <a:pt x="584" y="135"/>
                    <a:pt x="584" y="135"/>
                    <a:pt x="584" y="135"/>
                  </a:cubicBezTo>
                  <a:cubicBezTo>
                    <a:pt x="574" y="146"/>
                    <a:pt x="567" y="152"/>
                    <a:pt x="565" y="152"/>
                  </a:cubicBezTo>
                  <a:cubicBezTo>
                    <a:pt x="563" y="152"/>
                    <a:pt x="562" y="152"/>
                    <a:pt x="560" y="151"/>
                  </a:cubicBezTo>
                  <a:cubicBezTo>
                    <a:pt x="559" y="148"/>
                    <a:pt x="556" y="143"/>
                    <a:pt x="556" y="134"/>
                  </a:cubicBezTo>
                  <a:cubicBezTo>
                    <a:pt x="556" y="125"/>
                    <a:pt x="556" y="118"/>
                    <a:pt x="560" y="116"/>
                  </a:cubicBezTo>
                  <a:cubicBezTo>
                    <a:pt x="562" y="113"/>
                    <a:pt x="564" y="112"/>
                    <a:pt x="566" y="114"/>
                  </a:cubicBezTo>
                  <a:cubicBezTo>
                    <a:pt x="586" y="77"/>
                    <a:pt x="586" y="77"/>
                    <a:pt x="586" y="77"/>
                  </a:cubicBezTo>
                  <a:cubicBezTo>
                    <a:pt x="591" y="63"/>
                    <a:pt x="591" y="63"/>
                    <a:pt x="591" y="63"/>
                  </a:cubicBezTo>
                  <a:cubicBezTo>
                    <a:pt x="594" y="48"/>
                    <a:pt x="594" y="48"/>
                    <a:pt x="594" y="48"/>
                  </a:cubicBezTo>
                  <a:cubicBezTo>
                    <a:pt x="583" y="38"/>
                    <a:pt x="583" y="38"/>
                    <a:pt x="583" y="38"/>
                  </a:cubicBezTo>
                  <a:cubicBezTo>
                    <a:pt x="580" y="35"/>
                    <a:pt x="579" y="28"/>
                    <a:pt x="581" y="17"/>
                  </a:cubicBezTo>
                  <a:cubicBezTo>
                    <a:pt x="581" y="11"/>
                    <a:pt x="581" y="11"/>
                    <a:pt x="581" y="11"/>
                  </a:cubicBezTo>
                  <a:cubicBezTo>
                    <a:pt x="581" y="7"/>
                    <a:pt x="579" y="3"/>
                    <a:pt x="574" y="0"/>
                  </a:cubicBezTo>
                  <a:cubicBezTo>
                    <a:pt x="572" y="0"/>
                    <a:pt x="572" y="0"/>
                    <a:pt x="572" y="0"/>
                  </a:cubicBezTo>
                  <a:cubicBezTo>
                    <a:pt x="571" y="3"/>
                    <a:pt x="571" y="3"/>
                    <a:pt x="571" y="3"/>
                  </a:cubicBezTo>
                  <a:cubicBezTo>
                    <a:pt x="568" y="12"/>
                    <a:pt x="561" y="16"/>
                    <a:pt x="549" y="13"/>
                  </a:cubicBezTo>
                  <a:cubicBezTo>
                    <a:pt x="544" y="11"/>
                    <a:pt x="537" y="11"/>
                    <a:pt x="5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16"/>
            <p:cNvSpPr/>
            <p:nvPr/>
          </p:nvSpPr>
          <p:spPr bwMode="auto">
            <a:xfrm>
              <a:off x="4833938" y="3305175"/>
              <a:ext cx="369888" cy="377825"/>
            </a:xfrm>
            <a:custGeom>
              <a:avLst/>
              <a:gdLst>
                <a:gd name="T0" fmla="*/ 355 w 374"/>
                <a:gd name="T1" fmla="*/ 43 h 381"/>
                <a:gd name="T2" fmla="*/ 341 w 374"/>
                <a:gd name="T3" fmla="*/ 39 h 381"/>
                <a:gd name="T4" fmla="*/ 329 w 374"/>
                <a:gd name="T5" fmla="*/ 34 h 381"/>
                <a:gd name="T6" fmla="*/ 309 w 374"/>
                <a:gd name="T7" fmla="*/ 37 h 381"/>
                <a:gd name="T8" fmla="*/ 292 w 374"/>
                <a:gd name="T9" fmla="*/ 31 h 381"/>
                <a:gd name="T10" fmla="*/ 291 w 374"/>
                <a:gd name="T11" fmla="*/ 28 h 381"/>
                <a:gd name="T12" fmla="*/ 269 w 374"/>
                <a:gd name="T13" fmla="*/ 6 h 381"/>
                <a:gd name="T14" fmla="*/ 232 w 374"/>
                <a:gd name="T15" fmla="*/ 21 h 381"/>
                <a:gd name="T16" fmla="*/ 228 w 374"/>
                <a:gd name="T17" fmla="*/ 54 h 381"/>
                <a:gd name="T18" fmla="*/ 213 w 374"/>
                <a:gd name="T19" fmla="*/ 79 h 381"/>
                <a:gd name="T20" fmla="*/ 190 w 374"/>
                <a:gd name="T21" fmla="*/ 114 h 381"/>
                <a:gd name="T22" fmla="*/ 152 w 374"/>
                <a:gd name="T23" fmla="*/ 156 h 381"/>
                <a:gd name="T24" fmla="*/ 115 w 374"/>
                <a:gd name="T25" fmla="*/ 192 h 381"/>
                <a:gd name="T26" fmla="*/ 96 w 374"/>
                <a:gd name="T27" fmla="*/ 217 h 381"/>
                <a:gd name="T28" fmla="*/ 0 w 374"/>
                <a:gd name="T29" fmla="*/ 222 h 381"/>
                <a:gd name="T30" fmla="*/ 26 w 374"/>
                <a:gd name="T31" fmla="*/ 300 h 381"/>
                <a:gd name="T32" fmla="*/ 42 w 374"/>
                <a:gd name="T33" fmla="*/ 309 h 381"/>
                <a:gd name="T34" fmla="*/ 55 w 374"/>
                <a:gd name="T35" fmla="*/ 346 h 381"/>
                <a:gd name="T36" fmla="*/ 57 w 374"/>
                <a:gd name="T37" fmla="*/ 354 h 381"/>
                <a:gd name="T38" fmla="*/ 82 w 374"/>
                <a:gd name="T39" fmla="*/ 346 h 381"/>
                <a:gd name="T40" fmla="*/ 92 w 374"/>
                <a:gd name="T41" fmla="*/ 351 h 381"/>
                <a:gd name="T42" fmla="*/ 100 w 374"/>
                <a:gd name="T43" fmla="*/ 325 h 381"/>
                <a:gd name="T44" fmla="*/ 145 w 374"/>
                <a:gd name="T45" fmla="*/ 307 h 381"/>
                <a:gd name="T46" fmla="*/ 149 w 374"/>
                <a:gd name="T47" fmla="*/ 280 h 381"/>
                <a:gd name="T48" fmla="*/ 158 w 374"/>
                <a:gd name="T49" fmla="*/ 273 h 381"/>
                <a:gd name="T50" fmla="*/ 160 w 374"/>
                <a:gd name="T51" fmla="*/ 273 h 381"/>
                <a:gd name="T52" fmla="*/ 179 w 374"/>
                <a:gd name="T53" fmla="*/ 290 h 381"/>
                <a:gd name="T54" fmla="*/ 186 w 374"/>
                <a:gd name="T55" fmla="*/ 307 h 381"/>
                <a:gd name="T56" fmla="*/ 200 w 374"/>
                <a:gd name="T57" fmla="*/ 287 h 381"/>
                <a:gd name="T58" fmla="*/ 213 w 374"/>
                <a:gd name="T59" fmla="*/ 280 h 381"/>
                <a:gd name="T60" fmla="*/ 229 w 374"/>
                <a:gd name="T61" fmla="*/ 283 h 381"/>
                <a:gd name="T62" fmla="*/ 239 w 374"/>
                <a:gd name="T63" fmla="*/ 313 h 381"/>
                <a:gd name="T64" fmla="*/ 249 w 374"/>
                <a:gd name="T65" fmla="*/ 336 h 381"/>
                <a:gd name="T66" fmla="*/ 255 w 374"/>
                <a:gd name="T67" fmla="*/ 357 h 381"/>
                <a:gd name="T68" fmla="*/ 273 w 374"/>
                <a:gd name="T69" fmla="*/ 357 h 381"/>
                <a:gd name="T70" fmla="*/ 276 w 374"/>
                <a:gd name="T71" fmla="*/ 359 h 381"/>
                <a:gd name="T72" fmla="*/ 285 w 374"/>
                <a:gd name="T73" fmla="*/ 381 h 381"/>
                <a:gd name="T74" fmla="*/ 291 w 374"/>
                <a:gd name="T75" fmla="*/ 364 h 381"/>
                <a:gd name="T76" fmla="*/ 295 w 374"/>
                <a:gd name="T77" fmla="*/ 362 h 381"/>
                <a:gd name="T78" fmla="*/ 303 w 374"/>
                <a:gd name="T79" fmla="*/ 357 h 381"/>
                <a:gd name="T80" fmla="*/ 310 w 374"/>
                <a:gd name="T81" fmla="*/ 349 h 381"/>
                <a:gd name="T82" fmla="*/ 247 w 374"/>
                <a:gd name="T83" fmla="*/ 223 h 381"/>
                <a:gd name="T84" fmla="*/ 231 w 374"/>
                <a:gd name="T85" fmla="*/ 171 h 381"/>
                <a:gd name="T86" fmla="*/ 230 w 374"/>
                <a:gd name="T87" fmla="*/ 169 h 381"/>
                <a:gd name="T88" fmla="*/ 240 w 374"/>
                <a:gd name="T89" fmla="*/ 139 h 381"/>
                <a:gd name="T90" fmla="*/ 344 w 374"/>
                <a:gd name="T91" fmla="*/ 116 h 381"/>
                <a:gd name="T92" fmla="*/ 368 w 374"/>
                <a:gd name="T93" fmla="*/ 100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74" h="381">
                  <a:moveTo>
                    <a:pt x="374" y="77"/>
                  </a:moveTo>
                  <a:cubicBezTo>
                    <a:pt x="366" y="60"/>
                    <a:pt x="366" y="60"/>
                    <a:pt x="366" y="60"/>
                  </a:cubicBezTo>
                  <a:cubicBezTo>
                    <a:pt x="355" y="43"/>
                    <a:pt x="355" y="43"/>
                    <a:pt x="355" y="43"/>
                  </a:cubicBezTo>
                  <a:cubicBezTo>
                    <a:pt x="342" y="40"/>
                    <a:pt x="342" y="40"/>
                    <a:pt x="342" y="40"/>
                  </a:cubicBezTo>
                  <a:cubicBezTo>
                    <a:pt x="341" y="40"/>
                    <a:pt x="341" y="40"/>
                    <a:pt x="341" y="40"/>
                  </a:cubicBezTo>
                  <a:cubicBezTo>
                    <a:pt x="341" y="39"/>
                    <a:pt x="341" y="39"/>
                    <a:pt x="341" y="39"/>
                  </a:cubicBezTo>
                  <a:cubicBezTo>
                    <a:pt x="340" y="39"/>
                    <a:pt x="340" y="39"/>
                    <a:pt x="340" y="39"/>
                  </a:cubicBezTo>
                  <a:cubicBezTo>
                    <a:pt x="329" y="34"/>
                    <a:pt x="329" y="34"/>
                    <a:pt x="329" y="34"/>
                  </a:cubicBezTo>
                  <a:cubicBezTo>
                    <a:pt x="329" y="34"/>
                    <a:pt x="329" y="34"/>
                    <a:pt x="329" y="34"/>
                  </a:cubicBezTo>
                  <a:cubicBezTo>
                    <a:pt x="327" y="34"/>
                    <a:pt x="327" y="34"/>
                    <a:pt x="327" y="34"/>
                  </a:cubicBezTo>
                  <a:cubicBezTo>
                    <a:pt x="323" y="35"/>
                    <a:pt x="323" y="35"/>
                    <a:pt x="323" y="35"/>
                  </a:cubicBezTo>
                  <a:cubicBezTo>
                    <a:pt x="309" y="37"/>
                    <a:pt x="309" y="37"/>
                    <a:pt x="309" y="37"/>
                  </a:cubicBezTo>
                  <a:cubicBezTo>
                    <a:pt x="308" y="37"/>
                    <a:pt x="308" y="37"/>
                    <a:pt x="308" y="37"/>
                  </a:cubicBezTo>
                  <a:cubicBezTo>
                    <a:pt x="306" y="36"/>
                    <a:pt x="306" y="36"/>
                    <a:pt x="306" y="36"/>
                  </a:cubicBezTo>
                  <a:cubicBezTo>
                    <a:pt x="292" y="31"/>
                    <a:pt x="292" y="31"/>
                    <a:pt x="292" y="31"/>
                  </a:cubicBezTo>
                  <a:cubicBezTo>
                    <a:pt x="292" y="30"/>
                    <a:pt x="292" y="30"/>
                    <a:pt x="292" y="30"/>
                  </a:cubicBezTo>
                  <a:cubicBezTo>
                    <a:pt x="291" y="30"/>
                    <a:pt x="291" y="30"/>
                    <a:pt x="291" y="30"/>
                  </a:cubicBezTo>
                  <a:cubicBezTo>
                    <a:pt x="291" y="28"/>
                    <a:pt x="291" y="28"/>
                    <a:pt x="291" y="28"/>
                  </a:cubicBezTo>
                  <a:cubicBezTo>
                    <a:pt x="291" y="28"/>
                    <a:pt x="291" y="28"/>
                    <a:pt x="291" y="28"/>
                  </a:cubicBezTo>
                  <a:cubicBezTo>
                    <a:pt x="281" y="18"/>
                    <a:pt x="281" y="18"/>
                    <a:pt x="281" y="18"/>
                  </a:cubicBezTo>
                  <a:cubicBezTo>
                    <a:pt x="269" y="6"/>
                    <a:pt x="269" y="6"/>
                    <a:pt x="269" y="6"/>
                  </a:cubicBezTo>
                  <a:cubicBezTo>
                    <a:pt x="259" y="0"/>
                    <a:pt x="259" y="0"/>
                    <a:pt x="259" y="0"/>
                  </a:cubicBezTo>
                  <a:cubicBezTo>
                    <a:pt x="247" y="11"/>
                    <a:pt x="247" y="11"/>
                    <a:pt x="247" y="11"/>
                  </a:cubicBezTo>
                  <a:cubicBezTo>
                    <a:pt x="232" y="21"/>
                    <a:pt x="232" y="21"/>
                    <a:pt x="232" y="21"/>
                  </a:cubicBezTo>
                  <a:cubicBezTo>
                    <a:pt x="228" y="53"/>
                    <a:pt x="228" y="53"/>
                    <a:pt x="228" y="53"/>
                  </a:cubicBezTo>
                  <a:cubicBezTo>
                    <a:pt x="228" y="54"/>
                    <a:pt x="228" y="54"/>
                    <a:pt x="228" y="54"/>
                  </a:cubicBezTo>
                  <a:cubicBezTo>
                    <a:pt x="228" y="54"/>
                    <a:pt x="228" y="54"/>
                    <a:pt x="228" y="54"/>
                  </a:cubicBezTo>
                  <a:cubicBezTo>
                    <a:pt x="214" y="77"/>
                    <a:pt x="214" y="77"/>
                    <a:pt x="214" y="77"/>
                  </a:cubicBezTo>
                  <a:cubicBezTo>
                    <a:pt x="214" y="79"/>
                    <a:pt x="214" y="79"/>
                    <a:pt x="214" y="79"/>
                  </a:cubicBezTo>
                  <a:cubicBezTo>
                    <a:pt x="213" y="79"/>
                    <a:pt x="213" y="79"/>
                    <a:pt x="213" y="79"/>
                  </a:cubicBezTo>
                  <a:cubicBezTo>
                    <a:pt x="203" y="90"/>
                    <a:pt x="203" y="90"/>
                    <a:pt x="203" y="90"/>
                  </a:cubicBezTo>
                  <a:cubicBezTo>
                    <a:pt x="190" y="114"/>
                    <a:pt x="190" y="114"/>
                    <a:pt x="190" y="114"/>
                  </a:cubicBezTo>
                  <a:cubicBezTo>
                    <a:pt x="190" y="114"/>
                    <a:pt x="190" y="114"/>
                    <a:pt x="190" y="114"/>
                  </a:cubicBezTo>
                  <a:cubicBezTo>
                    <a:pt x="189" y="116"/>
                    <a:pt x="189" y="116"/>
                    <a:pt x="189" y="116"/>
                  </a:cubicBezTo>
                  <a:cubicBezTo>
                    <a:pt x="179" y="123"/>
                    <a:pt x="171" y="131"/>
                    <a:pt x="163" y="137"/>
                  </a:cubicBezTo>
                  <a:cubicBezTo>
                    <a:pt x="152" y="156"/>
                    <a:pt x="152" y="156"/>
                    <a:pt x="152" y="156"/>
                  </a:cubicBezTo>
                  <a:cubicBezTo>
                    <a:pt x="150" y="161"/>
                    <a:pt x="141" y="168"/>
                    <a:pt x="126" y="174"/>
                  </a:cubicBezTo>
                  <a:cubicBezTo>
                    <a:pt x="115" y="192"/>
                    <a:pt x="115" y="192"/>
                    <a:pt x="115" y="192"/>
                  </a:cubicBezTo>
                  <a:cubicBezTo>
                    <a:pt x="115" y="192"/>
                    <a:pt x="115" y="192"/>
                    <a:pt x="115" y="192"/>
                  </a:cubicBezTo>
                  <a:cubicBezTo>
                    <a:pt x="97" y="216"/>
                    <a:pt x="97" y="216"/>
                    <a:pt x="97" y="216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17"/>
                    <a:pt x="96" y="217"/>
                    <a:pt x="96" y="217"/>
                  </a:cubicBezTo>
                  <a:cubicBezTo>
                    <a:pt x="94" y="217"/>
                    <a:pt x="94" y="217"/>
                    <a:pt x="94" y="217"/>
                  </a:cubicBezTo>
                  <a:cubicBezTo>
                    <a:pt x="10" y="212"/>
                    <a:pt x="10" y="212"/>
                    <a:pt x="10" y="21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240"/>
                    <a:pt x="0" y="240"/>
                    <a:pt x="0" y="240"/>
                  </a:cubicBezTo>
                  <a:cubicBezTo>
                    <a:pt x="9" y="274"/>
                    <a:pt x="9" y="274"/>
                    <a:pt x="9" y="274"/>
                  </a:cubicBezTo>
                  <a:cubicBezTo>
                    <a:pt x="26" y="300"/>
                    <a:pt x="26" y="300"/>
                    <a:pt x="26" y="300"/>
                  </a:cubicBezTo>
                  <a:cubicBezTo>
                    <a:pt x="41" y="308"/>
                    <a:pt x="41" y="308"/>
                    <a:pt x="41" y="308"/>
                  </a:cubicBezTo>
                  <a:cubicBezTo>
                    <a:pt x="41" y="309"/>
                    <a:pt x="41" y="309"/>
                    <a:pt x="41" y="309"/>
                  </a:cubicBezTo>
                  <a:cubicBezTo>
                    <a:pt x="42" y="309"/>
                    <a:pt x="42" y="309"/>
                    <a:pt x="42" y="309"/>
                  </a:cubicBezTo>
                  <a:cubicBezTo>
                    <a:pt x="42" y="309"/>
                    <a:pt x="42" y="309"/>
                    <a:pt x="42" y="309"/>
                  </a:cubicBezTo>
                  <a:cubicBezTo>
                    <a:pt x="51" y="320"/>
                    <a:pt x="55" y="327"/>
                    <a:pt x="55" y="332"/>
                  </a:cubicBezTo>
                  <a:cubicBezTo>
                    <a:pt x="55" y="346"/>
                    <a:pt x="55" y="346"/>
                    <a:pt x="55" y="346"/>
                  </a:cubicBezTo>
                  <a:cubicBezTo>
                    <a:pt x="50" y="351"/>
                    <a:pt x="50" y="351"/>
                    <a:pt x="50" y="351"/>
                  </a:cubicBezTo>
                  <a:cubicBezTo>
                    <a:pt x="53" y="354"/>
                    <a:pt x="53" y="354"/>
                    <a:pt x="53" y="354"/>
                  </a:cubicBezTo>
                  <a:cubicBezTo>
                    <a:pt x="57" y="354"/>
                    <a:pt x="57" y="354"/>
                    <a:pt x="57" y="354"/>
                  </a:cubicBezTo>
                  <a:cubicBezTo>
                    <a:pt x="63" y="341"/>
                    <a:pt x="63" y="341"/>
                    <a:pt x="63" y="341"/>
                  </a:cubicBezTo>
                  <a:cubicBezTo>
                    <a:pt x="66" y="341"/>
                    <a:pt x="66" y="341"/>
                    <a:pt x="66" y="341"/>
                  </a:cubicBezTo>
                  <a:cubicBezTo>
                    <a:pt x="82" y="346"/>
                    <a:pt x="82" y="346"/>
                    <a:pt x="82" y="346"/>
                  </a:cubicBezTo>
                  <a:cubicBezTo>
                    <a:pt x="83" y="351"/>
                    <a:pt x="83" y="351"/>
                    <a:pt x="83" y="351"/>
                  </a:cubicBezTo>
                  <a:cubicBezTo>
                    <a:pt x="92" y="351"/>
                    <a:pt x="92" y="351"/>
                    <a:pt x="92" y="351"/>
                  </a:cubicBezTo>
                  <a:cubicBezTo>
                    <a:pt x="92" y="351"/>
                    <a:pt x="92" y="351"/>
                    <a:pt x="92" y="351"/>
                  </a:cubicBezTo>
                  <a:cubicBezTo>
                    <a:pt x="90" y="345"/>
                    <a:pt x="90" y="345"/>
                    <a:pt x="90" y="345"/>
                  </a:cubicBezTo>
                  <a:cubicBezTo>
                    <a:pt x="89" y="343"/>
                    <a:pt x="89" y="343"/>
                    <a:pt x="89" y="343"/>
                  </a:cubicBezTo>
                  <a:cubicBezTo>
                    <a:pt x="100" y="325"/>
                    <a:pt x="100" y="325"/>
                    <a:pt x="100" y="325"/>
                  </a:cubicBezTo>
                  <a:cubicBezTo>
                    <a:pt x="102" y="320"/>
                    <a:pt x="108" y="318"/>
                    <a:pt x="115" y="320"/>
                  </a:cubicBezTo>
                  <a:cubicBezTo>
                    <a:pt x="134" y="321"/>
                    <a:pt x="134" y="321"/>
                    <a:pt x="134" y="321"/>
                  </a:cubicBezTo>
                  <a:cubicBezTo>
                    <a:pt x="145" y="307"/>
                    <a:pt x="145" y="307"/>
                    <a:pt x="145" y="307"/>
                  </a:cubicBezTo>
                  <a:cubicBezTo>
                    <a:pt x="145" y="294"/>
                    <a:pt x="145" y="294"/>
                    <a:pt x="145" y="294"/>
                  </a:cubicBezTo>
                  <a:cubicBezTo>
                    <a:pt x="149" y="281"/>
                    <a:pt x="149" y="281"/>
                    <a:pt x="149" y="281"/>
                  </a:cubicBezTo>
                  <a:cubicBezTo>
                    <a:pt x="149" y="280"/>
                    <a:pt x="149" y="280"/>
                    <a:pt x="149" y="280"/>
                  </a:cubicBezTo>
                  <a:cubicBezTo>
                    <a:pt x="150" y="279"/>
                    <a:pt x="150" y="279"/>
                    <a:pt x="150" y="279"/>
                  </a:cubicBezTo>
                  <a:cubicBezTo>
                    <a:pt x="151" y="278"/>
                    <a:pt x="151" y="278"/>
                    <a:pt x="151" y="278"/>
                  </a:cubicBezTo>
                  <a:cubicBezTo>
                    <a:pt x="158" y="273"/>
                    <a:pt x="158" y="273"/>
                    <a:pt x="158" y="273"/>
                  </a:cubicBezTo>
                  <a:cubicBezTo>
                    <a:pt x="158" y="272"/>
                    <a:pt x="158" y="272"/>
                    <a:pt x="158" y="272"/>
                  </a:cubicBezTo>
                  <a:cubicBezTo>
                    <a:pt x="159" y="272"/>
                    <a:pt x="159" y="272"/>
                    <a:pt x="159" y="272"/>
                  </a:cubicBezTo>
                  <a:cubicBezTo>
                    <a:pt x="160" y="273"/>
                    <a:pt x="160" y="273"/>
                    <a:pt x="160" y="273"/>
                  </a:cubicBezTo>
                  <a:cubicBezTo>
                    <a:pt x="176" y="275"/>
                    <a:pt x="176" y="275"/>
                    <a:pt x="176" y="275"/>
                  </a:cubicBezTo>
                  <a:cubicBezTo>
                    <a:pt x="176" y="278"/>
                    <a:pt x="176" y="278"/>
                    <a:pt x="176" y="278"/>
                  </a:cubicBezTo>
                  <a:cubicBezTo>
                    <a:pt x="179" y="290"/>
                    <a:pt x="179" y="290"/>
                    <a:pt x="179" y="290"/>
                  </a:cubicBezTo>
                  <a:cubicBezTo>
                    <a:pt x="179" y="297"/>
                    <a:pt x="179" y="297"/>
                    <a:pt x="179" y="297"/>
                  </a:cubicBezTo>
                  <a:cubicBezTo>
                    <a:pt x="182" y="306"/>
                    <a:pt x="182" y="306"/>
                    <a:pt x="182" y="306"/>
                  </a:cubicBezTo>
                  <a:cubicBezTo>
                    <a:pt x="186" y="307"/>
                    <a:pt x="186" y="307"/>
                    <a:pt x="186" y="307"/>
                  </a:cubicBezTo>
                  <a:cubicBezTo>
                    <a:pt x="191" y="300"/>
                    <a:pt x="191" y="300"/>
                    <a:pt x="191" y="300"/>
                  </a:cubicBezTo>
                  <a:cubicBezTo>
                    <a:pt x="191" y="299"/>
                    <a:pt x="191" y="299"/>
                    <a:pt x="191" y="299"/>
                  </a:cubicBezTo>
                  <a:cubicBezTo>
                    <a:pt x="200" y="287"/>
                    <a:pt x="200" y="287"/>
                    <a:pt x="200" y="287"/>
                  </a:cubicBezTo>
                  <a:cubicBezTo>
                    <a:pt x="201" y="285"/>
                    <a:pt x="201" y="285"/>
                    <a:pt x="201" y="285"/>
                  </a:cubicBezTo>
                  <a:cubicBezTo>
                    <a:pt x="212" y="280"/>
                    <a:pt x="212" y="280"/>
                    <a:pt x="212" y="280"/>
                  </a:cubicBezTo>
                  <a:cubicBezTo>
                    <a:pt x="213" y="280"/>
                    <a:pt x="213" y="280"/>
                    <a:pt x="213" y="280"/>
                  </a:cubicBezTo>
                  <a:cubicBezTo>
                    <a:pt x="214" y="279"/>
                    <a:pt x="214" y="279"/>
                    <a:pt x="214" y="279"/>
                  </a:cubicBezTo>
                  <a:cubicBezTo>
                    <a:pt x="228" y="283"/>
                    <a:pt x="228" y="283"/>
                    <a:pt x="228" y="283"/>
                  </a:cubicBezTo>
                  <a:cubicBezTo>
                    <a:pt x="229" y="283"/>
                    <a:pt x="229" y="283"/>
                    <a:pt x="229" y="283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39" y="299"/>
                    <a:pt x="239" y="299"/>
                    <a:pt x="239" y="299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49" y="333"/>
                    <a:pt x="249" y="333"/>
                    <a:pt x="249" y="333"/>
                  </a:cubicBezTo>
                  <a:cubicBezTo>
                    <a:pt x="249" y="333"/>
                    <a:pt x="249" y="333"/>
                    <a:pt x="249" y="333"/>
                  </a:cubicBezTo>
                  <a:cubicBezTo>
                    <a:pt x="249" y="336"/>
                    <a:pt x="249" y="336"/>
                    <a:pt x="249" y="336"/>
                  </a:cubicBezTo>
                  <a:cubicBezTo>
                    <a:pt x="249" y="350"/>
                    <a:pt x="249" y="350"/>
                    <a:pt x="249" y="350"/>
                  </a:cubicBezTo>
                  <a:cubicBezTo>
                    <a:pt x="252" y="357"/>
                    <a:pt x="252" y="357"/>
                    <a:pt x="252" y="357"/>
                  </a:cubicBezTo>
                  <a:cubicBezTo>
                    <a:pt x="255" y="357"/>
                    <a:pt x="255" y="357"/>
                    <a:pt x="255" y="357"/>
                  </a:cubicBezTo>
                  <a:cubicBezTo>
                    <a:pt x="260" y="351"/>
                    <a:pt x="260" y="351"/>
                    <a:pt x="260" y="351"/>
                  </a:cubicBezTo>
                  <a:cubicBezTo>
                    <a:pt x="261" y="349"/>
                    <a:pt x="261" y="349"/>
                    <a:pt x="261" y="349"/>
                  </a:cubicBezTo>
                  <a:cubicBezTo>
                    <a:pt x="273" y="357"/>
                    <a:pt x="273" y="357"/>
                    <a:pt x="273" y="357"/>
                  </a:cubicBezTo>
                  <a:cubicBezTo>
                    <a:pt x="274" y="357"/>
                    <a:pt x="274" y="357"/>
                    <a:pt x="274" y="357"/>
                  </a:cubicBezTo>
                  <a:cubicBezTo>
                    <a:pt x="276" y="357"/>
                    <a:pt x="276" y="357"/>
                    <a:pt x="276" y="357"/>
                  </a:cubicBezTo>
                  <a:cubicBezTo>
                    <a:pt x="276" y="359"/>
                    <a:pt x="276" y="359"/>
                    <a:pt x="276" y="359"/>
                  </a:cubicBezTo>
                  <a:cubicBezTo>
                    <a:pt x="276" y="360"/>
                    <a:pt x="276" y="360"/>
                    <a:pt x="276" y="360"/>
                  </a:cubicBezTo>
                  <a:cubicBezTo>
                    <a:pt x="280" y="378"/>
                    <a:pt x="280" y="378"/>
                    <a:pt x="280" y="378"/>
                  </a:cubicBezTo>
                  <a:cubicBezTo>
                    <a:pt x="285" y="381"/>
                    <a:pt x="285" y="381"/>
                    <a:pt x="285" y="381"/>
                  </a:cubicBezTo>
                  <a:cubicBezTo>
                    <a:pt x="286" y="379"/>
                    <a:pt x="286" y="379"/>
                    <a:pt x="286" y="379"/>
                  </a:cubicBezTo>
                  <a:cubicBezTo>
                    <a:pt x="291" y="365"/>
                    <a:pt x="291" y="365"/>
                    <a:pt x="291" y="365"/>
                  </a:cubicBezTo>
                  <a:cubicBezTo>
                    <a:pt x="291" y="364"/>
                    <a:pt x="291" y="364"/>
                    <a:pt x="291" y="364"/>
                  </a:cubicBezTo>
                  <a:cubicBezTo>
                    <a:pt x="292" y="362"/>
                    <a:pt x="292" y="362"/>
                    <a:pt x="292" y="362"/>
                  </a:cubicBezTo>
                  <a:cubicBezTo>
                    <a:pt x="293" y="362"/>
                    <a:pt x="293" y="362"/>
                    <a:pt x="293" y="362"/>
                  </a:cubicBezTo>
                  <a:cubicBezTo>
                    <a:pt x="295" y="362"/>
                    <a:pt x="295" y="362"/>
                    <a:pt x="295" y="362"/>
                  </a:cubicBezTo>
                  <a:cubicBezTo>
                    <a:pt x="302" y="358"/>
                    <a:pt x="302" y="358"/>
                    <a:pt x="302" y="358"/>
                  </a:cubicBezTo>
                  <a:cubicBezTo>
                    <a:pt x="303" y="358"/>
                    <a:pt x="303" y="358"/>
                    <a:pt x="303" y="358"/>
                  </a:cubicBezTo>
                  <a:cubicBezTo>
                    <a:pt x="303" y="357"/>
                    <a:pt x="303" y="357"/>
                    <a:pt x="303" y="357"/>
                  </a:cubicBezTo>
                  <a:cubicBezTo>
                    <a:pt x="312" y="357"/>
                    <a:pt x="312" y="357"/>
                    <a:pt x="312" y="357"/>
                  </a:cubicBezTo>
                  <a:cubicBezTo>
                    <a:pt x="310" y="351"/>
                    <a:pt x="310" y="351"/>
                    <a:pt x="310" y="351"/>
                  </a:cubicBezTo>
                  <a:cubicBezTo>
                    <a:pt x="310" y="349"/>
                    <a:pt x="310" y="349"/>
                    <a:pt x="310" y="349"/>
                  </a:cubicBezTo>
                  <a:cubicBezTo>
                    <a:pt x="305" y="300"/>
                    <a:pt x="305" y="300"/>
                    <a:pt x="305" y="300"/>
                  </a:cubicBezTo>
                  <a:cubicBezTo>
                    <a:pt x="285" y="267"/>
                    <a:pt x="285" y="267"/>
                    <a:pt x="285" y="267"/>
                  </a:cubicBezTo>
                  <a:cubicBezTo>
                    <a:pt x="247" y="223"/>
                    <a:pt x="247" y="223"/>
                    <a:pt x="247" y="223"/>
                  </a:cubicBezTo>
                  <a:cubicBezTo>
                    <a:pt x="246" y="222"/>
                    <a:pt x="246" y="222"/>
                    <a:pt x="246" y="222"/>
                  </a:cubicBezTo>
                  <a:cubicBezTo>
                    <a:pt x="244" y="193"/>
                    <a:pt x="244" y="193"/>
                    <a:pt x="244" y="193"/>
                  </a:cubicBezTo>
                  <a:cubicBezTo>
                    <a:pt x="231" y="171"/>
                    <a:pt x="231" y="171"/>
                    <a:pt x="231" y="171"/>
                  </a:cubicBezTo>
                  <a:cubicBezTo>
                    <a:pt x="231" y="170"/>
                    <a:pt x="231" y="170"/>
                    <a:pt x="231" y="170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1" y="167"/>
                    <a:pt x="231" y="167"/>
                    <a:pt x="231" y="167"/>
                  </a:cubicBezTo>
                  <a:cubicBezTo>
                    <a:pt x="238" y="139"/>
                    <a:pt x="238" y="139"/>
                    <a:pt x="238" y="139"/>
                  </a:cubicBezTo>
                  <a:cubicBezTo>
                    <a:pt x="240" y="139"/>
                    <a:pt x="240" y="139"/>
                    <a:pt x="240" y="139"/>
                  </a:cubicBezTo>
                  <a:cubicBezTo>
                    <a:pt x="242" y="139"/>
                    <a:pt x="242" y="139"/>
                    <a:pt x="242" y="139"/>
                  </a:cubicBezTo>
                  <a:cubicBezTo>
                    <a:pt x="308" y="135"/>
                    <a:pt x="308" y="135"/>
                    <a:pt x="308" y="135"/>
                  </a:cubicBezTo>
                  <a:cubicBezTo>
                    <a:pt x="344" y="116"/>
                    <a:pt x="344" y="116"/>
                    <a:pt x="344" y="116"/>
                  </a:cubicBezTo>
                  <a:cubicBezTo>
                    <a:pt x="344" y="116"/>
                    <a:pt x="344" y="116"/>
                    <a:pt x="344" y="116"/>
                  </a:cubicBezTo>
                  <a:cubicBezTo>
                    <a:pt x="345" y="115"/>
                    <a:pt x="345" y="115"/>
                    <a:pt x="345" y="115"/>
                  </a:cubicBezTo>
                  <a:cubicBezTo>
                    <a:pt x="358" y="111"/>
                    <a:pt x="366" y="106"/>
                    <a:pt x="368" y="100"/>
                  </a:cubicBezTo>
                  <a:cubicBezTo>
                    <a:pt x="372" y="95"/>
                    <a:pt x="374" y="88"/>
                    <a:pt x="374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17"/>
            <p:cNvSpPr/>
            <p:nvPr/>
          </p:nvSpPr>
          <p:spPr bwMode="auto">
            <a:xfrm>
              <a:off x="4835526" y="2573338"/>
              <a:ext cx="420688" cy="755650"/>
            </a:xfrm>
            <a:custGeom>
              <a:avLst/>
              <a:gdLst>
                <a:gd name="T0" fmla="*/ 125 w 425"/>
                <a:gd name="T1" fmla="*/ 238 h 763"/>
                <a:gd name="T2" fmla="*/ 159 w 425"/>
                <a:gd name="T3" fmla="*/ 266 h 763"/>
                <a:gd name="T4" fmla="*/ 184 w 425"/>
                <a:gd name="T5" fmla="*/ 285 h 763"/>
                <a:gd name="T6" fmla="*/ 231 w 425"/>
                <a:gd name="T7" fmla="*/ 303 h 763"/>
                <a:gd name="T8" fmla="*/ 232 w 425"/>
                <a:gd name="T9" fmla="*/ 305 h 763"/>
                <a:gd name="T10" fmla="*/ 245 w 425"/>
                <a:gd name="T11" fmla="*/ 326 h 763"/>
                <a:gd name="T12" fmla="*/ 233 w 425"/>
                <a:gd name="T13" fmla="*/ 359 h 763"/>
                <a:gd name="T14" fmla="*/ 232 w 425"/>
                <a:gd name="T15" fmla="*/ 380 h 763"/>
                <a:gd name="T16" fmla="*/ 220 w 425"/>
                <a:gd name="T17" fmla="*/ 417 h 763"/>
                <a:gd name="T18" fmla="*/ 185 w 425"/>
                <a:gd name="T19" fmla="*/ 414 h 763"/>
                <a:gd name="T20" fmla="*/ 147 w 425"/>
                <a:gd name="T21" fmla="*/ 438 h 763"/>
                <a:gd name="T22" fmla="*/ 153 w 425"/>
                <a:gd name="T23" fmla="*/ 468 h 763"/>
                <a:gd name="T24" fmla="*/ 114 w 425"/>
                <a:gd name="T25" fmla="*/ 459 h 763"/>
                <a:gd name="T26" fmla="*/ 82 w 425"/>
                <a:gd name="T27" fmla="*/ 447 h 763"/>
                <a:gd name="T28" fmla="*/ 51 w 425"/>
                <a:gd name="T29" fmla="*/ 519 h 763"/>
                <a:gd name="T30" fmla="*/ 61 w 425"/>
                <a:gd name="T31" fmla="*/ 538 h 763"/>
                <a:gd name="T32" fmla="*/ 68 w 425"/>
                <a:gd name="T33" fmla="*/ 557 h 763"/>
                <a:gd name="T34" fmla="*/ 70 w 425"/>
                <a:gd name="T35" fmla="*/ 587 h 763"/>
                <a:gd name="T36" fmla="*/ 6 w 425"/>
                <a:gd name="T37" fmla="*/ 600 h 763"/>
                <a:gd name="T38" fmla="*/ 8 w 425"/>
                <a:gd name="T39" fmla="*/ 643 h 763"/>
                <a:gd name="T40" fmla="*/ 16 w 425"/>
                <a:gd name="T41" fmla="*/ 670 h 763"/>
                <a:gd name="T42" fmla="*/ 87 w 425"/>
                <a:gd name="T43" fmla="*/ 667 h 763"/>
                <a:gd name="T44" fmla="*/ 112 w 425"/>
                <a:gd name="T45" fmla="*/ 686 h 763"/>
                <a:gd name="T46" fmla="*/ 133 w 425"/>
                <a:gd name="T47" fmla="*/ 702 h 763"/>
                <a:gd name="T48" fmla="*/ 151 w 425"/>
                <a:gd name="T49" fmla="*/ 688 h 763"/>
                <a:gd name="T50" fmla="*/ 201 w 425"/>
                <a:gd name="T51" fmla="*/ 722 h 763"/>
                <a:gd name="T52" fmla="*/ 258 w 425"/>
                <a:gd name="T53" fmla="*/ 725 h 763"/>
                <a:gd name="T54" fmla="*/ 275 w 425"/>
                <a:gd name="T55" fmla="*/ 736 h 763"/>
                <a:gd name="T56" fmla="*/ 275 w 425"/>
                <a:gd name="T57" fmla="*/ 737 h 763"/>
                <a:gd name="T58" fmla="*/ 298 w 425"/>
                <a:gd name="T59" fmla="*/ 759 h 763"/>
                <a:gd name="T60" fmla="*/ 325 w 425"/>
                <a:gd name="T61" fmla="*/ 739 h 763"/>
                <a:gd name="T62" fmla="*/ 316 w 425"/>
                <a:gd name="T63" fmla="*/ 723 h 763"/>
                <a:gd name="T64" fmla="*/ 325 w 425"/>
                <a:gd name="T65" fmla="*/ 680 h 763"/>
                <a:gd name="T66" fmla="*/ 353 w 425"/>
                <a:gd name="T67" fmla="*/ 678 h 763"/>
                <a:gd name="T68" fmla="*/ 318 w 425"/>
                <a:gd name="T69" fmla="*/ 641 h 763"/>
                <a:gd name="T70" fmla="*/ 308 w 425"/>
                <a:gd name="T71" fmla="*/ 627 h 763"/>
                <a:gd name="T72" fmla="*/ 320 w 425"/>
                <a:gd name="T73" fmla="*/ 611 h 763"/>
                <a:gd name="T74" fmla="*/ 398 w 425"/>
                <a:gd name="T75" fmla="*/ 615 h 763"/>
                <a:gd name="T76" fmla="*/ 425 w 425"/>
                <a:gd name="T77" fmla="*/ 611 h 763"/>
                <a:gd name="T78" fmla="*/ 381 w 425"/>
                <a:gd name="T79" fmla="*/ 495 h 763"/>
                <a:gd name="T80" fmla="*/ 360 w 425"/>
                <a:gd name="T81" fmla="*/ 486 h 763"/>
                <a:gd name="T82" fmla="*/ 357 w 425"/>
                <a:gd name="T83" fmla="*/ 455 h 763"/>
                <a:gd name="T84" fmla="*/ 363 w 425"/>
                <a:gd name="T85" fmla="*/ 252 h 763"/>
                <a:gd name="T86" fmla="*/ 367 w 425"/>
                <a:gd name="T87" fmla="*/ 213 h 763"/>
                <a:gd name="T88" fmla="*/ 389 w 425"/>
                <a:gd name="T89" fmla="*/ 181 h 763"/>
                <a:gd name="T90" fmla="*/ 365 w 425"/>
                <a:gd name="T91" fmla="*/ 147 h 763"/>
                <a:gd name="T92" fmla="*/ 363 w 425"/>
                <a:gd name="T93" fmla="*/ 117 h 763"/>
                <a:gd name="T94" fmla="*/ 364 w 425"/>
                <a:gd name="T95" fmla="*/ 114 h 763"/>
                <a:gd name="T96" fmla="*/ 383 w 425"/>
                <a:gd name="T97" fmla="*/ 49 h 763"/>
                <a:gd name="T98" fmla="*/ 396 w 425"/>
                <a:gd name="T99" fmla="*/ 29 h 763"/>
                <a:gd name="T100" fmla="*/ 412 w 425"/>
                <a:gd name="T101" fmla="*/ 16 h 763"/>
                <a:gd name="T102" fmla="*/ 391 w 425"/>
                <a:gd name="T103" fmla="*/ 0 h 763"/>
                <a:gd name="T104" fmla="*/ 354 w 425"/>
                <a:gd name="T105" fmla="*/ 14 h 763"/>
                <a:gd name="T106" fmla="*/ 320 w 425"/>
                <a:gd name="T107" fmla="*/ 45 h 763"/>
                <a:gd name="T108" fmla="*/ 276 w 425"/>
                <a:gd name="T109" fmla="*/ 76 h 763"/>
                <a:gd name="T110" fmla="*/ 257 w 425"/>
                <a:gd name="T111" fmla="*/ 93 h 763"/>
                <a:gd name="T112" fmla="*/ 244 w 425"/>
                <a:gd name="T113" fmla="*/ 156 h 763"/>
                <a:gd name="T114" fmla="*/ 241 w 425"/>
                <a:gd name="T115" fmla="*/ 174 h 763"/>
                <a:gd name="T116" fmla="*/ 228 w 425"/>
                <a:gd name="T117" fmla="*/ 191 h 763"/>
                <a:gd name="T118" fmla="*/ 226 w 425"/>
                <a:gd name="T119" fmla="*/ 193 h 763"/>
                <a:gd name="T120" fmla="*/ 200 w 425"/>
                <a:gd name="T121" fmla="*/ 196 h 763"/>
                <a:gd name="T122" fmla="*/ 199 w 425"/>
                <a:gd name="T123" fmla="*/ 196 h 763"/>
                <a:gd name="T124" fmla="*/ 142 w 425"/>
                <a:gd name="T125" fmla="*/ 174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25" h="763">
                  <a:moveTo>
                    <a:pt x="142" y="174"/>
                  </a:moveTo>
                  <a:cubicBezTo>
                    <a:pt x="135" y="173"/>
                    <a:pt x="135" y="173"/>
                    <a:pt x="135" y="173"/>
                  </a:cubicBezTo>
                  <a:cubicBezTo>
                    <a:pt x="125" y="238"/>
                    <a:pt x="125" y="238"/>
                    <a:pt x="125" y="238"/>
                  </a:cubicBezTo>
                  <a:cubicBezTo>
                    <a:pt x="143" y="259"/>
                    <a:pt x="143" y="259"/>
                    <a:pt x="143" y="259"/>
                  </a:cubicBezTo>
                  <a:cubicBezTo>
                    <a:pt x="159" y="266"/>
                    <a:pt x="159" y="266"/>
                    <a:pt x="159" y="266"/>
                  </a:cubicBezTo>
                  <a:cubicBezTo>
                    <a:pt x="159" y="266"/>
                    <a:pt x="159" y="266"/>
                    <a:pt x="159" y="266"/>
                  </a:cubicBezTo>
                  <a:cubicBezTo>
                    <a:pt x="161" y="266"/>
                    <a:pt x="161" y="266"/>
                    <a:pt x="161" y="266"/>
                  </a:cubicBezTo>
                  <a:cubicBezTo>
                    <a:pt x="162" y="267"/>
                    <a:pt x="162" y="267"/>
                    <a:pt x="162" y="267"/>
                  </a:cubicBezTo>
                  <a:cubicBezTo>
                    <a:pt x="184" y="285"/>
                    <a:pt x="184" y="285"/>
                    <a:pt x="184" y="285"/>
                  </a:cubicBezTo>
                  <a:cubicBezTo>
                    <a:pt x="214" y="293"/>
                    <a:pt x="214" y="293"/>
                    <a:pt x="214" y="293"/>
                  </a:cubicBezTo>
                  <a:cubicBezTo>
                    <a:pt x="215" y="293"/>
                    <a:pt x="215" y="293"/>
                    <a:pt x="215" y="293"/>
                  </a:cubicBezTo>
                  <a:cubicBezTo>
                    <a:pt x="231" y="303"/>
                    <a:pt x="231" y="303"/>
                    <a:pt x="231" y="303"/>
                  </a:cubicBezTo>
                  <a:cubicBezTo>
                    <a:pt x="232" y="303"/>
                    <a:pt x="232" y="303"/>
                    <a:pt x="232" y="303"/>
                  </a:cubicBezTo>
                  <a:cubicBezTo>
                    <a:pt x="232" y="303"/>
                    <a:pt x="232" y="303"/>
                    <a:pt x="232" y="303"/>
                  </a:cubicBezTo>
                  <a:cubicBezTo>
                    <a:pt x="232" y="305"/>
                    <a:pt x="232" y="305"/>
                    <a:pt x="232" y="305"/>
                  </a:cubicBezTo>
                  <a:cubicBezTo>
                    <a:pt x="244" y="322"/>
                    <a:pt x="244" y="322"/>
                    <a:pt x="244" y="322"/>
                  </a:cubicBezTo>
                  <a:cubicBezTo>
                    <a:pt x="246" y="324"/>
                    <a:pt x="246" y="324"/>
                    <a:pt x="246" y="324"/>
                  </a:cubicBezTo>
                  <a:cubicBezTo>
                    <a:pt x="245" y="326"/>
                    <a:pt x="245" y="326"/>
                    <a:pt x="245" y="326"/>
                  </a:cubicBezTo>
                  <a:cubicBezTo>
                    <a:pt x="234" y="343"/>
                    <a:pt x="234" y="343"/>
                    <a:pt x="234" y="343"/>
                  </a:cubicBezTo>
                  <a:cubicBezTo>
                    <a:pt x="232" y="345"/>
                    <a:pt x="232" y="351"/>
                    <a:pt x="232" y="359"/>
                  </a:cubicBezTo>
                  <a:cubicBezTo>
                    <a:pt x="233" y="359"/>
                    <a:pt x="233" y="359"/>
                    <a:pt x="233" y="359"/>
                  </a:cubicBezTo>
                  <a:cubicBezTo>
                    <a:pt x="233" y="379"/>
                    <a:pt x="233" y="379"/>
                    <a:pt x="233" y="379"/>
                  </a:cubicBezTo>
                  <a:cubicBezTo>
                    <a:pt x="232" y="380"/>
                    <a:pt x="232" y="380"/>
                    <a:pt x="232" y="380"/>
                  </a:cubicBezTo>
                  <a:cubicBezTo>
                    <a:pt x="232" y="380"/>
                    <a:pt x="232" y="380"/>
                    <a:pt x="232" y="380"/>
                  </a:cubicBezTo>
                  <a:cubicBezTo>
                    <a:pt x="223" y="412"/>
                    <a:pt x="223" y="412"/>
                    <a:pt x="223" y="412"/>
                  </a:cubicBezTo>
                  <a:cubicBezTo>
                    <a:pt x="222" y="417"/>
                    <a:pt x="222" y="417"/>
                    <a:pt x="222" y="417"/>
                  </a:cubicBezTo>
                  <a:cubicBezTo>
                    <a:pt x="220" y="417"/>
                    <a:pt x="220" y="417"/>
                    <a:pt x="220" y="417"/>
                  </a:cubicBezTo>
                  <a:cubicBezTo>
                    <a:pt x="216" y="416"/>
                    <a:pt x="216" y="416"/>
                    <a:pt x="216" y="416"/>
                  </a:cubicBezTo>
                  <a:cubicBezTo>
                    <a:pt x="203" y="413"/>
                    <a:pt x="203" y="413"/>
                    <a:pt x="203" y="413"/>
                  </a:cubicBezTo>
                  <a:cubicBezTo>
                    <a:pt x="185" y="414"/>
                    <a:pt x="185" y="414"/>
                    <a:pt x="185" y="414"/>
                  </a:cubicBezTo>
                  <a:cubicBezTo>
                    <a:pt x="169" y="419"/>
                    <a:pt x="169" y="419"/>
                    <a:pt x="169" y="419"/>
                  </a:cubicBezTo>
                  <a:cubicBezTo>
                    <a:pt x="151" y="434"/>
                    <a:pt x="151" y="434"/>
                    <a:pt x="151" y="434"/>
                  </a:cubicBezTo>
                  <a:cubicBezTo>
                    <a:pt x="147" y="438"/>
                    <a:pt x="147" y="438"/>
                    <a:pt x="147" y="438"/>
                  </a:cubicBezTo>
                  <a:cubicBezTo>
                    <a:pt x="170" y="450"/>
                    <a:pt x="170" y="450"/>
                    <a:pt x="170" y="450"/>
                  </a:cubicBezTo>
                  <a:cubicBezTo>
                    <a:pt x="168" y="454"/>
                    <a:pt x="168" y="454"/>
                    <a:pt x="168" y="454"/>
                  </a:cubicBezTo>
                  <a:cubicBezTo>
                    <a:pt x="167" y="459"/>
                    <a:pt x="162" y="465"/>
                    <a:pt x="153" y="468"/>
                  </a:cubicBezTo>
                  <a:cubicBezTo>
                    <a:pt x="138" y="469"/>
                    <a:pt x="138" y="469"/>
                    <a:pt x="138" y="469"/>
                  </a:cubicBezTo>
                  <a:cubicBezTo>
                    <a:pt x="114" y="459"/>
                    <a:pt x="114" y="459"/>
                    <a:pt x="114" y="459"/>
                  </a:cubicBezTo>
                  <a:cubicBezTo>
                    <a:pt x="114" y="459"/>
                    <a:pt x="114" y="459"/>
                    <a:pt x="114" y="459"/>
                  </a:cubicBezTo>
                  <a:cubicBezTo>
                    <a:pt x="114" y="459"/>
                    <a:pt x="114" y="459"/>
                    <a:pt x="114" y="459"/>
                  </a:cubicBezTo>
                  <a:cubicBezTo>
                    <a:pt x="92" y="447"/>
                    <a:pt x="92" y="447"/>
                    <a:pt x="92" y="447"/>
                  </a:cubicBezTo>
                  <a:cubicBezTo>
                    <a:pt x="82" y="447"/>
                    <a:pt x="82" y="447"/>
                    <a:pt x="82" y="447"/>
                  </a:cubicBezTo>
                  <a:cubicBezTo>
                    <a:pt x="56" y="485"/>
                    <a:pt x="56" y="485"/>
                    <a:pt x="56" y="485"/>
                  </a:cubicBezTo>
                  <a:cubicBezTo>
                    <a:pt x="51" y="497"/>
                    <a:pt x="51" y="497"/>
                    <a:pt x="51" y="497"/>
                  </a:cubicBezTo>
                  <a:cubicBezTo>
                    <a:pt x="51" y="519"/>
                    <a:pt x="51" y="519"/>
                    <a:pt x="51" y="519"/>
                  </a:cubicBezTo>
                  <a:cubicBezTo>
                    <a:pt x="61" y="537"/>
                    <a:pt x="61" y="537"/>
                    <a:pt x="61" y="537"/>
                  </a:cubicBezTo>
                  <a:cubicBezTo>
                    <a:pt x="61" y="538"/>
                    <a:pt x="61" y="538"/>
                    <a:pt x="61" y="538"/>
                  </a:cubicBezTo>
                  <a:cubicBezTo>
                    <a:pt x="61" y="538"/>
                    <a:pt x="61" y="538"/>
                    <a:pt x="61" y="538"/>
                  </a:cubicBezTo>
                  <a:cubicBezTo>
                    <a:pt x="61" y="538"/>
                    <a:pt x="61" y="538"/>
                    <a:pt x="61" y="538"/>
                  </a:cubicBezTo>
                  <a:cubicBezTo>
                    <a:pt x="68" y="555"/>
                    <a:pt x="68" y="555"/>
                    <a:pt x="68" y="555"/>
                  </a:cubicBezTo>
                  <a:cubicBezTo>
                    <a:pt x="68" y="557"/>
                    <a:pt x="68" y="557"/>
                    <a:pt x="68" y="557"/>
                  </a:cubicBezTo>
                  <a:cubicBezTo>
                    <a:pt x="69" y="582"/>
                    <a:pt x="69" y="582"/>
                    <a:pt x="69" y="582"/>
                  </a:cubicBezTo>
                  <a:cubicBezTo>
                    <a:pt x="69" y="585"/>
                    <a:pt x="69" y="585"/>
                    <a:pt x="69" y="585"/>
                  </a:cubicBezTo>
                  <a:cubicBezTo>
                    <a:pt x="70" y="587"/>
                    <a:pt x="70" y="587"/>
                    <a:pt x="70" y="587"/>
                  </a:cubicBezTo>
                  <a:cubicBezTo>
                    <a:pt x="53" y="590"/>
                    <a:pt x="53" y="590"/>
                    <a:pt x="53" y="590"/>
                  </a:cubicBezTo>
                  <a:cubicBezTo>
                    <a:pt x="21" y="590"/>
                    <a:pt x="21" y="590"/>
                    <a:pt x="21" y="590"/>
                  </a:cubicBezTo>
                  <a:cubicBezTo>
                    <a:pt x="6" y="600"/>
                    <a:pt x="6" y="600"/>
                    <a:pt x="6" y="600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1" y="611"/>
                    <a:pt x="1" y="611"/>
                    <a:pt x="1" y="611"/>
                  </a:cubicBezTo>
                  <a:cubicBezTo>
                    <a:pt x="8" y="643"/>
                    <a:pt x="8" y="643"/>
                    <a:pt x="8" y="643"/>
                  </a:cubicBezTo>
                  <a:cubicBezTo>
                    <a:pt x="9" y="643"/>
                    <a:pt x="9" y="643"/>
                    <a:pt x="9" y="643"/>
                  </a:cubicBezTo>
                  <a:cubicBezTo>
                    <a:pt x="9" y="656"/>
                    <a:pt x="9" y="656"/>
                    <a:pt x="9" y="656"/>
                  </a:cubicBezTo>
                  <a:cubicBezTo>
                    <a:pt x="16" y="670"/>
                    <a:pt x="16" y="670"/>
                    <a:pt x="16" y="670"/>
                  </a:cubicBezTo>
                  <a:cubicBezTo>
                    <a:pt x="38" y="685"/>
                    <a:pt x="38" y="685"/>
                    <a:pt x="38" y="685"/>
                  </a:cubicBezTo>
                  <a:cubicBezTo>
                    <a:pt x="71" y="678"/>
                    <a:pt x="71" y="678"/>
                    <a:pt x="71" y="678"/>
                  </a:cubicBezTo>
                  <a:cubicBezTo>
                    <a:pt x="87" y="667"/>
                    <a:pt x="87" y="667"/>
                    <a:pt x="87" y="667"/>
                  </a:cubicBezTo>
                  <a:cubicBezTo>
                    <a:pt x="89" y="666"/>
                    <a:pt x="89" y="666"/>
                    <a:pt x="89" y="666"/>
                  </a:cubicBezTo>
                  <a:cubicBezTo>
                    <a:pt x="104" y="666"/>
                    <a:pt x="104" y="666"/>
                    <a:pt x="104" y="666"/>
                  </a:cubicBezTo>
                  <a:cubicBezTo>
                    <a:pt x="112" y="686"/>
                    <a:pt x="112" y="686"/>
                    <a:pt x="112" y="686"/>
                  </a:cubicBezTo>
                  <a:cubicBezTo>
                    <a:pt x="117" y="691"/>
                    <a:pt x="121" y="697"/>
                    <a:pt x="124" y="703"/>
                  </a:cubicBezTo>
                  <a:cubicBezTo>
                    <a:pt x="131" y="702"/>
                    <a:pt x="131" y="702"/>
                    <a:pt x="131" y="702"/>
                  </a:cubicBezTo>
                  <a:cubicBezTo>
                    <a:pt x="133" y="702"/>
                    <a:pt x="133" y="702"/>
                    <a:pt x="133" y="702"/>
                  </a:cubicBezTo>
                  <a:cubicBezTo>
                    <a:pt x="135" y="702"/>
                    <a:pt x="135" y="702"/>
                    <a:pt x="135" y="702"/>
                  </a:cubicBezTo>
                  <a:cubicBezTo>
                    <a:pt x="136" y="700"/>
                    <a:pt x="136" y="700"/>
                    <a:pt x="136" y="700"/>
                  </a:cubicBezTo>
                  <a:cubicBezTo>
                    <a:pt x="151" y="688"/>
                    <a:pt x="151" y="688"/>
                    <a:pt x="151" y="688"/>
                  </a:cubicBezTo>
                  <a:cubicBezTo>
                    <a:pt x="165" y="713"/>
                    <a:pt x="165" y="713"/>
                    <a:pt x="165" y="713"/>
                  </a:cubicBezTo>
                  <a:cubicBezTo>
                    <a:pt x="180" y="722"/>
                    <a:pt x="180" y="722"/>
                    <a:pt x="180" y="722"/>
                  </a:cubicBezTo>
                  <a:cubicBezTo>
                    <a:pt x="201" y="722"/>
                    <a:pt x="201" y="722"/>
                    <a:pt x="201" y="722"/>
                  </a:cubicBezTo>
                  <a:cubicBezTo>
                    <a:pt x="216" y="720"/>
                    <a:pt x="216" y="720"/>
                    <a:pt x="216" y="720"/>
                  </a:cubicBezTo>
                  <a:cubicBezTo>
                    <a:pt x="220" y="720"/>
                    <a:pt x="220" y="720"/>
                    <a:pt x="220" y="720"/>
                  </a:cubicBezTo>
                  <a:cubicBezTo>
                    <a:pt x="258" y="725"/>
                    <a:pt x="258" y="725"/>
                    <a:pt x="258" y="725"/>
                  </a:cubicBezTo>
                  <a:cubicBezTo>
                    <a:pt x="259" y="725"/>
                    <a:pt x="259" y="725"/>
                    <a:pt x="259" y="725"/>
                  </a:cubicBezTo>
                  <a:cubicBezTo>
                    <a:pt x="259" y="726"/>
                    <a:pt x="259" y="726"/>
                    <a:pt x="259" y="726"/>
                  </a:cubicBezTo>
                  <a:cubicBezTo>
                    <a:pt x="275" y="736"/>
                    <a:pt x="275" y="736"/>
                    <a:pt x="275" y="736"/>
                  </a:cubicBezTo>
                  <a:cubicBezTo>
                    <a:pt x="275" y="736"/>
                    <a:pt x="275" y="736"/>
                    <a:pt x="275" y="736"/>
                  </a:cubicBezTo>
                  <a:cubicBezTo>
                    <a:pt x="275" y="736"/>
                    <a:pt x="275" y="736"/>
                    <a:pt x="275" y="736"/>
                  </a:cubicBezTo>
                  <a:cubicBezTo>
                    <a:pt x="275" y="737"/>
                    <a:pt x="275" y="737"/>
                    <a:pt x="275" y="737"/>
                  </a:cubicBezTo>
                  <a:cubicBezTo>
                    <a:pt x="288" y="747"/>
                    <a:pt x="288" y="747"/>
                    <a:pt x="288" y="747"/>
                  </a:cubicBezTo>
                  <a:cubicBezTo>
                    <a:pt x="288" y="748"/>
                    <a:pt x="288" y="748"/>
                    <a:pt x="288" y="748"/>
                  </a:cubicBezTo>
                  <a:cubicBezTo>
                    <a:pt x="298" y="759"/>
                    <a:pt x="298" y="759"/>
                    <a:pt x="298" y="759"/>
                  </a:cubicBezTo>
                  <a:cubicBezTo>
                    <a:pt x="308" y="763"/>
                    <a:pt x="308" y="763"/>
                    <a:pt x="308" y="763"/>
                  </a:cubicBezTo>
                  <a:cubicBezTo>
                    <a:pt x="325" y="761"/>
                    <a:pt x="325" y="761"/>
                    <a:pt x="325" y="761"/>
                  </a:cubicBezTo>
                  <a:cubicBezTo>
                    <a:pt x="325" y="739"/>
                    <a:pt x="325" y="739"/>
                    <a:pt x="325" y="739"/>
                  </a:cubicBezTo>
                  <a:cubicBezTo>
                    <a:pt x="317" y="724"/>
                    <a:pt x="317" y="724"/>
                    <a:pt x="317" y="724"/>
                  </a:cubicBezTo>
                  <a:cubicBezTo>
                    <a:pt x="316" y="724"/>
                    <a:pt x="316" y="724"/>
                    <a:pt x="316" y="724"/>
                  </a:cubicBezTo>
                  <a:cubicBezTo>
                    <a:pt x="316" y="723"/>
                    <a:pt x="316" y="723"/>
                    <a:pt x="316" y="723"/>
                  </a:cubicBezTo>
                  <a:cubicBezTo>
                    <a:pt x="309" y="696"/>
                    <a:pt x="309" y="696"/>
                    <a:pt x="309" y="696"/>
                  </a:cubicBezTo>
                  <a:cubicBezTo>
                    <a:pt x="324" y="681"/>
                    <a:pt x="324" y="681"/>
                    <a:pt x="324" y="681"/>
                  </a:cubicBezTo>
                  <a:cubicBezTo>
                    <a:pt x="325" y="680"/>
                    <a:pt x="325" y="680"/>
                    <a:pt x="325" y="680"/>
                  </a:cubicBezTo>
                  <a:cubicBezTo>
                    <a:pt x="326" y="680"/>
                    <a:pt x="326" y="680"/>
                    <a:pt x="326" y="680"/>
                  </a:cubicBezTo>
                  <a:cubicBezTo>
                    <a:pt x="339" y="678"/>
                    <a:pt x="339" y="678"/>
                    <a:pt x="339" y="678"/>
                  </a:cubicBezTo>
                  <a:cubicBezTo>
                    <a:pt x="353" y="678"/>
                    <a:pt x="353" y="678"/>
                    <a:pt x="353" y="678"/>
                  </a:cubicBezTo>
                  <a:cubicBezTo>
                    <a:pt x="357" y="672"/>
                    <a:pt x="357" y="672"/>
                    <a:pt x="357" y="672"/>
                  </a:cubicBezTo>
                  <a:cubicBezTo>
                    <a:pt x="348" y="661"/>
                    <a:pt x="348" y="661"/>
                    <a:pt x="348" y="661"/>
                  </a:cubicBezTo>
                  <a:cubicBezTo>
                    <a:pt x="318" y="641"/>
                    <a:pt x="318" y="641"/>
                    <a:pt x="318" y="641"/>
                  </a:cubicBezTo>
                  <a:cubicBezTo>
                    <a:pt x="310" y="629"/>
                    <a:pt x="310" y="629"/>
                    <a:pt x="310" y="629"/>
                  </a:cubicBezTo>
                  <a:cubicBezTo>
                    <a:pt x="309" y="628"/>
                    <a:pt x="309" y="628"/>
                    <a:pt x="309" y="628"/>
                  </a:cubicBezTo>
                  <a:cubicBezTo>
                    <a:pt x="308" y="627"/>
                    <a:pt x="308" y="627"/>
                    <a:pt x="308" y="627"/>
                  </a:cubicBezTo>
                  <a:cubicBezTo>
                    <a:pt x="309" y="625"/>
                    <a:pt x="309" y="625"/>
                    <a:pt x="309" y="625"/>
                  </a:cubicBezTo>
                  <a:cubicBezTo>
                    <a:pt x="318" y="609"/>
                    <a:pt x="318" y="609"/>
                    <a:pt x="318" y="609"/>
                  </a:cubicBezTo>
                  <a:cubicBezTo>
                    <a:pt x="320" y="611"/>
                    <a:pt x="320" y="611"/>
                    <a:pt x="320" y="611"/>
                  </a:cubicBezTo>
                  <a:cubicBezTo>
                    <a:pt x="341" y="617"/>
                    <a:pt x="341" y="617"/>
                    <a:pt x="341" y="61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98" y="615"/>
                    <a:pt x="398" y="615"/>
                    <a:pt x="398" y="615"/>
                  </a:cubicBezTo>
                  <a:cubicBezTo>
                    <a:pt x="399" y="615"/>
                    <a:pt x="399" y="615"/>
                    <a:pt x="399" y="615"/>
                  </a:cubicBezTo>
                  <a:cubicBezTo>
                    <a:pt x="415" y="621"/>
                    <a:pt x="415" y="621"/>
                    <a:pt x="415" y="621"/>
                  </a:cubicBezTo>
                  <a:cubicBezTo>
                    <a:pt x="425" y="611"/>
                    <a:pt x="425" y="611"/>
                    <a:pt x="425" y="611"/>
                  </a:cubicBezTo>
                  <a:cubicBezTo>
                    <a:pt x="420" y="579"/>
                    <a:pt x="420" y="579"/>
                    <a:pt x="420" y="579"/>
                  </a:cubicBezTo>
                  <a:cubicBezTo>
                    <a:pt x="400" y="566"/>
                    <a:pt x="400" y="566"/>
                    <a:pt x="400" y="566"/>
                  </a:cubicBezTo>
                  <a:cubicBezTo>
                    <a:pt x="383" y="556"/>
                    <a:pt x="378" y="533"/>
                    <a:pt x="381" y="495"/>
                  </a:cubicBezTo>
                  <a:cubicBezTo>
                    <a:pt x="364" y="487"/>
                    <a:pt x="364" y="487"/>
                    <a:pt x="364" y="487"/>
                  </a:cubicBezTo>
                  <a:cubicBezTo>
                    <a:pt x="362" y="486"/>
                    <a:pt x="362" y="486"/>
                    <a:pt x="362" y="486"/>
                  </a:cubicBezTo>
                  <a:cubicBezTo>
                    <a:pt x="360" y="486"/>
                    <a:pt x="360" y="486"/>
                    <a:pt x="360" y="486"/>
                  </a:cubicBezTo>
                  <a:cubicBezTo>
                    <a:pt x="360" y="484"/>
                    <a:pt x="360" y="484"/>
                    <a:pt x="360" y="484"/>
                  </a:cubicBezTo>
                  <a:cubicBezTo>
                    <a:pt x="360" y="483"/>
                    <a:pt x="360" y="483"/>
                    <a:pt x="360" y="483"/>
                  </a:cubicBezTo>
                  <a:cubicBezTo>
                    <a:pt x="357" y="455"/>
                    <a:pt x="357" y="455"/>
                    <a:pt x="357" y="455"/>
                  </a:cubicBezTo>
                  <a:cubicBezTo>
                    <a:pt x="380" y="347"/>
                    <a:pt x="380" y="347"/>
                    <a:pt x="380" y="347"/>
                  </a:cubicBezTo>
                  <a:cubicBezTo>
                    <a:pt x="371" y="316"/>
                    <a:pt x="365" y="295"/>
                    <a:pt x="365" y="284"/>
                  </a:cubicBezTo>
                  <a:cubicBezTo>
                    <a:pt x="363" y="252"/>
                    <a:pt x="363" y="252"/>
                    <a:pt x="363" y="252"/>
                  </a:cubicBezTo>
                  <a:cubicBezTo>
                    <a:pt x="365" y="218"/>
                    <a:pt x="365" y="218"/>
                    <a:pt x="365" y="218"/>
                  </a:cubicBezTo>
                  <a:cubicBezTo>
                    <a:pt x="365" y="215"/>
                    <a:pt x="365" y="215"/>
                    <a:pt x="365" y="215"/>
                  </a:cubicBezTo>
                  <a:cubicBezTo>
                    <a:pt x="367" y="213"/>
                    <a:pt x="367" y="213"/>
                    <a:pt x="367" y="213"/>
                  </a:cubicBezTo>
                  <a:cubicBezTo>
                    <a:pt x="367" y="213"/>
                    <a:pt x="367" y="213"/>
                    <a:pt x="367" y="213"/>
                  </a:cubicBezTo>
                  <a:cubicBezTo>
                    <a:pt x="389" y="198"/>
                    <a:pt x="389" y="198"/>
                    <a:pt x="389" y="198"/>
                  </a:cubicBezTo>
                  <a:cubicBezTo>
                    <a:pt x="389" y="181"/>
                    <a:pt x="389" y="181"/>
                    <a:pt x="389" y="181"/>
                  </a:cubicBezTo>
                  <a:cubicBezTo>
                    <a:pt x="389" y="176"/>
                    <a:pt x="386" y="170"/>
                    <a:pt x="381" y="162"/>
                  </a:cubicBezTo>
                  <a:cubicBezTo>
                    <a:pt x="367" y="147"/>
                    <a:pt x="367" y="147"/>
                    <a:pt x="367" y="147"/>
                  </a:cubicBezTo>
                  <a:cubicBezTo>
                    <a:pt x="365" y="147"/>
                    <a:pt x="365" y="147"/>
                    <a:pt x="365" y="147"/>
                  </a:cubicBezTo>
                  <a:cubicBezTo>
                    <a:pt x="365" y="144"/>
                    <a:pt x="365" y="144"/>
                    <a:pt x="365" y="144"/>
                  </a:cubicBezTo>
                  <a:cubicBezTo>
                    <a:pt x="363" y="118"/>
                    <a:pt x="363" y="118"/>
                    <a:pt x="363" y="118"/>
                  </a:cubicBezTo>
                  <a:cubicBezTo>
                    <a:pt x="363" y="117"/>
                    <a:pt x="363" y="117"/>
                    <a:pt x="363" y="117"/>
                  </a:cubicBezTo>
                  <a:cubicBezTo>
                    <a:pt x="362" y="116"/>
                    <a:pt x="362" y="116"/>
                    <a:pt x="362" y="116"/>
                  </a:cubicBezTo>
                  <a:cubicBezTo>
                    <a:pt x="364" y="115"/>
                    <a:pt x="364" y="115"/>
                    <a:pt x="364" y="115"/>
                  </a:cubicBezTo>
                  <a:cubicBezTo>
                    <a:pt x="364" y="114"/>
                    <a:pt x="364" y="114"/>
                    <a:pt x="364" y="114"/>
                  </a:cubicBezTo>
                  <a:cubicBezTo>
                    <a:pt x="392" y="79"/>
                    <a:pt x="392" y="79"/>
                    <a:pt x="392" y="79"/>
                  </a:cubicBezTo>
                  <a:cubicBezTo>
                    <a:pt x="392" y="65"/>
                    <a:pt x="392" y="65"/>
                    <a:pt x="392" y="65"/>
                  </a:cubicBezTo>
                  <a:cubicBezTo>
                    <a:pt x="383" y="49"/>
                    <a:pt x="383" y="49"/>
                    <a:pt x="383" y="49"/>
                  </a:cubicBezTo>
                  <a:cubicBezTo>
                    <a:pt x="383" y="48"/>
                    <a:pt x="383" y="48"/>
                    <a:pt x="383" y="48"/>
                  </a:cubicBezTo>
                  <a:cubicBezTo>
                    <a:pt x="382" y="46"/>
                    <a:pt x="382" y="46"/>
                    <a:pt x="382" y="46"/>
                  </a:cubicBezTo>
                  <a:cubicBezTo>
                    <a:pt x="396" y="29"/>
                    <a:pt x="396" y="29"/>
                    <a:pt x="396" y="29"/>
                  </a:cubicBezTo>
                  <a:cubicBezTo>
                    <a:pt x="396" y="28"/>
                    <a:pt x="396" y="28"/>
                    <a:pt x="396" y="28"/>
                  </a:cubicBezTo>
                  <a:cubicBezTo>
                    <a:pt x="397" y="28"/>
                    <a:pt x="397" y="28"/>
                    <a:pt x="397" y="28"/>
                  </a:cubicBezTo>
                  <a:cubicBezTo>
                    <a:pt x="412" y="16"/>
                    <a:pt x="412" y="16"/>
                    <a:pt x="412" y="16"/>
                  </a:cubicBezTo>
                  <a:cubicBezTo>
                    <a:pt x="410" y="2"/>
                    <a:pt x="410" y="2"/>
                    <a:pt x="410" y="2"/>
                  </a:cubicBezTo>
                  <a:cubicBezTo>
                    <a:pt x="402" y="2"/>
                    <a:pt x="402" y="2"/>
                    <a:pt x="402" y="2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384" y="26"/>
                    <a:pt x="384" y="26"/>
                    <a:pt x="384" y="26"/>
                  </a:cubicBezTo>
                  <a:cubicBezTo>
                    <a:pt x="381" y="24"/>
                    <a:pt x="381" y="24"/>
                    <a:pt x="381" y="24"/>
                  </a:cubicBezTo>
                  <a:cubicBezTo>
                    <a:pt x="354" y="14"/>
                    <a:pt x="354" y="14"/>
                    <a:pt x="354" y="14"/>
                  </a:cubicBezTo>
                  <a:cubicBezTo>
                    <a:pt x="337" y="11"/>
                    <a:pt x="337" y="11"/>
                    <a:pt x="337" y="11"/>
                  </a:cubicBezTo>
                  <a:cubicBezTo>
                    <a:pt x="343" y="37"/>
                    <a:pt x="343" y="37"/>
                    <a:pt x="343" y="37"/>
                  </a:cubicBezTo>
                  <a:cubicBezTo>
                    <a:pt x="320" y="45"/>
                    <a:pt x="320" y="45"/>
                    <a:pt x="320" y="45"/>
                  </a:cubicBezTo>
                  <a:cubicBezTo>
                    <a:pt x="286" y="62"/>
                    <a:pt x="286" y="62"/>
                    <a:pt x="286" y="62"/>
                  </a:cubicBezTo>
                  <a:cubicBezTo>
                    <a:pt x="276" y="76"/>
                    <a:pt x="276" y="76"/>
                    <a:pt x="276" y="76"/>
                  </a:cubicBezTo>
                  <a:cubicBezTo>
                    <a:pt x="276" y="76"/>
                    <a:pt x="276" y="76"/>
                    <a:pt x="276" y="76"/>
                  </a:cubicBezTo>
                  <a:cubicBezTo>
                    <a:pt x="276" y="77"/>
                    <a:pt x="276" y="77"/>
                    <a:pt x="276" y="77"/>
                  </a:cubicBezTo>
                  <a:cubicBezTo>
                    <a:pt x="275" y="77"/>
                    <a:pt x="275" y="77"/>
                    <a:pt x="275" y="77"/>
                  </a:cubicBezTo>
                  <a:cubicBezTo>
                    <a:pt x="257" y="93"/>
                    <a:pt x="257" y="93"/>
                    <a:pt x="257" y="93"/>
                  </a:cubicBezTo>
                  <a:cubicBezTo>
                    <a:pt x="253" y="118"/>
                    <a:pt x="253" y="118"/>
                    <a:pt x="253" y="118"/>
                  </a:cubicBezTo>
                  <a:cubicBezTo>
                    <a:pt x="253" y="121"/>
                    <a:pt x="253" y="121"/>
                    <a:pt x="253" y="121"/>
                  </a:cubicBezTo>
                  <a:cubicBezTo>
                    <a:pt x="244" y="156"/>
                    <a:pt x="244" y="156"/>
                    <a:pt x="244" y="156"/>
                  </a:cubicBezTo>
                  <a:cubicBezTo>
                    <a:pt x="245" y="156"/>
                    <a:pt x="245" y="156"/>
                    <a:pt x="245" y="156"/>
                  </a:cubicBezTo>
                  <a:cubicBezTo>
                    <a:pt x="241" y="173"/>
                    <a:pt x="241" y="173"/>
                    <a:pt x="241" y="173"/>
                  </a:cubicBezTo>
                  <a:cubicBezTo>
                    <a:pt x="241" y="174"/>
                    <a:pt x="241" y="174"/>
                    <a:pt x="241" y="174"/>
                  </a:cubicBezTo>
                  <a:cubicBezTo>
                    <a:pt x="241" y="174"/>
                    <a:pt x="241" y="174"/>
                    <a:pt x="241" y="174"/>
                  </a:cubicBezTo>
                  <a:cubicBezTo>
                    <a:pt x="240" y="175"/>
                    <a:pt x="240" y="175"/>
                    <a:pt x="240" y="175"/>
                  </a:cubicBezTo>
                  <a:cubicBezTo>
                    <a:pt x="228" y="191"/>
                    <a:pt x="228" y="191"/>
                    <a:pt x="228" y="191"/>
                  </a:cubicBezTo>
                  <a:cubicBezTo>
                    <a:pt x="227" y="191"/>
                    <a:pt x="227" y="191"/>
                    <a:pt x="227" y="191"/>
                  </a:cubicBezTo>
                  <a:cubicBezTo>
                    <a:pt x="227" y="192"/>
                    <a:pt x="227" y="192"/>
                    <a:pt x="227" y="192"/>
                  </a:cubicBezTo>
                  <a:cubicBezTo>
                    <a:pt x="226" y="193"/>
                    <a:pt x="226" y="193"/>
                    <a:pt x="226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00" y="196"/>
                    <a:pt x="200" y="196"/>
                    <a:pt x="200" y="196"/>
                  </a:cubicBezTo>
                  <a:cubicBezTo>
                    <a:pt x="200" y="196"/>
                    <a:pt x="200" y="196"/>
                    <a:pt x="200" y="196"/>
                  </a:cubicBezTo>
                  <a:cubicBezTo>
                    <a:pt x="200" y="198"/>
                    <a:pt x="200" y="198"/>
                    <a:pt x="200" y="198"/>
                  </a:cubicBezTo>
                  <a:cubicBezTo>
                    <a:pt x="199" y="196"/>
                    <a:pt x="199" y="196"/>
                    <a:pt x="199" y="196"/>
                  </a:cubicBezTo>
                  <a:cubicBezTo>
                    <a:pt x="199" y="196"/>
                    <a:pt x="199" y="196"/>
                    <a:pt x="199" y="196"/>
                  </a:cubicBezTo>
                  <a:cubicBezTo>
                    <a:pt x="161" y="184"/>
                    <a:pt x="161" y="184"/>
                    <a:pt x="161" y="184"/>
                  </a:cubicBezTo>
                  <a:cubicBezTo>
                    <a:pt x="159" y="183"/>
                    <a:pt x="159" y="183"/>
                    <a:pt x="159" y="183"/>
                  </a:cubicBezTo>
                  <a:lnTo>
                    <a:pt x="142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18"/>
            <p:cNvSpPr/>
            <p:nvPr/>
          </p:nvSpPr>
          <p:spPr bwMode="auto">
            <a:xfrm>
              <a:off x="5199063" y="2435225"/>
              <a:ext cx="282575" cy="619125"/>
            </a:xfrm>
            <a:custGeom>
              <a:avLst/>
              <a:gdLst>
                <a:gd name="T0" fmla="*/ 263 w 286"/>
                <a:gd name="T1" fmla="*/ 8 h 625"/>
                <a:gd name="T2" fmla="*/ 247 w 286"/>
                <a:gd name="T3" fmla="*/ 15 h 625"/>
                <a:gd name="T4" fmla="*/ 234 w 286"/>
                <a:gd name="T5" fmla="*/ 30 h 625"/>
                <a:gd name="T6" fmla="*/ 231 w 286"/>
                <a:gd name="T7" fmla="*/ 31 h 625"/>
                <a:gd name="T8" fmla="*/ 179 w 286"/>
                <a:gd name="T9" fmla="*/ 35 h 625"/>
                <a:gd name="T10" fmla="*/ 162 w 286"/>
                <a:gd name="T11" fmla="*/ 50 h 625"/>
                <a:gd name="T12" fmla="*/ 147 w 286"/>
                <a:gd name="T13" fmla="*/ 61 h 625"/>
                <a:gd name="T14" fmla="*/ 123 w 286"/>
                <a:gd name="T15" fmla="*/ 61 h 625"/>
                <a:gd name="T16" fmla="*/ 110 w 286"/>
                <a:gd name="T17" fmla="*/ 98 h 625"/>
                <a:gd name="T18" fmla="*/ 109 w 286"/>
                <a:gd name="T19" fmla="*/ 99 h 625"/>
                <a:gd name="T20" fmla="*/ 87 w 286"/>
                <a:gd name="T21" fmla="*/ 120 h 625"/>
                <a:gd name="T22" fmla="*/ 55 w 286"/>
                <a:gd name="T23" fmla="*/ 157 h 625"/>
                <a:gd name="T24" fmla="*/ 36 w 286"/>
                <a:gd name="T25" fmla="*/ 177 h 625"/>
                <a:gd name="T26" fmla="*/ 34 w 286"/>
                <a:gd name="T27" fmla="*/ 202 h 625"/>
                <a:gd name="T28" fmla="*/ 34 w 286"/>
                <a:gd name="T29" fmla="*/ 224 h 625"/>
                <a:gd name="T30" fmla="*/ 23 w 286"/>
                <a:gd name="T31" fmla="*/ 243 h 625"/>
                <a:gd name="T32" fmla="*/ 23 w 286"/>
                <a:gd name="T33" fmla="*/ 294 h 625"/>
                <a:gd name="T34" fmla="*/ 32 w 286"/>
                <a:gd name="T35" fmla="*/ 322 h 625"/>
                <a:gd name="T36" fmla="*/ 30 w 286"/>
                <a:gd name="T37" fmla="*/ 346 h 625"/>
                <a:gd name="T38" fmla="*/ 9 w 286"/>
                <a:gd name="T39" fmla="*/ 425 h 625"/>
                <a:gd name="T40" fmla="*/ 24 w 286"/>
                <a:gd name="T41" fmla="*/ 488 h 625"/>
                <a:gd name="T42" fmla="*/ 18 w 286"/>
                <a:gd name="T43" fmla="*/ 625 h 625"/>
                <a:gd name="T44" fmla="*/ 45 w 286"/>
                <a:gd name="T45" fmla="*/ 599 h 625"/>
                <a:gd name="T46" fmla="*/ 149 w 286"/>
                <a:gd name="T47" fmla="*/ 547 h 625"/>
                <a:gd name="T48" fmla="*/ 199 w 286"/>
                <a:gd name="T49" fmla="*/ 552 h 625"/>
                <a:gd name="T50" fmla="*/ 240 w 286"/>
                <a:gd name="T51" fmla="*/ 515 h 625"/>
                <a:gd name="T52" fmla="*/ 251 w 286"/>
                <a:gd name="T53" fmla="*/ 490 h 625"/>
                <a:gd name="T54" fmla="*/ 251 w 286"/>
                <a:gd name="T55" fmla="*/ 485 h 625"/>
                <a:gd name="T56" fmla="*/ 256 w 286"/>
                <a:gd name="T57" fmla="*/ 448 h 625"/>
                <a:gd name="T58" fmla="*/ 260 w 286"/>
                <a:gd name="T59" fmla="*/ 426 h 625"/>
                <a:gd name="T60" fmla="*/ 251 w 286"/>
                <a:gd name="T61" fmla="*/ 369 h 625"/>
                <a:gd name="T62" fmla="*/ 255 w 286"/>
                <a:gd name="T63" fmla="*/ 351 h 625"/>
                <a:gd name="T64" fmla="*/ 286 w 286"/>
                <a:gd name="T65" fmla="*/ 283 h 625"/>
                <a:gd name="T66" fmla="*/ 240 w 286"/>
                <a:gd name="T67" fmla="*/ 243 h 625"/>
                <a:gd name="T68" fmla="*/ 234 w 286"/>
                <a:gd name="T69" fmla="*/ 224 h 625"/>
                <a:gd name="T70" fmla="*/ 237 w 286"/>
                <a:gd name="T71" fmla="*/ 192 h 625"/>
                <a:gd name="T72" fmla="*/ 244 w 286"/>
                <a:gd name="T73" fmla="*/ 170 h 625"/>
                <a:gd name="T74" fmla="*/ 276 w 286"/>
                <a:gd name="T75" fmla="*/ 145 h 625"/>
                <a:gd name="T76" fmla="*/ 282 w 286"/>
                <a:gd name="T77" fmla="*/ 86 h 625"/>
                <a:gd name="T78" fmla="*/ 263 w 286"/>
                <a:gd name="T79" fmla="*/ 82 h 625"/>
                <a:gd name="T80" fmla="*/ 241 w 286"/>
                <a:gd name="T81" fmla="*/ 68 h 625"/>
                <a:gd name="T82" fmla="*/ 239 w 286"/>
                <a:gd name="T83" fmla="*/ 40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6" h="625">
                  <a:moveTo>
                    <a:pt x="266" y="30"/>
                  </a:moveTo>
                  <a:cubicBezTo>
                    <a:pt x="271" y="25"/>
                    <a:pt x="271" y="25"/>
                    <a:pt x="271" y="25"/>
                  </a:cubicBezTo>
                  <a:cubicBezTo>
                    <a:pt x="263" y="8"/>
                    <a:pt x="263" y="8"/>
                    <a:pt x="263" y="8"/>
                  </a:cubicBezTo>
                  <a:cubicBezTo>
                    <a:pt x="256" y="0"/>
                    <a:pt x="256" y="0"/>
                    <a:pt x="256" y="0"/>
                  </a:cubicBezTo>
                  <a:cubicBezTo>
                    <a:pt x="247" y="14"/>
                    <a:pt x="247" y="14"/>
                    <a:pt x="247" y="14"/>
                  </a:cubicBezTo>
                  <a:cubicBezTo>
                    <a:pt x="247" y="15"/>
                    <a:pt x="247" y="15"/>
                    <a:pt x="247" y="15"/>
                  </a:cubicBezTo>
                  <a:cubicBezTo>
                    <a:pt x="247" y="15"/>
                    <a:pt x="247" y="15"/>
                    <a:pt x="247" y="15"/>
                  </a:cubicBezTo>
                  <a:cubicBezTo>
                    <a:pt x="247" y="15"/>
                    <a:pt x="247" y="15"/>
                    <a:pt x="247" y="15"/>
                  </a:cubicBezTo>
                  <a:cubicBezTo>
                    <a:pt x="234" y="30"/>
                    <a:pt x="234" y="30"/>
                    <a:pt x="234" y="30"/>
                  </a:cubicBezTo>
                  <a:cubicBezTo>
                    <a:pt x="234" y="30"/>
                    <a:pt x="234" y="30"/>
                    <a:pt x="234" y="30"/>
                  </a:cubicBezTo>
                  <a:cubicBezTo>
                    <a:pt x="233" y="31"/>
                    <a:pt x="233" y="31"/>
                    <a:pt x="233" y="31"/>
                  </a:cubicBezTo>
                  <a:cubicBezTo>
                    <a:pt x="231" y="31"/>
                    <a:pt x="231" y="31"/>
                    <a:pt x="231" y="31"/>
                  </a:cubicBezTo>
                  <a:cubicBezTo>
                    <a:pt x="205" y="39"/>
                    <a:pt x="205" y="39"/>
                    <a:pt x="205" y="39"/>
                  </a:cubicBezTo>
                  <a:cubicBezTo>
                    <a:pt x="203" y="39"/>
                    <a:pt x="203" y="39"/>
                    <a:pt x="203" y="39"/>
                  </a:cubicBezTo>
                  <a:cubicBezTo>
                    <a:pt x="179" y="35"/>
                    <a:pt x="179" y="35"/>
                    <a:pt x="179" y="35"/>
                  </a:cubicBezTo>
                  <a:cubicBezTo>
                    <a:pt x="165" y="39"/>
                    <a:pt x="165" y="39"/>
                    <a:pt x="165" y="39"/>
                  </a:cubicBezTo>
                  <a:cubicBezTo>
                    <a:pt x="162" y="50"/>
                    <a:pt x="162" y="50"/>
                    <a:pt x="162" y="50"/>
                  </a:cubicBezTo>
                  <a:cubicBezTo>
                    <a:pt x="162" y="50"/>
                    <a:pt x="162" y="50"/>
                    <a:pt x="162" y="50"/>
                  </a:cubicBezTo>
                  <a:cubicBezTo>
                    <a:pt x="161" y="53"/>
                    <a:pt x="161" y="53"/>
                    <a:pt x="161" y="53"/>
                  </a:cubicBezTo>
                  <a:cubicBezTo>
                    <a:pt x="149" y="60"/>
                    <a:pt x="149" y="60"/>
                    <a:pt x="149" y="60"/>
                  </a:cubicBezTo>
                  <a:cubicBezTo>
                    <a:pt x="147" y="61"/>
                    <a:pt x="147" y="61"/>
                    <a:pt x="147" y="61"/>
                  </a:cubicBezTo>
                  <a:cubicBezTo>
                    <a:pt x="145" y="61"/>
                    <a:pt x="145" y="61"/>
                    <a:pt x="145" y="61"/>
                  </a:cubicBezTo>
                  <a:cubicBezTo>
                    <a:pt x="124" y="59"/>
                    <a:pt x="124" y="59"/>
                    <a:pt x="124" y="59"/>
                  </a:cubicBezTo>
                  <a:cubicBezTo>
                    <a:pt x="123" y="61"/>
                    <a:pt x="123" y="61"/>
                    <a:pt x="123" y="61"/>
                  </a:cubicBezTo>
                  <a:cubicBezTo>
                    <a:pt x="123" y="82"/>
                    <a:pt x="123" y="82"/>
                    <a:pt x="123" y="82"/>
                  </a:cubicBezTo>
                  <a:cubicBezTo>
                    <a:pt x="122" y="83"/>
                    <a:pt x="122" y="83"/>
                    <a:pt x="122" y="83"/>
                  </a:cubicBezTo>
                  <a:cubicBezTo>
                    <a:pt x="110" y="98"/>
                    <a:pt x="110" y="98"/>
                    <a:pt x="110" y="98"/>
                  </a:cubicBezTo>
                  <a:cubicBezTo>
                    <a:pt x="110" y="98"/>
                    <a:pt x="110" y="98"/>
                    <a:pt x="110" y="98"/>
                  </a:cubicBezTo>
                  <a:cubicBezTo>
                    <a:pt x="110" y="99"/>
                    <a:pt x="110" y="99"/>
                    <a:pt x="110" y="99"/>
                  </a:cubicBezTo>
                  <a:cubicBezTo>
                    <a:pt x="109" y="99"/>
                    <a:pt x="109" y="99"/>
                    <a:pt x="109" y="99"/>
                  </a:cubicBezTo>
                  <a:cubicBezTo>
                    <a:pt x="89" y="119"/>
                    <a:pt x="89" y="119"/>
                    <a:pt x="89" y="119"/>
                  </a:cubicBezTo>
                  <a:cubicBezTo>
                    <a:pt x="88" y="119"/>
                    <a:pt x="88" y="119"/>
                    <a:pt x="88" y="119"/>
                  </a:cubicBezTo>
                  <a:cubicBezTo>
                    <a:pt x="87" y="120"/>
                    <a:pt x="87" y="120"/>
                    <a:pt x="87" y="120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2" y="139"/>
                    <a:pt x="52" y="139"/>
                    <a:pt x="52" y="139"/>
                  </a:cubicBezTo>
                  <a:cubicBezTo>
                    <a:pt x="55" y="157"/>
                    <a:pt x="55" y="157"/>
                    <a:pt x="55" y="157"/>
                  </a:cubicBezTo>
                  <a:cubicBezTo>
                    <a:pt x="55" y="161"/>
                    <a:pt x="55" y="161"/>
                    <a:pt x="55" y="161"/>
                  </a:cubicBezTo>
                  <a:cubicBezTo>
                    <a:pt x="52" y="162"/>
                    <a:pt x="52" y="162"/>
                    <a:pt x="52" y="162"/>
                  </a:cubicBezTo>
                  <a:cubicBezTo>
                    <a:pt x="36" y="177"/>
                    <a:pt x="36" y="177"/>
                    <a:pt x="36" y="177"/>
                  </a:cubicBezTo>
                  <a:cubicBezTo>
                    <a:pt x="28" y="188"/>
                    <a:pt x="28" y="188"/>
                    <a:pt x="28" y="188"/>
                  </a:cubicBezTo>
                  <a:cubicBezTo>
                    <a:pt x="34" y="201"/>
                    <a:pt x="34" y="201"/>
                    <a:pt x="34" y="201"/>
                  </a:cubicBezTo>
                  <a:cubicBezTo>
                    <a:pt x="34" y="202"/>
                    <a:pt x="34" y="202"/>
                    <a:pt x="34" y="202"/>
                  </a:cubicBezTo>
                  <a:cubicBezTo>
                    <a:pt x="34" y="204"/>
                    <a:pt x="34" y="204"/>
                    <a:pt x="34" y="204"/>
                  </a:cubicBezTo>
                  <a:cubicBezTo>
                    <a:pt x="34" y="224"/>
                    <a:pt x="34" y="224"/>
                    <a:pt x="34" y="224"/>
                  </a:cubicBezTo>
                  <a:cubicBezTo>
                    <a:pt x="34" y="224"/>
                    <a:pt x="34" y="224"/>
                    <a:pt x="34" y="224"/>
                  </a:cubicBezTo>
                  <a:cubicBezTo>
                    <a:pt x="34" y="225"/>
                    <a:pt x="34" y="225"/>
                    <a:pt x="34" y="225"/>
                  </a:cubicBezTo>
                  <a:cubicBezTo>
                    <a:pt x="23" y="242"/>
                    <a:pt x="23" y="242"/>
                    <a:pt x="23" y="242"/>
                  </a:cubicBezTo>
                  <a:cubicBezTo>
                    <a:pt x="23" y="243"/>
                    <a:pt x="23" y="243"/>
                    <a:pt x="23" y="243"/>
                  </a:cubicBezTo>
                  <a:cubicBezTo>
                    <a:pt x="7" y="261"/>
                    <a:pt x="7" y="261"/>
                    <a:pt x="7" y="261"/>
                  </a:cubicBezTo>
                  <a:cubicBezTo>
                    <a:pt x="9" y="282"/>
                    <a:pt x="9" y="282"/>
                    <a:pt x="9" y="282"/>
                  </a:cubicBezTo>
                  <a:cubicBezTo>
                    <a:pt x="23" y="294"/>
                    <a:pt x="23" y="294"/>
                    <a:pt x="23" y="294"/>
                  </a:cubicBezTo>
                  <a:cubicBezTo>
                    <a:pt x="23" y="295"/>
                    <a:pt x="23" y="295"/>
                    <a:pt x="23" y="295"/>
                  </a:cubicBezTo>
                  <a:cubicBezTo>
                    <a:pt x="23" y="295"/>
                    <a:pt x="23" y="295"/>
                    <a:pt x="23" y="295"/>
                  </a:cubicBezTo>
                  <a:cubicBezTo>
                    <a:pt x="29" y="306"/>
                    <a:pt x="32" y="314"/>
                    <a:pt x="32" y="322"/>
                  </a:cubicBezTo>
                  <a:cubicBezTo>
                    <a:pt x="32" y="345"/>
                    <a:pt x="32" y="345"/>
                    <a:pt x="32" y="345"/>
                  </a:cubicBezTo>
                  <a:cubicBezTo>
                    <a:pt x="31" y="345"/>
                    <a:pt x="31" y="345"/>
                    <a:pt x="31" y="345"/>
                  </a:cubicBezTo>
                  <a:cubicBezTo>
                    <a:pt x="30" y="346"/>
                    <a:pt x="30" y="346"/>
                    <a:pt x="30" y="346"/>
                  </a:cubicBezTo>
                  <a:cubicBezTo>
                    <a:pt x="9" y="362"/>
                    <a:pt x="9" y="362"/>
                    <a:pt x="9" y="362"/>
                  </a:cubicBezTo>
                  <a:cubicBezTo>
                    <a:pt x="7" y="393"/>
                    <a:pt x="7" y="393"/>
                    <a:pt x="7" y="393"/>
                  </a:cubicBezTo>
                  <a:cubicBezTo>
                    <a:pt x="9" y="425"/>
                    <a:pt x="9" y="425"/>
                    <a:pt x="9" y="425"/>
                  </a:cubicBezTo>
                  <a:cubicBezTo>
                    <a:pt x="9" y="436"/>
                    <a:pt x="13" y="456"/>
                    <a:pt x="24" y="485"/>
                  </a:cubicBezTo>
                  <a:cubicBezTo>
                    <a:pt x="24" y="486"/>
                    <a:pt x="24" y="486"/>
                    <a:pt x="24" y="486"/>
                  </a:cubicBezTo>
                  <a:cubicBezTo>
                    <a:pt x="24" y="488"/>
                    <a:pt x="24" y="488"/>
                    <a:pt x="24" y="488"/>
                  </a:cubicBezTo>
                  <a:cubicBezTo>
                    <a:pt x="0" y="596"/>
                    <a:pt x="0" y="596"/>
                    <a:pt x="0" y="596"/>
                  </a:cubicBezTo>
                  <a:cubicBezTo>
                    <a:pt x="3" y="617"/>
                    <a:pt x="3" y="617"/>
                    <a:pt x="3" y="617"/>
                  </a:cubicBezTo>
                  <a:cubicBezTo>
                    <a:pt x="18" y="625"/>
                    <a:pt x="18" y="625"/>
                    <a:pt x="18" y="625"/>
                  </a:cubicBezTo>
                  <a:cubicBezTo>
                    <a:pt x="44" y="599"/>
                    <a:pt x="44" y="599"/>
                    <a:pt x="44" y="599"/>
                  </a:cubicBezTo>
                  <a:cubicBezTo>
                    <a:pt x="44" y="599"/>
                    <a:pt x="44" y="599"/>
                    <a:pt x="44" y="599"/>
                  </a:cubicBezTo>
                  <a:cubicBezTo>
                    <a:pt x="45" y="599"/>
                    <a:pt x="45" y="599"/>
                    <a:pt x="45" y="599"/>
                  </a:cubicBezTo>
                  <a:cubicBezTo>
                    <a:pt x="126" y="568"/>
                    <a:pt x="126" y="568"/>
                    <a:pt x="126" y="568"/>
                  </a:cubicBezTo>
                  <a:cubicBezTo>
                    <a:pt x="147" y="549"/>
                    <a:pt x="147" y="549"/>
                    <a:pt x="147" y="549"/>
                  </a:cubicBezTo>
                  <a:cubicBezTo>
                    <a:pt x="149" y="547"/>
                    <a:pt x="149" y="547"/>
                    <a:pt x="149" y="547"/>
                  </a:cubicBezTo>
                  <a:cubicBezTo>
                    <a:pt x="150" y="548"/>
                    <a:pt x="150" y="548"/>
                    <a:pt x="150" y="548"/>
                  </a:cubicBezTo>
                  <a:cubicBezTo>
                    <a:pt x="152" y="548"/>
                    <a:pt x="152" y="548"/>
                    <a:pt x="152" y="548"/>
                  </a:cubicBezTo>
                  <a:cubicBezTo>
                    <a:pt x="199" y="552"/>
                    <a:pt x="199" y="552"/>
                    <a:pt x="199" y="552"/>
                  </a:cubicBezTo>
                  <a:cubicBezTo>
                    <a:pt x="205" y="552"/>
                    <a:pt x="219" y="547"/>
                    <a:pt x="239" y="538"/>
                  </a:cubicBezTo>
                  <a:cubicBezTo>
                    <a:pt x="239" y="516"/>
                    <a:pt x="239" y="516"/>
                    <a:pt x="239" y="516"/>
                  </a:cubicBezTo>
                  <a:cubicBezTo>
                    <a:pt x="240" y="515"/>
                    <a:pt x="240" y="515"/>
                    <a:pt x="240" y="515"/>
                  </a:cubicBezTo>
                  <a:cubicBezTo>
                    <a:pt x="241" y="515"/>
                    <a:pt x="241" y="515"/>
                    <a:pt x="241" y="515"/>
                  </a:cubicBezTo>
                  <a:cubicBezTo>
                    <a:pt x="254" y="503"/>
                    <a:pt x="254" y="503"/>
                    <a:pt x="254" y="503"/>
                  </a:cubicBezTo>
                  <a:cubicBezTo>
                    <a:pt x="251" y="490"/>
                    <a:pt x="251" y="490"/>
                    <a:pt x="251" y="490"/>
                  </a:cubicBezTo>
                  <a:cubicBezTo>
                    <a:pt x="251" y="488"/>
                    <a:pt x="251" y="488"/>
                    <a:pt x="251" y="488"/>
                  </a:cubicBezTo>
                  <a:cubicBezTo>
                    <a:pt x="251" y="487"/>
                    <a:pt x="251" y="487"/>
                    <a:pt x="251" y="487"/>
                  </a:cubicBezTo>
                  <a:cubicBezTo>
                    <a:pt x="251" y="485"/>
                    <a:pt x="251" y="485"/>
                    <a:pt x="251" y="485"/>
                  </a:cubicBezTo>
                  <a:cubicBezTo>
                    <a:pt x="252" y="484"/>
                    <a:pt x="252" y="484"/>
                    <a:pt x="252" y="484"/>
                  </a:cubicBezTo>
                  <a:cubicBezTo>
                    <a:pt x="256" y="480"/>
                    <a:pt x="256" y="476"/>
                    <a:pt x="253" y="473"/>
                  </a:cubicBezTo>
                  <a:cubicBezTo>
                    <a:pt x="250" y="466"/>
                    <a:pt x="251" y="458"/>
                    <a:pt x="256" y="448"/>
                  </a:cubicBezTo>
                  <a:cubicBezTo>
                    <a:pt x="261" y="441"/>
                    <a:pt x="261" y="441"/>
                    <a:pt x="261" y="441"/>
                  </a:cubicBezTo>
                  <a:cubicBezTo>
                    <a:pt x="261" y="441"/>
                    <a:pt x="261" y="441"/>
                    <a:pt x="261" y="441"/>
                  </a:cubicBezTo>
                  <a:cubicBezTo>
                    <a:pt x="260" y="426"/>
                    <a:pt x="260" y="426"/>
                    <a:pt x="260" y="426"/>
                  </a:cubicBezTo>
                  <a:cubicBezTo>
                    <a:pt x="244" y="407"/>
                    <a:pt x="244" y="407"/>
                    <a:pt x="244" y="407"/>
                  </a:cubicBezTo>
                  <a:cubicBezTo>
                    <a:pt x="237" y="402"/>
                    <a:pt x="236" y="395"/>
                    <a:pt x="240" y="387"/>
                  </a:cubicBezTo>
                  <a:cubicBezTo>
                    <a:pt x="242" y="381"/>
                    <a:pt x="245" y="374"/>
                    <a:pt x="251" y="369"/>
                  </a:cubicBezTo>
                  <a:cubicBezTo>
                    <a:pt x="255" y="351"/>
                    <a:pt x="255" y="351"/>
                    <a:pt x="255" y="351"/>
                  </a:cubicBezTo>
                  <a:cubicBezTo>
                    <a:pt x="255" y="351"/>
                    <a:pt x="255" y="351"/>
                    <a:pt x="255" y="351"/>
                  </a:cubicBezTo>
                  <a:cubicBezTo>
                    <a:pt x="255" y="351"/>
                    <a:pt x="255" y="351"/>
                    <a:pt x="255" y="351"/>
                  </a:cubicBezTo>
                  <a:cubicBezTo>
                    <a:pt x="266" y="326"/>
                    <a:pt x="266" y="326"/>
                    <a:pt x="266" y="326"/>
                  </a:cubicBezTo>
                  <a:cubicBezTo>
                    <a:pt x="270" y="314"/>
                    <a:pt x="270" y="314"/>
                    <a:pt x="270" y="314"/>
                  </a:cubicBezTo>
                  <a:cubicBezTo>
                    <a:pt x="286" y="283"/>
                    <a:pt x="286" y="283"/>
                    <a:pt x="286" y="283"/>
                  </a:cubicBezTo>
                  <a:cubicBezTo>
                    <a:pt x="275" y="263"/>
                    <a:pt x="275" y="263"/>
                    <a:pt x="275" y="263"/>
                  </a:cubicBezTo>
                  <a:cubicBezTo>
                    <a:pt x="242" y="243"/>
                    <a:pt x="242" y="243"/>
                    <a:pt x="242" y="243"/>
                  </a:cubicBezTo>
                  <a:cubicBezTo>
                    <a:pt x="240" y="243"/>
                    <a:pt x="240" y="243"/>
                    <a:pt x="240" y="243"/>
                  </a:cubicBezTo>
                  <a:cubicBezTo>
                    <a:pt x="240" y="240"/>
                    <a:pt x="240" y="240"/>
                    <a:pt x="240" y="240"/>
                  </a:cubicBezTo>
                  <a:cubicBezTo>
                    <a:pt x="240" y="240"/>
                    <a:pt x="240" y="240"/>
                    <a:pt x="240" y="240"/>
                  </a:cubicBezTo>
                  <a:cubicBezTo>
                    <a:pt x="234" y="224"/>
                    <a:pt x="234" y="224"/>
                    <a:pt x="234" y="224"/>
                  </a:cubicBezTo>
                  <a:cubicBezTo>
                    <a:pt x="234" y="223"/>
                    <a:pt x="234" y="223"/>
                    <a:pt x="234" y="223"/>
                  </a:cubicBezTo>
                  <a:cubicBezTo>
                    <a:pt x="234" y="220"/>
                    <a:pt x="234" y="220"/>
                    <a:pt x="234" y="220"/>
                  </a:cubicBezTo>
                  <a:cubicBezTo>
                    <a:pt x="237" y="192"/>
                    <a:pt x="237" y="192"/>
                    <a:pt x="237" y="192"/>
                  </a:cubicBezTo>
                  <a:cubicBezTo>
                    <a:pt x="237" y="192"/>
                    <a:pt x="237" y="192"/>
                    <a:pt x="237" y="192"/>
                  </a:cubicBezTo>
                  <a:cubicBezTo>
                    <a:pt x="237" y="191"/>
                    <a:pt x="237" y="191"/>
                    <a:pt x="237" y="191"/>
                  </a:cubicBezTo>
                  <a:cubicBezTo>
                    <a:pt x="244" y="170"/>
                    <a:pt x="244" y="170"/>
                    <a:pt x="244" y="170"/>
                  </a:cubicBezTo>
                  <a:cubicBezTo>
                    <a:pt x="243" y="162"/>
                    <a:pt x="244" y="157"/>
                    <a:pt x="247" y="153"/>
                  </a:cubicBezTo>
                  <a:cubicBezTo>
                    <a:pt x="250" y="151"/>
                    <a:pt x="253" y="149"/>
                    <a:pt x="256" y="149"/>
                  </a:cubicBezTo>
                  <a:cubicBezTo>
                    <a:pt x="276" y="145"/>
                    <a:pt x="276" y="145"/>
                    <a:pt x="276" y="145"/>
                  </a:cubicBezTo>
                  <a:cubicBezTo>
                    <a:pt x="281" y="134"/>
                    <a:pt x="281" y="134"/>
                    <a:pt x="281" y="134"/>
                  </a:cubicBezTo>
                  <a:cubicBezTo>
                    <a:pt x="286" y="99"/>
                    <a:pt x="286" y="99"/>
                    <a:pt x="286" y="99"/>
                  </a:cubicBezTo>
                  <a:cubicBezTo>
                    <a:pt x="282" y="86"/>
                    <a:pt x="282" y="86"/>
                    <a:pt x="282" y="86"/>
                  </a:cubicBezTo>
                  <a:cubicBezTo>
                    <a:pt x="264" y="82"/>
                    <a:pt x="264" y="82"/>
                    <a:pt x="264" y="82"/>
                  </a:cubicBezTo>
                  <a:cubicBezTo>
                    <a:pt x="263" y="82"/>
                    <a:pt x="263" y="82"/>
                    <a:pt x="263" y="82"/>
                  </a:cubicBezTo>
                  <a:cubicBezTo>
                    <a:pt x="263" y="82"/>
                    <a:pt x="263" y="82"/>
                    <a:pt x="263" y="82"/>
                  </a:cubicBezTo>
                  <a:cubicBezTo>
                    <a:pt x="242" y="72"/>
                    <a:pt x="242" y="72"/>
                    <a:pt x="242" y="72"/>
                  </a:cubicBezTo>
                  <a:cubicBezTo>
                    <a:pt x="241" y="71"/>
                    <a:pt x="241" y="71"/>
                    <a:pt x="241" y="71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0" y="67"/>
                    <a:pt x="240" y="67"/>
                    <a:pt x="240" y="67"/>
                  </a:cubicBezTo>
                  <a:cubicBezTo>
                    <a:pt x="239" y="42"/>
                    <a:pt x="239" y="42"/>
                    <a:pt x="239" y="42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37"/>
                    <a:pt x="239" y="37"/>
                    <a:pt x="239" y="37"/>
                  </a:cubicBezTo>
                  <a:lnTo>
                    <a:pt x="266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19"/>
            <p:cNvSpPr/>
            <p:nvPr/>
          </p:nvSpPr>
          <p:spPr bwMode="auto">
            <a:xfrm>
              <a:off x="5127626" y="3487738"/>
              <a:ext cx="450850" cy="523875"/>
            </a:xfrm>
            <a:custGeom>
              <a:avLst/>
              <a:gdLst>
                <a:gd name="T0" fmla="*/ 394 w 457"/>
                <a:gd name="T1" fmla="*/ 89 h 529"/>
                <a:gd name="T2" fmla="*/ 385 w 457"/>
                <a:gd name="T3" fmla="*/ 70 h 529"/>
                <a:gd name="T4" fmla="*/ 377 w 457"/>
                <a:gd name="T5" fmla="*/ 32 h 529"/>
                <a:gd name="T6" fmla="*/ 359 w 457"/>
                <a:gd name="T7" fmla="*/ 45 h 529"/>
                <a:gd name="T8" fmla="*/ 329 w 457"/>
                <a:gd name="T9" fmla="*/ 40 h 529"/>
                <a:gd name="T10" fmla="*/ 329 w 457"/>
                <a:gd name="T11" fmla="*/ 19 h 529"/>
                <a:gd name="T12" fmla="*/ 320 w 457"/>
                <a:gd name="T13" fmla="*/ 26 h 529"/>
                <a:gd name="T14" fmla="*/ 287 w 457"/>
                <a:gd name="T15" fmla="*/ 58 h 529"/>
                <a:gd name="T16" fmla="*/ 281 w 457"/>
                <a:gd name="T17" fmla="*/ 58 h 529"/>
                <a:gd name="T18" fmla="*/ 260 w 457"/>
                <a:gd name="T19" fmla="*/ 43 h 529"/>
                <a:gd name="T20" fmla="*/ 242 w 457"/>
                <a:gd name="T21" fmla="*/ 36 h 529"/>
                <a:gd name="T22" fmla="*/ 197 w 457"/>
                <a:gd name="T23" fmla="*/ 21 h 529"/>
                <a:gd name="T24" fmla="*/ 173 w 457"/>
                <a:gd name="T25" fmla="*/ 10 h 529"/>
                <a:gd name="T26" fmla="*/ 123 w 457"/>
                <a:gd name="T27" fmla="*/ 1 h 529"/>
                <a:gd name="T28" fmla="*/ 104 w 457"/>
                <a:gd name="T29" fmla="*/ 42 h 529"/>
                <a:gd name="T30" fmla="*/ 90 w 457"/>
                <a:gd name="T31" fmla="*/ 42 h 529"/>
                <a:gd name="T32" fmla="*/ 38 w 457"/>
                <a:gd name="T33" fmla="*/ 68 h 529"/>
                <a:gd name="T34" fmla="*/ 33 w 457"/>
                <a:gd name="T35" fmla="*/ 192 h 529"/>
                <a:gd name="T36" fmla="*/ 24 w 457"/>
                <a:gd name="T37" fmla="*/ 219 h 529"/>
                <a:gd name="T38" fmla="*/ 2 w 457"/>
                <a:gd name="T39" fmla="*/ 288 h 529"/>
                <a:gd name="T40" fmla="*/ 19 w 457"/>
                <a:gd name="T41" fmla="*/ 294 h 529"/>
                <a:gd name="T42" fmla="*/ 44 w 457"/>
                <a:gd name="T43" fmla="*/ 332 h 529"/>
                <a:gd name="T44" fmla="*/ 35 w 457"/>
                <a:gd name="T45" fmla="*/ 348 h 529"/>
                <a:gd name="T46" fmla="*/ 63 w 457"/>
                <a:gd name="T47" fmla="*/ 417 h 529"/>
                <a:gd name="T48" fmla="*/ 100 w 457"/>
                <a:gd name="T49" fmla="*/ 399 h 529"/>
                <a:gd name="T50" fmla="*/ 121 w 457"/>
                <a:gd name="T51" fmla="*/ 400 h 529"/>
                <a:gd name="T52" fmla="*/ 138 w 457"/>
                <a:gd name="T53" fmla="*/ 370 h 529"/>
                <a:gd name="T54" fmla="*/ 180 w 457"/>
                <a:gd name="T55" fmla="*/ 356 h 529"/>
                <a:gd name="T56" fmla="*/ 202 w 457"/>
                <a:gd name="T57" fmla="*/ 399 h 529"/>
                <a:gd name="T58" fmla="*/ 213 w 457"/>
                <a:gd name="T59" fmla="*/ 436 h 529"/>
                <a:gd name="T60" fmla="*/ 186 w 457"/>
                <a:gd name="T61" fmla="*/ 488 h 529"/>
                <a:gd name="T62" fmla="*/ 222 w 457"/>
                <a:gd name="T63" fmla="*/ 494 h 529"/>
                <a:gd name="T64" fmla="*/ 234 w 457"/>
                <a:gd name="T65" fmla="*/ 526 h 529"/>
                <a:gd name="T66" fmla="*/ 270 w 457"/>
                <a:gd name="T67" fmla="*/ 517 h 529"/>
                <a:gd name="T68" fmla="*/ 286 w 457"/>
                <a:gd name="T69" fmla="*/ 470 h 529"/>
                <a:gd name="T70" fmla="*/ 355 w 457"/>
                <a:gd name="T71" fmla="*/ 499 h 529"/>
                <a:gd name="T72" fmla="*/ 336 w 457"/>
                <a:gd name="T73" fmla="*/ 453 h 529"/>
                <a:gd name="T74" fmla="*/ 338 w 457"/>
                <a:gd name="T75" fmla="*/ 449 h 529"/>
                <a:gd name="T76" fmla="*/ 439 w 457"/>
                <a:gd name="T77" fmla="*/ 438 h 529"/>
                <a:gd name="T78" fmla="*/ 440 w 457"/>
                <a:gd name="T79" fmla="*/ 436 h 529"/>
                <a:gd name="T80" fmla="*/ 440 w 457"/>
                <a:gd name="T81" fmla="*/ 430 h 529"/>
                <a:gd name="T82" fmla="*/ 437 w 457"/>
                <a:gd name="T83" fmla="*/ 374 h 529"/>
                <a:gd name="T84" fmla="*/ 449 w 457"/>
                <a:gd name="T85" fmla="*/ 353 h 529"/>
                <a:gd name="T86" fmla="*/ 429 w 457"/>
                <a:gd name="T87" fmla="*/ 332 h 529"/>
                <a:gd name="T88" fmla="*/ 418 w 457"/>
                <a:gd name="T89" fmla="*/ 259 h 529"/>
                <a:gd name="T90" fmla="*/ 397 w 457"/>
                <a:gd name="T91" fmla="*/ 269 h 529"/>
                <a:gd name="T92" fmla="*/ 394 w 457"/>
                <a:gd name="T93" fmla="*/ 222 h 529"/>
                <a:gd name="T94" fmla="*/ 429 w 457"/>
                <a:gd name="T95" fmla="*/ 132 h 529"/>
                <a:gd name="T96" fmla="*/ 395 w 457"/>
                <a:gd name="T97" fmla="*/ 90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57" h="529">
                  <a:moveTo>
                    <a:pt x="395" y="90"/>
                  </a:moveTo>
                  <a:cubicBezTo>
                    <a:pt x="396" y="89"/>
                    <a:pt x="396" y="89"/>
                    <a:pt x="396" y="89"/>
                  </a:cubicBezTo>
                  <a:cubicBezTo>
                    <a:pt x="394" y="89"/>
                    <a:pt x="394" y="89"/>
                    <a:pt x="394" y="89"/>
                  </a:cubicBezTo>
                  <a:cubicBezTo>
                    <a:pt x="394" y="87"/>
                    <a:pt x="394" y="87"/>
                    <a:pt x="394" y="87"/>
                  </a:cubicBezTo>
                  <a:cubicBezTo>
                    <a:pt x="386" y="71"/>
                    <a:pt x="386" y="71"/>
                    <a:pt x="386" y="71"/>
                  </a:cubicBezTo>
                  <a:cubicBezTo>
                    <a:pt x="385" y="70"/>
                    <a:pt x="385" y="70"/>
                    <a:pt x="385" y="70"/>
                  </a:cubicBezTo>
                  <a:cubicBezTo>
                    <a:pt x="385" y="68"/>
                    <a:pt x="385" y="68"/>
                    <a:pt x="385" y="68"/>
                  </a:cubicBezTo>
                  <a:cubicBezTo>
                    <a:pt x="387" y="43"/>
                    <a:pt x="387" y="43"/>
                    <a:pt x="387" y="43"/>
                  </a:cubicBezTo>
                  <a:cubicBezTo>
                    <a:pt x="387" y="40"/>
                    <a:pt x="384" y="37"/>
                    <a:pt x="377" y="32"/>
                  </a:cubicBezTo>
                  <a:cubicBezTo>
                    <a:pt x="371" y="32"/>
                    <a:pt x="371" y="32"/>
                    <a:pt x="371" y="32"/>
                  </a:cubicBezTo>
                  <a:cubicBezTo>
                    <a:pt x="361" y="45"/>
                    <a:pt x="361" y="45"/>
                    <a:pt x="361" y="45"/>
                  </a:cubicBezTo>
                  <a:cubicBezTo>
                    <a:pt x="359" y="45"/>
                    <a:pt x="359" y="45"/>
                    <a:pt x="359" y="45"/>
                  </a:cubicBezTo>
                  <a:cubicBezTo>
                    <a:pt x="359" y="45"/>
                    <a:pt x="359" y="45"/>
                    <a:pt x="359" y="45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29" y="40"/>
                    <a:pt x="329" y="40"/>
                    <a:pt x="329" y="40"/>
                  </a:cubicBezTo>
                  <a:cubicBezTo>
                    <a:pt x="329" y="38"/>
                    <a:pt x="329" y="38"/>
                    <a:pt x="329" y="38"/>
                  </a:cubicBezTo>
                  <a:cubicBezTo>
                    <a:pt x="331" y="29"/>
                    <a:pt x="331" y="29"/>
                    <a:pt x="331" y="29"/>
                  </a:cubicBezTo>
                  <a:cubicBezTo>
                    <a:pt x="329" y="19"/>
                    <a:pt x="329" y="19"/>
                    <a:pt x="329" y="19"/>
                  </a:cubicBezTo>
                  <a:cubicBezTo>
                    <a:pt x="326" y="18"/>
                    <a:pt x="326" y="18"/>
                    <a:pt x="326" y="18"/>
                  </a:cubicBezTo>
                  <a:cubicBezTo>
                    <a:pt x="321" y="26"/>
                    <a:pt x="321" y="26"/>
                    <a:pt x="321" y="26"/>
                  </a:cubicBezTo>
                  <a:cubicBezTo>
                    <a:pt x="320" y="26"/>
                    <a:pt x="320" y="26"/>
                    <a:pt x="320" y="26"/>
                  </a:cubicBezTo>
                  <a:cubicBezTo>
                    <a:pt x="320" y="27"/>
                    <a:pt x="320" y="27"/>
                    <a:pt x="320" y="27"/>
                  </a:cubicBezTo>
                  <a:cubicBezTo>
                    <a:pt x="288" y="56"/>
                    <a:pt x="288" y="56"/>
                    <a:pt x="288" y="56"/>
                  </a:cubicBezTo>
                  <a:cubicBezTo>
                    <a:pt x="287" y="58"/>
                    <a:pt x="287" y="58"/>
                    <a:pt x="287" y="58"/>
                  </a:cubicBezTo>
                  <a:cubicBezTo>
                    <a:pt x="286" y="58"/>
                    <a:pt x="286" y="58"/>
                    <a:pt x="286" y="58"/>
                  </a:cubicBezTo>
                  <a:cubicBezTo>
                    <a:pt x="283" y="58"/>
                    <a:pt x="283" y="58"/>
                    <a:pt x="283" y="58"/>
                  </a:cubicBezTo>
                  <a:cubicBezTo>
                    <a:pt x="281" y="58"/>
                    <a:pt x="281" y="58"/>
                    <a:pt x="281" y="58"/>
                  </a:cubicBezTo>
                  <a:cubicBezTo>
                    <a:pt x="272" y="53"/>
                    <a:pt x="272" y="53"/>
                    <a:pt x="272" y="53"/>
                  </a:cubicBezTo>
                  <a:cubicBezTo>
                    <a:pt x="271" y="52"/>
                    <a:pt x="271" y="52"/>
                    <a:pt x="271" y="52"/>
                  </a:cubicBezTo>
                  <a:cubicBezTo>
                    <a:pt x="260" y="43"/>
                    <a:pt x="260" y="43"/>
                    <a:pt x="260" y="43"/>
                  </a:cubicBezTo>
                  <a:cubicBezTo>
                    <a:pt x="243" y="37"/>
                    <a:pt x="243" y="37"/>
                    <a:pt x="243" y="37"/>
                  </a:cubicBezTo>
                  <a:cubicBezTo>
                    <a:pt x="243" y="37"/>
                    <a:pt x="243" y="37"/>
                    <a:pt x="243" y="37"/>
                  </a:cubicBezTo>
                  <a:cubicBezTo>
                    <a:pt x="242" y="36"/>
                    <a:pt x="242" y="36"/>
                    <a:pt x="242" y="36"/>
                  </a:cubicBezTo>
                  <a:cubicBezTo>
                    <a:pt x="232" y="28"/>
                    <a:pt x="232" y="28"/>
                    <a:pt x="232" y="28"/>
                  </a:cubicBezTo>
                  <a:cubicBezTo>
                    <a:pt x="197" y="21"/>
                    <a:pt x="197" y="21"/>
                    <a:pt x="197" y="21"/>
                  </a:cubicBezTo>
                  <a:cubicBezTo>
                    <a:pt x="197" y="21"/>
                    <a:pt x="197" y="21"/>
                    <a:pt x="197" y="21"/>
                  </a:cubicBezTo>
                  <a:cubicBezTo>
                    <a:pt x="196" y="21"/>
                    <a:pt x="196" y="21"/>
                    <a:pt x="196" y="21"/>
                  </a:cubicBezTo>
                  <a:cubicBezTo>
                    <a:pt x="173" y="9"/>
                    <a:pt x="173" y="9"/>
                    <a:pt x="173" y="9"/>
                  </a:cubicBezTo>
                  <a:cubicBezTo>
                    <a:pt x="173" y="10"/>
                    <a:pt x="173" y="10"/>
                    <a:pt x="173" y="10"/>
                  </a:cubicBezTo>
                  <a:cubicBezTo>
                    <a:pt x="155" y="2"/>
                    <a:pt x="155" y="2"/>
                    <a:pt x="155" y="2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30" y="40"/>
                    <a:pt x="130" y="40"/>
                    <a:pt x="130" y="40"/>
                  </a:cubicBezTo>
                  <a:cubicBezTo>
                    <a:pt x="127" y="40"/>
                    <a:pt x="127" y="40"/>
                    <a:pt x="127" y="40"/>
                  </a:cubicBezTo>
                  <a:cubicBezTo>
                    <a:pt x="104" y="42"/>
                    <a:pt x="104" y="42"/>
                    <a:pt x="104" y="42"/>
                  </a:cubicBezTo>
                  <a:cubicBezTo>
                    <a:pt x="91" y="42"/>
                    <a:pt x="91" y="42"/>
                    <a:pt x="91" y="42"/>
                  </a:cubicBezTo>
                  <a:cubicBezTo>
                    <a:pt x="90" y="42"/>
                    <a:pt x="90" y="42"/>
                    <a:pt x="90" y="42"/>
                  </a:cubicBezTo>
                  <a:cubicBezTo>
                    <a:pt x="90" y="42"/>
                    <a:pt x="90" y="42"/>
                    <a:pt x="90" y="42"/>
                  </a:cubicBezTo>
                  <a:cubicBezTo>
                    <a:pt x="78" y="33"/>
                    <a:pt x="78" y="33"/>
                    <a:pt x="78" y="33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26" y="163"/>
                    <a:pt x="26" y="163"/>
                    <a:pt x="26" y="163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4" y="195"/>
                    <a:pt x="34" y="196"/>
                    <a:pt x="33" y="197"/>
                  </a:cubicBezTo>
                  <a:cubicBezTo>
                    <a:pt x="30" y="198"/>
                    <a:pt x="30" y="198"/>
                    <a:pt x="30" y="198"/>
                  </a:cubicBezTo>
                  <a:cubicBezTo>
                    <a:pt x="25" y="201"/>
                    <a:pt x="23" y="209"/>
                    <a:pt x="24" y="219"/>
                  </a:cubicBezTo>
                  <a:cubicBezTo>
                    <a:pt x="34" y="262"/>
                    <a:pt x="34" y="262"/>
                    <a:pt x="34" y="262"/>
                  </a:cubicBezTo>
                  <a:cubicBezTo>
                    <a:pt x="31" y="265"/>
                    <a:pt x="31" y="265"/>
                    <a:pt x="31" y="265"/>
                  </a:cubicBezTo>
                  <a:cubicBezTo>
                    <a:pt x="12" y="275"/>
                    <a:pt x="3" y="284"/>
                    <a:pt x="2" y="288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8" y="295"/>
                    <a:pt x="18" y="295"/>
                    <a:pt x="18" y="295"/>
                  </a:cubicBezTo>
                  <a:cubicBezTo>
                    <a:pt x="19" y="294"/>
                    <a:pt x="19" y="294"/>
                    <a:pt x="19" y="294"/>
                  </a:cubicBezTo>
                  <a:cubicBezTo>
                    <a:pt x="20" y="294"/>
                    <a:pt x="20" y="294"/>
                    <a:pt x="20" y="294"/>
                  </a:cubicBezTo>
                  <a:cubicBezTo>
                    <a:pt x="32" y="294"/>
                    <a:pt x="40" y="298"/>
                    <a:pt x="41" y="309"/>
                  </a:cubicBezTo>
                  <a:cubicBezTo>
                    <a:pt x="44" y="332"/>
                    <a:pt x="44" y="332"/>
                    <a:pt x="44" y="332"/>
                  </a:cubicBezTo>
                  <a:cubicBezTo>
                    <a:pt x="43" y="335"/>
                    <a:pt x="43" y="335"/>
                    <a:pt x="43" y="335"/>
                  </a:cubicBezTo>
                  <a:cubicBezTo>
                    <a:pt x="41" y="337"/>
                    <a:pt x="41" y="337"/>
                    <a:pt x="41" y="337"/>
                  </a:cubicBezTo>
                  <a:cubicBezTo>
                    <a:pt x="38" y="341"/>
                    <a:pt x="35" y="344"/>
                    <a:pt x="35" y="348"/>
                  </a:cubicBezTo>
                  <a:cubicBezTo>
                    <a:pt x="32" y="372"/>
                    <a:pt x="32" y="372"/>
                    <a:pt x="32" y="372"/>
                  </a:cubicBezTo>
                  <a:cubicBezTo>
                    <a:pt x="33" y="381"/>
                    <a:pt x="37" y="387"/>
                    <a:pt x="41" y="390"/>
                  </a:cubicBezTo>
                  <a:cubicBezTo>
                    <a:pt x="63" y="417"/>
                    <a:pt x="63" y="417"/>
                    <a:pt x="63" y="417"/>
                  </a:cubicBezTo>
                  <a:cubicBezTo>
                    <a:pt x="83" y="401"/>
                    <a:pt x="83" y="401"/>
                    <a:pt x="83" y="401"/>
                  </a:cubicBezTo>
                  <a:cubicBezTo>
                    <a:pt x="99" y="399"/>
                    <a:pt x="99" y="399"/>
                    <a:pt x="99" y="399"/>
                  </a:cubicBezTo>
                  <a:cubicBezTo>
                    <a:pt x="100" y="399"/>
                    <a:pt x="100" y="399"/>
                    <a:pt x="100" y="399"/>
                  </a:cubicBezTo>
                  <a:cubicBezTo>
                    <a:pt x="101" y="401"/>
                    <a:pt x="101" y="401"/>
                    <a:pt x="101" y="401"/>
                  </a:cubicBezTo>
                  <a:cubicBezTo>
                    <a:pt x="111" y="404"/>
                    <a:pt x="111" y="404"/>
                    <a:pt x="111" y="404"/>
                  </a:cubicBezTo>
                  <a:cubicBezTo>
                    <a:pt x="115" y="404"/>
                    <a:pt x="118" y="403"/>
                    <a:pt x="121" y="400"/>
                  </a:cubicBezTo>
                  <a:cubicBezTo>
                    <a:pt x="130" y="386"/>
                    <a:pt x="130" y="386"/>
                    <a:pt x="130" y="386"/>
                  </a:cubicBezTo>
                  <a:cubicBezTo>
                    <a:pt x="128" y="378"/>
                    <a:pt x="128" y="378"/>
                    <a:pt x="128" y="378"/>
                  </a:cubicBezTo>
                  <a:cubicBezTo>
                    <a:pt x="130" y="374"/>
                    <a:pt x="134" y="372"/>
                    <a:pt x="138" y="370"/>
                  </a:cubicBezTo>
                  <a:cubicBezTo>
                    <a:pt x="163" y="370"/>
                    <a:pt x="163" y="370"/>
                    <a:pt x="163" y="370"/>
                  </a:cubicBezTo>
                  <a:cubicBezTo>
                    <a:pt x="167" y="372"/>
                    <a:pt x="171" y="371"/>
                    <a:pt x="171" y="369"/>
                  </a:cubicBezTo>
                  <a:cubicBezTo>
                    <a:pt x="174" y="362"/>
                    <a:pt x="177" y="359"/>
                    <a:pt x="180" y="356"/>
                  </a:cubicBezTo>
                  <a:cubicBezTo>
                    <a:pt x="183" y="356"/>
                    <a:pt x="188" y="357"/>
                    <a:pt x="192" y="361"/>
                  </a:cubicBezTo>
                  <a:cubicBezTo>
                    <a:pt x="199" y="367"/>
                    <a:pt x="204" y="372"/>
                    <a:pt x="204" y="380"/>
                  </a:cubicBezTo>
                  <a:cubicBezTo>
                    <a:pt x="202" y="399"/>
                    <a:pt x="202" y="399"/>
                    <a:pt x="202" y="399"/>
                  </a:cubicBezTo>
                  <a:cubicBezTo>
                    <a:pt x="206" y="402"/>
                    <a:pt x="206" y="402"/>
                    <a:pt x="206" y="402"/>
                  </a:cubicBezTo>
                  <a:cubicBezTo>
                    <a:pt x="213" y="407"/>
                    <a:pt x="217" y="412"/>
                    <a:pt x="217" y="417"/>
                  </a:cubicBezTo>
                  <a:cubicBezTo>
                    <a:pt x="213" y="436"/>
                    <a:pt x="213" y="436"/>
                    <a:pt x="213" y="436"/>
                  </a:cubicBezTo>
                  <a:cubicBezTo>
                    <a:pt x="210" y="446"/>
                    <a:pt x="206" y="453"/>
                    <a:pt x="202" y="456"/>
                  </a:cubicBezTo>
                  <a:cubicBezTo>
                    <a:pt x="202" y="455"/>
                    <a:pt x="202" y="455"/>
                    <a:pt x="202" y="455"/>
                  </a:cubicBezTo>
                  <a:cubicBezTo>
                    <a:pt x="186" y="488"/>
                    <a:pt x="186" y="488"/>
                    <a:pt x="186" y="488"/>
                  </a:cubicBezTo>
                  <a:cubicBezTo>
                    <a:pt x="192" y="490"/>
                    <a:pt x="192" y="490"/>
                    <a:pt x="192" y="490"/>
                  </a:cubicBezTo>
                  <a:cubicBezTo>
                    <a:pt x="217" y="491"/>
                    <a:pt x="217" y="491"/>
                    <a:pt x="217" y="491"/>
                  </a:cubicBezTo>
                  <a:cubicBezTo>
                    <a:pt x="222" y="494"/>
                    <a:pt x="222" y="494"/>
                    <a:pt x="222" y="494"/>
                  </a:cubicBezTo>
                  <a:cubicBezTo>
                    <a:pt x="220" y="498"/>
                    <a:pt x="220" y="498"/>
                    <a:pt x="220" y="498"/>
                  </a:cubicBezTo>
                  <a:cubicBezTo>
                    <a:pt x="217" y="508"/>
                    <a:pt x="216" y="516"/>
                    <a:pt x="217" y="521"/>
                  </a:cubicBezTo>
                  <a:cubicBezTo>
                    <a:pt x="225" y="526"/>
                    <a:pt x="231" y="529"/>
                    <a:pt x="234" y="526"/>
                  </a:cubicBezTo>
                  <a:cubicBezTo>
                    <a:pt x="249" y="520"/>
                    <a:pt x="249" y="520"/>
                    <a:pt x="249" y="520"/>
                  </a:cubicBezTo>
                  <a:cubicBezTo>
                    <a:pt x="256" y="517"/>
                    <a:pt x="256" y="517"/>
                    <a:pt x="256" y="517"/>
                  </a:cubicBezTo>
                  <a:cubicBezTo>
                    <a:pt x="270" y="517"/>
                    <a:pt x="270" y="517"/>
                    <a:pt x="270" y="517"/>
                  </a:cubicBezTo>
                  <a:cubicBezTo>
                    <a:pt x="283" y="502"/>
                    <a:pt x="283" y="502"/>
                    <a:pt x="283" y="502"/>
                  </a:cubicBezTo>
                  <a:cubicBezTo>
                    <a:pt x="283" y="484"/>
                    <a:pt x="283" y="484"/>
                    <a:pt x="283" y="484"/>
                  </a:cubicBezTo>
                  <a:cubicBezTo>
                    <a:pt x="282" y="478"/>
                    <a:pt x="283" y="474"/>
                    <a:pt x="286" y="470"/>
                  </a:cubicBezTo>
                  <a:cubicBezTo>
                    <a:pt x="290" y="467"/>
                    <a:pt x="298" y="467"/>
                    <a:pt x="311" y="475"/>
                  </a:cubicBezTo>
                  <a:cubicBezTo>
                    <a:pt x="336" y="490"/>
                    <a:pt x="336" y="490"/>
                    <a:pt x="336" y="490"/>
                  </a:cubicBezTo>
                  <a:cubicBezTo>
                    <a:pt x="345" y="497"/>
                    <a:pt x="351" y="499"/>
                    <a:pt x="355" y="499"/>
                  </a:cubicBezTo>
                  <a:cubicBezTo>
                    <a:pt x="355" y="498"/>
                    <a:pt x="355" y="498"/>
                    <a:pt x="355" y="498"/>
                  </a:cubicBezTo>
                  <a:cubicBezTo>
                    <a:pt x="357" y="494"/>
                    <a:pt x="355" y="485"/>
                    <a:pt x="350" y="475"/>
                  </a:cubicBezTo>
                  <a:cubicBezTo>
                    <a:pt x="336" y="453"/>
                    <a:pt x="336" y="453"/>
                    <a:pt x="336" y="453"/>
                  </a:cubicBezTo>
                  <a:cubicBezTo>
                    <a:pt x="336" y="451"/>
                    <a:pt x="336" y="451"/>
                    <a:pt x="336" y="451"/>
                  </a:cubicBezTo>
                  <a:cubicBezTo>
                    <a:pt x="337" y="451"/>
                    <a:pt x="337" y="451"/>
                    <a:pt x="337" y="451"/>
                  </a:cubicBezTo>
                  <a:cubicBezTo>
                    <a:pt x="338" y="449"/>
                    <a:pt x="338" y="449"/>
                    <a:pt x="338" y="449"/>
                  </a:cubicBezTo>
                  <a:cubicBezTo>
                    <a:pt x="352" y="430"/>
                    <a:pt x="367" y="424"/>
                    <a:pt x="384" y="430"/>
                  </a:cubicBezTo>
                  <a:cubicBezTo>
                    <a:pt x="423" y="448"/>
                    <a:pt x="423" y="448"/>
                    <a:pt x="423" y="448"/>
                  </a:cubicBezTo>
                  <a:cubicBezTo>
                    <a:pt x="439" y="438"/>
                    <a:pt x="439" y="438"/>
                    <a:pt x="439" y="438"/>
                  </a:cubicBezTo>
                  <a:cubicBezTo>
                    <a:pt x="440" y="438"/>
                    <a:pt x="440" y="438"/>
                    <a:pt x="440" y="438"/>
                  </a:cubicBezTo>
                  <a:cubicBezTo>
                    <a:pt x="440" y="437"/>
                    <a:pt x="440" y="437"/>
                    <a:pt x="440" y="437"/>
                  </a:cubicBezTo>
                  <a:cubicBezTo>
                    <a:pt x="440" y="436"/>
                    <a:pt x="440" y="436"/>
                    <a:pt x="440" y="436"/>
                  </a:cubicBezTo>
                  <a:cubicBezTo>
                    <a:pt x="438" y="433"/>
                    <a:pt x="438" y="433"/>
                    <a:pt x="438" y="433"/>
                  </a:cubicBezTo>
                  <a:cubicBezTo>
                    <a:pt x="439" y="432"/>
                    <a:pt x="439" y="432"/>
                    <a:pt x="439" y="432"/>
                  </a:cubicBezTo>
                  <a:cubicBezTo>
                    <a:pt x="440" y="430"/>
                    <a:pt x="440" y="430"/>
                    <a:pt x="440" y="430"/>
                  </a:cubicBezTo>
                  <a:cubicBezTo>
                    <a:pt x="452" y="409"/>
                    <a:pt x="457" y="393"/>
                    <a:pt x="452" y="385"/>
                  </a:cubicBezTo>
                  <a:cubicBezTo>
                    <a:pt x="449" y="378"/>
                    <a:pt x="444" y="374"/>
                    <a:pt x="440" y="374"/>
                  </a:cubicBezTo>
                  <a:cubicBezTo>
                    <a:pt x="437" y="374"/>
                    <a:pt x="437" y="374"/>
                    <a:pt x="437" y="374"/>
                  </a:cubicBezTo>
                  <a:cubicBezTo>
                    <a:pt x="434" y="364"/>
                    <a:pt x="434" y="364"/>
                    <a:pt x="434" y="364"/>
                  </a:cubicBezTo>
                  <a:cubicBezTo>
                    <a:pt x="437" y="364"/>
                    <a:pt x="437" y="364"/>
                    <a:pt x="437" y="364"/>
                  </a:cubicBezTo>
                  <a:cubicBezTo>
                    <a:pt x="444" y="361"/>
                    <a:pt x="448" y="357"/>
                    <a:pt x="449" y="353"/>
                  </a:cubicBezTo>
                  <a:cubicBezTo>
                    <a:pt x="446" y="348"/>
                    <a:pt x="446" y="348"/>
                    <a:pt x="446" y="348"/>
                  </a:cubicBezTo>
                  <a:cubicBezTo>
                    <a:pt x="429" y="332"/>
                    <a:pt x="429" y="332"/>
                    <a:pt x="429" y="332"/>
                  </a:cubicBezTo>
                  <a:cubicBezTo>
                    <a:pt x="429" y="332"/>
                    <a:pt x="429" y="332"/>
                    <a:pt x="429" y="332"/>
                  </a:cubicBezTo>
                  <a:cubicBezTo>
                    <a:pt x="429" y="331"/>
                    <a:pt x="429" y="331"/>
                    <a:pt x="429" y="331"/>
                  </a:cubicBezTo>
                  <a:cubicBezTo>
                    <a:pt x="421" y="308"/>
                    <a:pt x="421" y="308"/>
                    <a:pt x="421" y="308"/>
                  </a:cubicBezTo>
                  <a:cubicBezTo>
                    <a:pt x="418" y="290"/>
                    <a:pt x="415" y="274"/>
                    <a:pt x="418" y="259"/>
                  </a:cubicBezTo>
                  <a:cubicBezTo>
                    <a:pt x="418" y="249"/>
                    <a:pt x="418" y="249"/>
                    <a:pt x="418" y="249"/>
                  </a:cubicBezTo>
                  <a:cubicBezTo>
                    <a:pt x="407" y="258"/>
                    <a:pt x="407" y="258"/>
                    <a:pt x="407" y="258"/>
                  </a:cubicBezTo>
                  <a:cubicBezTo>
                    <a:pt x="397" y="269"/>
                    <a:pt x="397" y="269"/>
                    <a:pt x="397" y="269"/>
                  </a:cubicBezTo>
                  <a:cubicBezTo>
                    <a:pt x="394" y="224"/>
                    <a:pt x="394" y="224"/>
                    <a:pt x="394" y="224"/>
                  </a:cubicBezTo>
                  <a:cubicBezTo>
                    <a:pt x="394" y="224"/>
                    <a:pt x="394" y="224"/>
                    <a:pt x="394" y="224"/>
                  </a:cubicBezTo>
                  <a:cubicBezTo>
                    <a:pt x="394" y="222"/>
                    <a:pt x="394" y="222"/>
                    <a:pt x="394" y="222"/>
                  </a:cubicBezTo>
                  <a:cubicBezTo>
                    <a:pt x="395" y="222"/>
                    <a:pt x="395" y="222"/>
                    <a:pt x="395" y="222"/>
                  </a:cubicBezTo>
                  <a:cubicBezTo>
                    <a:pt x="419" y="189"/>
                    <a:pt x="434" y="169"/>
                    <a:pt x="440" y="163"/>
                  </a:cubicBezTo>
                  <a:cubicBezTo>
                    <a:pt x="429" y="132"/>
                    <a:pt x="429" y="132"/>
                    <a:pt x="429" y="132"/>
                  </a:cubicBezTo>
                  <a:cubicBezTo>
                    <a:pt x="426" y="116"/>
                    <a:pt x="424" y="106"/>
                    <a:pt x="424" y="102"/>
                  </a:cubicBezTo>
                  <a:cubicBezTo>
                    <a:pt x="405" y="94"/>
                    <a:pt x="405" y="94"/>
                    <a:pt x="405" y="94"/>
                  </a:cubicBezTo>
                  <a:lnTo>
                    <a:pt x="395" y="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20"/>
            <p:cNvSpPr/>
            <p:nvPr/>
          </p:nvSpPr>
          <p:spPr bwMode="auto">
            <a:xfrm>
              <a:off x="5075238" y="3189288"/>
              <a:ext cx="638175" cy="398463"/>
            </a:xfrm>
            <a:custGeom>
              <a:avLst/>
              <a:gdLst>
                <a:gd name="T0" fmla="*/ 85 w 645"/>
                <a:gd name="T1" fmla="*/ 11 h 402"/>
                <a:gd name="T2" fmla="*/ 113 w 645"/>
                <a:gd name="T3" fmla="*/ 31 h 402"/>
                <a:gd name="T4" fmla="*/ 129 w 645"/>
                <a:gd name="T5" fmla="*/ 53 h 402"/>
                <a:gd name="T6" fmla="*/ 116 w 645"/>
                <a:gd name="T7" fmla="*/ 68 h 402"/>
                <a:gd name="T8" fmla="*/ 80 w 645"/>
                <a:gd name="T9" fmla="*/ 77 h 402"/>
                <a:gd name="T10" fmla="*/ 84 w 645"/>
                <a:gd name="T11" fmla="*/ 98 h 402"/>
                <a:gd name="T12" fmla="*/ 94 w 645"/>
                <a:gd name="T13" fmla="*/ 142 h 402"/>
                <a:gd name="T14" fmla="*/ 118 w 645"/>
                <a:gd name="T15" fmla="*/ 150 h 402"/>
                <a:gd name="T16" fmla="*/ 120 w 645"/>
                <a:gd name="T17" fmla="*/ 152 h 402"/>
                <a:gd name="T18" fmla="*/ 134 w 645"/>
                <a:gd name="T19" fmla="*/ 172 h 402"/>
                <a:gd name="T20" fmla="*/ 141 w 645"/>
                <a:gd name="T21" fmla="*/ 192 h 402"/>
                <a:gd name="T22" fmla="*/ 106 w 645"/>
                <a:gd name="T23" fmla="*/ 243 h 402"/>
                <a:gd name="T24" fmla="*/ 4 w 645"/>
                <a:gd name="T25" fmla="*/ 268 h 402"/>
                <a:gd name="T26" fmla="*/ 11 w 645"/>
                <a:gd name="T27" fmla="*/ 306 h 402"/>
                <a:gd name="T28" fmla="*/ 50 w 645"/>
                <a:gd name="T29" fmla="*/ 377 h 402"/>
                <a:gd name="T30" fmla="*/ 52 w 645"/>
                <a:gd name="T31" fmla="*/ 378 h 402"/>
                <a:gd name="T32" fmla="*/ 67 w 645"/>
                <a:gd name="T33" fmla="*/ 398 h 402"/>
                <a:gd name="T34" fmla="*/ 80 w 645"/>
                <a:gd name="T35" fmla="*/ 364 h 402"/>
                <a:gd name="T36" fmla="*/ 102 w 645"/>
                <a:gd name="T37" fmla="*/ 335 h 402"/>
                <a:gd name="T38" fmla="*/ 148 w 645"/>
                <a:gd name="T39" fmla="*/ 333 h 402"/>
                <a:gd name="T40" fmla="*/ 167 w 645"/>
                <a:gd name="T41" fmla="*/ 293 h 402"/>
                <a:gd name="T42" fmla="*/ 210 w 645"/>
                <a:gd name="T43" fmla="*/ 292 h 402"/>
                <a:gd name="T44" fmla="*/ 288 w 645"/>
                <a:gd name="T45" fmla="*/ 320 h 402"/>
                <a:gd name="T46" fmla="*/ 290 w 645"/>
                <a:gd name="T47" fmla="*/ 320 h 402"/>
                <a:gd name="T48" fmla="*/ 319 w 645"/>
                <a:gd name="T49" fmla="*/ 335 h 402"/>
                <a:gd name="T50" fmla="*/ 319 w 645"/>
                <a:gd name="T51" fmla="*/ 335 h 402"/>
                <a:gd name="T52" fmla="*/ 347 w 645"/>
                <a:gd name="T53" fmla="*/ 336 h 402"/>
                <a:gd name="T54" fmla="*/ 374 w 645"/>
                <a:gd name="T55" fmla="*/ 304 h 402"/>
                <a:gd name="T56" fmla="*/ 391 w 645"/>
                <a:gd name="T57" fmla="*/ 315 h 402"/>
                <a:gd name="T58" fmla="*/ 393 w 645"/>
                <a:gd name="T59" fmla="*/ 341 h 402"/>
                <a:gd name="T60" fmla="*/ 420 w 645"/>
                <a:gd name="T61" fmla="*/ 323 h 402"/>
                <a:gd name="T62" fmla="*/ 435 w 645"/>
                <a:gd name="T63" fmla="*/ 324 h 402"/>
                <a:gd name="T64" fmla="*/ 449 w 645"/>
                <a:gd name="T65" fmla="*/ 370 h 402"/>
                <a:gd name="T66" fmla="*/ 511 w 645"/>
                <a:gd name="T67" fmla="*/ 342 h 402"/>
                <a:gd name="T68" fmla="*/ 568 w 645"/>
                <a:gd name="T69" fmla="*/ 318 h 402"/>
                <a:gd name="T70" fmla="*/ 625 w 645"/>
                <a:gd name="T71" fmla="*/ 301 h 402"/>
                <a:gd name="T72" fmla="*/ 639 w 645"/>
                <a:gd name="T73" fmla="*/ 291 h 402"/>
                <a:gd name="T74" fmla="*/ 606 w 645"/>
                <a:gd name="T75" fmla="*/ 201 h 402"/>
                <a:gd name="T76" fmla="*/ 621 w 645"/>
                <a:gd name="T77" fmla="*/ 175 h 402"/>
                <a:gd name="T78" fmla="*/ 584 w 645"/>
                <a:gd name="T79" fmla="*/ 164 h 402"/>
                <a:gd name="T80" fmla="*/ 567 w 645"/>
                <a:gd name="T81" fmla="*/ 143 h 402"/>
                <a:gd name="T82" fmla="*/ 566 w 645"/>
                <a:gd name="T83" fmla="*/ 141 h 402"/>
                <a:gd name="T84" fmla="*/ 492 w 645"/>
                <a:gd name="T85" fmla="*/ 124 h 402"/>
                <a:gd name="T86" fmla="*/ 428 w 645"/>
                <a:gd name="T87" fmla="*/ 122 h 402"/>
                <a:gd name="T88" fmla="*/ 284 w 645"/>
                <a:gd name="T89" fmla="*/ 64 h 402"/>
                <a:gd name="T90" fmla="*/ 189 w 645"/>
                <a:gd name="T91" fmla="*/ 0 h 402"/>
                <a:gd name="T92" fmla="*/ 97 w 645"/>
                <a:gd name="T93" fmla="*/ 6 h 402"/>
                <a:gd name="T94" fmla="*/ 81 w 645"/>
                <a:gd name="T95" fmla="*/ 1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45" h="402">
                  <a:moveTo>
                    <a:pt x="81" y="1"/>
                  </a:moveTo>
                  <a:cubicBezTo>
                    <a:pt x="80" y="5"/>
                    <a:pt x="80" y="5"/>
                    <a:pt x="80" y="5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113" y="30"/>
                    <a:pt x="113" y="30"/>
                    <a:pt x="113" y="30"/>
                  </a:cubicBezTo>
                  <a:cubicBezTo>
                    <a:pt x="113" y="30"/>
                    <a:pt x="113" y="30"/>
                    <a:pt x="113" y="30"/>
                  </a:cubicBezTo>
                  <a:cubicBezTo>
                    <a:pt x="113" y="31"/>
                    <a:pt x="113" y="31"/>
                    <a:pt x="113" y="31"/>
                  </a:cubicBezTo>
                  <a:cubicBezTo>
                    <a:pt x="114" y="31"/>
                    <a:pt x="114" y="31"/>
                    <a:pt x="114" y="31"/>
                  </a:cubicBezTo>
                  <a:cubicBezTo>
                    <a:pt x="131" y="50"/>
                    <a:pt x="131" y="50"/>
                    <a:pt x="131" y="50"/>
                  </a:cubicBezTo>
                  <a:cubicBezTo>
                    <a:pt x="129" y="53"/>
                    <a:pt x="129" y="53"/>
                    <a:pt x="129" y="53"/>
                  </a:cubicBezTo>
                  <a:cubicBezTo>
                    <a:pt x="118" y="65"/>
                    <a:pt x="118" y="65"/>
                    <a:pt x="118" y="65"/>
                  </a:cubicBezTo>
                  <a:cubicBezTo>
                    <a:pt x="117" y="66"/>
                    <a:pt x="117" y="66"/>
                    <a:pt x="117" y="66"/>
                  </a:cubicBezTo>
                  <a:cubicBezTo>
                    <a:pt x="116" y="68"/>
                    <a:pt x="116" y="68"/>
                    <a:pt x="116" y="68"/>
                  </a:cubicBezTo>
                  <a:cubicBezTo>
                    <a:pt x="98" y="68"/>
                    <a:pt x="98" y="68"/>
                    <a:pt x="98" y="68"/>
                  </a:cubicBezTo>
                  <a:cubicBezTo>
                    <a:pt x="87" y="69"/>
                    <a:pt x="87" y="69"/>
                    <a:pt x="87" y="69"/>
                  </a:cubicBezTo>
                  <a:cubicBezTo>
                    <a:pt x="80" y="77"/>
                    <a:pt x="80" y="77"/>
                    <a:pt x="80" y="77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4" y="98"/>
                    <a:pt x="84" y="98"/>
                    <a:pt x="84" y="98"/>
                  </a:cubicBezTo>
                  <a:cubicBezTo>
                    <a:pt x="94" y="112"/>
                    <a:pt x="94" y="112"/>
                    <a:pt x="94" y="112"/>
                  </a:cubicBezTo>
                  <a:cubicBezTo>
                    <a:pt x="94" y="113"/>
                    <a:pt x="94" y="113"/>
                    <a:pt x="94" y="113"/>
                  </a:cubicBezTo>
                  <a:cubicBezTo>
                    <a:pt x="94" y="142"/>
                    <a:pt x="94" y="142"/>
                    <a:pt x="94" y="142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17" y="150"/>
                    <a:pt x="117" y="150"/>
                    <a:pt x="117" y="150"/>
                  </a:cubicBezTo>
                  <a:cubicBezTo>
                    <a:pt x="118" y="150"/>
                    <a:pt x="118" y="150"/>
                    <a:pt x="118" y="150"/>
                  </a:cubicBezTo>
                  <a:cubicBezTo>
                    <a:pt x="118" y="150"/>
                    <a:pt x="118" y="150"/>
                    <a:pt x="118" y="150"/>
                  </a:cubicBezTo>
                  <a:cubicBezTo>
                    <a:pt x="119" y="151"/>
                    <a:pt x="119" y="151"/>
                    <a:pt x="119" y="151"/>
                  </a:cubicBezTo>
                  <a:cubicBezTo>
                    <a:pt x="120" y="152"/>
                    <a:pt x="120" y="152"/>
                    <a:pt x="120" y="152"/>
                  </a:cubicBezTo>
                  <a:cubicBezTo>
                    <a:pt x="134" y="171"/>
                    <a:pt x="134" y="171"/>
                    <a:pt x="134" y="171"/>
                  </a:cubicBezTo>
                  <a:cubicBezTo>
                    <a:pt x="134" y="172"/>
                    <a:pt x="134" y="172"/>
                    <a:pt x="134" y="172"/>
                  </a:cubicBezTo>
                  <a:cubicBezTo>
                    <a:pt x="134" y="172"/>
                    <a:pt x="134" y="172"/>
                    <a:pt x="134" y="172"/>
                  </a:cubicBezTo>
                  <a:cubicBezTo>
                    <a:pt x="141" y="191"/>
                    <a:pt x="141" y="191"/>
                    <a:pt x="141" y="191"/>
                  </a:cubicBezTo>
                  <a:cubicBezTo>
                    <a:pt x="141" y="192"/>
                    <a:pt x="141" y="192"/>
                    <a:pt x="141" y="192"/>
                  </a:cubicBezTo>
                  <a:cubicBezTo>
                    <a:pt x="141" y="192"/>
                    <a:pt x="141" y="192"/>
                    <a:pt x="141" y="192"/>
                  </a:cubicBezTo>
                  <a:cubicBezTo>
                    <a:pt x="141" y="205"/>
                    <a:pt x="141" y="205"/>
                    <a:pt x="141" y="205"/>
                  </a:cubicBezTo>
                  <a:cubicBezTo>
                    <a:pt x="140" y="212"/>
                    <a:pt x="138" y="218"/>
                    <a:pt x="136" y="223"/>
                  </a:cubicBezTo>
                  <a:cubicBezTo>
                    <a:pt x="131" y="230"/>
                    <a:pt x="121" y="236"/>
                    <a:pt x="106" y="243"/>
                  </a:cubicBezTo>
                  <a:cubicBezTo>
                    <a:pt x="71" y="264"/>
                    <a:pt x="71" y="264"/>
                    <a:pt x="71" y="264"/>
                  </a:cubicBezTo>
                  <a:cubicBezTo>
                    <a:pt x="69" y="264"/>
                    <a:pt x="69" y="264"/>
                    <a:pt x="69" y="264"/>
                  </a:cubicBezTo>
                  <a:cubicBezTo>
                    <a:pt x="4" y="268"/>
                    <a:pt x="4" y="268"/>
                    <a:pt x="4" y="268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11" y="305"/>
                    <a:pt x="11" y="305"/>
                    <a:pt x="11" y="305"/>
                  </a:cubicBezTo>
                  <a:cubicBezTo>
                    <a:pt x="11" y="306"/>
                    <a:pt x="11" y="306"/>
                    <a:pt x="11" y="306"/>
                  </a:cubicBezTo>
                  <a:cubicBezTo>
                    <a:pt x="11" y="307"/>
                    <a:pt x="11" y="307"/>
                    <a:pt x="11" y="307"/>
                  </a:cubicBezTo>
                  <a:cubicBezTo>
                    <a:pt x="15" y="334"/>
                    <a:pt x="15" y="334"/>
                    <a:pt x="15" y="334"/>
                  </a:cubicBezTo>
                  <a:cubicBezTo>
                    <a:pt x="50" y="377"/>
                    <a:pt x="50" y="377"/>
                    <a:pt x="50" y="377"/>
                  </a:cubicBezTo>
                  <a:cubicBezTo>
                    <a:pt x="52" y="377"/>
                    <a:pt x="52" y="377"/>
                    <a:pt x="52" y="377"/>
                  </a:cubicBezTo>
                  <a:cubicBezTo>
                    <a:pt x="52" y="377"/>
                    <a:pt x="52" y="377"/>
                    <a:pt x="52" y="377"/>
                  </a:cubicBezTo>
                  <a:cubicBezTo>
                    <a:pt x="52" y="378"/>
                    <a:pt x="52" y="378"/>
                    <a:pt x="52" y="378"/>
                  </a:cubicBezTo>
                  <a:cubicBezTo>
                    <a:pt x="66" y="402"/>
                    <a:pt x="66" y="402"/>
                    <a:pt x="66" y="402"/>
                  </a:cubicBezTo>
                  <a:cubicBezTo>
                    <a:pt x="67" y="399"/>
                    <a:pt x="67" y="399"/>
                    <a:pt x="67" y="399"/>
                  </a:cubicBezTo>
                  <a:cubicBezTo>
                    <a:pt x="67" y="398"/>
                    <a:pt x="67" y="398"/>
                    <a:pt x="67" y="398"/>
                  </a:cubicBezTo>
                  <a:cubicBezTo>
                    <a:pt x="79" y="365"/>
                    <a:pt x="79" y="365"/>
                    <a:pt x="79" y="365"/>
                  </a:cubicBezTo>
                  <a:cubicBezTo>
                    <a:pt x="79" y="365"/>
                    <a:pt x="79" y="365"/>
                    <a:pt x="79" y="365"/>
                  </a:cubicBezTo>
                  <a:cubicBezTo>
                    <a:pt x="80" y="364"/>
                    <a:pt x="80" y="364"/>
                    <a:pt x="80" y="364"/>
                  </a:cubicBezTo>
                  <a:cubicBezTo>
                    <a:pt x="80" y="364"/>
                    <a:pt x="80" y="364"/>
                    <a:pt x="80" y="364"/>
                  </a:cubicBezTo>
                  <a:cubicBezTo>
                    <a:pt x="101" y="336"/>
                    <a:pt x="101" y="336"/>
                    <a:pt x="101" y="336"/>
                  </a:cubicBezTo>
                  <a:cubicBezTo>
                    <a:pt x="102" y="335"/>
                    <a:pt x="102" y="335"/>
                    <a:pt x="102" y="335"/>
                  </a:cubicBezTo>
                  <a:cubicBezTo>
                    <a:pt x="129" y="323"/>
                    <a:pt x="129" y="323"/>
                    <a:pt x="129" y="323"/>
                  </a:cubicBezTo>
                  <a:cubicBezTo>
                    <a:pt x="131" y="323"/>
                    <a:pt x="131" y="323"/>
                    <a:pt x="131" y="323"/>
                  </a:cubicBezTo>
                  <a:cubicBezTo>
                    <a:pt x="148" y="333"/>
                    <a:pt x="148" y="333"/>
                    <a:pt x="148" y="333"/>
                  </a:cubicBezTo>
                  <a:cubicBezTo>
                    <a:pt x="170" y="331"/>
                    <a:pt x="170" y="331"/>
                    <a:pt x="170" y="331"/>
                  </a:cubicBezTo>
                  <a:cubicBezTo>
                    <a:pt x="162" y="294"/>
                    <a:pt x="162" y="294"/>
                    <a:pt x="162" y="294"/>
                  </a:cubicBezTo>
                  <a:cubicBezTo>
                    <a:pt x="167" y="293"/>
                    <a:pt x="167" y="293"/>
                    <a:pt x="167" y="293"/>
                  </a:cubicBezTo>
                  <a:cubicBezTo>
                    <a:pt x="187" y="291"/>
                    <a:pt x="187" y="291"/>
                    <a:pt x="187" y="291"/>
                  </a:cubicBezTo>
                  <a:cubicBezTo>
                    <a:pt x="208" y="292"/>
                    <a:pt x="208" y="292"/>
                    <a:pt x="208" y="292"/>
                  </a:cubicBezTo>
                  <a:cubicBezTo>
                    <a:pt x="210" y="292"/>
                    <a:pt x="210" y="292"/>
                    <a:pt x="210" y="292"/>
                  </a:cubicBezTo>
                  <a:cubicBezTo>
                    <a:pt x="210" y="293"/>
                    <a:pt x="210" y="293"/>
                    <a:pt x="210" y="293"/>
                  </a:cubicBezTo>
                  <a:cubicBezTo>
                    <a:pt x="252" y="312"/>
                    <a:pt x="252" y="312"/>
                    <a:pt x="252" y="312"/>
                  </a:cubicBezTo>
                  <a:cubicBezTo>
                    <a:pt x="288" y="320"/>
                    <a:pt x="288" y="320"/>
                    <a:pt x="288" y="320"/>
                  </a:cubicBezTo>
                  <a:cubicBezTo>
                    <a:pt x="289" y="320"/>
                    <a:pt x="289" y="320"/>
                    <a:pt x="289" y="320"/>
                  </a:cubicBezTo>
                  <a:cubicBezTo>
                    <a:pt x="289" y="320"/>
                    <a:pt x="289" y="320"/>
                    <a:pt x="289" y="320"/>
                  </a:cubicBezTo>
                  <a:cubicBezTo>
                    <a:pt x="290" y="320"/>
                    <a:pt x="290" y="320"/>
                    <a:pt x="290" y="320"/>
                  </a:cubicBezTo>
                  <a:cubicBezTo>
                    <a:pt x="302" y="328"/>
                    <a:pt x="302" y="328"/>
                    <a:pt x="302" y="328"/>
                  </a:cubicBezTo>
                  <a:cubicBezTo>
                    <a:pt x="319" y="334"/>
                    <a:pt x="319" y="334"/>
                    <a:pt x="319" y="334"/>
                  </a:cubicBezTo>
                  <a:cubicBezTo>
                    <a:pt x="319" y="335"/>
                    <a:pt x="319" y="335"/>
                    <a:pt x="319" y="335"/>
                  </a:cubicBezTo>
                  <a:cubicBezTo>
                    <a:pt x="319" y="335"/>
                    <a:pt x="319" y="335"/>
                    <a:pt x="319" y="335"/>
                  </a:cubicBezTo>
                  <a:cubicBezTo>
                    <a:pt x="319" y="335"/>
                    <a:pt x="319" y="335"/>
                    <a:pt x="319" y="335"/>
                  </a:cubicBezTo>
                  <a:cubicBezTo>
                    <a:pt x="319" y="335"/>
                    <a:pt x="319" y="335"/>
                    <a:pt x="319" y="335"/>
                  </a:cubicBezTo>
                  <a:cubicBezTo>
                    <a:pt x="329" y="345"/>
                    <a:pt x="329" y="345"/>
                    <a:pt x="329" y="345"/>
                  </a:cubicBezTo>
                  <a:cubicBezTo>
                    <a:pt x="335" y="347"/>
                    <a:pt x="335" y="347"/>
                    <a:pt x="335" y="347"/>
                  </a:cubicBezTo>
                  <a:cubicBezTo>
                    <a:pt x="347" y="336"/>
                    <a:pt x="347" y="336"/>
                    <a:pt x="347" y="336"/>
                  </a:cubicBezTo>
                  <a:cubicBezTo>
                    <a:pt x="347" y="335"/>
                    <a:pt x="347" y="335"/>
                    <a:pt x="347" y="335"/>
                  </a:cubicBezTo>
                  <a:cubicBezTo>
                    <a:pt x="365" y="322"/>
                    <a:pt x="365" y="322"/>
                    <a:pt x="365" y="322"/>
                  </a:cubicBezTo>
                  <a:cubicBezTo>
                    <a:pt x="374" y="304"/>
                    <a:pt x="374" y="304"/>
                    <a:pt x="374" y="304"/>
                  </a:cubicBezTo>
                  <a:cubicBezTo>
                    <a:pt x="391" y="313"/>
                    <a:pt x="391" y="313"/>
                    <a:pt x="391" y="313"/>
                  </a:cubicBezTo>
                  <a:cubicBezTo>
                    <a:pt x="391" y="314"/>
                    <a:pt x="391" y="314"/>
                    <a:pt x="391" y="314"/>
                  </a:cubicBezTo>
                  <a:cubicBezTo>
                    <a:pt x="391" y="315"/>
                    <a:pt x="391" y="315"/>
                    <a:pt x="391" y="315"/>
                  </a:cubicBezTo>
                  <a:cubicBezTo>
                    <a:pt x="396" y="329"/>
                    <a:pt x="396" y="329"/>
                    <a:pt x="396" y="329"/>
                  </a:cubicBezTo>
                  <a:cubicBezTo>
                    <a:pt x="396" y="332"/>
                    <a:pt x="396" y="332"/>
                    <a:pt x="396" y="332"/>
                  </a:cubicBezTo>
                  <a:cubicBezTo>
                    <a:pt x="393" y="341"/>
                    <a:pt x="393" y="341"/>
                    <a:pt x="393" y="341"/>
                  </a:cubicBezTo>
                  <a:cubicBezTo>
                    <a:pt x="395" y="343"/>
                    <a:pt x="395" y="343"/>
                    <a:pt x="395" y="343"/>
                  </a:cubicBezTo>
                  <a:cubicBezTo>
                    <a:pt x="405" y="338"/>
                    <a:pt x="405" y="338"/>
                    <a:pt x="405" y="338"/>
                  </a:cubicBezTo>
                  <a:cubicBezTo>
                    <a:pt x="420" y="323"/>
                    <a:pt x="420" y="323"/>
                    <a:pt x="420" y="323"/>
                  </a:cubicBezTo>
                  <a:cubicBezTo>
                    <a:pt x="434" y="323"/>
                    <a:pt x="434" y="323"/>
                    <a:pt x="434" y="323"/>
                  </a:cubicBezTo>
                  <a:cubicBezTo>
                    <a:pt x="434" y="324"/>
                    <a:pt x="434" y="324"/>
                    <a:pt x="434" y="324"/>
                  </a:cubicBezTo>
                  <a:cubicBezTo>
                    <a:pt x="435" y="324"/>
                    <a:pt x="435" y="324"/>
                    <a:pt x="435" y="324"/>
                  </a:cubicBezTo>
                  <a:cubicBezTo>
                    <a:pt x="444" y="330"/>
                    <a:pt x="444" y="330"/>
                    <a:pt x="444" y="330"/>
                  </a:cubicBezTo>
                  <a:cubicBezTo>
                    <a:pt x="450" y="336"/>
                    <a:pt x="453" y="342"/>
                    <a:pt x="450" y="347"/>
                  </a:cubicBezTo>
                  <a:cubicBezTo>
                    <a:pt x="449" y="370"/>
                    <a:pt x="449" y="370"/>
                    <a:pt x="449" y="370"/>
                  </a:cubicBezTo>
                  <a:cubicBezTo>
                    <a:pt x="456" y="382"/>
                    <a:pt x="456" y="382"/>
                    <a:pt x="456" y="382"/>
                  </a:cubicBezTo>
                  <a:cubicBezTo>
                    <a:pt x="458" y="383"/>
                    <a:pt x="458" y="383"/>
                    <a:pt x="458" y="383"/>
                  </a:cubicBezTo>
                  <a:cubicBezTo>
                    <a:pt x="483" y="355"/>
                    <a:pt x="500" y="342"/>
                    <a:pt x="511" y="342"/>
                  </a:cubicBezTo>
                  <a:cubicBezTo>
                    <a:pt x="539" y="342"/>
                    <a:pt x="539" y="342"/>
                    <a:pt x="539" y="342"/>
                  </a:cubicBezTo>
                  <a:cubicBezTo>
                    <a:pt x="545" y="328"/>
                    <a:pt x="545" y="328"/>
                    <a:pt x="545" y="328"/>
                  </a:cubicBezTo>
                  <a:cubicBezTo>
                    <a:pt x="568" y="318"/>
                    <a:pt x="568" y="318"/>
                    <a:pt x="568" y="318"/>
                  </a:cubicBezTo>
                  <a:cubicBezTo>
                    <a:pt x="569" y="318"/>
                    <a:pt x="569" y="318"/>
                    <a:pt x="569" y="318"/>
                  </a:cubicBezTo>
                  <a:cubicBezTo>
                    <a:pt x="596" y="315"/>
                    <a:pt x="596" y="315"/>
                    <a:pt x="596" y="315"/>
                  </a:cubicBezTo>
                  <a:cubicBezTo>
                    <a:pt x="625" y="301"/>
                    <a:pt x="625" y="301"/>
                    <a:pt x="625" y="301"/>
                  </a:cubicBezTo>
                  <a:cubicBezTo>
                    <a:pt x="625" y="300"/>
                    <a:pt x="625" y="300"/>
                    <a:pt x="625" y="300"/>
                  </a:cubicBezTo>
                  <a:cubicBezTo>
                    <a:pt x="643" y="300"/>
                    <a:pt x="643" y="300"/>
                    <a:pt x="643" y="300"/>
                  </a:cubicBezTo>
                  <a:cubicBezTo>
                    <a:pt x="639" y="291"/>
                    <a:pt x="639" y="291"/>
                    <a:pt x="639" y="291"/>
                  </a:cubicBezTo>
                  <a:cubicBezTo>
                    <a:pt x="640" y="289"/>
                    <a:pt x="640" y="289"/>
                    <a:pt x="640" y="289"/>
                  </a:cubicBezTo>
                  <a:cubicBezTo>
                    <a:pt x="645" y="285"/>
                    <a:pt x="645" y="285"/>
                    <a:pt x="645" y="285"/>
                  </a:cubicBezTo>
                  <a:cubicBezTo>
                    <a:pt x="606" y="201"/>
                    <a:pt x="606" y="201"/>
                    <a:pt x="606" y="201"/>
                  </a:cubicBezTo>
                  <a:cubicBezTo>
                    <a:pt x="606" y="199"/>
                    <a:pt x="606" y="199"/>
                    <a:pt x="606" y="199"/>
                  </a:cubicBezTo>
                  <a:cubicBezTo>
                    <a:pt x="605" y="198"/>
                    <a:pt x="605" y="198"/>
                    <a:pt x="605" y="198"/>
                  </a:cubicBezTo>
                  <a:cubicBezTo>
                    <a:pt x="621" y="175"/>
                    <a:pt x="621" y="175"/>
                    <a:pt x="621" y="175"/>
                  </a:cubicBezTo>
                  <a:cubicBezTo>
                    <a:pt x="616" y="170"/>
                    <a:pt x="616" y="170"/>
                    <a:pt x="616" y="170"/>
                  </a:cubicBezTo>
                  <a:cubicBezTo>
                    <a:pt x="588" y="164"/>
                    <a:pt x="588" y="164"/>
                    <a:pt x="588" y="164"/>
                  </a:cubicBezTo>
                  <a:cubicBezTo>
                    <a:pt x="584" y="164"/>
                    <a:pt x="584" y="164"/>
                    <a:pt x="584" y="164"/>
                  </a:cubicBezTo>
                  <a:cubicBezTo>
                    <a:pt x="584" y="164"/>
                    <a:pt x="584" y="164"/>
                    <a:pt x="584" y="164"/>
                  </a:cubicBezTo>
                  <a:cubicBezTo>
                    <a:pt x="584" y="162"/>
                    <a:pt x="584" y="162"/>
                    <a:pt x="584" y="162"/>
                  </a:cubicBezTo>
                  <a:cubicBezTo>
                    <a:pt x="567" y="143"/>
                    <a:pt x="567" y="143"/>
                    <a:pt x="567" y="143"/>
                  </a:cubicBezTo>
                  <a:cubicBezTo>
                    <a:pt x="568" y="139"/>
                    <a:pt x="568" y="139"/>
                    <a:pt x="568" y="139"/>
                  </a:cubicBezTo>
                  <a:cubicBezTo>
                    <a:pt x="567" y="140"/>
                    <a:pt x="567" y="140"/>
                    <a:pt x="567" y="140"/>
                  </a:cubicBezTo>
                  <a:cubicBezTo>
                    <a:pt x="566" y="141"/>
                    <a:pt x="566" y="141"/>
                    <a:pt x="566" y="141"/>
                  </a:cubicBezTo>
                  <a:cubicBezTo>
                    <a:pt x="550" y="131"/>
                    <a:pt x="550" y="131"/>
                    <a:pt x="550" y="131"/>
                  </a:cubicBezTo>
                  <a:cubicBezTo>
                    <a:pt x="542" y="140"/>
                    <a:pt x="535" y="147"/>
                    <a:pt x="526" y="149"/>
                  </a:cubicBezTo>
                  <a:cubicBezTo>
                    <a:pt x="519" y="152"/>
                    <a:pt x="507" y="143"/>
                    <a:pt x="492" y="124"/>
                  </a:cubicBezTo>
                  <a:cubicBezTo>
                    <a:pt x="483" y="114"/>
                    <a:pt x="483" y="114"/>
                    <a:pt x="483" y="114"/>
                  </a:cubicBezTo>
                  <a:cubicBezTo>
                    <a:pt x="482" y="112"/>
                    <a:pt x="475" y="114"/>
                    <a:pt x="463" y="118"/>
                  </a:cubicBezTo>
                  <a:cubicBezTo>
                    <a:pt x="445" y="124"/>
                    <a:pt x="434" y="125"/>
                    <a:pt x="428" y="122"/>
                  </a:cubicBezTo>
                  <a:cubicBezTo>
                    <a:pt x="423" y="117"/>
                    <a:pt x="421" y="106"/>
                    <a:pt x="423" y="93"/>
                  </a:cubicBezTo>
                  <a:cubicBezTo>
                    <a:pt x="424" y="81"/>
                    <a:pt x="423" y="75"/>
                    <a:pt x="421" y="72"/>
                  </a:cubicBezTo>
                  <a:cubicBezTo>
                    <a:pt x="284" y="64"/>
                    <a:pt x="284" y="64"/>
                    <a:pt x="284" y="64"/>
                  </a:cubicBezTo>
                  <a:cubicBezTo>
                    <a:pt x="271" y="59"/>
                    <a:pt x="260" y="54"/>
                    <a:pt x="255" y="48"/>
                  </a:cubicBezTo>
                  <a:cubicBezTo>
                    <a:pt x="234" y="43"/>
                    <a:pt x="234" y="43"/>
                    <a:pt x="234" y="43"/>
                  </a:cubicBezTo>
                  <a:cubicBezTo>
                    <a:pt x="226" y="40"/>
                    <a:pt x="210" y="26"/>
                    <a:pt x="189" y="0"/>
                  </a:cubicBezTo>
                  <a:cubicBezTo>
                    <a:pt x="175" y="11"/>
                    <a:pt x="175" y="11"/>
                    <a:pt x="175" y="11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6"/>
                    <a:pt x="97" y="6"/>
                    <a:pt x="97" y="6"/>
                  </a:cubicBezTo>
                  <a:lnTo>
                    <a:pt x="81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1"/>
            <p:cNvSpPr/>
            <p:nvPr/>
          </p:nvSpPr>
          <p:spPr bwMode="auto">
            <a:xfrm>
              <a:off x="5214938" y="3922713"/>
              <a:ext cx="661988" cy="525463"/>
            </a:xfrm>
            <a:custGeom>
              <a:avLst/>
              <a:gdLst>
                <a:gd name="T0" fmla="*/ 645 w 669"/>
                <a:gd name="T1" fmla="*/ 171 h 532"/>
                <a:gd name="T2" fmla="*/ 669 w 669"/>
                <a:gd name="T3" fmla="*/ 166 h 532"/>
                <a:gd name="T4" fmla="*/ 622 w 669"/>
                <a:gd name="T5" fmla="*/ 118 h 532"/>
                <a:gd name="T6" fmla="*/ 589 w 669"/>
                <a:gd name="T7" fmla="*/ 58 h 532"/>
                <a:gd name="T8" fmla="*/ 532 w 669"/>
                <a:gd name="T9" fmla="*/ 71 h 532"/>
                <a:gd name="T10" fmla="*/ 529 w 669"/>
                <a:gd name="T11" fmla="*/ 77 h 532"/>
                <a:gd name="T12" fmla="*/ 482 w 669"/>
                <a:gd name="T13" fmla="*/ 66 h 532"/>
                <a:gd name="T14" fmla="*/ 397 w 669"/>
                <a:gd name="T15" fmla="*/ 105 h 532"/>
                <a:gd name="T16" fmla="*/ 397 w 669"/>
                <a:gd name="T17" fmla="*/ 50 h 532"/>
                <a:gd name="T18" fmla="*/ 393 w 669"/>
                <a:gd name="T19" fmla="*/ 27 h 532"/>
                <a:gd name="T20" fmla="*/ 365 w 669"/>
                <a:gd name="T21" fmla="*/ 26 h 532"/>
                <a:gd name="T22" fmla="*/ 334 w 669"/>
                <a:gd name="T23" fmla="*/ 24 h 532"/>
                <a:gd name="T24" fmla="*/ 289 w 669"/>
                <a:gd name="T25" fmla="*/ 3 h 532"/>
                <a:gd name="T26" fmla="*/ 277 w 669"/>
                <a:gd name="T27" fmla="*/ 65 h 532"/>
                <a:gd name="T28" fmla="*/ 218 w 669"/>
                <a:gd name="T29" fmla="*/ 47 h 532"/>
                <a:gd name="T30" fmla="*/ 205 w 669"/>
                <a:gd name="T31" fmla="*/ 43 h 532"/>
                <a:gd name="T32" fmla="*/ 189 w 669"/>
                <a:gd name="T33" fmla="*/ 87 h 532"/>
                <a:gd name="T34" fmla="*/ 198 w 669"/>
                <a:gd name="T35" fmla="*/ 125 h 532"/>
                <a:gd name="T36" fmla="*/ 179 w 669"/>
                <a:gd name="T37" fmla="*/ 161 h 532"/>
                <a:gd name="T38" fmla="*/ 137 w 669"/>
                <a:gd name="T39" fmla="*/ 270 h 532"/>
                <a:gd name="T40" fmla="*/ 76 w 669"/>
                <a:gd name="T41" fmla="*/ 310 h 532"/>
                <a:gd name="T42" fmla="*/ 84 w 669"/>
                <a:gd name="T43" fmla="*/ 329 h 532"/>
                <a:gd name="T44" fmla="*/ 50 w 669"/>
                <a:gd name="T45" fmla="*/ 376 h 532"/>
                <a:gd name="T46" fmla="*/ 14 w 669"/>
                <a:gd name="T47" fmla="*/ 387 h 532"/>
                <a:gd name="T48" fmla="*/ 7 w 669"/>
                <a:gd name="T49" fmla="*/ 485 h 532"/>
                <a:gd name="T50" fmla="*/ 20 w 669"/>
                <a:gd name="T51" fmla="*/ 517 h 532"/>
                <a:gd name="T52" fmla="*/ 55 w 669"/>
                <a:gd name="T53" fmla="*/ 529 h 532"/>
                <a:gd name="T54" fmla="*/ 58 w 669"/>
                <a:gd name="T55" fmla="*/ 525 h 532"/>
                <a:gd name="T56" fmla="*/ 47 w 669"/>
                <a:gd name="T57" fmla="*/ 493 h 532"/>
                <a:gd name="T58" fmla="*/ 32 w 669"/>
                <a:gd name="T59" fmla="*/ 480 h 532"/>
                <a:gd name="T60" fmla="*/ 49 w 669"/>
                <a:gd name="T61" fmla="*/ 458 h 532"/>
                <a:gd name="T62" fmla="*/ 85 w 669"/>
                <a:gd name="T63" fmla="*/ 429 h 532"/>
                <a:gd name="T64" fmla="*/ 169 w 669"/>
                <a:gd name="T65" fmla="*/ 373 h 532"/>
                <a:gd name="T66" fmla="*/ 186 w 669"/>
                <a:gd name="T67" fmla="*/ 383 h 532"/>
                <a:gd name="T68" fmla="*/ 198 w 669"/>
                <a:gd name="T69" fmla="*/ 373 h 532"/>
                <a:gd name="T70" fmla="*/ 255 w 669"/>
                <a:gd name="T71" fmla="*/ 362 h 532"/>
                <a:gd name="T72" fmla="*/ 258 w 669"/>
                <a:gd name="T73" fmla="*/ 359 h 532"/>
                <a:gd name="T74" fmla="*/ 314 w 669"/>
                <a:gd name="T75" fmla="*/ 337 h 532"/>
                <a:gd name="T76" fmla="*/ 326 w 669"/>
                <a:gd name="T77" fmla="*/ 253 h 532"/>
                <a:gd name="T78" fmla="*/ 344 w 669"/>
                <a:gd name="T79" fmla="*/ 250 h 532"/>
                <a:gd name="T80" fmla="*/ 349 w 669"/>
                <a:gd name="T81" fmla="*/ 252 h 532"/>
                <a:gd name="T82" fmla="*/ 419 w 669"/>
                <a:gd name="T83" fmla="*/ 297 h 532"/>
                <a:gd name="T84" fmla="*/ 411 w 669"/>
                <a:gd name="T85" fmla="*/ 272 h 532"/>
                <a:gd name="T86" fmla="*/ 438 w 669"/>
                <a:gd name="T87" fmla="*/ 261 h 532"/>
                <a:gd name="T88" fmla="*/ 456 w 669"/>
                <a:gd name="T89" fmla="*/ 252 h 532"/>
                <a:gd name="T90" fmla="*/ 509 w 669"/>
                <a:gd name="T91" fmla="*/ 268 h 532"/>
                <a:gd name="T92" fmla="*/ 544 w 669"/>
                <a:gd name="T93" fmla="*/ 245 h 532"/>
                <a:gd name="T94" fmla="*/ 547 w 669"/>
                <a:gd name="T95" fmla="*/ 248 h 532"/>
                <a:gd name="T96" fmla="*/ 628 w 669"/>
                <a:gd name="T97" fmla="*/ 182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69" h="532">
                  <a:moveTo>
                    <a:pt x="628" y="182"/>
                  </a:moveTo>
                  <a:cubicBezTo>
                    <a:pt x="638" y="181"/>
                    <a:pt x="643" y="177"/>
                    <a:pt x="645" y="172"/>
                  </a:cubicBezTo>
                  <a:cubicBezTo>
                    <a:pt x="645" y="171"/>
                    <a:pt x="645" y="171"/>
                    <a:pt x="645" y="171"/>
                  </a:cubicBezTo>
                  <a:cubicBezTo>
                    <a:pt x="646" y="167"/>
                    <a:pt x="646" y="167"/>
                    <a:pt x="646" y="167"/>
                  </a:cubicBezTo>
                  <a:cubicBezTo>
                    <a:pt x="650" y="167"/>
                    <a:pt x="650" y="167"/>
                    <a:pt x="650" y="167"/>
                  </a:cubicBezTo>
                  <a:cubicBezTo>
                    <a:pt x="669" y="166"/>
                    <a:pt x="669" y="166"/>
                    <a:pt x="669" y="166"/>
                  </a:cubicBezTo>
                  <a:cubicBezTo>
                    <a:pt x="669" y="153"/>
                    <a:pt x="669" y="153"/>
                    <a:pt x="669" y="153"/>
                  </a:cubicBezTo>
                  <a:cubicBezTo>
                    <a:pt x="664" y="153"/>
                    <a:pt x="659" y="151"/>
                    <a:pt x="654" y="146"/>
                  </a:cubicBezTo>
                  <a:cubicBezTo>
                    <a:pt x="622" y="118"/>
                    <a:pt x="622" y="118"/>
                    <a:pt x="622" y="118"/>
                  </a:cubicBezTo>
                  <a:cubicBezTo>
                    <a:pt x="622" y="117"/>
                    <a:pt x="622" y="117"/>
                    <a:pt x="622" y="117"/>
                  </a:cubicBezTo>
                  <a:cubicBezTo>
                    <a:pt x="608" y="77"/>
                    <a:pt x="608" y="77"/>
                    <a:pt x="608" y="77"/>
                  </a:cubicBezTo>
                  <a:cubicBezTo>
                    <a:pt x="589" y="58"/>
                    <a:pt x="589" y="58"/>
                    <a:pt x="589" y="58"/>
                  </a:cubicBezTo>
                  <a:cubicBezTo>
                    <a:pt x="566" y="57"/>
                    <a:pt x="548" y="57"/>
                    <a:pt x="535" y="58"/>
                  </a:cubicBezTo>
                  <a:cubicBezTo>
                    <a:pt x="531" y="59"/>
                    <a:pt x="531" y="59"/>
                    <a:pt x="531" y="59"/>
                  </a:cubicBezTo>
                  <a:cubicBezTo>
                    <a:pt x="532" y="71"/>
                    <a:pt x="532" y="71"/>
                    <a:pt x="532" y="71"/>
                  </a:cubicBezTo>
                  <a:cubicBezTo>
                    <a:pt x="532" y="74"/>
                    <a:pt x="532" y="74"/>
                    <a:pt x="532" y="74"/>
                  </a:cubicBezTo>
                  <a:cubicBezTo>
                    <a:pt x="532" y="77"/>
                    <a:pt x="532" y="77"/>
                    <a:pt x="532" y="77"/>
                  </a:cubicBezTo>
                  <a:cubicBezTo>
                    <a:pt x="529" y="77"/>
                    <a:pt x="529" y="77"/>
                    <a:pt x="529" y="77"/>
                  </a:cubicBezTo>
                  <a:cubicBezTo>
                    <a:pt x="512" y="84"/>
                    <a:pt x="512" y="84"/>
                    <a:pt x="512" y="84"/>
                  </a:cubicBezTo>
                  <a:cubicBezTo>
                    <a:pt x="509" y="82"/>
                    <a:pt x="509" y="82"/>
                    <a:pt x="509" y="82"/>
                  </a:cubicBezTo>
                  <a:cubicBezTo>
                    <a:pt x="495" y="68"/>
                    <a:pt x="487" y="63"/>
                    <a:pt x="482" y="66"/>
                  </a:cubicBezTo>
                  <a:cubicBezTo>
                    <a:pt x="445" y="84"/>
                    <a:pt x="424" y="93"/>
                    <a:pt x="417" y="88"/>
                  </a:cubicBezTo>
                  <a:cubicBezTo>
                    <a:pt x="413" y="89"/>
                    <a:pt x="408" y="94"/>
                    <a:pt x="400" y="101"/>
                  </a:cubicBezTo>
                  <a:cubicBezTo>
                    <a:pt x="397" y="105"/>
                    <a:pt x="397" y="105"/>
                    <a:pt x="397" y="105"/>
                  </a:cubicBezTo>
                  <a:cubicBezTo>
                    <a:pt x="393" y="101"/>
                    <a:pt x="393" y="101"/>
                    <a:pt x="393" y="101"/>
                  </a:cubicBezTo>
                  <a:cubicBezTo>
                    <a:pt x="382" y="91"/>
                    <a:pt x="377" y="83"/>
                    <a:pt x="377" y="77"/>
                  </a:cubicBezTo>
                  <a:cubicBezTo>
                    <a:pt x="377" y="72"/>
                    <a:pt x="384" y="64"/>
                    <a:pt x="397" y="50"/>
                  </a:cubicBezTo>
                  <a:cubicBezTo>
                    <a:pt x="412" y="33"/>
                    <a:pt x="419" y="24"/>
                    <a:pt x="419" y="22"/>
                  </a:cubicBezTo>
                  <a:cubicBezTo>
                    <a:pt x="416" y="17"/>
                    <a:pt x="416" y="17"/>
                    <a:pt x="416" y="17"/>
                  </a:cubicBezTo>
                  <a:cubicBezTo>
                    <a:pt x="412" y="14"/>
                    <a:pt x="403" y="19"/>
                    <a:pt x="393" y="27"/>
                  </a:cubicBezTo>
                  <a:cubicBezTo>
                    <a:pt x="382" y="34"/>
                    <a:pt x="376" y="38"/>
                    <a:pt x="372" y="37"/>
                  </a:cubicBezTo>
                  <a:cubicBezTo>
                    <a:pt x="370" y="37"/>
                    <a:pt x="368" y="33"/>
                    <a:pt x="367" y="28"/>
                  </a:cubicBezTo>
                  <a:cubicBezTo>
                    <a:pt x="365" y="26"/>
                    <a:pt x="365" y="26"/>
                    <a:pt x="365" y="26"/>
                  </a:cubicBezTo>
                  <a:cubicBezTo>
                    <a:pt x="356" y="9"/>
                    <a:pt x="356" y="9"/>
                    <a:pt x="356" y="9"/>
                  </a:cubicBezTo>
                  <a:cubicBezTo>
                    <a:pt x="336" y="22"/>
                    <a:pt x="336" y="22"/>
                    <a:pt x="336" y="22"/>
                  </a:cubicBezTo>
                  <a:cubicBezTo>
                    <a:pt x="334" y="24"/>
                    <a:pt x="334" y="24"/>
                    <a:pt x="334" y="24"/>
                  </a:cubicBezTo>
                  <a:cubicBezTo>
                    <a:pt x="333" y="22"/>
                    <a:pt x="333" y="22"/>
                    <a:pt x="333" y="22"/>
                  </a:cubicBezTo>
                  <a:cubicBezTo>
                    <a:pt x="332" y="22"/>
                    <a:pt x="332" y="22"/>
                    <a:pt x="332" y="22"/>
                  </a:cubicBezTo>
                  <a:cubicBezTo>
                    <a:pt x="317" y="13"/>
                    <a:pt x="303" y="8"/>
                    <a:pt x="289" y="3"/>
                  </a:cubicBezTo>
                  <a:cubicBezTo>
                    <a:pt x="280" y="0"/>
                    <a:pt x="270" y="4"/>
                    <a:pt x="261" y="15"/>
                  </a:cubicBezTo>
                  <a:cubicBezTo>
                    <a:pt x="270" y="31"/>
                    <a:pt x="270" y="31"/>
                    <a:pt x="270" y="31"/>
                  </a:cubicBezTo>
                  <a:cubicBezTo>
                    <a:pt x="277" y="47"/>
                    <a:pt x="280" y="58"/>
                    <a:pt x="277" y="65"/>
                  </a:cubicBezTo>
                  <a:cubicBezTo>
                    <a:pt x="276" y="68"/>
                    <a:pt x="273" y="71"/>
                    <a:pt x="268" y="71"/>
                  </a:cubicBezTo>
                  <a:cubicBezTo>
                    <a:pt x="262" y="74"/>
                    <a:pt x="253" y="71"/>
                    <a:pt x="241" y="62"/>
                  </a:cubicBezTo>
                  <a:cubicBezTo>
                    <a:pt x="231" y="56"/>
                    <a:pt x="224" y="50"/>
                    <a:pt x="218" y="47"/>
                  </a:cubicBezTo>
                  <a:cubicBezTo>
                    <a:pt x="205" y="42"/>
                    <a:pt x="205" y="42"/>
                    <a:pt x="205" y="42"/>
                  </a:cubicBezTo>
                  <a:cubicBezTo>
                    <a:pt x="205" y="43"/>
                    <a:pt x="205" y="43"/>
                    <a:pt x="205" y="43"/>
                  </a:cubicBezTo>
                  <a:cubicBezTo>
                    <a:pt x="205" y="43"/>
                    <a:pt x="205" y="43"/>
                    <a:pt x="205" y="43"/>
                  </a:cubicBezTo>
                  <a:cubicBezTo>
                    <a:pt x="206" y="45"/>
                    <a:pt x="206" y="45"/>
                    <a:pt x="206" y="45"/>
                  </a:cubicBezTo>
                  <a:cubicBezTo>
                    <a:pt x="206" y="68"/>
                    <a:pt x="206" y="68"/>
                    <a:pt x="206" y="68"/>
                  </a:cubicBezTo>
                  <a:cubicBezTo>
                    <a:pt x="189" y="87"/>
                    <a:pt x="189" y="87"/>
                    <a:pt x="189" y="87"/>
                  </a:cubicBezTo>
                  <a:cubicBezTo>
                    <a:pt x="189" y="105"/>
                    <a:pt x="189" y="105"/>
                    <a:pt x="189" y="105"/>
                  </a:cubicBezTo>
                  <a:cubicBezTo>
                    <a:pt x="197" y="124"/>
                    <a:pt x="197" y="124"/>
                    <a:pt x="197" y="124"/>
                  </a:cubicBezTo>
                  <a:cubicBezTo>
                    <a:pt x="198" y="125"/>
                    <a:pt x="198" y="125"/>
                    <a:pt x="198" y="125"/>
                  </a:cubicBezTo>
                  <a:cubicBezTo>
                    <a:pt x="186" y="143"/>
                    <a:pt x="186" y="143"/>
                    <a:pt x="186" y="143"/>
                  </a:cubicBezTo>
                  <a:cubicBezTo>
                    <a:pt x="179" y="160"/>
                    <a:pt x="179" y="160"/>
                    <a:pt x="179" y="160"/>
                  </a:cubicBezTo>
                  <a:cubicBezTo>
                    <a:pt x="179" y="161"/>
                    <a:pt x="179" y="161"/>
                    <a:pt x="179" y="161"/>
                  </a:cubicBezTo>
                  <a:cubicBezTo>
                    <a:pt x="163" y="177"/>
                    <a:pt x="163" y="177"/>
                    <a:pt x="163" y="177"/>
                  </a:cubicBezTo>
                  <a:cubicBezTo>
                    <a:pt x="136" y="237"/>
                    <a:pt x="136" y="237"/>
                    <a:pt x="136" y="237"/>
                  </a:cubicBezTo>
                  <a:cubicBezTo>
                    <a:pt x="137" y="270"/>
                    <a:pt x="137" y="270"/>
                    <a:pt x="137" y="270"/>
                  </a:cubicBezTo>
                  <a:cubicBezTo>
                    <a:pt x="136" y="271"/>
                    <a:pt x="136" y="271"/>
                    <a:pt x="136" y="271"/>
                  </a:cubicBezTo>
                  <a:cubicBezTo>
                    <a:pt x="79" y="304"/>
                    <a:pt x="79" y="304"/>
                    <a:pt x="79" y="304"/>
                  </a:cubicBezTo>
                  <a:cubicBezTo>
                    <a:pt x="76" y="310"/>
                    <a:pt x="76" y="310"/>
                    <a:pt x="76" y="310"/>
                  </a:cubicBezTo>
                  <a:cubicBezTo>
                    <a:pt x="84" y="327"/>
                    <a:pt x="84" y="327"/>
                    <a:pt x="84" y="327"/>
                  </a:cubicBezTo>
                  <a:cubicBezTo>
                    <a:pt x="84" y="328"/>
                    <a:pt x="84" y="328"/>
                    <a:pt x="84" y="328"/>
                  </a:cubicBezTo>
                  <a:cubicBezTo>
                    <a:pt x="84" y="329"/>
                    <a:pt x="84" y="329"/>
                    <a:pt x="84" y="329"/>
                  </a:cubicBezTo>
                  <a:cubicBezTo>
                    <a:pt x="78" y="351"/>
                    <a:pt x="78" y="351"/>
                    <a:pt x="78" y="351"/>
                  </a:cubicBezTo>
                  <a:cubicBezTo>
                    <a:pt x="55" y="348"/>
                    <a:pt x="55" y="348"/>
                    <a:pt x="55" y="348"/>
                  </a:cubicBezTo>
                  <a:cubicBezTo>
                    <a:pt x="50" y="376"/>
                    <a:pt x="50" y="376"/>
                    <a:pt x="50" y="376"/>
                  </a:cubicBezTo>
                  <a:cubicBezTo>
                    <a:pt x="20" y="376"/>
                    <a:pt x="20" y="376"/>
                    <a:pt x="20" y="376"/>
                  </a:cubicBezTo>
                  <a:cubicBezTo>
                    <a:pt x="14" y="387"/>
                    <a:pt x="14" y="387"/>
                    <a:pt x="14" y="387"/>
                  </a:cubicBezTo>
                  <a:cubicBezTo>
                    <a:pt x="14" y="387"/>
                    <a:pt x="14" y="387"/>
                    <a:pt x="14" y="387"/>
                  </a:cubicBezTo>
                  <a:cubicBezTo>
                    <a:pt x="6" y="405"/>
                    <a:pt x="6" y="405"/>
                    <a:pt x="6" y="405"/>
                  </a:cubicBezTo>
                  <a:cubicBezTo>
                    <a:pt x="0" y="471"/>
                    <a:pt x="0" y="471"/>
                    <a:pt x="0" y="471"/>
                  </a:cubicBezTo>
                  <a:cubicBezTo>
                    <a:pt x="7" y="485"/>
                    <a:pt x="7" y="485"/>
                    <a:pt x="7" y="485"/>
                  </a:cubicBezTo>
                  <a:cubicBezTo>
                    <a:pt x="8" y="487"/>
                    <a:pt x="8" y="487"/>
                    <a:pt x="8" y="487"/>
                  </a:cubicBezTo>
                  <a:cubicBezTo>
                    <a:pt x="8" y="501"/>
                    <a:pt x="8" y="501"/>
                    <a:pt x="8" y="501"/>
                  </a:cubicBezTo>
                  <a:cubicBezTo>
                    <a:pt x="20" y="517"/>
                    <a:pt x="20" y="517"/>
                    <a:pt x="20" y="517"/>
                  </a:cubicBezTo>
                  <a:cubicBezTo>
                    <a:pt x="21" y="519"/>
                    <a:pt x="21" y="519"/>
                    <a:pt x="21" y="519"/>
                  </a:cubicBezTo>
                  <a:cubicBezTo>
                    <a:pt x="21" y="532"/>
                    <a:pt x="21" y="532"/>
                    <a:pt x="21" y="532"/>
                  </a:cubicBezTo>
                  <a:cubicBezTo>
                    <a:pt x="55" y="529"/>
                    <a:pt x="55" y="529"/>
                    <a:pt x="55" y="529"/>
                  </a:cubicBezTo>
                  <a:cubicBezTo>
                    <a:pt x="57" y="526"/>
                    <a:pt x="57" y="526"/>
                    <a:pt x="57" y="526"/>
                  </a:cubicBezTo>
                  <a:cubicBezTo>
                    <a:pt x="57" y="525"/>
                    <a:pt x="57" y="525"/>
                    <a:pt x="57" y="525"/>
                  </a:cubicBezTo>
                  <a:cubicBezTo>
                    <a:pt x="58" y="525"/>
                    <a:pt x="58" y="525"/>
                    <a:pt x="58" y="525"/>
                  </a:cubicBezTo>
                  <a:cubicBezTo>
                    <a:pt x="58" y="524"/>
                    <a:pt x="58" y="524"/>
                    <a:pt x="58" y="524"/>
                  </a:cubicBezTo>
                  <a:cubicBezTo>
                    <a:pt x="68" y="512"/>
                    <a:pt x="68" y="512"/>
                    <a:pt x="68" y="512"/>
                  </a:cubicBezTo>
                  <a:cubicBezTo>
                    <a:pt x="47" y="493"/>
                    <a:pt x="47" y="493"/>
                    <a:pt x="47" y="493"/>
                  </a:cubicBezTo>
                  <a:cubicBezTo>
                    <a:pt x="45" y="490"/>
                    <a:pt x="45" y="490"/>
                    <a:pt x="45" y="490"/>
                  </a:cubicBezTo>
                  <a:cubicBezTo>
                    <a:pt x="33" y="481"/>
                    <a:pt x="33" y="481"/>
                    <a:pt x="33" y="481"/>
                  </a:cubicBezTo>
                  <a:cubicBezTo>
                    <a:pt x="32" y="480"/>
                    <a:pt x="32" y="480"/>
                    <a:pt x="32" y="480"/>
                  </a:cubicBezTo>
                  <a:cubicBezTo>
                    <a:pt x="31" y="479"/>
                    <a:pt x="31" y="479"/>
                    <a:pt x="31" y="479"/>
                  </a:cubicBezTo>
                  <a:cubicBezTo>
                    <a:pt x="31" y="458"/>
                    <a:pt x="31" y="458"/>
                    <a:pt x="31" y="458"/>
                  </a:cubicBezTo>
                  <a:cubicBezTo>
                    <a:pt x="49" y="458"/>
                    <a:pt x="49" y="458"/>
                    <a:pt x="49" y="458"/>
                  </a:cubicBezTo>
                  <a:cubicBezTo>
                    <a:pt x="51" y="450"/>
                    <a:pt x="51" y="450"/>
                    <a:pt x="51" y="450"/>
                  </a:cubicBezTo>
                  <a:cubicBezTo>
                    <a:pt x="44" y="429"/>
                    <a:pt x="44" y="429"/>
                    <a:pt x="44" y="429"/>
                  </a:cubicBezTo>
                  <a:cubicBezTo>
                    <a:pt x="85" y="429"/>
                    <a:pt x="85" y="429"/>
                    <a:pt x="85" y="429"/>
                  </a:cubicBezTo>
                  <a:cubicBezTo>
                    <a:pt x="158" y="394"/>
                    <a:pt x="158" y="394"/>
                    <a:pt x="158" y="394"/>
                  </a:cubicBezTo>
                  <a:cubicBezTo>
                    <a:pt x="167" y="379"/>
                    <a:pt x="167" y="379"/>
                    <a:pt x="167" y="379"/>
                  </a:cubicBezTo>
                  <a:cubicBezTo>
                    <a:pt x="169" y="373"/>
                    <a:pt x="169" y="373"/>
                    <a:pt x="169" y="373"/>
                  </a:cubicBezTo>
                  <a:cubicBezTo>
                    <a:pt x="184" y="380"/>
                    <a:pt x="184" y="380"/>
                    <a:pt x="184" y="380"/>
                  </a:cubicBezTo>
                  <a:cubicBezTo>
                    <a:pt x="185" y="380"/>
                    <a:pt x="185" y="380"/>
                    <a:pt x="185" y="380"/>
                  </a:cubicBezTo>
                  <a:cubicBezTo>
                    <a:pt x="186" y="383"/>
                    <a:pt x="186" y="383"/>
                    <a:pt x="186" y="383"/>
                  </a:cubicBezTo>
                  <a:cubicBezTo>
                    <a:pt x="192" y="390"/>
                    <a:pt x="192" y="390"/>
                    <a:pt x="192" y="390"/>
                  </a:cubicBezTo>
                  <a:cubicBezTo>
                    <a:pt x="200" y="389"/>
                    <a:pt x="200" y="389"/>
                    <a:pt x="200" y="389"/>
                  </a:cubicBezTo>
                  <a:cubicBezTo>
                    <a:pt x="198" y="373"/>
                    <a:pt x="198" y="373"/>
                    <a:pt x="198" y="373"/>
                  </a:cubicBezTo>
                  <a:cubicBezTo>
                    <a:pt x="222" y="373"/>
                    <a:pt x="222" y="373"/>
                    <a:pt x="222" y="373"/>
                  </a:cubicBezTo>
                  <a:cubicBezTo>
                    <a:pt x="245" y="378"/>
                    <a:pt x="245" y="378"/>
                    <a:pt x="245" y="378"/>
                  </a:cubicBezTo>
                  <a:cubicBezTo>
                    <a:pt x="255" y="362"/>
                    <a:pt x="255" y="362"/>
                    <a:pt x="255" y="362"/>
                  </a:cubicBezTo>
                  <a:cubicBezTo>
                    <a:pt x="256" y="361"/>
                    <a:pt x="256" y="361"/>
                    <a:pt x="256" y="361"/>
                  </a:cubicBezTo>
                  <a:cubicBezTo>
                    <a:pt x="256" y="360"/>
                    <a:pt x="256" y="360"/>
                    <a:pt x="256" y="360"/>
                  </a:cubicBezTo>
                  <a:cubicBezTo>
                    <a:pt x="258" y="359"/>
                    <a:pt x="258" y="359"/>
                    <a:pt x="258" y="359"/>
                  </a:cubicBezTo>
                  <a:cubicBezTo>
                    <a:pt x="283" y="351"/>
                    <a:pt x="283" y="351"/>
                    <a:pt x="283" y="351"/>
                  </a:cubicBezTo>
                  <a:cubicBezTo>
                    <a:pt x="287" y="314"/>
                    <a:pt x="287" y="314"/>
                    <a:pt x="287" y="314"/>
                  </a:cubicBezTo>
                  <a:cubicBezTo>
                    <a:pt x="314" y="337"/>
                    <a:pt x="314" y="337"/>
                    <a:pt x="314" y="337"/>
                  </a:cubicBezTo>
                  <a:cubicBezTo>
                    <a:pt x="324" y="340"/>
                    <a:pt x="324" y="340"/>
                    <a:pt x="324" y="340"/>
                  </a:cubicBezTo>
                  <a:cubicBezTo>
                    <a:pt x="330" y="333"/>
                    <a:pt x="330" y="333"/>
                    <a:pt x="330" y="333"/>
                  </a:cubicBezTo>
                  <a:cubicBezTo>
                    <a:pt x="326" y="253"/>
                    <a:pt x="326" y="253"/>
                    <a:pt x="326" y="253"/>
                  </a:cubicBezTo>
                  <a:cubicBezTo>
                    <a:pt x="326" y="251"/>
                    <a:pt x="326" y="251"/>
                    <a:pt x="326" y="251"/>
                  </a:cubicBezTo>
                  <a:cubicBezTo>
                    <a:pt x="326" y="247"/>
                    <a:pt x="326" y="247"/>
                    <a:pt x="326" y="247"/>
                  </a:cubicBezTo>
                  <a:cubicBezTo>
                    <a:pt x="344" y="250"/>
                    <a:pt x="344" y="250"/>
                    <a:pt x="344" y="250"/>
                  </a:cubicBezTo>
                  <a:cubicBezTo>
                    <a:pt x="345" y="250"/>
                    <a:pt x="345" y="250"/>
                    <a:pt x="345" y="250"/>
                  </a:cubicBezTo>
                  <a:cubicBezTo>
                    <a:pt x="345" y="250"/>
                    <a:pt x="347" y="251"/>
                    <a:pt x="348" y="251"/>
                  </a:cubicBezTo>
                  <a:cubicBezTo>
                    <a:pt x="348" y="251"/>
                    <a:pt x="348" y="252"/>
                    <a:pt x="349" y="252"/>
                  </a:cubicBezTo>
                  <a:cubicBezTo>
                    <a:pt x="357" y="264"/>
                    <a:pt x="377" y="304"/>
                    <a:pt x="377" y="304"/>
                  </a:cubicBezTo>
                  <a:cubicBezTo>
                    <a:pt x="413" y="299"/>
                    <a:pt x="413" y="299"/>
                    <a:pt x="413" y="299"/>
                  </a:cubicBezTo>
                  <a:cubicBezTo>
                    <a:pt x="419" y="297"/>
                    <a:pt x="419" y="297"/>
                    <a:pt x="419" y="297"/>
                  </a:cubicBezTo>
                  <a:cubicBezTo>
                    <a:pt x="425" y="285"/>
                    <a:pt x="425" y="285"/>
                    <a:pt x="425" y="285"/>
                  </a:cubicBezTo>
                  <a:cubicBezTo>
                    <a:pt x="414" y="276"/>
                    <a:pt x="414" y="276"/>
                    <a:pt x="414" y="276"/>
                  </a:cubicBezTo>
                  <a:cubicBezTo>
                    <a:pt x="411" y="272"/>
                    <a:pt x="411" y="272"/>
                    <a:pt x="411" y="272"/>
                  </a:cubicBezTo>
                  <a:cubicBezTo>
                    <a:pt x="435" y="264"/>
                    <a:pt x="435" y="264"/>
                    <a:pt x="435" y="264"/>
                  </a:cubicBezTo>
                  <a:cubicBezTo>
                    <a:pt x="437" y="262"/>
                    <a:pt x="437" y="262"/>
                    <a:pt x="437" y="262"/>
                  </a:cubicBezTo>
                  <a:cubicBezTo>
                    <a:pt x="438" y="261"/>
                    <a:pt x="438" y="261"/>
                    <a:pt x="438" y="261"/>
                  </a:cubicBezTo>
                  <a:cubicBezTo>
                    <a:pt x="448" y="272"/>
                    <a:pt x="448" y="272"/>
                    <a:pt x="448" y="272"/>
                  </a:cubicBezTo>
                  <a:cubicBezTo>
                    <a:pt x="456" y="268"/>
                    <a:pt x="456" y="268"/>
                    <a:pt x="456" y="268"/>
                  </a:cubicBezTo>
                  <a:cubicBezTo>
                    <a:pt x="456" y="252"/>
                    <a:pt x="456" y="252"/>
                    <a:pt x="456" y="252"/>
                  </a:cubicBezTo>
                  <a:cubicBezTo>
                    <a:pt x="462" y="251"/>
                    <a:pt x="462" y="251"/>
                    <a:pt x="462" y="251"/>
                  </a:cubicBezTo>
                  <a:cubicBezTo>
                    <a:pt x="479" y="251"/>
                    <a:pt x="479" y="251"/>
                    <a:pt x="479" y="251"/>
                  </a:cubicBezTo>
                  <a:cubicBezTo>
                    <a:pt x="492" y="252"/>
                    <a:pt x="502" y="258"/>
                    <a:pt x="509" y="268"/>
                  </a:cubicBezTo>
                  <a:cubicBezTo>
                    <a:pt x="511" y="272"/>
                    <a:pt x="511" y="272"/>
                    <a:pt x="511" y="272"/>
                  </a:cubicBezTo>
                  <a:cubicBezTo>
                    <a:pt x="518" y="247"/>
                    <a:pt x="518" y="247"/>
                    <a:pt x="518" y="247"/>
                  </a:cubicBezTo>
                  <a:cubicBezTo>
                    <a:pt x="523" y="240"/>
                    <a:pt x="531" y="239"/>
                    <a:pt x="544" y="245"/>
                  </a:cubicBezTo>
                  <a:cubicBezTo>
                    <a:pt x="546" y="246"/>
                    <a:pt x="546" y="246"/>
                    <a:pt x="546" y="246"/>
                  </a:cubicBezTo>
                  <a:cubicBezTo>
                    <a:pt x="546" y="247"/>
                    <a:pt x="546" y="247"/>
                    <a:pt x="546" y="247"/>
                  </a:cubicBezTo>
                  <a:cubicBezTo>
                    <a:pt x="547" y="248"/>
                    <a:pt x="547" y="248"/>
                    <a:pt x="547" y="248"/>
                  </a:cubicBezTo>
                  <a:cubicBezTo>
                    <a:pt x="548" y="249"/>
                    <a:pt x="550" y="250"/>
                    <a:pt x="551" y="250"/>
                  </a:cubicBezTo>
                  <a:cubicBezTo>
                    <a:pt x="556" y="248"/>
                    <a:pt x="575" y="235"/>
                    <a:pt x="606" y="211"/>
                  </a:cubicBezTo>
                  <a:cubicBezTo>
                    <a:pt x="606" y="195"/>
                    <a:pt x="615" y="186"/>
                    <a:pt x="628" y="1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2"/>
            <p:cNvSpPr/>
            <p:nvPr/>
          </p:nvSpPr>
          <p:spPr bwMode="auto">
            <a:xfrm>
              <a:off x="5527676" y="3470275"/>
              <a:ext cx="398463" cy="538163"/>
            </a:xfrm>
            <a:custGeom>
              <a:avLst/>
              <a:gdLst>
                <a:gd name="T0" fmla="*/ 315 w 403"/>
                <a:gd name="T1" fmla="*/ 20 h 545"/>
                <a:gd name="T2" fmla="*/ 280 w 403"/>
                <a:gd name="T3" fmla="*/ 6 h 545"/>
                <a:gd name="T4" fmla="*/ 232 w 403"/>
                <a:gd name="T5" fmla="*/ 40 h 545"/>
                <a:gd name="T6" fmla="*/ 202 w 403"/>
                <a:gd name="T7" fmla="*/ 27 h 545"/>
                <a:gd name="T8" fmla="*/ 200 w 403"/>
                <a:gd name="T9" fmla="*/ 29 h 545"/>
                <a:gd name="T10" fmla="*/ 142 w 403"/>
                <a:gd name="T11" fmla="*/ 43 h 545"/>
                <a:gd name="T12" fmla="*/ 113 w 403"/>
                <a:gd name="T13" fmla="*/ 46 h 545"/>
                <a:gd name="T14" fmla="*/ 90 w 403"/>
                <a:gd name="T15" fmla="*/ 69 h 545"/>
                <a:gd name="T16" fmla="*/ 53 w 403"/>
                <a:gd name="T17" fmla="*/ 71 h 545"/>
                <a:gd name="T18" fmla="*/ 28 w 403"/>
                <a:gd name="T19" fmla="*/ 116 h 545"/>
                <a:gd name="T20" fmla="*/ 29 w 403"/>
                <a:gd name="T21" fmla="*/ 121 h 545"/>
                <a:gd name="T22" fmla="*/ 45 w 403"/>
                <a:gd name="T23" fmla="*/ 180 h 545"/>
                <a:gd name="T24" fmla="*/ 46 w 403"/>
                <a:gd name="T25" fmla="*/ 188 h 545"/>
                <a:gd name="T26" fmla="*/ 43 w 403"/>
                <a:gd name="T27" fmla="*/ 189 h 545"/>
                <a:gd name="T28" fmla="*/ 0 w 403"/>
                <a:gd name="T29" fmla="*/ 247 h 545"/>
                <a:gd name="T30" fmla="*/ 18 w 403"/>
                <a:gd name="T31" fmla="*/ 257 h 545"/>
                <a:gd name="T32" fmla="*/ 34 w 403"/>
                <a:gd name="T33" fmla="*/ 344 h 545"/>
                <a:gd name="T34" fmla="*/ 55 w 403"/>
                <a:gd name="T35" fmla="*/ 375 h 545"/>
                <a:gd name="T36" fmla="*/ 57 w 403"/>
                <a:gd name="T37" fmla="*/ 399 h 545"/>
                <a:gd name="T38" fmla="*/ 59 w 403"/>
                <a:gd name="T39" fmla="*/ 476 h 545"/>
                <a:gd name="T40" fmla="*/ 70 w 403"/>
                <a:gd name="T41" fmla="*/ 476 h 545"/>
                <a:gd name="T42" fmla="*/ 115 w 403"/>
                <a:gd name="T43" fmla="*/ 476 h 545"/>
                <a:gd name="T44" fmla="*/ 74 w 403"/>
                <a:gd name="T45" fmla="*/ 534 h 545"/>
                <a:gd name="T46" fmla="*/ 105 w 403"/>
                <a:gd name="T47" fmla="*/ 535 h 545"/>
                <a:gd name="T48" fmla="*/ 198 w 403"/>
                <a:gd name="T49" fmla="*/ 528 h 545"/>
                <a:gd name="T50" fmla="*/ 204 w 403"/>
                <a:gd name="T51" fmla="*/ 513 h 545"/>
                <a:gd name="T52" fmla="*/ 204 w 403"/>
                <a:gd name="T53" fmla="*/ 501 h 545"/>
                <a:gd name="T54" fmla="*/ 198 w 403"/>
                <a:gd name="T55" fmla="*/ 470 h 545"/>
                <a:gd name="T56" fmla="*/ 219 w 403"/>
                <a:gd name="T57" fmla="*/ 455 h 545"/>
                <a:gd name="T58" fmla="*/ 214 w 403"/>
                <a:gd name="T59" fmla="*/ 441 h 545"/>
                <a:gd name="T60" fmla="*/ 215 w 403"/>
                <a:gd name="T61" fmla="*/ 440 h 545"/>
                <a:gd name="T62" fmla="*/ 226 w 403"/>
                <a:gd name="T63" fmla="*/ 405 h 545"/>
                <a:gd name="T64" fmla="*/ 235 w 403"/>
                <a:gd name="T65" fmla="*/ 392 h 545"/>
                <a:gd name="T66" fmla="*/ 246 w 403"/>
                <a:gd name="T67" fmla="*/ 383 h 545"/>
                <a:gd name="T68" fmla="*/ 266 w 403"/>
                <a:gd name="T69" fmla="*/ 341 h 545"/>
                <a:gd name="T70" fmla="*/ 272 w 403"/>
                <a:gd name="T71" fmla="*/ 335 h 545"/>
                <a:gd name="T72" fmla="*/ 263 w 403"/>
                <a:gd name="T73" fmla="*/ 291 h 545"/>
                <a:gd name="T74" fmla="*/ 295 w 403"/>
                <a:gd name="T75" fmla="*/ 261 h 545"/>
                <a:gd name="T76" fmla="*/ 291 w 403"/>
                <a:gd name="T77" fmla="*/ 222 h 545"/>
                <a:gd name="T78" fmla="*/ 330 w 403"/>
                <a:gd name="T79" fmla="*/ 177 h 545"/>
                <a:gd name="T80" fmla="*/ 346 w 403"/>
                <a:gd name="T81" fmla="*/ 184 h 545"/>
                <a:gd name="T82" fmla="*/ 375 w 403"/>
                <a:gd name="T83" fmla="*/ 167 h 545"/>
                <a:gd name="T84" fmla="*/ 375 w 403"/>
                <a:gd name="T85" fmla="*/ 167 h 545"/>
                <a:gd name="T86" fmla="*/ 392 w 403"/>
                <a:gd name="T87" fmla="*/ 156 h 545"/>
                <a:gd name="T88" fmla="*/ 390 w 403"/>
                <a:gd name="T89" fmla="*/ 138 h 545"/>
                <a:gd name="T90" fmla="*/ 397 w 403"/>
                <a:gd name="T91" fmla="*/ 134 h 545"/>
                <a:gd name="T92" fmla="*/ 403 w 403"/>
                <a:gd name="T93" fmla="*/ 126 h 545"/>
                <a:gd name="T94" fmla="*/ 366 w 403"/>
                <a:gd name="T95" fmla="*/ 67 h 545"/>
                <a:gd name="T96" fmla="*/ 350 w 403"/>
                <a:gd name="T97" fmla="*/ 24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3" h="545">
                  <a:moveTo>
                    <a:pt x="316" y="21"/>
                  </a:moveTo>
                  <a:cubicBezTo>
                    <a:pt x="315" y="20"/>
                    <a:pt x="315" y="20"/>
                    <a:pt x="315" y="20"/>
                  </a:cubicBezTo>
                  <a:cubicBezTo>
                    <a:pt x="292" y="0"/>
                    <a:pt x="292" y="0"/>
                    <a:pt x="292" y="0"/>
                  </a:cubicBezTo>
                  <a:cubicBezTo>
                    <a:pt x="280" y="6"/>
                    <a:pt x="280" y="6"/>
                    <a:pt x="280" y="6"/>
                  </a:cubicBezTo>
                  <a:cubicBezTo>
                    <a:pt x="271" y="25"/>
                    <a:pt x="259" y="37"/>
                    <a:pt x="245" y="42"/>
                  </a:cubicBezTo>
                  <a:cubicBezTo>
                    <a:pt x="240" y="44"/>
                    <a:pt x="235" y="43"/>
                    <a:pt x="232" y="40"/>
                  </a:cubicBezTo>
                  <a:cubicBezTo>
                    <a:pt x="228" y="35"/>
                    <a:pt x="230" y="23"/>
                    <a:pt x="237" y="5"/>
                  </a:cubicBezTo>
                  <a:cubicBezTo>
                    <a:pt x="202" y="27"/>
                    <a:pt x="202" y="27"/>
                    <a:pt x="202" y="27"/>
                  </a:cubicBezTo>
                  <a:cubicBezTo>
                    <a:pt x="201" y="29"/>
                    <a:pt x="201" y="29"/>
                    <a:pt x="201" y="29"/>
                  </a:cubicBezTo>
                  <a:cubicBezTo>
                    <a:pt x="200" y="29"/>
                    <a:pt x="200" y="29"/>
                    <a:pt x="200" y="29"/>
                  </a:cubicBezTo>
                  <a:cubicBezTo>
                    <a:pt x="170" y="29"/>
                    <a:pt x="170" y="29"/>
                    <a:pt x="170" y="29"/>
                  </a:cubicBezTo>
                  <a:cubicBezTo>
                    <a:pt x="142" y="43"/>
                    <a:pt x="142" y="43"/>
                    <a:pt x="142" y="43"/>
                  </a:cubicBezTo>
                  <a:cubicBezTo>
                    <a:pt x="142" y="45"/>
                    <a:pt x="142" y="45"/>
                    <a:pt x="142" y="45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97" y="55"/>
                    <a:pt x="97" y="55"/>
                    <a:pt x="97" y="55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87" y="71"/>
                    <a:pt x="87" y="71"/>
                    <a:pt x="87" y="71"/>
                  </a:cubicBezTo>
                  <a:cubicBezTo>
                    <a:pt x="53" y="71"/>
                    <a:pt x="53" y="71"/>
                    <a:pt x="53" y="71"/>
                  </a:cubicBezTo>
                  <a:cubicBezTo>
                    <a:pt x="46" y="71"/>
                    <a:pt x="33" y="82"/>
                    <a:pt x="10" y="104"/>
                  </a:cubicBezTo>
                  <a:cubicBezTo>
                    <a:pt x="21" y="108"/>
                    <a:pt x="26" y="113"/>
                    <a:pt x="28" y="116"/>
                  </a:cubicBezTo>
                  <a:cubicBezTo>
                    <a:pt x="29" y="122"/>
                    <a:pt x="29" y="122"/>
                    <a:pt x="29" y="122"/>
                  </a:cubicBezTo>
                  <a:cubicBezTo>
                    <a:pt x="29" y="121"/>
                    <a:pt x="29" y="121"/>
                    <a:pt x="29" y="121"/>
                  </a:cubicBezTo>
                  <a:cubicBezTo>
                    <a:pt x="45" y="180"/>
                    <a:pt x="45" y="180"/>
                    <a:pt x="45" y="180"/>
                  </a:cubicBezTo>
                  <a:cubicBezTo>
                    <a:pt x="45" y="180"/>
                    <a:pt x="45" y="180"/>
                    <a:pt x="45" y="180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88"/>
                    <a:pt x="46" y="188"/>
                    <a:pt x="46" y="188"/>
                  </a:cubicBezTo>
                  <a:cubicBezTo>
                    <a:pt x="45" y="188"/>
                    <a:pt x="45" y="188"/>
                    <a:pt x="45" y="188"/>
                  </a:cubicBezTo>
                  <a:cubicBezTo>
                    <a:pt x="43" y="189"/>
                    <a:pt x="43" y="189"/>
                    <a:pt x="43" y="189"/>
                  </a:cubicBezTo>
                  <a:cubicBezTo>
                    <a:pt x="42" y="189"/>
                    <a:pt x="42" y="189"/>
                    <a:pt x="42" y="189"/>
                  </a:cubicBezTo>
                  <a:cubicBezTo>
                    <a:pt x="0" y="247"/>
                    <a:pt x="0" y="247"/>
                    <a:pt x="0" y="247"/>
                  </a:cubicBezTo>
                  <a:cubicBezTo>
                    <a:pt x="2" y="261"/>
                    <a:pt x="2" y="261"/>
                    <a:pt x="2" y="261"/>
                  </a:cubicBezTo>
                  <a:cubicBezTo>
                    <a:pt x="8" y="256"/>
                    <a:pt x="14" y="255"/>
                    <a:pt x="18" y="257"/>
                  </a:cubicBezTo>
                  <a:cubicBezTo>
                    <a:pt x="23" y="259"/>
                    <a:pt x="25" y="268"/>
                    <a:pt x="23" y="280"/>
                  </a:cubicBezTo>
                  <a:cubicBezTo>
                    <a:pt x="21" y="300"/>
                    <a:pt x="24" y="323"/>
                    <a:pt x="34" y="344"/>
                  </a:cubicBezTo>
                  <a:cubicBezTo>
                    <a:pt x="48" y="360"/>
                    <a:pt x="48" y="360"/>
                    <a:pt x="48" y="360"/>
                  </a:cubicBezTo>
                  <a:cubicBezTo>
                    <a:pt x="54" y="365"/>
                    <a:pt x="56" y="370"/>
                    <a:pt x="55" y="375"/>
                  </a:cubicBezTo>
                  <a:cubicBezTo>
                    <a:pt x="47" y="386"/>
                    <a:pt x="47" y="386"/>
                    <a:pt x="47" y="386"/>
                  </a:cubicBezTo>
                  <a:cubicBezTo>
                    <a:pt x="57" y="399"/>
                    <a:pt x="57" y="399"/>
                    <a:pt x="57" y="399"/>
                  </a:cubicBezTo>
                  <a:cubicBezTo>
                    <a:pt x="62" y="409"/>
                    <a:pt x="58" y="427"/>
                    <a:pt x="45" y="452"/>
                  </a:cubicBezTo>
                  <a:cubicBezTo>
                    <a:pt x="59" y="476"/>
                    <a:pt x="59" y="476"/>
                    <a:pt x="59" y="476"/>
                  </a:cubicBezTo>
                  <a:cubicBezTo>
                    <a:pt x="61" y="481"/>
                    <a:pt x="61" y="481"/>
                    <a:pt x="61" y="481"/>
                  </a:cubicBezTo>
                  <a:cubicBezTo>
                    <a:pt x="70" y="476"/>
                    <a:pt x="70" y="476"/>
                    <a:pt x="70" y="476"/>
                  </a:cubicBezTo>
                  <a:cubicBezTo>
                    <a:pt x="83" y="463"/>
                    <a:pt x="95" y="460"/>
                    <a:pt x="104" y="463"/>
                  </a:cubicBezTo>
                  <a:cubicBezTo>
                    <a:pt x="111" y="465"/>
                    <a:pt x="114" y="470"/>
                    <a:pt x="115" y="476"/>
                  </a:cubicBezTo>
                  <a:cubicBezTo>
                    <a:pt x="116" y="483"/>
                    <a:pt x="108" y="496"/>
                    <a:pt x="89" y="515"/>
                  </a:cubicBezTo>
                  <a:cubicBezTo>
                    <a:pt x="74" y="534"/>
                    <a:pt x="74" y="534"/>
                    <a:pt x="74" y="534"/>
                  </a:cubicBezTo>
                  <a:cubicBezTo>
                    <a:pt x="81" y="545"/>
                    <a:pt x="81" y="545"/>
                    <a:pt x="81" y="545"/>
                  </a:cubicBezTo>
                  <a:cubicBezTo>
                    <a:pt x="92" y="536"/>
                    <a:pt x="100" y="533"/>
                    <a:pt x="105" y="535"/>
                  </a:cubicBezTo>
                  <a:cubicBezTo>
                    <a:pt x="112" y="535"/>
                    <a:pt x="130" y="528"/>
                    <a:pt x="160" y="513"/>
                  </a:cubicBezTo>
                  <a:cubicBezTo>
                    <a:pt x="170" y="507"/>
                    <a:pt x="182" y="513"/>
                    <a:pt x="198" y="528"/>
                  </a:cubicBezTo>
                  <a:cubicBezTo>
                    <a:pt x="205" y="525"/>
                    <a:pt x="205" y="525"/>
                    <a:pt x="205" y="525"/>
                  </a:cubicBezTo>
                  <a:cubicBezTo>
                    <a:pt x="204" y="513"/>
                    <a:pt x="204" y="513"/>
                    <a:pt x="204" y="513"/>
                  </a:cubicBezTo>
                  <a:cubicBezTo>
                    <a:pt x="200" y="510"/>
                    <a:pt x="200" y="510"/>
                    <a:pt x="200" y="510"/>
                  </a:cubicBezTo>
                  <a:cubicBezTo>
                    <a:pt x="198" y="507"/>
                    <a:pt x="200" y="504"/>
                    <a:pt x="204" y="501"/>
                  </a:cubicBezTo>
                  <a:cubicBezTo>
                    <a:pt x="198" y="481"/>
                    <a:pt x="198" y="481"/>
                    <a:pt x="198" y="481"/>
                  </a:cubicBezTo>
                  <a:cubicBezTo>
                    <a:pt x="197" y="478"/>
                    <a:pt x="197" y="474"/>
                    <a:pt x="198" y="470"/>
                  </a:cubicBezTo>
                  <a:cubicBezTo>
                    <a:pt x="201" y="467"/>
                    <a:pt x="206" y="465"/>
                    <a:pt x="210" y="463"/>
                  </a:cubicBezTo>
                  <a:cubicBezTo>
                    <a:pt x="219" y="455"/>
                    <a:pt x="219" y="455"/>
                    <a:pt x="219" y="455"/>
                  </a:cubicBezTo>
                  <a:cubicBezTo>
                    <a:pt x="214" y="442"/>
                    <a:pt x="214" y="442"/>
                    <a:pt x="214" y="442"/>
                  </a:cubicBezTo>
                  <a:cubicBezTo>
                    <a:pt x="214" y="441"/>
                    <a:pt x="214" y="441"/>
                    <a:pt x="214" y="441"/>
                  </a:cubicBezTo>
                  <a:cubicBezTo>
                    <a:pt x="215" y="441"/>
                    <a:pt x="215" y="441"/>
                    <a:pt x="215" y="441"/>
                  </a:cubicBezTo>
                  <a:cubicBezTo>
                    <a:pt x="215" y="440"/>
                    <a:pt x="215" y="440"/>
                    <a:pt x="215" y="440"/>
                  </a:cubicBezTo>
                  <a:cubicBezTo>
                    <a:pt x="219" y="433"/>
                    <a:pt x="219" y="428"/>
                    <a:pt x="218" y="425"/>
                  </a:cubicBezTo>
                  <a:cubicBezTo>
                    <a:pt x="214" y="418"/>
                    <a:pt x="217" y="412"/>
                    <a:pt x="226" y="405"/>
                  </a:cubicBezTo>
                  <a:cubicBezTo>
                    <a:pt x="237" y="394"/>
                    <a:pt x="237" y="394"/>
                    <a:pt x="237" y="394"/>
                  </a:cubicBezTo>
                  <a:cubicBezTo>
                    <a:pt x="235" y="392"/>
                    <a:pt x="235" y="392"/>
                    <a:pt x="235" y="392"/>
                  </a:cubicBezTo>
                  <a:cubicBezTo>
                    <a:pt x="232" y="389"/>
                    <a:pt x="232" y="389"/>
                    <a:pt x="232" y="389"/>
                  </a:cubicBezTo>
                  <a:cubicBezTo>
                    <a:pt x="246" y="383"/>
                    <a:pt x="246" y="383"/>
                    <a:pt x="246" y="383"/>
                  </a:cubicBezTo>
                  <a:cubicBezTo>
                    <a:pt x="246" y="366"/>
                    <a:pt x="246" y="366"/>
                    <a:pt x="246" y="366"/>
                  </a:cubicBezTo>
                  <a:cubicBezTo>
                    <a:pt x="246" y="360"/>
                    <a:pt x="251" y="351"/>
                    <a:pt x="266" y="341"/>
                  </a:cubicBezTo>
                  <a:cubicBezTo>
                    <a:pt x="272" y="335"/>
                    <a:pt x="272" y="335"/>
                    <a:pt x="272" y="335"/>
                  </a:cubicBezTo>
                  <a:cubicBezTo>
                    <a:pt x="272" y="335"/>
                    <a:pt x="272" y="335"/>
                    <a:pt x="272" y="335"/>
                  </a:cubicBezTo>
                  <a:cubicBezTo>
                    <a:pt x="256" y="317"/>
                    <a:pt x="256" y="317"/>
                    <a:pt x="256" y="317"/>
                  </a:cubicBezTo>
                  <a:cubicBezTo>
                    <a:pt x="251" y="310"/>
                    <a:pt x="253" y="300"/>
                    <a:pt x="263" y="291"/>
                  </a:cubicBezTo>
                  <a:cubicBezTo>
                    <a:pt x="263" y="289"/>
                    <a:pt x="263" y="289"/>
                    <a:pt x="263" y="289"/>
                  </a:cubicBezTo>
                  <a:cubicBezTo>
                    <a:pt x="295" y="261"/>
                    <a:pt x="295" y="261"/>
                    <a:pt x="295" y="261"/>
                  </a:cubicBezTo>
                  <a:cubicBezTo>
                    <a:pt x="296" y="254"/>
                    <a:pt x="296" y="254"/>
                    <a:pt x="296" y="254"/>
                  </a:cubicBezTo>
                  <a:cubicBezTo>
                    <a:pt x="290" y="252"/>
                    <a:pt x="288" y="240"/>
                    <a:pt x="291" y="222"/>
                  </a:cubicBezTo>
                  <a:cubicBezTo>
                    <a:pt x="295" y="194"/>
                    <a:pt x="308" y="180"/>
                    <a:pt x="330" y="177"/>
                  </a:cubicBezTo>
                  <a:cubicBezTo>
                    <a:pt x="330" y="177"/>
                    <a:pt x="330" y="177"/>
                    <a:pt x="330" y="177"/>
                  </a:cubicBezTo>
                  <a:cubicBezTo>
                    <a:pt x="332" y="177"/>
                    <a:pt x="332" y="177"/>
                    <a:pt x="332" y="177"/>
                  </a:cubicBezTo>
                  <a:cubicBezTo>
                    <a:pt x="346" y="184"/>
                    <a:pt x="346" y="184"/>
                    <a:pt x="346" y="184"/>
                  </a:cubicBezTo>
                  <a:cubicBezTo>
                    <a:pt x="361" y="184"/>
                    <a:pt x="361" y="184"/>
                    <a:pt x="361" y="184"/>
                  </a:cubicBezTo>
                  <a:cubicBezTo>
                    <a:pt x="375" y="167"/>
                    <a:pt x="375" y="167"/>
                    <a:pt x="375" y="167"/>
                  </a:cubicBezTo>
                  <a:cubicBezTo>
                    <a:pt x="375" y="167"/>
                    <a:pt x="375" y="167"/>
                    <a:pt x="375" y="167"/>
                  </a:cubicBezTo>
                  <a:cubicBezTo>
                    <a:pt x="375" y="167"/>
                    <a:pt x="375" y="167"/>
                    <a:pt x="375" y="167"/>
                  </a:cubicBezTo>
                  <a:cubicBezTo>
                    <a:pt x="376" y="166"/>
                    <a:pt x="376" y="166"/>
                    <a:pt x="376" y="166"/>
                  </a:cubicBezTo>
                  <a:cubicBezTo>
                    <a:pt x="392" y="156"/>
                    <a:pt x="392" y="156"/>
                    <a:pt x="392" y="156"/>
                  </a:cubicBezTo>
                  <a:cubicBezTo>
                    <a:pt x="390" y="141"/>
                    <a:pt x="390" y="141"/>
                    <a:pt x="390" y="141"/>
                  </a:cubicBezTo>
                  <a:cubicBezTo>
                    <a:pt x="390" y="138"/>
                    <a:pt x="390" y="138"/>
                    <a:pt x="390" y="138"/>
                  </a:cubicBezTo>
                  <a:cubicBezTo>
                    <a:pt x="392" y="136"/>
                    <a:pt x="392" y="136"/>
                    <a:pt x="392" y="136"/>
                  </a:cubicBezTo>
                  <a:cubicBezTo>
                    <a:pt x="397" y="134"/>
                    <a:pt x="397" y="134"/>
                    <a:pt x="397" y="134"/>
                  </a:cubicBezTo>
                  <a:cubicBezTo>
                    <a:pt x="402" y="127"/>
                    <a:pt x="402" y="127"/>
                    <a:pt x="402" y="127"/>
                  </a:cubicBezTo>
                  <a:cubicBezTo>
                    <a:pt x="403" y="126"/>
                    <a:pt x="403" y="126"/>
                    <a:pt x="403" y="126"/>
                  </a:cubicBezTo>
                  <a:cubicBezTo>
                    <a:pt x="392" y="108"/>
                    <a:pt x="392" y="108"/>
                    <a:pt x="392" y="108"/>
                  </a:cubicBezTo>
                  <a:cubicBezTo>
                    <a:pt x="382" y="95"/>
                    <a:pt x="372" y="82"/>
                    <a:pt x="366" y="67"/>
                  </a:cubicBezTo>
                  <a:cubicBezTo>
                    <a:pt x="361" y="58"/>
                    <a:pt x="362" y="47"/>
                    <a:pt x="369" y="36"/>
                  </a:cubicBezTo>
                  <a:cubicBezTo>
                    <a:pt x="350" y="24"/>
                    <a:pt x="350" y="24"/>
                    <a:pt x="350" y="24"/>
                  </a:cubicBezTo>
                  <a:lnTo>
                    <a:pt x="316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23"/>
            <p:cNvSpPr/>
            <p:nvPr/>
          </p:nvSpPr>
          <p:spPr bwMode="auto">
            <a:xfrm>
              <a:off x="5734051" y="3609975"/>
              <a:ext cx="366713" cy="450850"/>
            </a:xfrm>
            <a:custGeom>
              <a:avLst/>
              <a:gdLst>
                <a:gd name="T0" fmla="*/ 192 w 371"/>
                <a:gd name="T1" fmla="*/ 21 h 456"/>
                <a:gd name="T2" fmla="*/ 158 w 371"/>
                <a:gd name="T3" fmla="*/ 52 h 456"/>
                <a:gd name="T4" fmla="*/ 157 w 371"/>
                <a:gd name="T5" fmla="*/ 54 h 456"/>
                <a:gd name="T6" fmla="*/ 134 w 371"/>
                <a:gd name="T7" fmla="*/ 54 h 456"/>
                <a:gd name="T8" fmla="*/ 94 w 371"/>
                <a:gd name="T9" fmla="*/ 81 h 456"/>
                <a:gd name="T10" fmla="*/ 105 w 371"/>
                <a:gd name="T11" fmla="*/ 88 h 456"/>
                <a:gd name="T12" fmla="*/ 97 w 371"/>
                <a:gd name="T13" fmla="*/ 124 h 456"/>
                <a:gd name="T14" fmla="*/ 62 w 371"/>
                <a:gd name="T15" fmla="*/ 155 h 456"/>
                <a:gd name="T16" fmla="*/ 63 w 371"/>
                <a:gd name="T17" fmla="*/ 177 h 456"/>
                <a:gd name="T18" fmla="*/ 71 w 371"/>
                <a:gd name="T19" fmla="*/ 202 h 456"/>
                <a:gd name="T20" fmla="*/ 48 w 371"/>
                <a:gd name="T21" fmla="*/ 244 h 456"/>
                <a:gd name="T22" fmla="*/ 47 w 371"/>
                <a:gd name="T23" fmla="*/ 248 h 456"/>
                <a:gd name="T24" fmla="*/ 31 w 371"/>
                <a:gd name="T25" fmla="*/ 265 h 456"/>
                <a:gd name="T26" fmla="*/ 20 w 371"/>
                <a:gd name="T27" fmla="*/ 278 h 456"/>
                <a:gd name="T28" fmla="*/ 18 w 371"/>
                <a:gd name="T29" fmla="*/ 320 h 456"/>
                <a:gd name="T30" fmla="*/ 5 w 371"/>
                <a:gd name="T31" fmla="*/ 332 h 456"/>
                <a:gd name="T32" fmla="*/ 0 w 371"/>
                <a:gd name="T33" fmla="*/ 336 h 456"/>
                <a:gd name="T34" fmla="*/ 9 w 371"/>
                <a:gd name="T35" fmla="*/ 361 h 456"/>
                <a:gd name="T36" fmla="*/ 69 w 371"/>
                <a:gd name="T37" fmla="*/ 361 h 456"/>
                <a:gd name="T38" fmla="*/ 93 w 371"/>
                <a:gd name="T39" fmla="*/ 385 h 456"/>
                <a:gd name="T40" fmla="*/ 94 w 371"/>
                <a:gd name="T41" fmla="*/ 386 h 456"/>
                <a:gd name="T42" fmla="*/ 136 w 371"/>
                <a:gd name="T43" fmla="*/ 452 h 456"/>
                <a:gd name="T44" fmla="*/ 149 w 371"/>
                <a:gd name="T45" fmla="*/ 423 h 456"/>
                <a:gd name="T46" fmla="*/ 179 w 371"/>
                <a:gd name="T47" fmla="*/ 446 h 456"/>
                <a:gd name="T48" fmla="*/ 201 w 371"/>
                <a:gd name="T49" fmla="*/ 384 h 456"/>
                <a:gd name="T50" fmla="*/ 207 w 371"/>
                <a:gd name="T51" fmla="*/ 385 h 456"/>
                <a:gd name="T52" fmla="*/ 226 w 371"/>
                <a:gd name="T53" fmla="*/ 371 h 456"/>
                <a:gd name="T54" fmla="*/ 226 w 371"/>
                <a:gd name="T55" fmla="*/ 365 h 456"/>
                <a:gd name="T56" fmla="*/ 255 w 371"/>
                <a:gd name="T57" fmla="*/ 366 h 456"/>
                <a:gd name="T58" fmla="*/ 271 w 371"/>
                <a:gd name="T59" fmla="*/ 294 h 456"/>
                <a:gd name="T60" fmla="*/ 301 w 371"/>
                <a:gd name="T61" fmla="*/ 290 h 456"/>
                <a:gd name="T62" fmla="*/ 287 w 371"/>
                <a:gd name="T63" fmla="*/ 276 h 456"/>
                <a:gd name="T64" fmla="*/ 309 w 371"/>
                <a:gd name="T65" fmla="*/ 257 h 456"/>
                <a:gd name="T66" fmla="*/ 324 w 371"/>
                <a:gd name="T67" fmla="*/ 264 h 456"/>
                <a:gd name="T68" fmla="*/ 315 w 371"/>
                <a:gd name="T69" fmla="*/ 242 h 456"/>
                <a:gd name="T70" fmla="*/ 324 w 371"/>
                <a:gd name="T71" fmla="*/ 236 h 456"/>
                <a:gd name="T72" fmla="*/ 311 w 371"/>
                <a:gd name="T73" fmla="*/ 208 h 456"/>
                <a:gd name="T74" fmla="*/ 315 w 371"/>
                <a:gd name="T75" fmla="*/ 205 h 456"/>
                <a:gd name="T76" fmla="*/ 345 w 371"/>
                <a:gd name="T77" fmla="*/ 177 h 456"/>
                <a:gd name="T78" fmla="*/ 319 w 371"/>
                <a:gd name="T79" fmla="*/ 144 h 456"/>
                <a:gd name="T80" fmla="*/ 351 w 371"/>
                <a:gd name="T81" fmla="*/ 130 h 456"/>
                <a:gd name="T82" fmla="*/ 367 w 371"/>
                <a:gd name="T83" fmla="*/ 112 h 456"/>
                <a:gd name="T84" fmla="*/ 357 w 371"/>
                <a:gd name="T85" fmla="*/ 90 h 456"/>
                <a:gd name="T86" fmla="*/ 356 w 371"/>
                <a:gd name="T87" fmla="*/ 86 h 456"/>
                <a:gd name="T88" fmla="*/ 356 w 371"/>
                <a:gd name="T89" fmla="*/ 78 h 456"/>
                <a:gd name="T90" fmla="*/ 352 w 371"/>
                <a:gd name="T91" fmla="*/ 78 h 456"/>
                <a:gd name="T92" fmla="*/ 309 w 371"/>
                <a:gd name="T93" fmla="*/ 73 h 456"/>
                <a:gd name="T94" fmla="*/ 308 w 371"/>
                <a:gd name="T95" fmla="*/ 72 h 456"/>
                <a:gd name="T96" fmla="*/ 297 w 371"/>
                <a:gd name="T97" fmla="*/ 59 h 456"/>
                <a:gd name="T98" fmla="*/ 246 w 371"/>
                <a:gd name="T99" fmla="*/ 80 h 456"/>
                <a:gd name="T100" fmla="*/ 226 w 371"/>
                <a:gd name="T101" fmla="*/ 40 h 456"/>
                <a:gd name="T102" fmla="*/ 194 w 371"/>
                <a:gd name="T103" fmla="*/ 1 h 456"/>
                <a:gd name="T104" fmla="*/ 194 w 371"/>
                <a:gd name="T105" fmla="*/ 20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71" h="456">
                  <a:moveTo>
                    <a:pt x="194" y="20"/>
                  </a:moveTo>
                  <a:cubicBezTo>
                    <a:pt x="192" y="21"/>
                    <a:pt x="192" y="21"/>
                    <a:pt x="192" y="21"/>
                  </a:cubicBezTo>
                  <a:cubicBezTo>
                    <a:pt x="174" y="34"/>
                    <a:pt x="174" y="34"/>
                    <a:pt x="174" y="34"/>
                  </a:cubicBezTo>
                  <a:cubicBezTo>
                    <a:pt x="158" y="52"/>
                    <a:pt x="158" y="52"/>
                    <a:pt x="158" y="52"/>
                  </a:cubicBezTo>
                  <a:cubicBezTo>
                    <a:pt x="157" y="52"/>
                    <a:pt x="157" y="52"/>
                    <a:pt x="157" y="52"/>
                  </a:cubicBezTo>
                  <a:cubicBezTo>
                    <a:pt x="157" y="54"/>
                    <a:pt x="157" y="54"/>
                    <a:pt x="157" y="54"/>
                  </a:cubicBezTo>
                  <a:cubicBezTo>
                    <a:pt x="134" y="54"/>
                    <a:pt x="134" y="54"/>
                    <a:pt x="134" y="54"/>
                  </a:cubicBezTo>
                  <a:cubicBezTo>
                    <a:pt x="134" y="54"/>
                    <a:pt x="134" y="54"/>
                    <a:pt x="134" y="54"/>
                  </a:cubicBezTo>
                  <a:cubicBezTo>
                    <a:pt x="121" y="47"/>
                    <a:pt x="121" y="47"/>
                    <a:pt x="121" y="47"/>
                  </a:cubicBezTo>
                  <a:cubicBezTo>
                    <a:pt x="105" y="51"/>
                    <a:pt x="97" y="61"/>
                    <a:pt x="94" y="81"/>
                  </a:cubicBezTo>
                  <a:cubicBezTo>
                    <a:pt x="93" y="99"/>
                    <a:pt x="93" y="99"/>
                    <a:pt x="93" y="99"/>
                  </a:cubicBezTo>
                  <a:cubicBezTo>
                    <a:pt x="105" y="88"/>
                    <a:pt x="105" y="88"/>
                    <a:pt x="105" y="88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7" y="124"/>
                    <a:pt x="97" y="124"/>
                    <a:pt x="97" y="124"/>
                  </a:cubicBezTo>
                  <a:cubicBezTo>
                    <a:pt x="97" y="125"/>
                    <a:pt x="97" y="125"/>
                    <a:pt x="97" y="125"/>
                  </a:cubicBezTo>
                  <a:cubicBezTo>
                    <a:pt x="62" y="155"/>
                    <a:pt x="62" y="155"/>
                    <a:pt x="62" y="155"/>
                  </a:cubicBezTo>
                  <a:cubicBezTo>
                    <a:pt x="57" y="162"/>
                    <a:pt x="55" y="167"/>
                    <a:pt x="57" y="170"/>
                  </a:cubicBezTo>
                  <a:cubicBezTo>
                    <a:pt x="63" y="177"/>
                    <a:pt x="63" y="177"/>
                    <a:pt x="63" y="177"/>
                  </a:cubicBezTo>
                  <a:cubicBezTo>
                    <a:pt x="71" y="184"/>
                    <a:pt x="75" y="189"/>
                    <a:pt x="74" y="193"/>
                  </a:cubicBezTo>
                  <a:cubicBezTo>
                    <a:pt x="74" y="196"/>
                    <a:pt x="73" y="200"/>
                    <a:pt x="71" y="202"/>
                  </a:cubicBezTo>
                  <a:cubicBezTo>
                    <a:pt x="48" y="221"/>
                    <a:pt x="48" y="221"/>
                    <a:pt x="48" y="221"/>
                  </a:cubicBezTo>
                  <a:cubicBezTo>
                    <a:pt x="49" y="226"/>
                    <a:pt x="49" y="234"/>
                    <a:pt x="48" y="244"/>
                  </a:cubicBezTo>
                  <a:cubicBezTo>
                    <a:pt x="48" y="247"/>
                    <a:pt x="48" y="247"/>
                    <a:pt x="48" y="247"/>
                  </a:cubicBezTo>
                  <a:cubicBezTo>
                    <a:pt x="47" y="248"/>
                    <a:pt x="47" y="248"/>
                    <a:pt x="47" y="248"/>
                  </a:cubicBezTo>
                  <a:cubicBezTo>
                    <a:pt x="39" y="251"/>
                    <a:pt x="39" y="251"/>
                    <a:pt x="39" y="251"/>
                  </a:cubicBezTo>
                  <a:cubicBezTo>
                    <a:pt x="39" y="257"/>
                    <a:pt x="37" y="260"/>
                    <a:pt x="31" y="265"/>
                  </a:cubicBezTo>
                  <a:cubicBezTo>
                    <a:pt x="20" y="277"/>
                    <a:pt x="20" y="277"/>
                    <a:pt x="20" y="277"/>
                  </a:cubicBezTo>
                  <a:cubicBezTo>
                    <a:pt x="20" y="278"/>
                    <a:pt x="20" y="278"/>
                    <a:pt x="20" y="278"/>
                  </a:cubicBezTo>
                  <a:cubicBezTo>
                    <a:pt x="22" y="283"/>
                    <a:pt x="22" y="289"/>
                    <a:pt x="18" y="299"/>
                  </a:cubicBezTo>
                  <a:cubicBezTo>
                    <a:pt x="23" y="309"/>
                    <a:pt x="23" y="317"/>
                    <a:pt x="18" y="320"/>
                  </a:cubicBezTo>
                  <a:cubicBezTo>
                    <a:pt x="7" y="330"/>
                    <a:pt x="7" y="330"/>
                    <a:pt x="7" y="330"/>
                  </a:cubicBezTo>
                  <a:cubicBezTo>
                    <a:pt x="5" y="332"/>
                    <a:pt x="5" y="332"/>
                    <a:pt x="5" y="332"/>
                  </a:cubicBezTo>
                  <a:cubicBezTo>
                    <a:pt x="0" y="334"/>
                    <a:pt x="0" y="334"/>
                    <a:pt x="0" y="334"/>
                  </a:cubicBezTo>
                  <a:cubicBezTo>
                    <a:pt x="0" y="336"/>
                    <a:pt x="0" y="336"/>
                    <a:pt x="0" y="336"/>
                  </a:cubicBezTo>
                  <a:cubicBezTo>
                    <a:pt x="7" y="361"/>
                    <a:pt x="7" y="361"/>
                    <a:pt x="7" y="361"/>
                  </a:cubicBezTo>
                  <a:cubicBezTo>
                    <a:pt x="9" y="361"/>
                    <a:pt x="9" y="361"/>
                    <a:pt x="9" y="361"/>
                  </a:cubicBezTo>
                  <a:cubicBezTo>
                    <a:pt x="27" y="359"/>
                    <a:pt x="46" y="359"/>
                    <a:pt x="67" y="361"/>
                  </a:cubicBezTo>
                  <a:cubicBezTo>
                    <a:pt x="69" y="361"/>
                    <a:pt x="69" y="361"/>
                    <a:pt x="69" y="361"/>
                  </a:cubicBezTo>
                  <a:cubicBezTo>
                    <a:pt x="69" y="362"/>
                    <a:pt x="69" y="362"/>
                    <a:pt x="69" y="362"/>
                  </a:cubicBezTo>
                  <a:cubicBezTo>
                    <a:pt x="93" y="385"/>
                    <a:pt x="93" y="385"/>
                    <a:pt x="93" y="385"/>
                  </a:cubicBezTo>
                  <a:cubicBezTo>
                    <a:pt x="93" y="386"/>
                    <a:pt x="93" y="386"/>
                    <a:pt x="93" y="386"/>
                  </a:cubicBezTo>
                  <a:cubicBezTo>
                    <a:pt x="94" y="386"/>
                    <a:pt x="94" y="386"/>
                    <a:pt x="94" y="386"/>
                  </a:cubicBezTo>
                  <a:cubicBezTo>
                    <a:pt x="107" y="425"/>
                    <a:pt x="107" y="425"/>
                    <a:pt x="107" y="425"/>
                  </a:cubicBezTo>
                  <a:cubicBezTo>
                    <a:pt x="136" y="452"/>
                    <a:pt x="136" y="452"/>
                    <a:pt x="136" y="452"/>
                  </a:cubicBezTo>
                  <a:cubicBezTo>
                    <a:pt x="148" y="456"/>
                    <a:pt x="148" y="456"/>
                    <a:pt x="148" y="456"/>
                  </a:cubicBezTo>
                  <a:cubicBezTo>
                    <a:pt x="149" y="423"/>
                    <a:pt x="149" y="423"/>
                    <a:pt x="149" y="423"/>
                  </a:cubicBezTo>
                  <a:cubicBezTo>
                    <a:pt x="175" y="450"/>
                    <a:pt x="175" y="450"/>
                    <a:pt x="175" y="450"/>
                  </a:cubicBezTo>
                  <a:cubicBezTo>
                    <a:pt x="179" y="446"/>
                    <a:pt x="179" y="446"/>
                    <a:pt x="179" y="446"/>
                  </a:cubicBezTo>
                  <a:cubicBezTo>
                    <a:pt x="198" y="406"/>
                    <a:pt x="198" y="406"/>
                    <a:pt x="198" y="406"/>
                  </a:cubicBezTo>
                  <a:cubicBezTo>
                    <a:pt x="201" y="384"/>
                    <a:pt x="201" y="384"/>
                    <a:pt x="201" y="384"/>
                  </a:cubicBezTo>
                  <a:cubicBezTo>
                    <a:pt x="205" y="385"/>
                    <a:pt x="205" y="385"/>
                    <a:pt x="205" y="385"/>
                  </a:cubicBezTo>
                  <a:cubicBezTo>
                    <a:pt x="207" y="385"/>
                    <a:pt x="207" y="385"/>
                    <a:pt x="207" y="385"/>
                  </a:cubicBezTo>
                  <a:cubicBezTo>
                    <a:pt x="227" y="386"/>
                    <a:pt x="227" y="386"/>
                    <a:pt x="227" y="386"/>
                  </a:cubicBezTo>
                  <a:cubicBezTo>
                    <a:pt x="226" y="371"/>
                    <a:pt x="226" y="371"/>
                    <a:pt x="226" y="371"/>
                  </a:cubicBezTo>
                  <a:cubicBezTo>
                    <a:pt x="226" y="367"/>
                    <a:pt x="226" y="367"/>
                    <a:pt x="226" y="367"/>
                  </a:cubicBezTo>
                  <a:cubicBezTo>
                    <a:pt x="226" y="365"/>
                    <a:pt x="226" y="365"/>
                    <a:pt x="226" y="365"/>
                  </a:cubicBezTo>
                  <a:cubicBezTo>
                    <a:pt x="229" y="365"/>
                    <a:pt x="229" y="365"/>
                    <a:pt x="229" y="365"/>
                  </a:cubicBezTo>
                  <a:cubicBezTo>
                    <a:pt x="255" y="366"/>
                    <a:pt x="255" y="366"/>
                    <a:pt x="255" y="366"/>
                  </a:cubicBezTo>
                  <a:cubicBezTo>
                    <a:pt x="269" y="353"/>
                    <a:pt x="275" y="341"/>
                    <a:pt x="275" y="332"/>
                  </a:cubicBezTo>
                  <a:cubicBezTo>
                    <a:pt x="271" y="294"/>
                    <a:pt x="271" y="294"/>
                    <a:pt x="271" y="294"/>
                  </a:cubicBezTo>
                  <a:cubicBezTo>
                    <a:pt x="294" y="301"/>
                    <a:pt x="294" y="301"/>
                    <a:pt x="294" y="301"/>
                  </a:cubicBezTo>
                  <a:cubicBezTo>
                    <a:pt x="301" y="290"/>
                    <a:pt x="301" y="290"/>
                    <a:pt x="301" y="290"/>
                  </a:cubicBezTo>
                  <a:cubicBezTo>
                    <a:pt x="290" y="280"/>
                    <a:pt x="290" y="280"/>
                    <a:pt x="290" y="280"/>
                  </a:cubicBezTo>
                  <a:cubicBezTo>
                    <a:pt x="287" y="276"/>
                    <a:pt x="287" y="276"/>
                    <a:pt x="287" y="276"/>
                  </a:cubicBezTo>
                  <a:cubicBezTo>
                    <a:pt x="308" y="255"/>
                    <a:pt x="308" y="255"/>
                    <a:pt x="308" y="255"/>
                  </a:cubicBezTo>
                  <a:cubicBezTo>
                    <a:pt x="309" y="257"/>
                    <a:pt x="309" y="257"/>
                    <a:pt x="309" y="257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24" y="264"/>
                    <a:pt x="324" y="264"/>
                    <a:pt x="324" y="264"/>
                  </a:cubicBezTo>
                  <a:cubicBezTo>
                    <a:pt x="324" y="261"/>
                    <a:pt x="324" y="261"/>
                    <a:pt x="324" y="261"/>
                  </a:cubicBezTo>
                  <a:cubicBezTo>
                    <a:pt x="315" y="242"/>
                    <a:pt x="315" y="242"/>
                    <a:pt x="315" y="242"/>
                  </a:cubicBezTo>
                  <a:cubicBezTo>
                    <a:pt x="319" y="239"/>
                    <a:pt x="319" y="239"/>
                    <a:pt x="319" y="239"/>
                  </a:cubicBezTo>
                  <a:cubicBezTo>
                    <a:pt x="324" y="236"/>
                    <a:pt x="324" y="236"/>
                    <a:pt x="324" y="236"/>
                  </a:cubicBezTo>
                  <a:cubicBezTo>
                    <a:pt x="322" y="228"/>
                    <a:pt x="322" y="228"/>
                    <a:pt x="322" y="228"/>
                  </a:cubicBezTo>
                  <a:cubicBezTo>
                    <a:pt x="311" y="208"/>
                    <a:pt x="311" y="208"/>
                    <a:pt x="311" y="208"/>
                  </a:cubicBezTo>
                  <a:cubicBezTo>
                    <a:pt x="313" y="207"/>
                    <a:pt x="313" y="207"/>
                    <a:pt x="313" y="207"/>
                  </a:cubicBezTo>
                  <a:cubicBezTo>
                    <a:pt x="315" y="205"/>
                    <a:pt x="315" y="205"/>
                    <a:pt x="315" y="205"/>
                  </a:cubicBezTo>
                  <a:cubicBezTo>
                    <a:pt x="344" y="189"/>
                    <a:pt x="344" y="189"/>
                    <a:pt x="344" y="189"/>
                  </a:cubicBezTo>
                  <a:cubicBezTo>
                    <a:pt x="345" y="177"/>
                    <a:pt x="345" y="177"/>
                    <a:pt x="345" y="177"/>
                  </a:cubicBezTo>
                  <a:cubicBezTo>
                    <a:pt x="321" y="165"/>
                    <a:pt x="308" y="154"/>
                    <a:pt x="310" y="149"/>
                  </a:cubicBezTo>
                  <a:cubicBezTo>
                    <a:pt x="311" y="145"/>
                    <a:pt x="313" y="144"/>
                    <a:pt x="319" y="144"/>
                  </a:cubicBezTo>
                  <a:cubicBezTo>
                    <a:pt x="350" y="149"/>
                    <a:pt x="350" y="149"/>
                    <a:pt x="350" y="149"/>
                  </a:cubicBezTo>
                  <a:cubicBezTo>
                    <a:pt x="351" y="130"/>
                    <a:pt x="351" y="130"/>
                    <a:pt x="351" y="130"/>
                  </a:cubicBezTo>
                  <a:cubicBezTo>
                    <a:pt x="351" y="128"/>
                    <a:pt x="351" y="128"/>
                    <a:pt x="351" y="128"/>
                  </a:cubicBezTo>
                  <a:cubicBezTo>
                    <a:pt x="367" y="112"/>
                    <a:pt x="367" y="112"/>
                    <a:pt x="367" y="112"/>
                  </a:cubicBezTo>
                  <a:cubicBezTo>
                    <a:pt x="371" y="100"/>
                    <a:pt x="371" y="100"/>
                    <a:pt x="371" y="100"/>
                  </a:cubicBezTo>
                  <a:cubicBezTo>
                    <a:pt x="365" y="98"/>
                    <a:pt x="361" y="94"/>
                    <a:pt x="357" y="90"/>
                  </a:cubicBezTo>
                  <a:cubicBezTo>
                    <a:pt x="356" y="88"/>
                    <a:pt x="356" y="88"/>
                    <a:pt x="356" y="88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7" y="80"/>
                    <a:pt x="357" y="80"/>
                    <a:pt x="357" y="80"/>
                  </a:cubicBezTo>
                  <a:cubicBezTo>
                    <a:pt x="356" y="78"/>
                    <a:pt x="356" y="78"/>
                    <a:pt x="356" y="78"/>
                  </a:cubicBezTo>
                  <a:cubicBezTo>
                    <a:pt x="353" y="77"/>
                    <a:pt x="353" y="77"/>
                    <a:pt x="353" y="77"/>
                  </a:cubicBezTo>
                  <a:cubicBezTo>
                    <a:pt x="352" y="78"/>
                    <a:pt x="352" y="78"/>
                    <a:pt x="352" y="78"/>
                  </a:cubicBezTo>
                  <a:cubicBezTo>
                    <a:pt x="350" y="82"/>
                    <a:pt x="345" y="86"/>
                    <a:pt x="338" y="86"/>
                  </a:cubicBezTo>
                  <a:cubicBezTo>
                    <a:pt x="326" y="86"/>
                    <a:pt x="316" y="80"/>
                    <a:pt x="309" y="73"/>
                  </a:cubicBezTo>
                  <a:cubicBezTo>
                    <a:pt x="309" y="72"/>
                    <a:pt x="309" y="72"/>
                    <a:pt x="309" y="72"/>
                  </a:cubicBezTo>
                  <a:cubicBezTo>
                    <a:pt x="308" y="72"/>
                    <a:pt x="308" y="72"/>
                    <a:pt x="308" y="72"/>
                  </a:cubicBezTo>
                  <a:cubicBezTo>
                    <a:pt x="300" y="57"/>
                    <a:pt x="300" y="57"/>
                    <a:pt x="300" y="57"/>
                  </a:cubicBezTo>
                  <a:cubicBezTo>
                    <a:pt x="297" y="59"/>
                    <a:pt x="297" y="59"/>
                    <a:pt x="297" y="59"/>
                  </a:cubicBezTo>
                  <a:cubicBezTo>
                    <a:pt x="296" y="66"/>
                    <a:pt x="292" y="72"/>
                    <a:pt x="285" y="77"/>
                  </a:cubicBezTo>
                  <a:cubicBezTo>
                    <a:pt x="271" y="84"/>
                    <a:pt x="258" y="86"/>
                    <a:pt x="246" y="80"/>
                  </a:cubicBezTo>
                  <a:cubicBezTo>
                    <a:pt x="237" y="77"/>
                    <a:pt x="232" y="71"/>
                    <a:pt x="229" y="61"/>
                  </a:cubicBezTo>
                  <a:cubicBezTo>
                    <a:pt x="226" y="40"/>
                    <a:pt x="226" y="40"/>
                    <a:pt x="226" y="40"/>
                  </a:cubicBezTo>
                  <a:cubicBezTo>
                    <a:pt x="223" y="20"/>
                    <a:pt x="218" y="9"/>
                    <a:pt x="212" y="5"/>
                  </a:cubicBezTo>
                  <a:cubicBezTo>
                    <a:pt x="206" y="1"/>
                    <a:pt x="199" y="0"/>
                    <a:pt x="194" y="1"/>
                  </a:cubicBezTo>
                  <a:cubicBezTo>
                    <a:pt x="195" y="19"/>
                    <a:pt x="195" y="19"/>
                    <a:pt x="195" y="19"/>
                  </a:cubicBezTo>
                  <a:lnTo>
                    <a:pt x="194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24"/>
            <p:cNvSpPr/>
            <p:nvPr/>
          </p:nvSpPr>
          <p:spPr bwMode="auto">
            <a:xfrm>
              <a:off x="5895976" y="3325813"/>
              <a:ext cx="317500" cy="368300"/>
            </a:xfrm>
            <a:custGeom>
              <a:avLst/>
              <a:gdLst>
                <a:gd name="T0" fmla="*/ 169 w 322"/>
                <a:gd name="T1" fmla="*/ 16 h 372"/>
                <a:gd name="T2" fmla="*/ 113 w 322"/>
                <a:gd name="T3" fmla="*/ 5 h 372"/>
                <a:gd name="T4" fmla="*/ 102 w 322"/>
                <a:gd name="T5" fmla="*/ 71 h 372"/>
                <a:gd name="T6" fmla="*/ 74 w 322"/>
                <a:gd name="T7" fmla="*/ 86 h 372"/>
                <a:gd name="T8" fmla="*/ 61 w 322"/>
                <a:gd name="T9" fmla="*/ 109 h 372"/>
                <a:gd name="T10" fmla="*/ 45 w 322"/>
                <a:gd name="T11" fmla="*/ 141 h 372"/>
                <a:gd name="T12" fmla="*/ 17 w 322"/>
                <a:gd name="T13" fmla="*/ 180 h 372"/>
                <a:gd name="T14" fmla="*/ 5 w 322"/>
                <a:gd name="T15" fmla="*/ 207 h 372"/>
                <a:gd name="T16" fmla="*/ 31 w 322"/>
                <a:gd name="T17" fmla="*/ 246 h 372"/>
                <a:gd name="T18" fmla="*/ 43 w 322"/>
                <a:gd name="T19" fmla="*/ 268 h 372"/>
                <a:gd name="T20" fmla="*/ 44 w 322"/>
                <a:gd name="T21" fmla="*/ 270 h 372"/>
                <a:gd name="T22" fmla="*/ 43 w 322"/>
                <a:gd name="T23" fmla="*/ 274 h 372"/>
                <a:gd name="T24" fmla="*/ 41 w 322"/>
                <a:gd name="T25" fmla="*/ 278 h 372"/>
                <a:gd name="T26" fmla="*/ 73 w 322"/>
                <a:gd name="T27" fmla="*/ 325 h 372"/>
                <a:gd name="T28" fmla="*/ 87 w 322"/>
                <a:gd name="T29" fmla="*/ 357 h 372"/>
                <a:gd name="T30" fmla="*/ 123 w 322"/>
                <a:gd name="T31" fmla="*/ 344 h 372"/>
                <a:gd name="T32" fmla="*/ 122 w 322"/>
                <a:gd name="T33" fmla="*/ 341 h 372"/>
                <a:gd name="T34" fmla="*/ 142 w 322"/>
                <a:gd name="T35" fmla="*/ 330 h 372"/>
                <a:gd name="T36" fmla="*/ 175 w 322"/>
                <a:gd name="T37" fmla="*/ 360 h 372"/>
                <a:gd name="T38" fmla="*/ 180 w 322"/>
                <a:gd name="T39" fmla="*/ 359 h 372"/>
                <a:gd name="T40" fmla="*/ 196 w 322"/>
                <a:gd name="T41" fmla="*/ 355 h 372"/>
                <a:gd name="T42" fmla="*/ 202 w 322"/>
                <a:gd name="T43" fmla="*/ 355 h 372"/>
                <a:gd name="T44" fmla="*/ 222 w 322"/>
                <a:gd name="T45" fmla="*/ 372 h 372"/>
                <a:gd name="T46" fmla="*/ 226 w 322"/>
                <a:gd name="T47" fmla="*/ 327 h 372"/>
                <a:gd name="T48" fmla="*/ 227 w 322"/>
                <a:gd name="T49" fmla="*/ 326 h 372"/>
                <a:gd name="T50" fmla="*/ 235 w 322"/>
                <a:gd name="T51" fmla="*/ 299 h 372"/>
                <a:gd name="T52" fmla="*/ 234 w 322"/>
                <a:gd name="T53" fmla="*/ 293 h 372"/>
                <a:gd name="T54" fmla="*/ 238 w 322"/>
                <a:gd name="T55" fmla="*/ 290 h 372"/>
                <a:gd name="T56" fmla="*/ 266 w 322"/>
                <a:gd name="T57" fmla="*/ 248 h 372"/>
                <a:gd name="T58" fmla="*/ 274 w 322"/>
                <a:gd name="T59" fmla="*/ 250 h 372"/>
                <a:gd name="T60" fmla="*/ 272 w 322"/>
                <a:gd name="T61" fmla="*/ 269 h 372"/>
                <a:gd name="T62" fmla="*/ 303 w 322"/>
                <a:gd name="T63" fmla="*/ 243 h 372"/>
                <a:gd name="T64" fmla="*/ 296 w 322"/>
                <a:gd name="T65" fmla="*/ 229 h 372"/>
                <a:gd name="T66" fmla="*/ 303 w 322"/>
                <a:gd name="T67" fmla="*/ 182 h 372"/>
                <a:gd name="T68" fmla="*/ 287 w 322"/>
                <a:gd name="T69" fmla="*/ 180 h 372"/>
                <a:gd name="T70" fmla="*/ 285 w 322"/>
                <a:gd name="T71" fmla="*/ 177 h 372"/>
                <a:gd name="T72" fmla="*/ 281 w 322"/>
                <a:gd name="T73" fmla="*/ 154 h 372"/>
                <a:gd name="T74" fmla="*/ 322 w 322"/>
                <a:gd name="T75" fmla="*/ 153 h 372"/>
                <a:gd name="T76" fmla="*/ 287 w 322"/>
                <a:gd name="T77" fmla="*/ 115 h 372"/>
                <a:gd name="T78" fmla="*/ 311 w 322"/>
                <a:gd name="T79" fmla="*/ 88 h 372"/>
                <a:gd name="T80" fmla="*/ 295 w 322"/>
                <a:gd name="T81" fmla="*/ 90 h 372"/>
                <a:gd name="T82" fmla="*/ 294 w 322"/>
                <a:gd name="T83" fmla="*/ 88 h 372"/>
                <a:gd name="T84" fmla="*/ 274 w 322"/>
                <a:gd name="T85" fmla="*/ 63 h 372"/>
                <a:gd name="T86" fmla="*/ 214 w 322"/>
                <a:gd name="T87" fmla="*/ 86 h 372"/>
                <a:gd name="T88" fmla="*/ 208 w 322"/>
                <a:gd name="T89" fmla="*/ 86 h 372"/>
                <a:gd name="T90" fmla="*/ 206 w 322"/>
                <a:gd name="T91" fmla="*/ 48 h 372"/>
                <a:gd name="T92" fmla="*/ 217 w 322"/>
                <a:gd name="T93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22" h="372">
                  <a:moveTo>
                    <a:pt x="198" y="5"/>
                  </a:moveTo>
                  <a:cubicBezTo>
                    <a:pt x="186" y="11"/>
                    <a:pt x="177" y="15"/>
                    <a:pt x="169" y="16"/>
                  </a:cubicBezTo>
                  <a:cubicBezTo>
                    <a:pt x="163" y="16"/>
                    <a:pt x="152" y="14"/>
                    <a:pt x="138" y="9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06" y="9"/>
                    <a:pt x="98" y="19"/>
                    <a:pt x="86" y="37"/>
                  </a:cubicBezTo>
                  <a:cubicBezTo>
                    <a:pt x="102" y="71"/>
                    <a:pt x="102" y="71"/>
                    <a:pt x="102" y="71"/>
                  </a:cubicBezTo>
                  <a:cubicBezTo>
                    <a:pt x="75" y="86"/>
                    <a:pt x="75" y="86"/>
                    <a:pt x="75" y="86"/>
                  </a:cubicBezTo>
                  <a:cubicBezTo>
                    <a:pt x="74" y="86"/>
                    <a:pt x="74" y="86"/>
                    <a:pt x="74" y="86"/>
                  </a:cubicBezTo>
                  <a:cubicBezTo>
                    <a:pt x="53" y="79"/>
                    <a:pt x="53" y="79"/>
                    <a:pt x="53" y="79"/>
                  </a:cubicBezTo>
                  <a:cubicBezTo>
                    <a:pt x="62" y="95"/>
                    <a:pt x="64" y="105"/>
                    <a:pt x="61" y="109"/>
                  </a:cubicBezTo>
                  <a:cubicBezTo>
                    <a:pt x="58" y="117"/>
                    <a:pt x="58" y="117"/>
                    <a:pt x="58" y="117"/>
                  </a:cubicBezTo>
                  <a:cubicBezTo>
                    <a:pt x="53" y="130"/>
                    <a:pt x="49" y="137"/>
                    <a:pt x="45" y="141"/>
                  </a:cubicBezTo>
                  <a:cubicBezTo>
                    <a:pt x="8" y="174"/>
                    <a:pt x="8" y="174"/>
                    <a:pt x="8" y="174"/>
                  </a:cubicBezTo>
                  <a:cubicBezTo>
                    <a:pt x="17" y="180"/>
                    <a:pt x="17" y="180"/>
                    <a:pt x="17" y="180"/>
                  </a:cubicBezTo>
                  <a:cubicBezTo>
                    <a:pt x="11" y="185"/>
                    <a:pt x="11" y="185"/>
                    <a:pt x="11" y="185"/>
                  </a:cubicBezTo>
                  <a:cubicBezTo>
                    <a:pt x="3" y="192"/>
                    <a:pt x="0" y="201"/>
                    <a:pt x="5" y="207"/>
                  </a:cubicBezTo>
                  <a:cubicBezTo>
                    <a:pt x="30" y="246"/>
                    <a:pt x="30" y="246"/>
                    <a:pt x="30" y="246"/>
                  </a:cubicBezTo>
                  <a:cubicBezTo>
                    <a:pt x="31" y="246"/>
                    <a:pt x="31" y="246"/>
                    <a:pt x="31" y="246"/>
                  </a:cubicBezTo>
                  <a:cubicBezTo>
                    <a:pt x="31" y="247"/>
                    <a:pt x="31" y="247"/>
                    <a:pt x="31" y="247"/>
                  </a:cubicBezTo>
                  <a:cubicBezTo>
                    <a:pt x="43" y="268"/>
                    <a:pt x="43" y="268"/>
                    <a:pt x="43" y="268"/>
                  </a:cubicBezTo>
                  <a:cubicBezTo>
                    <a:pt x="43" y="269"/>
                    <a:pt x="43" y="269"/>
                    <a:pt x="43" y="269"/>
                  </a:cubicBezTo>
                  <a:cubicBezTo>
                    <a:pt x="44" y="270"/>
                    <a:pt x="44" y="270"/>
                    <a:pt x="44" y="270"/>
                  </a:cubicBezTo>
                  <a:cubicBezTo>
                    <a:pt x="43" y="272"/>
                    <a:pt x="43" y="272"/>
                    <a:pt x="43" y="272"/>
                  </a:cubicBezTo>
                  <a:cubicBezTo>
                    <a:pt x="43" y="274"/>
                    <a:pt x="43" y="274"/>
                    <a:pt x="43" y="274"/>
                  </a:cubicBezTo>
                  <a:cubicBezTo>
                    <a:pt x="43" y="276"/>
                    <a:pt x="43" y="276"/>
                    <a:pt x="43" y="276"/>
                  </a:cubicBezTo>
                  <a:cubicBezTo>
                    <a:pt x="41" y="278"/>
                    <a:pt x="41" y="278"/>
                    <a:pt x="41" y="278"/>
                  </a:cubicBezTo>
                  <a:cubicBezTo>
                    <a:pt x="46" y="278"/>
                    <a:pt x="50" y="280"/>
                    <a:pt x="55" y="283"/>
                  </a:cubicBezTo>
                  <a:cubicBezTo>
                    <a:pt x="64" y="288"/>
                    <a:pt x="70" y="303"/>
                    <a:pt x="73" y="325"/>
                  </a:cubicBezTo>
                  <a:cubicBezTo>
                    <a:pt x="77" y="346"/>
                    <a:pt x="77" y="346"/>
                    <a:pt x="77" y="346"/>
                  </a:cubicBezTo>
                  <a:cubicBezTo>
                    <a:pt x="80" y="352"/>
                    <a:pt x="82" y="355"/>
                    <a:pt x="87" y="357"/>
                  </a:cubicBezTo>
                  <a:cubicBezTo>
                    <a:pt x="95" y="361"/>
                    <a:pt x="106" y="360"/>
                    <a:pt x="115" y="354"/>
                  </a:cubicBezTo>
                  <a:cubicBezTo>
                    <a:pt x="121" y="350"/>
                    <a:pt x="124" y="347"/>
                    <a:pt x="123" y="344"/>
                  </a:cubicBezTo>
                  <a:cubicBezTo>
                    <a:pt x="122" y="343"/>
                    <a:pt x="122" y="343"/>
                    <a:pt x="122" y="343"/>
                  </a:cubicBezTo>
                  <a:cubicBezTo>
                    <a:pt x="122" y="341"/>
                    <a:pt x="122" y="341"/>
                    <a:pt x="122" y="341"/>
                  </a:cubicBezTo>
                  <a:cubicBezTo>
                    <a:pt x="140" y="328"/>
                    <a:pt x="140" y="328"/>
                    <a:pt x="140" y="328"/>
                  </a:cubicBezTo>
                  <a:cubicBezTo>
                    <a:pt x="142" y="330"/>
                    <a:pt x="142" y="330"/>
                    <a:pt x="142" y="330"/>
                  </a:cubicBezTo>
                  <a:cubicBezTo>
                    <a:pt x="156" y="354"/>
                    <a:pt x="156" y="354"/>
                    <a:pt x="156" y="354"/>
                  </a:cubicBezTo>
                  <a:cubicBezTo>
                    <a:pt x="161" y="358"/>
                    <a:pt x="166" y="360"/>
                    <a:pt x="175" y="360"/>
                  </a:cubicBezTo>
                  <a:cubicBezTo>
                    <a:pt x="180" y="359"/>
                    <a:pt x="180" y="359"/>
                    <a:pt x="180" y="359"/>
                  </a:cubicBezTo>
                  <a:cubicBezTo>
                    <a:pt x="180" y="359"/>
                    <a:pt x="180" y="359"/>
                    <a:pt x="180" y="359"/>
                  </a:cubicBezTo>
                  <a:cubicBezTo>
                    <a:pt x="176" y="346"/>
                    <a:pt x="176" y="346"/>
                    <a:pt x="176" y="346"/>
                  </a:cubicBezTo>
                  <a:cubicBezTo>
                    <a:pt x="196" y="355"/>
                    <a:pt x="196" y="355"/>
                    <a:pt x="196" y="355"/>
                  </a:cubicBezTo>
                  <a:cubicBezTo>
                    <a:pt x="201" y="355"/>
                    <a:pt x="201" y="355"/>
                    <a:pt x="201" y="355"/>
                  </a:cubicBezTo>
                  <a:cubicBezTo>
                    <a:pt x="202" y="355"/>
                    <a:pt x="202" y="355"/>
                    <a:pt x="202" y="355"/>
                  </a:cubicBezTo>
                  <a:cubicBezTo>
                    <a:pt x="203" y="357"/>
                    <a:pt x="203" y="357"/>
                    <a:pt x="203" y="357"/>
                  </a:cubicBezTo>
                  <a:cubicBezTo>
                    <a:pt x="222" y="372"/>
                    <a:pt x="222" y="372"/>
                    <a:pt x="222" y="372"/>
                  </a:cubicBezTo>
                  <a:cubicBezTo>
                    <a:pt x="227" y="363"/>
                    <a:pt x="227" y="363"/>
                    <a:pt x="227" y="363"/>
                  </a:cubicBezTo>
                  <a:cubicBezTo>
                    <a:pt x="226" y="327"/>
                    <a:pt x="226" y="327"/>
                    <a:pt x="226" y="327"/>
                  </a:cubicBezTo>
                  <a:cubicBezTo>
                    <a:pt x="227" y="326"/>
                    <a:pt x="227" y="326"/>
                    <a:pt x="227" y="326"/>
                  </a:cubicBezTo>
                  <a:cubicBezTo>
                    <a:pt x="227" y="326"/>
                    <a:pt x="227" y="326"/>
                    <a:pt x="227" y="326"/>
                  </a:cubicBezTo>
                  <a:cubicBezTo>
                    <a:pt x="240" y="310"/>
                    <a:pt x="240" y="310"/>
                    <a:pt x="240" y="310"/>
                  </a:cubicBezTo>
                  <a:cubicBezTo>
                    <a:pt x="241" y="308"/>
                    <a:pt x="240" y="304"/>
                    <a:pt x="235" y="299"/>
                  </a:cubicBezTo>
                  <a:cubicBezTo>
                    <a:pt x="232" y="296"/>
                    <a:pt x="232" y="296"/>
                    <a:pt x="232" y="296"/>
                  </a:cubicBezTo>
                  <a:cubicBezTo>
                    <a:pt x="234" y="293"/>
                    <a:pt x="234" y="293"/>
                    <a:pt x="234" y="293"/>
                  </a:cubicBezTo>
                  <a:cubicBezTo>
                    <a:pt x="235" y="291"/>
                    <a:pt x="235" y="291"/>
                    <a:pt x="235" y="291"/>
                  </a:cubicBezTo>
                  <a:cubicBezTo>
                    <a:pt x="238" y="290"/>
                    <a:pt x="238" y="290"/>
                    <a:pt x="238" y="290"/>
                  </a:cubicBezTo>
                  <a:cubicBezTo>
                    <a:pt x="264" y="247"/>
                    <a:pt x="264" y="247"/>
                    <a:pt x="264" y="247"/>
                  </a:cubicBezTo>
                  <a:cubicBezTo>
                    <a:pt x="266" y="248"/>
                    <a:pt x="266" y="248"/>
                    <a:pt x="266" y="248"/>
                  </a:cubicBezTo>
                  <a:cubicBezTo>
                    <a:pt x="272" y="249"/>
                    <a:pt x="272" y="249"/>
                    <a:pt x="272" y="249"/>
                  </a:cubicBezTo>
                  <a:cubicBezTo>
                    <a:pt x="274" y="250"/>
                    <a:pt x="274" y="250"/>
                    <a:pt x="274" y="250"/>
                  </a:cubicBezTo>
                  <a:cubicBezTo>
                    <a:pt x="274" y="252"/>
                    <a:pt x="274" y="252"/>
                    <a:pt x="274" y="252"/>
                  </a:cubicBezTo>
                  <a:cubicBezTo>
                    <a:pt x="272" y="269"/>
                    <a:pt x="272" y="269"/>
                    <a:pt x="272" y="269"/>
                  </a:cubicBezTo>
                  <a:cubicBezTo>
                    <a:pt x="274" y="269"/>
                    <a:pt x="274" y="269"/>
                    <a:pt x="274" y="269"/>
                  </a:cubicBezTo>
                  <a:cubicBezTo>
                    <a:pt x="303" y="243"/>
                    <a:pt x="303" y="243"/>
                    <a:pt x="303" y="243"/>
                  </a:cubicBezTo>
                  <a:cubicBezTo>
                    <a:pt x="301" y="229"/>
                    <a:pt x="301" y="229"/>
                    <a:pt x="301" y="229"/>
                  </a:cubicBezTo>
                  <a:cubicBezTo>
                    <a:pt x="296" y="229"/>
                    <a:pt x="296" y="229"/>
                    <a:pt x="296" y="229"/>
                  </a:cubicBezTo>
                  <a:cubicBezTo>
                    <a:pt x="285" y="230"/>
                    <a:pt x="285" y="230"/>
                    <a:pt x="285" y="230"/>
                  </a:cubicBezTo>
                  <a:cubicBezTo>
                    <a:pt x="303" y="182"/>
                    <a:pt x="303" y="182"/>
                    <a:pt x="303" y="182"/>
                  </a:cubicBezTo>
                  <a:cubicBezTo>
                    <a:pt x="287" y="180"/>
                    <a:pt x="287" y="180"/>
                    <a:pt x="287" y="180"/>
                  </a:cubicBezTo>
                  <a:cubicBezTo>
                    <a:pt x="287" y="180"/>
                    <a:pt x="287" y="180"/>
                    <a:pt x="287" y="180"/>
                  </a:cubicBezTo>
                  <a:cubicBezTo>
                    <a:pt x="285" y="180"/>
                    <a:pt x="285" y="180"/>
                    <a:pt x="285" y="180"/>
                  </a:cubicBezTo>
                  <a:cubicBezTo>
                    <a:pt x="285" y="177"/>
                    <a:pt x="285" y="177"/>
                    <a:pt x="285" y="177"/>
                  </a:cubicBezTo>
                  <a:cubicBezTo>
                    <a:pt x="280" y="171"/>
                    <a:pt x="280" y="171"/>
                    <a:pt x="280" y="171"/>
                  </a:cubicBezTo>
                  <a:cubicBezTo>
                    <a:pt x="277" y="165"/>
                    <a:pt x="277" y="159"/>
                    <a:pt x="281" y="154"/>
                  </a:cubicBezTo>
                  <a:cubicBezTo>
                    <a:pt x="306" y="153"/>
                    <a:pt x="306" y="153"/>
                    <a:pt x="306" y="153"/>
                  </a:cubicBezTo>
                  <a:cubicBezTo>
                    <a:pt x="322" y="153"/>
                    <a:pt x="322" y="153"/>
                    <a:pt x="322" y="153"/>
                  </a:cubicBezTo>
                  <a:cubicBezTo>
                    <a:pt x="322" y="148"/>
                    <a:pt x="319" y="138"/>
                    <a:pt x="310" y="123"/>
                  </a:cubicBezTo>
                  <a:cubicBezTo>
                    <a:pt x="287" y="115"/>
                    <a:pt x="287" y="115"/>
                    <a:pt x="287" y="115"/>
                  </a:cubicBezTo>
                  <a:cubicBezTo>
                    <a:pt x="311" y="93"/>
                    <a:pt x="311" y="93"/>
                    <a:pt x="311" y="93"/>
                  </a:cubicBezTo>
                  <a:cubicBezTo>
                    <a:pt x="311" y="88"/>
                    <a:pt x="311" y="88"/>
                    <a:pt x="311" y="88"/>
                  </a:cubicBezTo>
                  <a:cubicBezTo>
                    <a:pt x="299" y="90"/>
                    <a:pt x="299" y="90"/>
                    <a:pt x="299" y="90"/>
                  </a:cubicBezTo>
                  <a:cubicBezTo>
                    <a:pt x="295" y="90"/>
                    <a:pt x="295" y="90"/>
                    <a:pt x="295" y="90"/>
                  </a:cubicBezTo>
                  <a:cubicBezTo>
                    <a:pt x="295" y="89"/>
                    <a:pt x="295" y="89"/>
                    <a:pt x="295" y="89"/>
                  </a:cubicBezTo>
                  <a:cubicBezTo>
                    <a:pt x="294" y="88"/>
                    <a:pt x="294" y="88"/>
                    <a:pt x="294" y="88"/>
                  </a:cubicBezTo>
                  <a:cubicBezTo>
                    <a:pt x="293" y="86"/>
                    <a:pt x="293" y="86"/>
                    <a:pt x="293" y="86"/>
                  </a:cubicBezTo>
                  <a:cubicBezTo>
                    <a:pt x="290" y="75"/>
                    <a:pt x="283" y="67"/>
                    <a:pt x="274" y="63"/>
                  </a:cubicBezTo>
                  <a:cubicBezTo>
                    <a:pt x="232" y="64"/>
                    <a:pt x="232" y="64"/>
                    <a:pt x="232" y="64"/>
                  </a:cubicBezTo>
                  <a:cubicBezTo>
                    <a:pt x="214" y="86"/>
                    <a:pt x="214" y="86"/>
                    <a:pt x="214" y="86"/>
                  </a:cubicBezTo>
                  <a:cubicBezTo>
                    <a:pt x="214" y="87"/>
                    <a:pt x="214" y="87"/>
                    <a:pt x="214" y="87"/>
                  </a:cubicBezTo>
                  <a:cubicBezTo>
                    <a:pt x="208" y="86"/>
                    <a:pt x="208" y="86"/>
                    <a:pt x="208" y="86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206" y="48"/>
                    <a:pt x="206" y="48"/>
                    <a:pt x="206" y="48"/>
                  </a:cubicBezTo>
                  <a:cubicBezTo>
                    <a:pt x="210" y="48"/>
                    <a:pt x="221" y="37"/>
                    <a:pt x="239" y="16"/>
                  </a:cubicBezTo>
                  <a:cubicBezTo>
                    <a:pt x="217" y="0"/>
                    <a:pt x="217" y="0"/>
                    <a:pt x="217" y="0"/>
                  </a:cubicBezTo>
                  <a:lnTo>
                    <a:pt x="198" y="5"/>
                  </a:lnTo>
                  <a:close/>
                </a:path>
              </a:pathLst>
            </a:custGeom>
            <a:solidFill>
              <a:srgbClr val="1ED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25"/>
            <p:cNvSpPr/>
            <p:nvPr/>
          </p:nvSpPr>
          <p:spPr bwMode="auto">
            <a:xfrm>
              <a:off x="5591176" y="3011488"/>
              <a:ext cx="398463" cy="488950"/>
            </a:xfrm>
            <a:custGeom>
              <a:avLst/>
              <a:gdLst>
                <a:gd name="T0" fmla="*/ 254 w 403"/>
                <a:gd name="T1" fmla="*/ 140 h 494"/>
                <a:gd name="T2" fmla="*/ 224 w 403"/>
                <a:gd name="T3" fmla="*/ 73 h 494"/>
                <a:gd name="T4" fmla="*/ 145 w 403"/>
                <a:gd name="T5" fmla="*/ 46 h 494"/>
                <a:gd name="T6" fmla="*/ 98 w 403"/>
                <a:gd name="T7" fmla="*/ 0 h 494"/>
                <a:gd name="T8" fmla="*/ 128 w 403"/>
                <a:gd name="T9" fmla="*/ 46 h 494"/>
                <a:gd name="T10" fmla="*/ 130 w 403"/>
                <a:gd name="T11" fmla="*/ 49 h 494"/>
                <a:gd name="T12" fmla="*/ 94 w 403"/>
                <a:gd name="T13" fmla="*/ 94 h 494"/>
                <a:gd name="T14" fmla="*/ 50 w 403"/>
                <a:gd name="T15" fmla="*/ 60 h 494"/>
                <a:gd name="T16" fmla="*/ 60 w 403"/>
                <a:gd name="T17" fmla="*/ 93 h 494"/>
                <a:gd name="T18" fmla="*/ 60 w 403"/>
                <a:gd name="T19" fmla="*/ 95 h 494"/>
                <a:gd name="T20" fmla="*/ 57 w 403"/>
                <a:gd name="T21" fmla="*/ 108 h 494"/>
                <a:gd name="T22" fmla="*/ 38 w 403"/>
                <a:gd name="T23" fmla="*/ 116 h 494"/>
                <a:gd name="T24" fmla="*/ 30 w 403"/>
                <a:gd name="T25" fmla="*/ 133 h 494"/>
                <a:gd name="T26" fmla="*/ 22 w 403"/>
                <a:gd name="T27" fmla="*/ 165 h 494"/>
                <a:gd name="T28" fmla="*/ 21 w 403"/>
                <a:gd name="T29" fmla="*/ 165 h 494"/>
                <a:gd name="T30" fmla="*/ 10 w 403"/>
                <a:gd name="T31" fmla="*/ 172 h 494"/>
                <a:gd name="T32" fmla="*/ 38 w 403"/>
                <a:gd name="T33" fmla="*/ 215 h 494"/>
                <a:gd name="T34" fmla="*/ 48 w 403"/>
                <a:gd name="T35" fmla="*/ 213 h 494"/>
                <a:gd name="T36" fmla="*/ 92 w 403"/>
                <a:gd name="T37" fmla="*/ 234 h 494"/>
                <a:gd name="T38" fmla="*/ 93 w 403"/>
                <a:gd name="T39" fmla="*/ 236 h 494"/>
                <a:gd name="T40" fmla="*/ 91 w 403"/>
                <a:gd name="T41" fmla="*/ 263 h 494"/>
                <a:gd name="T42" fmla="*/ 80 w 403"/>
                <a:gd name="T43" fmla="*/ 286 h 494"/>
                <a:gd name="T44" fmla="*/ 66 w 403"/>
                <a:gd name="T45" fmla="*/ 302 h 494"/>
                <a:gd name="T46" fmla="*/ 66 w 403"/>
                <a:gd name="T47" fmla="*/ 303 h 494"/>
                <a:gd name="T48" fmla="*/ 70 w 403"/>
                <a:gd name="T49" fmla="*/ 334 h 494"/>
                <a:gd name="T50" fmla="*/ 99 w 403"/>
                <a:gd name="T51" fmla="*/ 339 h 494"/>
                <a:gd name="T52" fmla="*/ 113 w 403"/>
                <a:gd name="T53" fmla="*/ 354 h 494"/>
                <a:gd name="T54" fmla="*/ 135 w 403"/>
                <a:gd name="T55" fmla="*/ 464 h 494"/>
                <a:gd name="T56" fmla="*/ 130 w 403"/>
                <a:gd name="T57" fmla="*/ 473 h 494"/>
                <a:gd name="T58" fmla="*/ 133 w 403"/>
                <a:gd name="T59" fmla="*/ 480 h 494"/>
                <a:gd name="T60" fmla="*/ 193 w 403"/>
                <a:gd name="T61" fmla="*/ 455 h 494"/>
                <a:gd name="T62" fmla="*/ 206 w 403"/>
                <a:gd name="T63" fmla="*/ 463 h 494"/>
                <a:gd name="T64" fmla="*/ 208 w 403"/>
                <a:gd name="T65" fmla="*/ 461 h 494"/>
                <a:gd name="T66" fmla="*/ 229 w 403"/>
                <a:gd name="T67" fmla="*/ 448 h 494"/>
                <a:gd name="T68" fmla="*/ 289 w 403"/>
                <a:gd name="T69" fmla="*/ 474 h 494"/>
                <a:gd name="T70" fmla="*/ 305 w 403"/>
                <a:gd name="T71" fmla="*/ 485 h 494"/>
                <a:gd name="T72" fmla="*/ 355 w 403"/>
                <a:gd name="T73" fmla="*/ 431 h 494"/>
                <a:gd name="T74" fmla="*/ 344 w 403"/>
                <a:gd name="T75" fmla="*/ 390 h 494"/>
                <a:gd name="T76" fmla="*/ 381 w 403"/>
                <a:gd name="T77" fmla="*/ 392 h 494"/>
                <a:gd name="T78" fmla="*/ 381 w 403"/>
                <a:gd name="T79" fmla="*/ 355 h 494"/>
                <a:gd name="T80" fmla="*/ 403 w 403"/>
                <a:gd name="T81" fmla="*/ 323 h 494"/>
                <a:gd name="T82" fmla="*/ 374 w 403"/>
                <a:gd name="T83" fmla="*/ 293 h 494"/>
                <a:gd name="T84" fmla="*/ 360 w 403"/>
                <a:gd name="T85" fmla="*/ 305 h 494"/>
                <a:gd name="T86" fmla="*/ 356 w 403"/>
                <a:gd name="T87" fmla="*/ 304 h 494"/>
                <a:gd name="T88" fmla="*/ 332 w 403"/>
                <a:gd name="T89" fmla="*/ 281 h 494"/>
                <a:gd name="T90" fmla="*/ 299 w 403"/>
                <a:gd name="T91" fmla="*/ 261 h 494"/>
                <a:gd name="T92" fmla="*/ 290 w 403"/>
                <a:gd name="T93" fmla="*/ 223 h 494"/>
                <a:gd name="T94" fmla="*/ 308 w 403"/>
                <a:gd name="T95" fmla="*/ 168 h 494"/>
                <a:gd name="T96" fmla="*/ 340 w 403"/>
                <a:gd name="T97" fmla="*/ 170 h 494"/>
                <a:gd name="T98" fmla="*/ 342 w 403"/>
                <a:gd name="T99" fmla="*/ 138 h 494"/>
                <a:gd name="T100" fmla="*/ 256 w 403"/>
                <a:gd name="T101" fmla="*/ 142 h 494"/>
                <a:gd name="T102" fmla="*/ 255 w 403"/>
                <a:gd name="T103" fmla="*/ 14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03" h="494">
                  <a:moveTo>
                    <a:pt x="255" y="140"/>
                  </a:moveTo>
                  <a:cubicBezTo>
                    <a:pt x="254" y="140"/>
                    <a:pt x="254" y="140"/>
                    <a:pt x="254" y="140"/>
                  </a:cubicBezTo>
                  <a:cubicBezTo>
                    <a:pt x="254" y="139"/>
                    <a:pt x="254" y="139"/>
                    <a:pt x="254" y="139"/>
                  </a:cubicBezTo>
                  <a:cubicBezTo>
                    <a:pt x="242" y="99"/>
                    <a:pt x="231" y="76"/>
                    <a:pt x="224" y="73"/>
                  </a:cubicBezTo>
                  <a:cubicBezTo>
                    <a:pt x="187" y="61"/>
                    <a:pt x="187" y="61"/>
                    <a:pt x="187" y="61"/>
                  </a:cubicBezTo>
                  <a:cubicBezTo>
                    <a:pt x="166" y="54"/>
                    <a:pt x="151" y="50"/>
                    <a:pt x="145" y="46"/>
                  </a:cubicBezTo>
                  <a:cubicBezTo>
                    <a:pt x="134" y="39"/>
                    <a:pt x="121" y="25"/>
                    <a:pt x="105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9" y="1"/>
                    <a:pt x="99" y="1"/>
                    <a:pt x="99" y="1"/>
                  </a:cubicBezTo>
                  <a:cubicBezTo>
                    <a:pt x="102" y="10"/>
                    <a:pt x="110" y="25"/>
                    <a:pt x="128" y="46"/>
                  </a:cubicBezTo>
                  <a:cubicBezTo>
                    <a:pt x="129" y="47"/>
                    <a:pt x="129" y="47"/>
                    <a:pt x="129" y="47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13" y="80"/>
                    <a:pt x="113" y="80"/>
                    <a:pt x="113" y="80"/>
                  </a:cubicBezTo>
                  <a:cubicBezTo>
                    <a:pt x="107" y="91"/>
                    <a:pt x="101" y="96"/>
                    <a:pt x="94" y="94"/>
                  </a:cubicBezTo>
                  <a:cubicBezTo>
                    <a:pt x="90" y="92"/>
                    <a:pt x="82" y="83"/>
                    <a:pt x="68" y="65"/>
                  </a:cubicBezTo>
                  <a:cubicBezTo>
                    <a:pt x="50" y="60"/>
                    <a:pt x="50" y="60"/>
                    <a:pt x="50" y="60"/>
                  </a:cubicBezTo>
                  <a:cubicBezTo>
                    <a:pt x="50" y="65"/>
                    <a:pt x="53" y="75"/>
                    <a:pt x="60" y="92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96"/>
                    <a:pt x="60" y="96"/>
                    <a:pt x="60" y="96"/>
                  </a:cubicBezTo>
                  <a:cubicBezTo>
                    <a:pt x="57" y="108"/>
                    <a:pt x="57" y="108"/>
                    <a:pt x="57" y="108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2" y="119"/>
                    <a:pt x="32" y="119"/>
                    <a:pt x="32" y="119"/>
                  </a:cubicBezTo>
                  <a:cubicBezTo>
                    <a:pt x="29" y="122"/>
                    <a:pt x="29" y="127"/>
                    <a:pt x="30" y="133"/>
                  </a:cubicBezTo>
                  <a:cubicBezTo>
                    <a:pt x="32" y="149"/>
                    <a:pt x="31" y="159"/>
                    <a:pt x="28" y="163"/>
                  </a:cubicBezTo>
                  <a:cubicBezTo>
                    <a:pt x="26" y="165"/>
                    <a:pt x="25" y="165"/>
                    <a:pt x="22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1" y="165"/>
                    <a:pt x="4" y="169"/>
                    <a:pt x="10" y="172"/>
                  </a:cubicBezTo>
                  <a:cubicBezTo>
                    <a:pt x="20" y="182"/>
                    <a:pt x="29" y="196"/>
                    <a:pt x="37" y="211"/>
                  </a:cubicBezTo>
                  <a:cubicBezTo>
                    <a:pt x="38" y="215"/>
                    <a:pt x="38" y="215"/>
                    <a:pt x="38" y="215"/>
                  </a:cubicBezTo>
                  <a:cubicBezTo>
                    <a:pt x="38" y="215"/>
                    <a:pt x="38" y="215"/>
                    <a:pt x="38" y="215"/>
                  </a:cubicBezTo>
                  <a:cubicBezTo>
                    <a:pt x="48" y="213"/>
                    <a:pt x="48" y="213"/>
                    <a:pt x="48" y="213"/>
                  </a:cubicBezTo>
                  <a:cubicBezTo>
                    <a:pt x="59" y="210"/>
                    <a:pt x="70" y="213"/>
                    <a:pt x="80" y="220"/>
                  </a:cubicBezTo>
                  <a:cubicBezTo>
                    <a:pt x="92" y="234"/>
                    <a:pt x="92" y="234"/>
                    <a:pt x="92" y="234"/>
                  </a:cubicBezTo>
                  <a:cubicBezTo>
                    <a:pt x="93" y="235"/>
                    <a:pt x="93" y="235"/>
                    <a:pt x="93" y="235"/>
                  </a:cubicBezTo>
                  <a:cubicBezTo>
                    <a:pt x="93" y="236"/>
                    <a:pt x="93" y="236"/>
                    <a:pt x="93" y="236"/>
                  </a:cubicBezTo>
                  <a:cubicBezTo>
                    <a:pt x="92" y="236"/>
                    <a:pt x="92" y="236"/>
                    <a:pt x="92" y="236"/>
                  </a:cubicBezTo>
                  <a:cubicBezTo>
                    <a:pt x="91" y="263"/>
                    <a:pt x="91" y="263"/>
                    <a:pt x="91" y="263"/>
                  </a:cubicBezTo>
                  <a:cubicBezTo>
                    <a:pt x="94" y="267"/>
                    <a:pt x="96" y="273"/>
                    <a:pt x="94" y="277"/>
                  </a:cubicBezTo>
                  <a:cubicBezTo>
                    <a:pt x="92" y="282"/>
                    <a:pt x="88" y="285"/>
                    <a:pt x="80" y="286"/>
                  </a:cubicBezTo>
                  <a:cubicBezTo>
                    <a:pt x="72" y="286"/>
                    <a:pt x="68" y="292"/>
                    <a:pt x="66" y="302"/>
                  </a:cubicBezTo>
                  <a:cubicBezTo>
                    <a:pt x="66" y="302"/>
                    <a:pt x="66" y="302"/>
                    <a:pt x="66" y="302"/>
                  </a:cubicBezTo>
                  <a:cubicBezTo>
                    <a:pt x="66" y="302"/>
                    <a:pt x="66" y="302"/>
                    <a:pt x="66" y="302"/>
                  </a:cubicBezTo>
                  <a:cubicBezTo>
                    <a:pt x="66" y="303"/>
                    <a:pt x="66" y="303"/>
                    <a:pt x="66" y="303"/>
                  </a:cubicBezTo>
                  <a:cubicBezTo>
                    <a:pt x="57" y="321"/>
                    <a:pt x="57" y="321"/>
                    <a:pt x="57" y="321"/>
                  </a:cubicBezTo>
                  <a:cubicBezTo>
                    <a:pt x="70" y="334"/>
                    <a:pt x="70" y="334"/>
                    <a:pt x="70" y="334"/>
                  </a:cubicBezTo>
                  <a:cubicBezTo>
                    <a:pt x="97" y="339"/>
                    <a:pt x="97" y="339"/>
                    <a:pt x="97" y="339"/>
                  </a:cubicBezTo>
                  <a:cubicBezTo>
                    <a:pt x="99" y="339"/>
                    <a:pt x="99" y="339"/>
                    <a:pt x="99" y="339"/>
                  </a:cubicBezTo>
                  <a:cubicBezTo>
                    <a:pt x="99" y="339"/>
                    <a:pt x="99" y="339"/>
                    <a:pt x="99" y="339"/>
                  </a:cubicBezTo>
                  <a:cubicBezTo>
                    <a:pt x="113" y="354"/>
                    <a:pt x="113" y="354"/>
                    <a:pt x="113" y="354"/>
                  </a:cubicBezTo>
                  <a:cubicBezTo>
                    <a:pt x="96" y="379"/>
                    <a:pt x="96" y="379"/>
                    <a:pt x="96" y="379"/>
                  </a:cubicBezTo>
                  <a:cubicBezTo>
                    <a:pt x="135" y="464"/>
                    <a:pt x="135" y="464"/>
                    <a:pt x="135" y="464"/>
                  </a:cubicBezTo>
                  <a:cubicBezTo>
                    <a:pt x="136" y="466"/>
                    <a:pt x="136" y="466"/>
                    <a:pt x="136" y="466"/>
                  </a:cubicBezTo>
                  <a:cubicBezTo>
                    <a:pt x="130" y="473"/>
                    <a:pt x="130" y="473"/>
                    <a:pt x="130" y="473"/>
                  </a:cubicBezTo>
                  <a:cubicBezTo>
                    <a:pt x="132" y="480"/>
                    <a:pt x="132" y="480"/>
                    <a:pt x="132" y="480"/>
                  </a:cubicBezTo>
                  <a:cubicBezTo>
                    <a:pt x="133" y="480"/>
                    <a:pt x="133" y="480"/>
                    <a:pt x="133" y="480"/>
                  </a:cubicBezTo>
                  <a:cubicBezTo>
                    <a:pt x="205" y="434"/>
                    <a:pt x="205" y="434"/>
                    <a:pt x="205" y="434"/>
                  </a:cubicBezTo>
                  <a:cubicBezTo>
                    <a:pt x="193" y="455"/>
                    <a:pt x="193" y="455"/>
                    <a:pt x="193" y="455"/>
                  </a:cubicBezTo>
                  <a:cubicBezTo>
                    <a:pt x="184" y="471"/>
                    <a:pt x="179" y="485"/>
                    <a:pt x="176" y="494"/>
                  </a:cubicBezTo>
                  <a:cubicBezTo>
                    <a:pt x="189" y="489"/>
                    <a:pt x="200" y="480"/>
                    <a:pt x="206" y="463"/>
                  </a:cubicBezTo>
                  <a:cubicBezTo>
                    <a:pt x="207" y="461"/>
                    <a:pt x="207" y="461"/>
                    <a:pt x="207" y="461"/>
                  </a:cubicBezTo>
                  <a:cubicBezTo>
                    <a:pt x="208" y="461"/>
                    <a:pt x="208" y="461"/>
                    <a:pt x="208" y="461"/>
                  </a:cubicBezTo>
                  <a:cubicBezTo>
                    <a:pt x="228" y="450"/>
                    <a:pt x="228" y="450"/>
                    <a:pt x="228" y="450"/>
                  </a:cubicBezTo>
                  <a:cubicBezTo>
                    <a:pt x="229" y="448"/>
                    <a:pt x="229" y="448"/>
                    <a:pt x="229" y="448"/>
                  </a:cubicBezTo>
                  <a:cubicBezTo>
                    <a:pt x="258" y="473"/>
                    <a:pt x="258" y="473"/>
                    <a:pt x="258" y="473"/>
                  </a:cubicBezTo>
                  <a:cubicBezTo>
                    <a:pt x="289" y="474"/>
                    <a:pt x="289" y="474"/>
                    <a:pt x="289" y="474"/>
                  </a:cubicBezTo>
                  <a:cubicBezTo>
                    <a:pt x="290" y="475"/>
                    <a:pt x="290" y="475"/>
                    <a:pt x="290" y="475"/>
                  </a:cubicBezTo>
                  <a:cubicBezTo>
                    <a:pt x="305" y="485"/>
                    <a:pt x="305" y="485"/>
                    <a:pt x="305" y="485"/>
                  </a:cubicBezTo>
                  <a:cubicBezTo>
                    <a:pt x="344" y="451"/>
                    <a:pt x="344" y="451"/>
                    <a:pt x="344" y="451"/>
                  </a:cubicBezTo>
                  <a:cubicBezTo>
                    <a:pt x="347" y="448"/>
                    <a:pt x="351" y="442"/>
                    <a:pt x="355" y="431"/>
                  </a:cubicBezTo>
                  <a:cubicBezTo>
                    <a:pt x="359" y="423"/>
                    <a:pt x="359" y="423"/>
                    <a:pt x="359" y="423"/>
                  </a:cubicBezTo>
                  <a:cubicBezTo>
                    <a:pt x="360" y="418"/>
                    <a:pt x="355" y="408"/>
                    <a:pt x="344" y="390"/>
                  </a:cubicBezTo>
                  <a:cubicBezTo>
                    <a:pt x="335" y="376"/>
                    <a:pt x="335" y="376"/>
                    <a:pt x="335" y="376"/>
                  </a:cubicBezTo>
                  <a:cubicBezTo>
                    <a:pt x="381" y="392"/>
                    <a:pt x="381" y="392"/>
                    <a:pt x="381" y="392"/>
                  </a:cubicBezTo>
                  <a:cubicBezTo>
                    <a:pt x="395" y="385"/>
                    <a:pt x="395" y="385"/>
                    <a:pt x="395" y="385"/>
                  </a:cubicBezTo>
                  <a:cubicBezTo>
                    <a:pt x="381" y="355"/>
                    <a:pt x="381" y="355"/>
                    <a:pt x="381" y="355"/>
                  </a:cubicBezTo>
                  <a:cubicBezTo>
                    <a:pt x="380" y="354"/>
                    <a:pt x="380" y="354"/>
                    <a:pt x="380" y="354"/>
                  </a:cubicBezTo>
                  <a:cubicBezTo>
                    <a:pt x="403" y="323"/>
                    <a:pt x="403" y="323"/>
                    <a:pt x="403" y="323"/>
                  </a:cubicBezTo>
                  <a:cubicBezTo>
                    <a:pt x="394" y="309"/>
                    <a:pt x="394" y="309"/>
                    <a:pt x="394" y="309"/>
                  </a:cubicBezTo>
                  <a:cubicBezTo>
                    <a:pt x="384" y="298"/>
                    <a:pt x="378" y="293"/>
                    <a:pt x="374" y="293"/>
                  </a:cubicBezTo>
                  <a:cubicBezTo>
                    <a:pt x="372" y="294"/>
                    <a:pt x="372" y="294"/>
                    <a:pt x="372" y="294"/>
                  </a:cubicBezTo>
                  <a:cubicBezTo>
                    <a:pt x="360" y="305"/>
                    <a:pt x="360" y="305"/>
                    <a:pt x="360" y="305"/>
                  </a:cubicBezTo>
                  <a:cubicBezTo>
                    <a:pt x="358" y="304"/>
                    <a:pt x="358" y="304"/>
                    <a:pt x="358" y="304"/>
                  </a:cubicBezTo>
                  <a:cubicBezTo>
                    <a:pt x="356" y="304"/>
                    <a:pt x="356" y="304"/>
                    <a:pt x="356" y="304"/>
                  </a:cubicBezTo>
                  <a:cubicBezTo>
                    <a:pt x="337" y="298"/>
                    <a:pt x="337" y="298"/>
                    <a:pt x="337" y="298"/>
                  </a:cubicBezTo>
                  <a:cubicBezTo>
                    <a:pt x="332" y="281"/>
                    <a:pt x="332" y="281"/>
                    <a:pt x="332" y="281"/>
                  </a:cubicBezTo>
                  <a:cubicBezTo>
                    <a:pt x="324" y="280"/>
                    <a:pt x="317" y="276"/>
                    <a:pt x="311" y="268"/>
                  </a:cubicBezTo>
                  <a:cubicBezTo>
                    <a:pt x="299" y="261"/>
                    <a:pt x="299" y="261"/>
                    <a:pt x="299" y="261"/>
                  </a:cubicBezTo>
                  <a:cubicBezTo>
                    <a:pt x="289" y="257"/>
                    <a:pt x="284" y="252"/>
                    <a:pt x="284" y="246"/>
                  </a:cubicBezTo>
                  <a:cubicBezTo>
                    <a:pt x="282" y="240"/>
                    <a:pt x="284" y="233"/>
                    <a:pt x="290" y="223"/>
                  </a:cubicBezTo>
                  <a:cubicBezTo>
                    <a:pt x="302" y="206"/>
                    <a:pt x="308" y="192"/>
                    <a:pt x="308" y="182"/>
                  </a:cubicBezTo>
                  <a:cubicBezTo>
                    <a:pt x="308" y="168"/>
                    <a:pt x="308" y="168"/>
                    <a:pt x="308" y="168"/>
                  </a:cubicBezTo>
                  <a:cubicBezTo>
                    <a:pt x="316" y="169"/>
                    <a:pt x="316" y="169"/>
                    <a:pt x="316" y="169"/>
                  </a:cubicBezTo>
                  <a:cubicBezTo>
                    <a:pt x="340" y="170"/>
                    <a:pt x="340" y="170"/>
                    <a:pt x="340" y="170"/>
                  </a:cubicBezTo>
                  <a:cubicBezTo>
                    <a:pt x="342" y="168"/>
                    <a:pt x="345" y="158"/>
                    <a:pt x="350" y="139"/>
                  </a:cubicBezTo>
                  <a:cubicBezTo>
                    <a:pt x="342" y="138"/>
                    <a:pt x="342" y="138"/>
                    <a:pt x="342" y="138"/>
                  </a:cubicBezTo>
                  <a:cubicBezTo>
                    <a:pt x="325" y="149"/>
                    <a:pt x="313" y="157"/>
                    <a:pt x="303" y="160"/>
                  </a:cubicBezTo>
                  <a:cubicBezTo>
                    <a:pt x="292" y="163"/>
                    <a:pt x="277" y="157"/>
                    <a:pt x="256" y="142"/>
                  </a:cubicBezTo>
                  <a:cubicBezTo>
                    <a:pt x="256" y="141"/>
                    <a:pt x="256" y="141"/>
                    <a:pt x="256" y="141"/>
                  </a:cubicBezTo>
                  <a:lnTo>
                    <a:pt x="255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26"/>
            <p:cNvSpPr/>
            <p:nvPr/>
          </p:nvSpPr>
          <p:spPr bwMode="auto">
            <a:xfrm>
              <a:off x="5667376" y="2446338"/>
              <a:ext cx="106363" cy="152400"/>
            </a:xfrm>
            <a:custGeom>
              <a:avLst/>
              <a:gdLst>
                <a:gd name="T0" fmla="*/ 63 w 107"/>
                <a:gd name="T1" fmla="*/ 3 h 154"/>
                <a:gd name="T2" fmla="*/ 59 w 107"/>
                <a:gd name="T3" fmla="*/ 0 h 154"/>
                <a:gd name="T4" fmla="*/ 44 w 107"/>
                <a:gd name="T5" fmla="*/ 17 h 154"/>
                <a:gd name="T6" fmla="*/ 40 w 107"/>
                <a:gd name="T7" fmla="*/ 15 h 154"/>
                <a:gd name="T8" fmla="*/ 39 w 107"/>
                <a:gd name="T9" fmla="*/ 16 h 154"/>
                <a:gd name="T10" fmla="*/ 40 w 107"/>
                <a:gd name="T11" fmla="*/ 17 h 154"/>
                <a:gd name="T12" fmla="*/ 31 w 107"/>
                <a:gd name="T13" fmla="*/ 27 h 154"/>
                <a:gd name="T14" fmla="*/ 27 w 107"/>
                <a:gd name="T15" fmla="*/ 29 h 154"/>
                <a:gd name="T16" fmla="*/ 15 w 107"/>
                <a:gd name="T17" fmla="*/ 35 h 154"/>
                <a:gd name="T18" fmla="*/ 14 w 107"/>
                <a:gd name="T19" fmla="*/ 43 h 154"/>
                <a:gd name="T20" fmla="*/ 7 w 107"/>
                <a:gd name="T21" fmla="*/ 66 h 154"/>
                <a:gd name="T22" fmla="*/ 2 w 107"/>
                <a:gd name="T23" fmla="*/ 79 h 154"/>
                <a:gd name="T24" fmla="*/ 1 w 107"/>
                <a:gd name="T25" fmla="*/ 102 h 154"/>
                <a:gd name="T26" fmla="*/ 8 w 107"/>
                <a:gd name="T27" fmla="*/ 133 h 154"/>
                <a:gd name="T28" fmla="*/ 26 w 107"/>
                <a:gd name="T29" fmla="*/ 147 h 154"/>
                <a:gd name="T30" fmla="*/ 50 w 107"/>
                <a:gd name="T31" fmla="*/ 154 h 154"/>
                <a:gd name="T32" fmla="*/ 74 w 107"/>
                <a:gd name="T33" fmla="*/ 144 h 154"/>
                <a:gd name="T34" fmla="*/ 68 w 107"/>
                <a:gd name="T35" fmla="*/ 132 h 154"/>
                <a:gd name="T36" fmla="*/ 68 w 107"/>
                <a:gd name="T37" fmla="*/ 130 h 154"/>
                <a:gd name="T38" fmla="*/ 68 w 107"/>
                <a:gd name="T39" fmla="*/ 129 h 154"/>
                <a:gd name="T40" fmla="*/ 70 w 107"/>
                <a:gd name="T41" fmla="*/ 120 h 154"/>
                <a:gd name="T42" fmla="*/ 70 w 107"/>
                <a:gd name="T43" fmla="*/ 119 h 154"/>
                <a:gd name="T44" fmla="*/ 82 w 107"/>
                <a:gd name="T45" fmla="*/ 98 h 154"/>
                <a:gd name="T46" fmla="*/ 102 w 107"/>
                <a:gd name="T47" fmla="*/ 98 h 154"/>
                <a:gd name="T48" fmla="*/ 107 w 107"/>
                <a:gd name="T49" fmla="*/ 97 h 154"/>
                <a:gd name="T50" fmla="*/ 87 w 107"/>
                <a:gd name="T51" fmla="*/ 64 h 154"/>
                <a:gd name="T52" fmla="*/ 79 w 107"/>
                <a:gd name="T53" fmla="*/ 53 h 154"/>
                <a:gd name="T54" fmla="*/ 70 w 107"/>
                <a:gd name="T55" fmla="*/ 23 h 154"/>
                <a:gd name="T56" fmla="*/ 63 w 107"/>
                <a:gd name="T57" fmla="*/ 3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7" h="154">
                  <a:moveTo>
                    <a:pt x="63" y="3"/>
                  </a:moveTo>
                  <a:cubicBezTo>
                    <a:pt x="59" y="0"/>
                    <a:pt x="59" y="0"/>
                    <a:pt x="59" y="0"/>
                  </a:cubicBezTo>
                  <a:cubicBezTo>
                    <a:pt x="54" y="0"/>
                    <a:pt x="49" y="6"/>
                    <a:pt x="44" y="17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31" y="27"/>
                    <a:pt x="31" y="27"/>
                    <a:pt x="31" y="27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5" y="54"/>
                    <a:pt x="12" y="63"/>
                    <a:pt x="7" y="66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" y="82"/>
                    <a:pt x="0" y="90"/>
                    <a:pt x="1" y="102"/>
                  </a:cubicBezTo>
                  <a:cubicBezTo>
                    <a:pt x="8" y="133"/>
                    <a:pt x="8" y="133"/>
                    <a:pt x="8" y="133"/>
                  </a:cubicBezTo>
                  <a:cubicBezTo>
                    <a:pt x="10" y="138"/>
                    <a:pt x="15" y="143"/>
                    <a:pt x="26" y="147"/>
                  </a:cubicBezTo>
                  <a:cubicBezTo>
                    <a:pt x="50" y="154"/>
                    <a:pt x="50" y="154"/>
                    <a:pt x="50" y="154"/>
                  </a:cubicBezTo>
                  <a:cubicBezTo>
                    <a:pt x="56" y="154"/>
                    <a:pt x="65" y="150"/>
                    <a:pt x="74" y="144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8" y="129"/>
                    <a:pt x="68" y="129"/>
                    <a:pt x="68" y="129"/>
                  </a:cubicBezTo>
                  <a:cubicBezTo>
                    <a:pt x="70" y="120"/>
                    <a:pt x="70" y="120"/>
                    <a:pt x="70" y="120"/>
                  </a:cubicBezTo>
                  <a:cubicBezTo>
                    <a:pt x="70" y="119"/>
                    <a:pt x="70" y="119"/>
                    <a:pt x="70" y="119"/>
                  </a:cubicBezTo>
                  <a:cubicBezTo>
                    <a:pt x="82" y="98"/>
                    <a:pt x="82" y="98"/>
                    <a:pt x="82" y="98"/>
                  </a:cubicBezTo>
                  <a:cubicBezTo>
                    <a:pt x="102" y="98"/>
                    <a:pt x="102" y="98"/>
                    <a:pt x="102" y="98"/>
                  </a:cubicBezTo>
                  <a:cubicBezTo>
                    <a:pt x="107" y="97"/>
                    <a:pt x="107" y="97"/>
                    <a:pt x="107" y="97"/>
                  </a:cubicBezTo>
                  <a:cubicBezTo>
                    <a:pt x="105" y="90"/>
                    <a:pt x="98" y="79"/>
                    <a:pt x="87" y="64"/>
                  </a:cubicBezTo>
                  <a:cubicBezTo>
                    <a:pt x="79" y="53"/>
                    <a:pt x="79" y="53"/>
                    <a:pt x="79" y="53"/>
                  </a:cubicBezTo>
                  <a:cubicBezTo>
                    <a:pt x="75" y="45"/>
                    <a:pt x="71" y="35"/>
                    <a:pt x="70" y="23"/>
                  </a:cubicBezTo>
                  <a:cubicBezTo>
                    <a:pt x="68" y="13"/>
                    <a:pt x="65" y="7"/>
                    <a:pt x="6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27"/>
            <p:cNvSpPr/>
            <p:nvPr/>
          </p:nvSpPr>
          <p:spPr bwMode="auto">
            <a:xfrm>
              <a:off x="5564188" y="2378075"/>
              <a:ext cx="139700" cy="150813"/>
            </a:xfrm>
            <a:custGeom>
              <a:avLst/>
              <a:gdLst>
                <a:gd name="T0" fmla="*/ 71 w 141"/>
                <a:gd name="T1" fmla="*/ 31 h 152"/>
                <a:gd name="T2" fmla="*/ 68 w 141"/>
                <a:gd name="T3" fmla="*/ 35 h 152"/>
                <a:gd name="T4" fmla="*/ 65 w 141"/>
                <a:gd name="T5" fmla="*/ 34 h 152"/>
                <a:gd name="T6" fmla="*/ 52 w 141"/>
                <a:gd name="T7" fmla="*/ 31 h 152"/>
                <a:gd name="T8" fmla="*/ 50 w 141"/>
                <a:gd name="T9" fmla="*/ 38 h 152"/>
                <a:gd name="T10" fmla="*/ 50 w 141"/>
                <a:gd name="T11" fmla="*/ 41 h 152"/>
                <a:gd name="T12" fmla="*/ 47 w 141"/>
                <a:gd name="T13" fmla="*/ 41 h 152"/>
                <a:gd name="T14" fmla="*/ 25 w 141"/>
                <a:gd name="T15" fmla="*/ 49 h 152"/>
                <a:gd name="T16" fmla="*/ 24 w 141"/>
                <a:gd name="T17" fmla="*/ 53 h 152"/>
                <a:gd name="T18" fmla="*/ 31 w 141"/>
                <a:gd name="T19" fmla="*/ 75 h 152"/>
                <a:gd name="T20" fmla="*/ 34 w 141"/>
                <a:gd name="T21" fmla="*/ 77 h 152"/>
                <a:gd name="T22" fmla="*/ 31 w 141"/>
                <a:gd name="T23" fmla="*/ 80 h 152"/>
                <a:gd name="T24" fmla="*/ 5 w 141"/>
                <a:gd name="T25" fmla="*/ 109 h 152"/>
                <a:gd name="T26" fmla="*/ 0 w 141"/>
                <a:gd name="T27" fmla="*/ 118 h 152"/>
                <a:gd name="T28" fmla="*/ 7 w 141"/>
                <a:gd name="T29" fmla="*/ 128 h 152"/>
                <a:gd name="T30" fmla="*/ 19 w 141"/>
                <a:gd name="T31" fmla="*/ 132 h 152"/>
                <a:gd name="T32" fmla="*/ 28 w 141"/>
                <a:gd name="T33" fmla="*/ 133 h 152"/>
                <a:gd name="T34" fmla="*/ 53 w 141"/>
                <a:gd name="T35" fmla="*/ 139 h 152"/>
                <a:gd name="T36" fmla="*/ 63 w 141"/>
                <a:gd name="T37" fmla="*/ 147 h 152"/>
                <a:gd name="T38" fmla="*/ 82 w 141"/>
                <a:gd name="T39" fmla="*/ 152 h 152"/>
                <a:gd name="T40" fmla="*/ 96 w 141"/>
                <a:gd name="T41" fmla="*/ 140 h 152"/>
                <a:gd name="T42" fmla="*/ 104 w 141"/>
                <a:gd name="T43" fmla="*/ 131 h 152"/>
                <a:gd name="T44" fmla="*/ 111 w 141"/>
                <a:gd name="T45" fmla="*/ 111 h 152"/>
                <a:gd name="T46" fmla="*/ 105 w 141"/>
                <a:gd name="T47" fmla="*/ 87 h 152"/>
                <a:gd name="T48" fmla="*/ 114 w 141"/>
                <a:gd name="T49" fmla="*/ 90 h 152"/>
                <a:gd name="T50" fmla="*/ 128 w 141"/>
                <a:gd name="T51" fmla="*/ 91 h 152"/>
                <a:gd name="T52" fmla="*/ 134 w 141"/>
                <a:gd name="T53" fmla="*/ 86 h 152"/>
                <a:gd name="T54" fmla="*/ 136 w 141"/>
                <a:gd name="T55" fmla="*/ 81 h 152"/>
                <a:gd name="T56" fmla="*/ 125 w 141"/>
                <a:gd name="T57" fmla="*/ 50 h 152"/>
                <a:gd name="T58" fmla="*/ 129 w 141"/>
                <a:gd name="T59" fmla="*/ 40 h 152"/>
                <a:gd name="T60" fmla="*/ 140 w 141"/>
                <a:gd name="T61" fmla="*/ 30 h 152"/>
                <a:gd name="T62" fmla="*/ 141 w 141"/>
                <a:gd name="T63" fmla="*/ 30 h 152"/>
                <a:gd name="T64" fmla="*/ 139 w 141"/>
                <a:gd name="T65" fmla="*/ 23 h 152"/>
                <a:gd name="T66" fmla="*/ 114 w 141"/>
                <a:gd name="T67" fmla="*/ 24 h 152"/>
                <a:gd name="T68" fmla="*/ 114 w 141"/>
                <a:gd name="T69" fmla="*/ 23 h 152"/>
                <a:gd name="T70" fmla="*/ 91 w 141"/>
                <a:gd name="T71" fmla="*/ 7 h 152"/>
                <a:gd name="T72" fmla="*/ 63 w 141"/>
                <a:gd name="T73" fmla="*/ 2 h 152"/>
                <a:gd name="T74" fmla="*/ 60 w 141"/>
                <a:gd name="T75" fmla="*/ 4 h 152"/>
                <a:gd name="T76" fmla="*/ 66 w 141"/>
                <a:gd name="T77" fmla="*/ 15 h 152"/>
                <a:gd name="T78" fmla="*/ 71 w 141"/>
                <a:gd name="T79" fmla="*/ 31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1" h="152">
                  <a:moveTo>
                    <a:pt x="71" y="31"/>
                  </a:moveTo>
                  <a:cubicBezTo>
                    <a:pt x="68" y="35"/>
                    <a:pt x="68" y="35"/>
                    <a:pt x="68" y="35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0" y="41"/>
                    <a:pt x="50" y="41"/>
                    <a:pt x="50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24" y="53"/>
                    <a:pt x="24" y="53"/>
                    <a:pt x="24" y="53"/>
                  </a:cubicBezTo>
                  <a:cubicBezTo>
                    <a:pt x="21" y="60"/>
                    <a:pt x="24" y="66"/>
                    <a:pt x="31" y="75"/>
                  </a:cubicBezTo>
                  <a:cubicBezTo>
                    <a:pt x="34" y="77"/>
                    <a:pt x="34" y="77"/>
                    <a:pt x="34" y="77"/>
                  </a:cubicBezTo>
                  <a:cubicBezTo>
                    <a:pt x="31" y="80"/>
                    <a:pt x="31" y="80"/>
                    <a:pt x="31" y="80"/>
                  </a:cubicBezTo>
                  <a:cubicBezTo>
                    <a:pt x="25" y="91"/>
                    <a:pt x="16" y="101"/>
                    <a:pt x="5" y="109"/>
                  </a:cubicBezTo>
                  <a:cubicBezTo>
                    <a:pt x="1" y="112"/>
                    <a:pt x="0" y="115"/>
                    <a:pt x="0" y="11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19" y="132"/>
                    <a:pt x="19" y="132"/>
                    <a:pt x="19" y="132"/>
                  </a:cubicBezTo>
                  <a:cubicBezTo>
                    <a:pt x="28" y="133"/>
                    <a:pt x="28" y="133"/>
                    <a:pt x="28" y="133"/>
                  </a:cubicBezTo>
                  <a:cubicBezTo>
                    <a:pt x="41" y="133"/>
                    <a:pt x="49" y="134"/>
                    <a:pt x="53" y="139"/>
                  </a:cubicBezTo>
                  <a:cubicBezTo>
                    <a:pt x="63" y="147"/>
                    <a:pt x="63" y="147"/>
                    <a:pt x="63" y="147"/>
                  </a:cubicBezTo>
                  <a:cubicBezTo>
                    <a:pt x="71" y="150"/>
                    <a:pt x="77" y="152"/>
                    <a:pt x="82" y="152"/>
                  </a:cubicBezTo>
                  <a:cubicBezTo>
                    <a:pt x="86" y="152"/>
                    <a:pt x="92" y="149"/>
                    <a:pt x="96" y="140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111" y="111"/>
                    <a:pt x="111" y="111"/>
                    <a:pt x="111" y="111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14" y="90"/>
                    <a:pt x="114" y="90"/>
                    <a:pt x="114" y="90"/>
                  </a:cubicBezTo>
                  <a:cubicBezTo>
                    <a:pt x="128" y="91"/>
                    <a:pt x="128" y="91"/>
                    <a:pt x="128" y="91"/>
                  </a:cubicBezTo>
                  <a:cubicBezTo>
                    <a:pt x="134" y="86"/>
                    <a:pt x="134" y="86"/>
                    <a:pt x="134" y="86"/>
                  </a:cubicBezTo>
                  <a:cubicBezTo>
                    <a:pt x="136" y="81"/>
                    <a:pt x="136" y="81"/>
                    <a:pt x="136" y="81"/>
                  </a:cubicBezTo>
                  <a:cubicBezTo>
                    <a:pt x="125" y="50"/>
                    <a:pt x="125" y="50"/>
                    <a:pt x="125" y="50"/>
                  </a:cubicBezTo>
                  <a:cubicBezTo>
                    <a:pt x="129" y="40"/>
                    <a:pt x="129" y="40"/>
                    <a:pt x="129" y="40"/>
                  </a:cubicBezTo>
                  <a:cubicBezTo>
                    <a:pt x="132" y="34"/>
                    <a:pt x="136" y="31"/>
                    <a:pt x="140" y="30"/>
                  </a:cubicBezTo>
                  <a:cubicBezTo>
                    <a:pt x="141" y="30"/>
                    <a:pt x="141" y="30"/>
                    <a:pt x="141" y="30"/>
                  </a:cubicBezTo>
                  <a:cubicBezTo>
                    <a:pt x="139" y="23"/>
                    <a:pt x="139" y="23"/>
                    <a:pt x="139" y="23"/>
                  </a:cubicBezTo>
                  <a:cubicBezTo>
                    <a:pt x="114" y="24"/>
                    <a:pt x="114" y="24"/>
                    <a:pt x="114" y="24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91" y="7"/>
                    <a:pt x="91" y="7"/>
                    <a:pt x="91" y="7"/>
                  </a:cubicBezTo>
                  <a:cubicBezTo>
                    <a:pt x="81" y="1"/>
                    <a:pt x="72" y="0"/>
                    <a:pt x="63" y="2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58" y="8"/>
                    <a:pt x="60" y="13"/>
                    <a:pt x="66" y="15"/>
                  </a:cubicBezTo>
                  <a:cubicBezTo>
                    <a:pt x="72" y="19"/>
                    <a:pt x="74" y="24"/>
                    <a:pt x="71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28"/>
            <p:cNvSpPr/>
            <p:nvPr/>
          </p:nvSpPr>
          <p:spPr bwMode="auto">
            <a:xfrm>
              <a:off x="5799138" y="2082800"/>
              <a:ext cx="490538" cy="468313"/>
            </a:xfrm>
            <a:custGeom>
              <a:avLst/>
              <a:gdLst>
                <a:gd name="T0" fmla="*/ 213 w 496"/>
                <a:gd name="T1" fmla="*/ 99 h 473"/>
                <a:gd name="T2" fmla="*/ 187 w 496"/>
                <a:gd name="T3" fmla="*/ 106 h 473"/>
                <a:gd name="T4" fmla="*/ 155 w 496"/>
                <a:gd name="T5" fmla="*/ 122 h 473"/>
                <a:gd name="T6" fmla="*/ 122 w 496"/>
                <a:gd name="T7" fmla="*/ 150 h 473"/>
                <a:gd name="T8" fmla="*/ 120 w 496"/>
                <a:gd name="T9" fmla="*/ 153 h 473"/>
                <a:gd name="T10" fmla="*/ 92 w 496"/>
                <a:gd name="T11" fmla="*/ 185 h 473"/>
                <a:gd name="T12" fmla="*/ 56 w 496"/>
                <a:gd name="T13" fmla="*/ 184 h 473"/>
                <a:gd name="T14" fmla="*/ 41 w 496"/>
                <a:gd name="T15" fmla="*/ 168 h 473"/>
                <a:gd name="T16" fmla="*/ 46 w 496"/>
                <a:gd name="T17" fmla="*/ 229 h 473"/>
                <a:gd name="T18" fmla="*/ 8 w 496"/>
                <a:gd name="T19" fmla="*/ 290 h 473"/>
                <a:gd name="T20" fmla="*/ 0 w 496"/>
                <a:gd name="T21" fmla="*/ 300 h 473"/>
                <a:gd name="T22" fmla="*/ 44 w 496"/>
                <a:gd name="T23" fmla="*/ 316 h 473"/>
                <a:gd name="T24" fmla="*/ 46 w 496"/>
                <a:gd name="T25" fmla="*/ 317 h 473"/>
                <a:gd name="T26" fmla="*/ 61 w 496"/>
                <a:gd name="T27" fmla="*/ 327 h 473"/>
                <a:gd name="T28" fmla="*/ 64 w 496"/>
                <a:gd name="T29" fmla="*/ 328 h 473"/>
                <a:gd name="T30" fmla="*/ 105 w 496"/>
                <a:gd name="T31" fmla="*/ 360 h 473"/>
                <a:gd name="T32" fmla="*/ 149 w 496"/>
                <a:gd name="T33" fmla="*/ 297 h 473"/>
                <a:gd name="T34" fmla="*/ 162 w 496"/>
                <a:gd name="T35" fmla="*/ 280 h 473"/>
                <a:gd name="T36" fmla="*/ 197 w 496"/>
                <a:gd name="T37" fmla="*/ 268 h 473"/>
                <a:gd name="T38" fmla="*/ 230 w 496"/>
                <a:gd name="T39" fmla="*/ 263 h 473"/>
                <a:gd name="T40" fmla="*/ 248 w 496"/>
                <a:gd name="T41" fmla="*/ 293 h 473"/>
                <a:gd name="T42" fmla="*/ 251 w 496"/>
                <a:gd name="T43" fmla="*/ 315 h 473"/>
                <a:gd name="T44" fmla="*/ 245 w 496"/>
                <a:gd name="T45" fmla="*/ 356 h 473"/>
                <a:gd name="T46" fmla="*/ 244 w 496"/>
                <a:gd name="T47" fmla="*/ 358 h 473"/>
                <a:gd name="T48" fmla="*/ 225 w 496"/>
                <a:gd name="T49" fmla="*/ 412 h 473"/>
                <a:gd name="T50" fmla="*/ 243 w 496"/>
                <a:gd name="T51" fmla="*/ 401 h 473"/>
                <a:gd name="T52" fmla="*/ 257 w 496"/>
                <a:gd name="T53" fmla="*/ 406 h 473"/>
                <a:gd name="T54" fmla="*/ 256 w 496"/>
                <a:gd name="T55" fmla="*/ 424 h 473"/>
                <a:gd name="T56" fmla="*/ 243 w 496"/>
                <a:gd name="T57" fmla="*/ 442 h 473"/>
                <a:gd name="T58" fmla="*/ 236 w 496"/>
                <a:gd name="T59" fmla="*/ 455 h 473"/>
                <a:gd name="T60" fmla="*/ 224 w 496"/>
                <a:gd name="T61" fmla="*/ 457 h 473"/>
                <a:gd name="T62" fmla="*/ 210 w 496"/>
                <a:gd name="T63" fmla="*/ 473 h 473"/>
                <a:gd name="T64" fmla="*/ 263 w 496"/>
                <a:gd name="T65" fmla="*/ 433 h 473"/>
                <a:gd name="T66" fmla="*/ 343 w 496"/>
                <a:gd name="T67" fmla="*/ 353 h 473"/>
                <a:gd name="T68" fmla="*/ 361 w 496"/>
                <a:gd name="T69" fmla="*/ 344 h 473"/>
                <a:gd name="T70" fmla="*/ 403 w 496"/>
                <a:gd name="T71" fmla="*/ 335 h 473"/>
                <a:gd name="T72" fmla="*/ 431 w 496"/>
                <a:gd name="T73" fmla="*/ 277 h 473"/>
                <a:gd name="T74" fmla="*/ 496 w 496"/>
                <a:gd name="T75" fmla="*/ 206 h 473"/>
                <a:gd name="T76" fmla="*/ 480 w 496"/>
                <a:gd name="T77" fmla="*/ 161 h 473"/>
                <a:gd name="T78" fmla="*/ 457 w 496"/>
                <a:gd name="T79" fmla="*/ 153 h 473"/>
                <a:gd name="T80" fmla="*/ 453 w 496"/>
                <a:gd name="T81" fmla="*/ 145 h 473"/>
                <a:gd name="T82" fmla="*/ 419 w 496"/>
                <a:gd name="T83" fmla="*/ 59 h 473"/>
                <a:gd name="T84" fmla="*/ 407 w 496"/>
                <a:gd name="T85" fmla="*/ 16 h 473"/>
                <a:gd name="T86" fmla="*/ 389 w 496"/>
                <a:gd name="T87" fmla="*/ 33 h 473"/>
                <a:gd name="T88" fmla="*/ 354 w 496"/>
                <a:gd name="T89" fmla="*/ 15 h 473"/>
                <a:gd name="T90" fmla="*/ 329 w 496"/>
                <a:gd name="T91" fmla="*/ 16 h 473"/>
                <a:gd name="T92" fmla="*/ 303 w 496"/>
                <a:gd name="T93" fmla="*/ 5 h 473"/>
                <a:gd name="T94" fmla="*/ 301 w 496"/>
                <a:gd name="T95" fmla="*/ 41 h 473"/>
                <a:gd name="T96" fmla="*/ 299 w 496"/>
                <a:gd name="T97" fmla="*/ 42 h 473"/>
                <a:gd name="T98" fmla="*/ 277 w 496"/>
                <a:gd name="T99" fmla="*/ 65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96" h="473">
                  <a:moveTo>
                    <a:pt x="227" y="62"/>
                  </a:moveTo>
                  <a:cubicBezTo>
                    <a:pt x="215" y="79"/>
                    <a:pt x="215" y="79"/>
                    <a:pt x="215" y="79"/>
                  </a:cubicBezTo>
                  <a:cubicBezTo>
                    <a:pt x="212" y="82"/>
                    <a:pt x="211" y="89"/>
                    <a:pt x="213" y="99"/>
                  </a:cubicBezTo>
                  <a:cubicBezTo>
                    <a:pt x="213" y="106"/>
                    <a:pt x="213" y="106"/>
                    <a:pt x="213" y="106"/>
                  </a:cubicBezTo>
                  <a:cubicBezTo>
                    <a:pt x="188" y="106"/>
                    <a:pt x="188" y="106"/>
                    <a:pt x="188" y="106"/>
                  </a:cubicBezTo>
                  <a:cubicBezTo>
                    <a:pt x="187" y="106"/>
                    <a:pt x="187" y="106"/>
                    <a:pt x="187" y="106"/>
                  </a:cubicBezTo>
                  <a:cubicBezTo>
                    <a:pt x="187" y="106"/>
                    <a:pt x="187" y="106"/>
                    <a:pt x="187" y="106"/>
                  </a:cubicBezTo>
                  <a:cubicBezTo>
                    <a:pt x="169" y="100"/>
                    <a:pt x="169" y="100"/>
                    <a:pt x="169" y="100"/>
                  </a:cubicBezTo>
                  <a:cubicBezTo>
                    <a:pt x="155" y="122"/>
                    <a:pt x="155" y="122"/>
                    <a:pt x="155" y="122"/>
                  </a:cubicBezTo>
                  <a:cubicBezTo>
                    <a:pt x="153" y="124"/>
                    <a:pt x="153" y="124"/>
                    <a:pt x="153" y="124"/>
                  </a:cubicBezTo>
                  <a:cubicBezTo>
                    <a:pt x="136" y="134"/>
                    <a:pt x="136" y="134"/>
                    <a:pt x="136" y="134"/>
                  </a:cubicBezTo>
                  <a:cubicBezTo>
                    <a:pt x="122" y="150"/>
                    <a:pt x="122" y="150"/>
                    <a:pt x="122" y="150"/>
                  </a:cubicBezTo>
                  <a:cubicBezTo>
                    <a:pt x="122" y="150"/>
                    <a:pt x="122" y="150"/>
                    <a:pt x="122" y="150"/>
                  </a:cubicBezTo>
                  <a:cubicBezTo>
                    <a:pt x="120" y="153"/>
                    <a:pt x="120" y="153"/>
                    <a:pt x="120" y="153"/>
                  </a:cubicBezTo>
                  <a:cubicBezTo>
                    <a:pt x="120" y="153"/>
                    <a:pt x="120" y="153"/>
                    <a:pt x="120" y="153"/>
                  </a:cubicBezTo>
                  <a:cubicBezTo>
                    <a:pt x="93" y="184"/>
                    <a:pt x="93" y="184"/>
                    <a:pt x="93" y="184"/>
                  </a:cubicBezTo>
                  <a:cubicBezTo>
                    <a:pt x="93" y="185"/>
                    <a:pt x="93" y="185"/>
                    <a:pt x="93" y="185"/>
                  </a:cubicBezTo>
                  <a:cubicBezTo>
                    <a:pt x="92" y="185"/>
                    <a:pt x="92" y="185"/>
                    <a:pt x="92" y="185"/>
                  </a:cubicBezTo>
                  <a:cubicBezTo>
                    <a:pt x="72" y="195"/>
                    <a:pt x="72" y="195"/>
                    <a:pt x="72" y="195"/>
                  </a:cubicBezTo>
                  <a:cubicBezTo>
                    <a:pt x="56" y="185"/>
                    <a:pt x="56" y="185"/>
                    <a:pt x="56" y="185"/>
                  </a:cubicBezTo>
                  <a:cubicBezTo>
                    <a:pt x="56" y="184"/>
                    <a:pt x="56" y="184"/>
                    <a:pt x="56" y="184"/>
                  </a:cubicBezTo>
                  <a:cubicBezTo>
                    <a:pt x="56" y="184"/>
                    <a:pt x="56" y="184"/>
                    <a:pt x="56" y="184"/>
                  </a:cubicBezTo>
                  <a:cubicBezTo>
                    <a:pt x="56" y="184"/>
                    <a:pt x="56" y="184"/>
                    <a:pt x="56" y="184"/>
                  </a:cubicBezTo>
                  <a:cubicBezTo>
                    <a:pt x="41" y="168"/>
                    <a:pt x="41" y="168"/>
                    <a:pt x="41" y="168"/>
                  </a:cubicBezTo>
                  <a:cubicBezTo>
                    <a:pt x="32" y="163"/>
                    <a:pt x="32" y="163"/>
                    <a:pt x="32" y="163"/>
                  </a:cubicBezTo>
                  <a:cubicBezTo>
                    <a:pt x="39" y="206"/>
                    <a:pt x="39" y="206"/>
                    <a:pt x="39" y="206"/>
                  </a:cubicBezTo>
                  <a:cubicBezTo>
                    <a:pt x="46" y="229"/>
                    <a:pt x="46" y="229"/>
                    <a:pt x="46" y="229"/>
                  </a:cubicBezTo>
                  <a:cubicBezTo>
                    <a:pt x="30" y="244"/>
                    <a:pt x="30" y="244"/>
                    <a:pt x="30" y="244"/>
                  </a:cubicBezTo>
                  <a:cubicBezTo>
                    <a:pt x="8" y="277"/>
                    <a:pt x="8" y="277"/>
                    <a:pt x="8" y="277"/>
                  </a:cubicBezTo>
                  <a:cubicBezTo>
                    <a:pt x="8" y="290"/>
                    <a:pt x="8" y="290"/>
                    <a:pt x="8" y="290"/>
                  </a:cubicBezTo>
                  <a:cubicBezTo>
                    <a:pt x="7" y="291"/>
                    <a:pt x="7" y="291"/>
                    <a:pt x="7" y="291"/>
                  </a:cubicBezTo>
                  <a:cubicBezTo>
                    <a:pt x="6" y="291"/>
                    <a:pt x="6" y="291"/>
                    <a:pt x="6" y="291"/>
                  </a:cubicBezTo>
                  <a:cubicBezTo>
                    <a:pt x="0" y="300"/>
                    <a:pt x="0" y="300"/>
                    <a:pt x="0" y="300"/>
                  </a:cubicBezTo>
                  <a:cubicBezTo>
                    <a:pt x="4" y="307"/>
                    <a:pt x="4" y="307"/>
                    <a:pt x="4" y="307"/>
                  </a:cubicBezTo>
                  <a:cubicBezTo>
                    <a:pt x="13" y="307"/>
                    <a:pt x="13" y="307"/>
                    <a:pt x="13" y="307"/>
                  </a:cubicBezTo>
                  <a:cubicBezTo>
                    <a:pt x="44" y="316"/>
                    <a:pt x="44" y="316"/>
                    <a:pt x="44" y="316"/>
                  </a:cubicBezTo>
                  <a:cubicBezTo>
                    <a:pt x="45" y="316"/>
                    <a:pt x="45" y="316"/>
                    <a:pt x="45" y="316"/>
                  </a:cubicBezTo>
                  <a:cubicBezTo>
                    <a:pt x="46" y="316"/>
                    <a:pt x="46" y="316"/>
                    <a:pt x="46" y="316"/>
                  </a:cubicBezTo>
                  <a:cubicBezTo>
                    <a:pt x="46" y="317"/>
                    <a:pt x="46" y="317"/>
                    <a:pt x="46" y="317"/>
                  </a:cubicBezTo>
                  <a:cubicBezTo>
                    <a:pt x="47" y="317"/>
                    <a:pt x="47" y="317"/>
                    <a:pt x="47" y="317"/>
                  </a:cubicBezTo>
                  <a:cubicBezTo>
                    <a:pt x="53" y="323"/>
                    <a:pt x="53" y="323"/>
                    <a:pt x="53" y="323"/>
                  </a:cubicBezTo>
                  <a:cubicBezTo>
                    <a:pt x="61" y="327"/>
                    <a:pt x="61" y="327"/>
                    <a:pt x="61" y="327"/>
                  </a:cubicBezTo>
                  <a:cubicBezTo>
                    <a:pt x="61" y="327"/>
                    <a:pt x="61" y="327"/>
                    <a:pt x="61" y="327"/>
                  </a:cubicBezTo>
                  <a:cubicBezTo>
                    <a:pt x="64" y="327"/>
                    <a:pt x="64" y="327"/>
                    <a:pt x="64" y="327"/>
                  </a:cubicBezTo>
                  <a:cubicBezTo>
                    <a:pt x="64" y="328"/>
                    <a:pt x="64" y="328"/>
                    <a:pt x="64" y="328"/>
                  </a:cubicBezTo>
                  <a:cubicBezTo>
                    <a:pt x="67" y="333"/>
                    <a:pt x="69" y="337"/>
                    <a:pt x="69" y="341"/>
                  </a:cubicBezTo>
                  <a:cubicBezTo>
                    <a:pt x="72" y="351"/>
                    <a:pt x="72" y="351"/>
                    <a:pt x="72" y="351"/>
                  </a:cubicBezTo>
                  <a:cubicBezTo>
                    <a:pt x="105" y="360"/>
                    <a:pt x="105" y="360"/>
                    <a:pt x="105" y="360"/>
                  </a:cubicBezTo>
                  <a:cubicBezTo>
                    <a:pt x="114" y="358"/>
                    <a:pt x="114" y="358"/>
                    <a:pt x="114" y="358"/>
                  </a:cubicBezTo>
                  <a:cubicBezTo>
                    <a:pt x="124" y="345"/>
                    <a:pt x="124" y="345"/>
                    <a:pt x="124" y="345"/>
                  </a:cubicBezTo>
                  <a:cubicBezTo>
                    <a:pt x="149" y="297"/>
                    <a:pt x="149" y="297"/>
                    <a:pt x="149" y="297"/>
                  </a:cubicBezTo>
                  <a:cubicBezTo>
                    <a:pt x="150" y="297"/>
                    <a:pt x="150" y="297"/>
                    <a:pt x="150" y="297"/>
                  </a:cubicBezTo>
                  <a:cubicBezTo>
                    <a:pt x="150" y="296"/>
                    <a:pt x="150" y="296"/>
                    <a:pt x="150" y="296"/>
                  </a:cubicBezTo>
                  <a:cubicBezTo>
                    <a:pt x="162" y="280"/>
                    <a:pt x="162" y="280"/>
                    <a:pt x="162" y="280"/>
                  </a:cubicBezTo>
                  <a:cubicBezTo>
                    <a:pt x="163" y="279"/>
                    <a:pt x="163" y="279"/>
                    <a:pt x="163" y="279"/>
                  </a:cubicBezTo>
                  <a:cubicBezTo>
                    <a:pt x="183" y="269"/>
                    <a:pt x="183" y="269"/>
                    <a:pt x="183" y="269"/>
                  </a:cubicBezTo>
                  <a:cubicBezTo>
                    <a:pt x="197" y="268"/>
                    <a:pt x="197" y="268"/>
                    <a:pt x="197" y="268"/>
                  </a:cubicBezTo>
                  <a:cubicBezTo>
                    <a:pt x="202" y="260"/>
                    <a:pt x="206" y="256"/>
                    <a:pt x="211" y="256"/>
                  </a:cubicBezTo>
                  <a:cubicBezTo>
                    <a:pt x="215" y="256"/>
                    <a:pt x="220" y="258"/>
                    <a:pt x="228" y="262"/>
                  </a:cubicBezTo>
                  <a:cubicBezTo>
                    <a:pt x="230" y="263"/>
                    <a:pt x="230" y="263"/>
                    <a:pt x="230" y="263"/>
                  </a:cubicBezTo>
                  <a:cubicBezTo>
                    <a:pt x="230" y="264"/>
                    <a:pt x="230" y="264"/>
                    <a:pt x="230" y="264"/>
                  </a:cubicBezTo>
                  <a:cubicBezTo>
                    <a:pt x="248" y="291"/>
                    <a:pt x="248" y="291"/>
                    <a:pt x="248" y="291"/>
                  </a:cubicBezTo>
                  <a:cubicBezTo>
                    <a:pt x="248" y="293"/>
                    <a:pt x="248" y="293"/>
                    <a:pt x="248" y="293"/>
                  </a:cubicBezTo>
                  <a:cubicBezTo>
                    <a:pt x="249" y="293"/>
                    <a:pt x="249" y="293"/>
                    <a:pt x="249" y="293"/>
                  </a:cubicBezTo>
                  <a:cubicBezTo>
                    <a:pt x="249" y="295"/>
                    <a:pt x="249" y="295"/>
                    <a:pt x="249" y="295"/>
                  </a:cubicBezTo>
                  <a:cubicBezTo>
                    <a:pt x="251" y="315"/>
                    <a:pt x="251" y="315"/>
                    <a:pt x="251" y="315"/>
                  </a:cubicBezTo>
                  <a:cubicBezTo>
                    <a:pt x="250" y="337"/>
                    <a:pt x="250" y="337"/>
                    <a:pt x="250" y="337"/>
                  </a:cubicBezTo>
                  <a:cubicBezTo>
                    <a:pt x="250" y="337"/>
                    <a:pt x="250" y="337"/>
                    <a:pt x="250" y="337"/>
                  </a:cubicBezTo>
                  <a:cubicBezTo>
                    <a:pt x="245" y="356"/>
                    <a:pt x="245" y="356"/>
                    <a:pt x="245" y="356"/>
                  </a:cubicBezTo>
                  <a:cubicBezTo>
                    <a:pt x="245" y="356"/>
                    <a:pt x="245" y="356"/>
                    <a:pt x="245" y="356"/>
                  </a:cubicBezTo>
                  <a:cubicBezTo>
                    <a:pt x="245" y="358"/>
                    <a:pt x="245" y="358"/>
                    <a:pt x="245" y="358"/>
                  </a:cubicBezTo>
                  <a:cubicBezTo>
                    <a:pt x="244" y="358"/>
                    <a:pt x="244" y="358"/>
                    <a:pt x="244" y="358"/>
                  </a:cubicBezTo>
                  <a:cubicBezTo>
                    <a:pt x="230" y="375"/>
                    <a:pt x="230" y="375"/>
                    <a:pt x="230" y="375"/>
                  </a:cubicBezTo>
                  <a:cubicBezTo>
                    <a:pt x="224" y="389"/>
                    <a:pt x="224" y="389"/>
                    <a:pt x="224" y="389"/>
                  </a:cubicBezTo>
                  <a:cubicBezTo>
                    <a:pt x="225" y="412"/>
                    <a:pt x="225" y="412"/>
                    <a:pt x="225" y="412"/>
                  </a:cubicBezTo>
                  <a:cubicBezTo>
                    <a:pt x="227" y="412"/>
                    <a:pt x="227" y="412"/>
                    <a:pt x="227" y="412"/>
                  </a:cubicBezTo>
                  <a:cubicBezTo>
                    <a:pt x="235" y="409"/>
                    <a:pt x="235" y="409"/>
                    <a:pt x="235" y="409"/>
                  </a:cubicBezTo>
                  <a:cubicBezTo>
                    <a:pt x="243" y="401"/>
                    <a:pt x="243" y="401"/>
                    <a:pt x="243" y="401"/>
                  </a:cubicBezTo>
                  <a:cubicBezTo>
                    <a:pt x="245" y="399"/>
                    <a:pt x="245" y="399"/>
                    <a:pt x="245" y="399"/>
                  </a:cubicBezTo>
                  <a:cubicBezTo>
                    <a:pt x="246" y="397"/>
                    <a:pt x="246" y="397"/>
                    <a:pt x="246" y="397"/>
                  </a:cubicBezTo>
                  <a:cubicBezTo>
                    <a:pt x="257" y="406"/>
                    <a:pt x="257" y="406"/>
                    <a:pt x="257" y="406"/>
                  </a:cubicBezTo>
                  <a:cubicBezTo>
                    <a:pt x="257" y="408"/>
                    <a:pt x="257" y="408"/>
                    <a:pt x="257" y="408"/>
                  </a:cubicBezTo>
                  <a:cubicBezTo>
                    <a:pt x="257" y="424"/>
                    <a:pt x="257" y="424"/>
                    <a:pt x="257" y="424"/>
                  </a:cubicBezTo>
                  <a:cubicBezTo>
                    <a:pt x="256" y="424"/>
                    <a:pt x="256" y="424"/>
                    <a:pt x="256" y="424"/>
                  </a:cubicBezTo>
                  <a:cubicBezTo>
                    <a:pt x="246" y="429"/>
                    <a:pt x="246" y="429"/>
                    <a:pt x="246" y="429"/>
                  </a:cubicBezTo>
                  <a:cubicBezTo>
                    <a:pt x="243" y="433"/>
                    <a:pt x="243" y="433"/>
                    <a:pt x="243" y="433"/>
                  </a:cubicBezTo>
                  <a:cubicBezTo>
                    <a:pt x="243" y="442"/>
                    <a:pt x="243" y="442"/>
                    <a:pt x="243" y="442"/>
                  </a:cubicBezTo>
                  <a:cubicBezTo>
                    <a:pt x="242" y="443"/>
                    <a:pt x="242" y="443"/>
                    <a:pt x="242" y="443"/>
                  </a:cubicBezTo>
                  <a:cubicBezTo>
                    <a:pt x="242" y="443"/>
                    <a:pt x="242" y="443"/>
                    <a:pt x="242" y="443"/>
                  </a:cubicBezTo>
                  <a:cubicBezTo>
                    <a:pt x="236" y="455"/>
                    <a:pt x="236" y="455"/>
                    <a:pt x="236" y="455"/>
                  </a:cubicBezTo>
                  <a:cubicBezTo>
                    <a:pt x="235" y="455"/>
                    <a:pt x="235" y="455"/>
                    <a:pt x="235" y="455"/>
                  </a:cubicBezTo>
                  <a:cubicBezTo>
                    <a:pt x="232" y="456"/>
                    <a:pt x="232" y="456"/>
                    <a:pt x="232" y="456"/>
                  </a:cubicBezTo>
                  <a:cubicBezTo>
                    <a:pt x="224" y="457"/>
                    <a:pt x="224" y="457"/>
                    <a:pt x="224" y="457"/>
                  </a:cubicBezTo>
                  <a:cubicBezTo>
                    <a:pt x="216" y="459"/>
                    <a:pt x="216" y="459"/>
                    <a:pt x="216" y="459"/>
                  </a:cubicBezTo>
                  <a:cubicBezTo>
                    <a:pt x="209" y="471"/>
                    <a:pt x="209" y="471"/>
                    <a:pt x="209" y="471"/>
                  </a:cubicBezTo>
                  <a:cubicBezTo>
                    <a:pt x="210" y="473"/>
                    <a:pt x="210" y="473"/>
                    <a:pt x="210" y="473"/>
                  </a:cubicBezTo>
                  <a:cubicBezTo>
                    <a:pt x="245" y="469"/>
                    <a:pt x="245" y="469"/>
                    <a:pt x="245" y="469"/>
                  </a:cubicBezTo>
                  <a:cubicBezTo>
                    <a:pt x="251" y="463"/>
                    <a:pt x="251" y="463"/>
                    <a:pt x="251" y="463"/>
                  </a:cubicBezTo>
                  <a:cubicBezTo>
                    <a:pt x="263" y="433"/>
                    <a:pt x="263" y="433"/>
                    <a:pt x="263" y="433"/>
                  </a:cubicBezTo>
                  <a:cubicBezTo>
                    <a:pt x="263" y="433"/>
                    <a:pt x="263" y="433"/>
                    <a:pt x="263" y="433"/>
                  </a:cubicBezTo>
                  <a:cubicBezTo>
                    <a:pt x="341" y="353"/>
                    <a:pt x="341" y="353"/>
                    <a:pt x="341" y="353"/>
                  </a:cubicBezTo>
                  <a:cubicBezTo>
                    <a:pt x="343" y="353"/>
                    <a:pt x="343" y="353"/>
                    <a:pt x="343" y="353"/>
                  </a:cubicBezTo>
                  <a:cubicBezTo>
                    <a:pt x="360" y="344"/>
                    <a:pt x="360" y="344"/>
                    <a:pt x="360" y="344"/>
                  </a:cubicBezTo>
                  <a:cubicBezTo>
                    <a:pt x="361" y="343"/>
                    <a:pt x="361" y="343"/>
                    <a:pt x="361" y="343"/>
                  </a:cubicBezTo>
                  <a:cubicBezTo>
                    <a:pt x="361" y="344"/>
                    <a:pt x="361" y="344"/>
                    <a:pt x="361" y="344"/>
                  </a:cubicBezTo>
                  <a:cubicBezTo>
                    <a:pt x="375" y="344"/>
                    <a:pt x="375" y="344"/>
                    <a:pt x="375" y="344"/>
                  </a:cubicBezTo>
                  <a:cubicBezTo>
                    <a:pt x="389" y="341"/>
                    <a:pt x="389" y="341"/>
                    <a:pt x="389" y="341"/>
                  </a:cubicBezTo>
                  <a:cubicBezTo>
                    <a:pt x="403" y="335"/>
                    <a:pt x="403" y="335"/>
                    <a:pt x="403" y="335"/>
                  </a:cubicBezTo>
                  <a:cubicBezTo>
                    <a:pt x="414" y="323"/>
                    <a:pt x="414" y="323"/>
                    <a:pt x="414" y="323"/>
                  </a:cubicBezTo>
                  <a:cubicBezTo>
                    <a:pt x="431" y="277"/>
                    <a:pt x="431" y="277"/>
                    <a:pt x="431" y="277"/>
                  </a:cubicBezTo>
                  <a:cubicBezTo>
                    <a:pt x="431" y="277"/>
                    <a:pt x="431" y="277"/>
                    <a:pt x="431" y="277"/>
                  </a:cubicBezTo>
                  <a:cubicBezTo>
                    <a:pt x="431" y="276"/>
                    <a:pt x="431" y="276"/>
                    <a:pt x="431" y="276"/>
                  </a:cubicBezTo>
                  <a:cubicBezTo>
                    <a:pt x="496" y="207"/>
                    <a:pt x="496" y="207"/>
                    <a:pt x="496" y="207"/>
                  </a:cubicBezTo>
                  <a:cubicBezTo>
                    <a:pt x="496" y="206"/>
                    <a:pt x="496" y="206"/>
                    <a:pt x="496" y="206"/>
                  </a:cubicBezTo>
                  <a:cubicBezTo>
                    <a:pt x="492" y="169"/>
                    <a:pt x="492" y="169"/>
                    <a:pt x="492" y="169"/>
                  </a:cubicBezTo>
                  <a:cubicBezTo>
                    <a:pt x="489" y="168"/>
                    <a:pt x="485" y="166"/>
                    <a:pt x="483" y="163"/>
                  </a:cubicBezTo>
                  <a:cubicBezTo>
                    <a:pt x="480" y="161"/>
                    <a:pt x="480" y="161"/>
                    <a:pt x="480" y="161"/>
                  </a:cubicBezTo>
                  <a:cubicBezTo>
                    <a:pt x="480" y="162"/>
                    <a:pt x="480" y="162"/>
                    <a:pt x="480" y="162"/>
                  </a:cubicBezTo>
                  <a:cubicBezTo>
                    <a:pt x="470" y="163"/>
                    <a:pt x="470" y="163"/>
                    <a:pt x="470" y="163"/>
                  </a:cubicBezTo>
                  <a:cubicBezTo>
                    <a:pt x="465" y="161"/>
                    <a:pt x="461" y="158"/>
                    <a:pt x="457" y="153"/>
                  </a:cubicBezTo>
                  <a:cubicBezTo>
                    <a:pt x="454" y="147"/>
                    <a:pt x="454" y="147"/>
                    <a:pt x="454" y="147"/>
                  </a:cubicBezTo>
                  <a:cubicBezTo>
                    <a:pt x="454" y="146"/>
                    <a:pt x="454" y="146"/>
                    <a:pt x="454" y="146"/>
                  </a:cubicBezTo>
                  <a:cubicBezTo>
                    <a:pt x="453" y="145"/>
                    <a:pt x="453" y="145"/>
                    <a:pt x="453" y="145"/>
                  </a:cubicBezTo>
                  <a:cubicBezTo>
                    <a:pt x="453" y="88"/>
                    <a:pt x="453" y="88"/>
                    <a:pt x="453" y="88"/>
                  </a:cubicBezTo>
                  <a:cubicBezTo>
                    <a:pt x="447" y="86"/>
                    <a:pt x="440" y="81"/>
                    <a:pt x="433" y="74"/>
                  </a:cubicBezTo>
                  <a:cubicBezTo>
                    <a:pt x="419" y="59"/>
                    <a:pt x="419" y="59"/>
                    <a:pt x="419" y="59"/>
                  </a:cubicBezTo>
                  <a:cubicBezTo>
                    <a:pt x="407" y="41"/>
                    <a:pt x="407" y="41"/>
                    <a:pt x="407" y="41"/>
                  </a:cubicBezTo>
                  <a:cubicBezTo>
                    <a:pt x="404" y="37"/>
                    <a:pt x="404" y="31"/>
                    <a:pt x="406" y="21"/>
                  </a:cubicBezTo>
                  <a:cubicBezTo>
                    <a:pt x="407" y="16"/>
                    <a:pt x="407" y="16"/>
                    <a:pt x="407" y="16"/>
                  </a:cubicBezTo>
                  <a:cubicBezTo>
                    <a:pt x="399" y="6"/>
                    <a:pt x="399" y="6"/>
                    <a:pt x="399" y="6"/>
                  </a:cubicBezTo>
                  <a:cubicBezTo>
                    <a:pt x="398" y="15"/>
                    <a:pt x="398" y="15"/>
                    <a:pt x="398" y="15"/>
                  </a:cubicBezTo>
                  <a:cubicBezTo>
                    <a:pt x="389" y="33"/>
                    <a:pt x="389" y="33"/>
                    <a:pt x="389" y="33"/>
                  </a:cubicBezTo>
                  <a:cubicBezTo>
                    <a:pt x="385" y="33"/>
                    <a:pt x="385" y="33"/>
                    <a:pt x="385" y="33"/>
                  </a:cubicBezTo>
                  <a:cubicBezTo>
                    <a:pt x="378" y="33"/>
                    <a:pt x="370" y="32"/>
                    <a:pt x="363" y="29"/>
                  </a:cubicBezTo>
                  <a:cubicBezTo>
                    <a:pt x="357" y="27"/>
                    <a:pt x="354" y="21"/>
                    <a:pt x="354" y="15"/>
                  </a:cubicBezTo>
                  <a:cubicBezTo>
                    <a:pt x="354" y="11"/>
                    <a:pt x="354" y="11"/>
                    <a:pt x="354" y="11"/>
                  </a:cubicBezTo>
                  <a:cubicBezTo>
                    <a:pt x="349" y="11"/>
                    <a:pt x="349" y="11"/>
                    <a:pt x="349" y="11"/>
                  </a:cubicBezTo>
                  <a:cubicBezTo>
                    <a:pt x="329" y="16"/>
                    <a:pt x="329" y="16"/>
                    <a:pt x="329" y="16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08" y="0"/>
                    <a:pt x="308" y="0"/>
                    <a:pt x="308" y="0"/>
                  </a:cubicBezTo>
                  <a:cubicBezTo>
                    <a:pt x="303" y="5"/>
                    <a:pt x="303" y="5"/>
                    <a:pt x="303" y="5"/>
                  </a:cubicBezTo>
                  <a:cubicBezTo>
                    <a:pt x="309" y="16"/>
                    <a:pt x="309" y="16"/>
                    <a:pt x="309" y="16"/>
                  </a:cubicBezTo>
                  <a:cubicBezTo>
                    <a:pt x="312" y="19"/>
                    <a:pt x="312" y="19"/>
                    <a:pt x="312" y="19"/>
                  </a:cubicBezTo>
                  <a:cubicBezTo>
                    <a:pt x="301" y="41"/>
                    <a:pt x="301" y="41"/>
                    <a:pt x="301" y="41"/>
                  </a:cubicBezTo>
                  <a:cubicBezTo>
                    <a:pt x="300" y="41"/>
                    <a:pt x="300" y="41"/>
                    <a:pt x="300" y="41"/>
                  </a:cubicBezTo>
                  <a:cubicBezTo>
                    <a:pt x="300" y="42"/>
                    <a:pt x="300" y="42"/>
                    <a:pt x="300" y="42"/>
                  </a:cubicBezTo>
                  <a:cubicBezTo>
                    <a:pt x="299" y="42"/>
                    <a:pt x="299" y="42"/>
                    <a:pt x="299" y="42"/>
                  </a:cubicBezTo>
                  <a:cubicBezTo>
                    <a:pt x="280" y="63"/>
                    <a:pt x="280" y="63"/>
                    <a:pt x="280" y="63"/>
                  </a:cubicBezTo>
                  <a:cubicBezTo>
                    <a:pt x="279" y="65"/>
                    <a:pt x="279" y="65"/>
                    <a:pt x="279" y="65"/>
                  </a:cubicBezTo>
                  <a:cubicBezTo>
                    <a:pt x="277" y="65"/>
                    <a:pt x="277" y="65"/>
                    <a:pt x="277" y="65"/>
                  </a:cubicBezTo>
                  <a:cubicBezTo>
                    <a:pt x="247" y="68"/>
                    <a:pt x="247" y="68"/>
                    <a:pt x="247" y="68"/>
                  </a:cubicBezTo>
                  <a:lnTo>
                    <a:pt x="227" y="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29"/>
            <p:cNvSpPr/>
            <p:nvPr/>
          </p:nvSpPr>
          <p:spPr bwMode="auto">
            <a:xfrm>
              <a:off x="5910263" y="1801813"/>
              <a:ext cx="700088" cy="476250"/>
            </a:xfrm>
            <a:custGeom>
              <a:avLst/>
              <a:gdLst>
                <a:gd name="T0" fmla="*/ 123 w 707"/>
                <a:gd name="T1" fmla="*/ 7 h 481"/>
                <a:gd name="T2" fmla="*/ 95 w 707"/>
                <a:gd name="T3" fmla="*/ 14 h 481"/>
                <a:gd name="T4" fmla="*/ 90 w 707"/>
                <a:gd name="T5" fmla="*/ 26 h 481"/>
                <a:gd name="T6" fmla="*/ 76 w 707"/>
                <a:gd name="T7" fmla="*/ 46 h 481"/>
                <a:gd name="T8" fmla="*/ 54 w 707"/>
                <a:gd name="T9" fmla="*/ 62 h 481"/>
                <a:gd name="T10" fmla="*/ 28 w 707"/>
                <a:gd name="T11" fmla="*/ 45 h 481"/>
                <a:gd name="T12" fmla="*/ 0 w 707"/>
                <a:gd name="T13" fmla="*/ 52 h 481"/>
                <a:gd name="T14" fmla="*/ 41 w 707"/>
                <a:gd name="T15" fmla="*/ 79 h 481"/>
                <a:gd name="T16" fmla="*/ 43 w 707"/>
                <a:gd name="T17" fmla="*/ 83 h 481"/>
                <a:gd name="T18" fmla="*/ 48 w 707"/>
                <a:gd name="T19" fmla="*/ 136 h 481"/>
                <a:gd name="T20" fmla="*/ 79 w 707"/>
                <a:gd name="T21" fmla="*/ 199 h 481"/>
                <a:gd name="T22" fmla="*/ 99 w 707"/>
                <a:gd name="T23" fmla="*/ 179 h 481"/>
                <a:gd name="T24" fmla="*/ 128 w 707"/>
                <a:gd name="T25" fmla="*/ 172 h 481"/>
                <a:gd name="T26" fmla="*/ 128 w 707"/>
                <a:gd name="T27" fmla="*/ 173 h 481"/>
                <a:gd name="T28" fmla="*/ 156 w 707"/>
                <a:gd name="T29" fmla="*/ 205 h 481"/>
                <a:gd name="T30" fmla="*/ 165 w 707"/>
                <a:gd name="T31" fmla="*/ 232 h 481"/>
                <a:gd name="T32" fmla="*/ 163 w 707"/>
                <a:gd name="T33" fmla="*/ 257 h 481"/>
                <a:gd name="T34" fmla="*/ 181 w 707"/>
                <a:gd name="T35" fmla="*/ 282 h 481"/>
                <a:gd name="T36" fmla="*/ 207 w 707"/>
                <a:gd name="T37" fmla="*/ 275 h 481"/>
                <a:gd name="T38" fmla="*/ 220 w 707"/>
                <a:gd name="T39" fmla="*/ 286 h 481"/>
                <a:gd name="T40" fmla="*/ 252 w 707"/>
                <a:gd name="T41" fmla="*/ 300 h 481"/>
                <a:gd name="T42" fmla="*/ 276 w 707"/>
                <a:gd name="T43" fmla="*/ 292 h 481"/>
                <a:gd name="T44" fmla="*/ 288 w 707"/>
                <a:gd name="T45" fmla="*/ 278 h 481"/>
                <a:gd name="T46" fmla="*/ 304 w 707"/>
                <a:gd name="T47" fmla="*/ 319 h 481"/>
                <a:gd name="T48" fmla="*/ 344 w 707"/>
                <a:gd name="T49" fmla="*/ 360 h 481"/>
                <a:gd name="T50" fmla="*/ 352 w 707"/>
                <a:gd name="T51" fmla="*/ 427 h 481"/>
                <a:gd name="T52" fmla="*/ 378 w 707"/>
                <a:gd name="T53" fmla="*/ 438 h 481"/>
                <a:gd name="T54" fmla="*/ 394 w 707"/>
                <a:gd name="T55" fmla="*/ 481 h 481"/>
                <a:gd name="T56" fmla="*/ 489 w 707"/>
                <a:gd name="T57" fmla="*/ 399 h 481"/>
                <a:gd name="T58" fmla="*/ 528 w 707"/>
                <a:gd name="T59" fmla="*/ 359 h 481"/>
                <a:gd name="T60" fmla="*/ 596 w 707"/>
                <a:gd name="T61" fmla="*/ 300 h 481"/>
                <a:gd name="T62" fmla="*/ 621 w 707"/>
                <a:gd name="T63" fmla="*/ 278 h 481"/>
                <a:gd name="T64" fmla="*/ 627 w 707"/>
                <a:gd name="T65" fmla="*/ 224 h 481"/>
                <a:gd name="T66" fmla="*/ 650 w 707"/>
                <a:gd name="T67" fmla="*/ 220 h 481"/>
                <a:gd name="T68" fmla="*/ 689 w 707"/>
                <a:gd name="T69" fmla="*/ 261 h 481"/>
                <a:gd name="T70" fmla="*/ 682 w 707"/>
                <a:gd name="T71" fmla="*/ 231 h 481"/>
                <a:gd name="T72" fmla="*/ 707 w 707"/>
                <a:gd name="T73" fmla="*/ 208 h 481"/>
                <a:gd name="T74" fmla="*/ 693 w 707"/>
                <a:gd name="T75" fmla="*/ 166 h 481"/>
                <a:gd name="T76" fmla="*/ 647 w 707"/>
                <a:gd name="T77" fmla="*/ 145 h 481"/>
                <a:gd name="T78" fmla="*/ 633 w 707"/>
                <a:gd name="T79" fmla="*/ 143 h 481"/>
                <a:gd name="T80" fmla="*/ 617 w 707"/>
                <a:gd name="T81" fmla="*/ 145 h 481"/>
                <a:gd name="T82" fmla="*/ 588 w 707"/>
                <a:gd name="T83" fmla="*/ 145 h 481"/>
                <a:gd name="T84" fmla="*/ 586 w 707"/>
                <a:gd name="T85" fmla="*/ 182 h 481"/>
                <a:gd name="T86" fmla="*/ 547 w 707"/>
                <a:gd name="T87" fmla="*/ 188 h 481"/>
                <a:gd name="T88" fmla="*/ 494 w 707"/>
                <a:gd name="T89" fmla="*/ 141 h 481"/>
                <a:gd name="T90" fmla="*/ 481 w 707"/>
                <a:gd name="T91" fmla="*/ 116 h 481"/>
                <a:gd name="T92" fmla="*/ 486 w 707"/>
                <a:gd name="T93" fmla="*/ 131 h 481"/>
                <a:gd name="T94" fmla="*/ 471 w 707"/>
                <a:gd name="T95" fmla="*/ 159 h 481"/>
                <a:gd name="T96" fmla="*/ 441 w 707"/>
                <a:gd name="T97" fmla="*/ 150 h 481"/>
                <a:gd name="T98" fmla="*/ 438 w 707"/>
                <a:gd name="T99" fmla="*/ 124 h 481"/>
                <a:gd name="T100" fmla="*/ 411 w 707"/>
                <a:gd name="T101" fmla="*/ 112 h 481"/>
                <a:gd name="T102" fmla="*/ 380 w 707"/>
                <a:gd name="T103" fmla="*/ 92 h 481"/>
                <a:gd name="T104" fmla="*/ 336 w 707"/>
                <a:gd name="T105" fmla="*/ 76 h 481"/>
                <a:gd name="T106" fmla="*/ 308 w 707"/>
                <a:gd name="T107" fmla="*/ 88 h 481"/>
                <a:gd name="T108" fmla="*/ 296 w 707"/>
                <a:gd name="T109" fmla="*/ 64 h 481"/>
                <a:gd name="T110" fmla="*/ 259 w 707"/>
                <a:gd name="T111" fmla="*/ 62 h 481"/>
                <a:gd name="T112" fmla="*/ 216 w 707"/>
                <a:gd name="T113" fmla="*/ 71 h 481"/>
                <a:gd name="T114" fmla="*/ 175 w 707"/>
                <a:gd name="T115" fmla="*/ 69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07" h="481">
                  <a:moveTo>
                    <a:pt x="137" y="22"/>
                  </a:moveTo>
                  <a:cubicBezTo>
                    <a:pt x="133" y="0"/>
                    <a:pt x="133" y="0"/>
                    <a:pt x="133" y="0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2" y="7"/>
                    <a:pt x="122" y="7"/>
                    <a:pt x="122" y="7"/>
                  </a:cubicBezTo>
                  <a:cubicBezTo>
                    <a:pt x="96" y="16"/>
                    <a:pt x="96" y="16"/>
                    <a:pt x="96" y="16"/>
                  </a:cubicBezTo>
                  <a:cubicBezTo>
                    <a:pt x="95" y="14"/>
                    <a:pt x="95" y="14"/>
                    <a:pt x="95" y="14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77" y="45"/>
                    <a:pt x="77" y="45"/>
                    <a:pt x="77" y="45"/>
                  </a:cubicBezTo>
                  <a:cubicBezTo>
                    <a:pt x="76" y="45"/>
                    <a:pt x="76" y="45"/>
                    <a:pt x="76" y="45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5" y="46"/>
                    <a:pt x="75" y="46"/>
                    <a:pt x="75" y="46"/>
                  </a:cubicBezTo>
                  <a:cubicBezTo>
                    <a:pt x="56" y="62"/>
                    <a:pt x="56" y="62"/>
                    <a:pt x="56" y="62"/>
                  </a:cubicBezTo>
                  <a:cubicBezTo>
                    <a:pt x="54" y="62"/>
                    <a:pt x="54" y="62"/>
                    <a:pt x="54" y="62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38" y="56"/>
                    <a:pt x="30" y="50"/>
                    <a:pt x="28" y="45"/>
                  </a:cubicBezTo>
                  <a:cubicBezTo>
                    <a:pt x="26" y="43"/>
                    <a:pt x="24" y="43"/>
                    <a:pt x="22" y="41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2" y="71"/>
                    <a:pt x="22" y="71"/>
                    <a:pt x="22" y="71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2" y="79"/>
                    <a:pt x="42" y="79"/>
                    <a:pt x="42" y="79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7" y="104"/>
                    <a:pt x="47" y="104"/>
                    <a:pt x="47" y="104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8" y="136"/>
                    <a:pt x="48" y="136"/>
                    <a:pt x="48" y="136"/>
                  </a:cubicBezTo>
                  <a:cubicBezTo>
                    <a:pt x="52" y="155"/>
                    <a:pt x="52" y="155"/>
                    <a:pt x="52" y="155"/>
                  </a:cubicBezTo>
                  <a:cubicBezTo>
                    <a:pt x="65" y="185"/>
                    <a:pt x="65" y="185"/>
                    <a:pt x="65" y="185"/>
                  </a:cubicBezTo>
                  <a:cubicBezTo>
                    <a:pt x="79" y="199"/>
                    <a:pt x="79" y="199"/>
                    <a:pt x="79" y="199"/>
                  </a:cubicBezTo>
                  <a:cubicBezTo>
                    <a:pt x="91" y="190"/>
                    <a:pt x="91" y="190"/>
                    <a:pt x="91" y="190"/>
                  </a:cubicBezTo>
                  <a:cubicBezTo>
                    <a:pt x="99" y="180"/>
                    <a:pt x="99" y="180"/>
                    <a:pt x="99" y="180"/>
                  </a:cubicBezTo>
                  <a:cubicBezTo>
                    <a:pt x="99" y="179"/>
                    <a:pt x="99" y="179"/>
                    <a:pt x="99" y="179"/>
                  </a:cubicBezTo>
                  <a:cubicBezTo>
                    <a:pt x="100" y="179"/>
                    <a:pt x="100" y="179"/>
                    <a:pt x="100" y="179"/>
                  </a:cubicBezTo>
                  <a:cubicBezTo>
                    <a:pt x="115" y="161"/>
                    <a:pt x="115" y="161"/>
                    <a:pt x="115" y="161"/>
                  </a:cubicBezTo>
                  <a:cubicBezTo>
                    <a:pt x="128" y="172"/>
                    <a:pt x="128" y="172"/>
                    <a:pt x="128" y="172"/>
                  </a:cubicBezTo>
                  <a:cubicBezTo>
                    <a:pt x="128" y="173"/>
                    <a:pt x="128" y="173"/>
                    <a:pt x="128" y="173"/>
                  </a:cubicBezTo>
                  <a:cubicBezTo>
                    <a:pt x="128" y="173"/>
                    <a:pt x="128" y="173"/>
                    <a:pt x="128" y="173"/>
                  </a:cubicBezTo>
                  <a:cubicBezTo>
                    <a:pt x="128" y="173"/>
                    <a:pt x="128" y="173"/>
                    <a:pt x="128" y="173"/>
                  </a:cubicBezTo>
                  <a:cubicBezTo>
                    <a:pt x="128" y="174"/>
                    <a:pt x="128" y="174"/>
                    <a:pt x="128" y="174"/>
                  </a:cubicBezTo>
                  <a:cubicBezTo>
                    <a:pt x="141" y="199"/>
                    <a:pt x="141" y="199"/>
                    <a:pt x="141" y="199"/>
                  </a:cubicBezTo>
                  <a:cubicBezTo>
                    <a:pt x="156" y="205"/>
                    <a:pt x="156" y="205"/>
                    <a:pt x="156" y="205"/>
                  </a:cubicBezTo>
                  <a:cubicBezTo>
                    <a:pt x="165" y="230"/>
                    <a:pt x="165" y="230"/>
                    <a:pt x="165" y="230"/>
                  </a:cubicBezTo>
                  <a:cubicBezTo>
                    <a:pt x="165" y="231"/>
                    <a:pt x="165" y="231"/>
                    <a:pt x="165" y="231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64" y="256"/>
                    <a:pt x="164" y="256"/>
                    <a:pt x="164" y="256"/>
                  </a:cubicBezTo>
                  <a:cubicBezTo>
                    <a:pt x="164" y="257"/>
                    <a:pt x="164" y="257"/>
                    <a:pt x="164" y="257"/>
                  </a:cubicBezTo>
                  <a:cubicBezTo>
                    <a:pt x="163" y="257"/>
                    <a:pt x="163" y="257"/>
                    <a:pt x="163" y="257"/>
                  </a:cubicBezTo>
                  <a:cubicBezTo>
                    <a:pt x="156" y="278"/>
                    <a:pt x="156" y="278"/>
                    <a:pt x="156" y="278"/>
                  </a:cubicBezTo>
                  <a:cubicBezTo>
                    <a:pt x="168" y="288"/>
                    <a:pt x="168" y="288"/>
                    <a:pt x="168" y="288"/>
                  </a:cubicBezTo>
                  <a:cubicBezTo>
                    <a:pt x="181" y="282"/>
                    <a:pt x="181" y="282"/>
                    <a:pt x="181" y="282"/>
                  </a:cubicBezTo>
                  <a:cubicBezTo>
                    <a:pt x="193" y="269"/>
                    <a:pt x="193" y="269"/>
                    <a:pt x="193" y="269"/>
                  </a:cubicBezTo>
                  <a:cubicBezTo>
                    <a:pt x="196" y="272"/>
                    <a:pt x="196" y="272"/>
                    <a:pt x="196" y="272"/>
                  </a:cubicBezTo>
                  <a:cubicBezTo>
                    <a:pt x="207" y="275"/>
                    <a:pt x="207" y="275"/>
                    <a:pt x="207" y="275"/>
                  </a:cubicBezTo>
                  <a:cubicBezTo>
                    <a:pt x="207" y="275"/>
                    <a:pt x="207" y="275"/>
                    <a:pt x="207" y="275"/>
                  </a:cubicBezTo>
                  <a:cubicBezTo>
                    <a:pt x="207" y="275"/>
                    <a:pt x="207" y="275"/>
                    <a:pt x="207" y="275"/>
                  </a:cubicBezTo>
                  <a:cubicBezTo>
                    <a:pt x="220" y="286"/>
                    <a:pt x="220" y="286"/>
                    <a:pt x="220" y="286"/>
                  </a:cubicBezTo>
                  <a:cubicBezTo>
                    <a:pt x="233" y="283"/>
                    <a:pt x="233" y="283"/>
                    <a:pt x="233" y="283"/>
                  </a:cubicBezTo>
                  <a:cubicBezTo>
                    <a:pt x="244" y="280"/>
                    <a:pt x="249" y="283"/>
                    <a:pt x="252" y="291"/>
                  </a:cubicBezTo>
                  <a:cubicBezTo>
                    <a:pt x="252" y="300"/>
                    <a:pt x="252" y="300"/>
                    <a:pt x="252" y="300"/>
                  </a:cubicBezTo>
                  <a:cubicBezTo>
                    <a:pt x="255" y="301"/>
                    <a:pt x="255" y="301"/>
                    <a:pt x="255" y="301"/>
                  </a:cubicBezTo>
                  <a:cubicBezTo>
                    <a:pt x="269" y="305"/>
                    <a:pt x="269" y="305"/>
                    <a:pt x="269" y="305"/>
                  </a:cubicBezTo>
                  <a:cubicBezTo>
                    <a:pt x="276" y="292"/>
                    <a:pt x="276" y="292"/>
                    <a:pt x="276" y="292"/>
                  </a:cubicBezTo>
                  <a:cubicBezTo>
                    <a:pt x="276" y="286"/>
                    <a:pt x="276" y="286"/>
                    <a:pt x="276" y="286"/>
                  </a:cubicBezTo>
                  <a:cubicBezTo>
                    <a:pt x="276" y="282"/>
                    <a:pt x="277" y="278"/>
                    <a:pt x="280" y="277"/>
                  </a:cubicBezTo>
                  <a:cubicBezTo>
                    <a:pt x="288" y="278"/>
                    <a:pt x="288" y="278"/>
                    <a:pt x="288" y="278"/>
                  </a:cubicBezTo>
                  <a:cubicBezTo>
                    <a:pt x="300" y="283"/>
                    <a:pt x="305" y="291"/>
                    <a:pt x="305" y="299"/>
                  </a:cubicBezTo>
                  <a:cubicBezTo>
                    <a:pt x="304" y="306"/>
                    <a:pt x="304" y="306"/>
                    <a:pt x="304" y="306"/>
                  </a:cubicBezTo>
                  <a:cubicBezTo>
                    <a:pt x="304" y="319"/>
                    <a:pt x="304" y="319"/>
                    <a:pt x="304" y="319"/>
                  </a:cubicBezTo>
                  <a:cubicBezTo>
                    <a:pt x="316" y="336"/>
                    <a:pt x="316" y="336"/>
                    <a:pt x="316" y="336"/>
                  </a:cubicBezTo>
                  <a:cubicBezTo>
                    <a:pt x="329" y="351"/>
                    <a:pt x="329" y="351"/>
                    <a:pt x="329" y="351"/>
                  </a:cubicBezTo>
                  <a:cubicBezTo>
                    <a:pt x="334" y="356"/>
                    <a:pt x="339" y="358"/>
                    <a:pt x="344" y="360"/>
                  </a:cubicBezTo>
                  <a:cubicBezTo>
                    <a:pt x="346" y="360"/>
                    <a:pt x="346" y="360"/>
                    <a:pt x="346" y="360"/>
                  </a:cubicBezTo>
                  <a:cubicBezTo>
                    <a:pt x="350" y="362"/>
                    <a:pt x="352" y="368"/>
                    <a:pt x="352" y="379"/>
                  </a:cubicBezTo>
                  <a:cubicBezTo>
                    <a:pt x="352" y="427"/>
                    <a:pt x="352" y="427"/>
                    <a:pt x="352" y="427"/>
                  </a:cubicBezTo>
                  <a:cubicBezTo>
                    <a:pt x="354" y="431"/>
                    <a:pt x="357" y="434"/>
                    <a:pt x="360" y="435"/>
                  </a:cubicBezTo>
                  <a:cubicBezTo>
                    <a:pt x="362" y="435"/>
                    <a:pt x="362" y="435"/>
                    <a:pt x="362" y="435"/>
                  </a:cubicBezTo>
                  <a:cubicBezTo>
                    <a:pt x="369" y="432"/>
                    <a:pt x="373" y="433"/>
                    <a:pt x="378" y="438"/>
                  </a:cubicBezTo>
                  <a:cubicBezTo>
                    <a:pt x="381" y="440"/>
                    <a:pt x="381" y="440"/>
                    <a:pt x="381" y="440"/>
                  </a:cubicBezTo>
                  <a:cubicBezTo>
                    <a:pt x="386" y="441"/>
                    <a:pt x="391" y="446"/>
                    <a:pt x="392" y="454"/>
                  </a:cubicBezTo>
                  <a:cubicBezTo>
                    <a:pt x="394" y="481"/>
                    <a:pt x="394" y="481"/>
                    <a:pt x="394" y="481"/>
                  </a:cubicBezTo>
                  <a:cubicBezTo>
                    <a:pt x="418" y="431"/>
                    <a:pt x="418" y="431"/>
                    <a:pt x="418" y="431"/>
                  </a:cubicBezTo>
                  <a:cubicBezTo>
                    <a:pt x="426" y="405"/>
                    <a:pt x="434" y="389"/>
                    <a:pt x="446" y="387"/>
                  </a:cubicBezTo>
                  <a:cubicBezTo>
                    <a:pt x="455" y="383"/>
                    <a:pt x="470" y="389"/>
                    <a:pt x="489" y="399"/>
                  </a:cubicBezTo>
                  <a:cubicBezTo>
                    <a:pt x="557" y="405"/>
                    <a:pt x="557" y="405"/>
                    <a:pt x="557" y="405"/>
                  </a:cubicBezTo>
                  <a:cubicBezTo>
                    <a:pt x="560" y="390"/>
                    <a:pt x="560" y="390"/>
                    <a:pt x="560" y="390"/>
                  </a:cubicBezTo>
                  <a:cubicBezTo>
                    <a:pt x="528" y="359"/>
                    <a:pt x="528" y="359"/>
                    <a:pt x="528" y="359"/>
                  </a:cubicBezTo>
                  <a:cubicBezTo>
                    <a:pt x="513" y="351"/>
                    <a:pt x="507" y="344"/>
                    <a:pt x="509" y="340"/>
                  </a:cubicBezTo>
                  <a:cubicBezTo>
                    <a:pt x="533" y="341"/>
                    <a:pt x="533" y="341"/>
                    <a:pt x="533" y="341"/>
                  </a:cubicBezTo>
                  <a:cubicBezTo>
                    <a:pt x="555" y="349"/>
                    <a:pt x="576" y="336"/>
                    <a:pt x="596" y="300"/>
                  </a:cubicBezTo>
                  <a:cubicBezTo>
                    <a:pt x="596" y="300"/>
                    <a:pt x="596" y="300"/>
                    <a:pt x="596" y="300"/>
                  </a:cubicBezTo>
                  <a:cubicBezTo>
                    <a:pt x="598" y="300"/>
                    <a:pt x="598" y="300"/>
                    <a:pt x="598" y="300"/>
                  </a:cubicBezTo>
                  <a:cubicBezTo>
                    <a:pt x="621" y="278"/>
                    <a:pt x="621" y="278"/>
                    <a:pt x="621" y="278"/>
                  </a:cubicBezTo>
                  <a:cubicBezTo>
                    <a:pt x="624" y="229"/>
                    <a:pt x="624" y="229"/>
                    <a:pt x="624" y="229"/>
                  </a:cubicBezTo>
                  <a:cubicBezTo>
                    <a:pt x="624" y="224"/>
                    <a:pt x="624" y="224"/>
                    <a:pt x="624" y="224"/>
                  </a:cubicBezTo>
                  <a:cubicBezTo>
                    <a:pt x="627" y="224"/>
                    <a:pt x="627" y="224"/>
                    <a:pt x="627" y="224"/>
                  </a:cubicBezTo>
                  <a:cubicBezTo>
                    <a:pt x="629" y="224"/>
                    <a:pt x="629" y="224"/>
                    <a:pt x="629" y="224"/>
                  </a:cubicBezTo>
                  <a:cubicBezTo>
                    <a:pt x="647" y="220"/>
                    <a:pt x="647" y="220"/>
                    <a:pt x="647" y="220"/>
                  </a:cubicBezTo>
                  <a:cubicBezTo>
                    <a:pt x="650" y="220"/>
                    <a:pt x="650" y="220"/>
                    <a:pt x="650" y="220"/>
                  </a:cubicBezTo>
                  <a:cubicBezTo>
                    <a:pt x="652" y="221"/>
                    <a:pt x="652" y="221"/>
                    <a:pt x="652" y="221"/>
                  </a:cubicBezTo>
                  <a:cubicBezTo>
                    <a:pt x="652" y="222"/>
                    <a:pt x="652" y="222"/>
                    <a:pt x="652" y="222"/>
                  </a:cubicBezTo>
                  <a:cubicBezTo>
                    <a:pt x="689" y="261"/>
                    <a:pt x="689" y="261"/>
                    <a:pt x="689" y="261"/>
                  </a:cubicBezTo>
                  <a:cubicBezTo>
                    <a:pt x="700" y="257"/>
                    <a:pt x="700" y="257"/>
                    <a:pt x="700" y="257"/>
                  </a:cubicBezTo>
                  <a:cubicBezTo>
                    <a:pt x="702" y="250"/>
                    <a:pt x="702" y="250"/>
                    <a:pt x="702" y="250"/>
                  </a:cubicBezTo>
                  <a:cubicBezTo>
                    <a:pt x="682" y="231"/>
                    <a:pt x="682" y="231"/>
                    <a:pt x="682" y="231"/>
                  </a:cubicBezTo>
                  <a:cubicBezTo>
                    <a:pt x="679" y="229"/>
                    <a:pt x="679" y="229"/>
                    <a:pt x="679" y="229"/>
                  </a:cubicBezTo>
                  <a:cubicBezTo>
                    <a:pt x="677" y="226"/>
                    <a:pt x="677" y="226"/>
                    <a:pt x="677" y="226"/>
                  </a:cubicBezTo>
                  <a:cubicBezTo>
                    <a:pt x="707" y="208"/>
                    <a:pt x="707" y="208"/>
                    <a:pt x="707" y="208"/>
                  </a:cubicBezTo>
                  <a:cubicBezTo>
                    <a:pt x="705" y="164"/>
                    <a:pt x="705" y="164"/>
                    <a:pt x="705" y="164"/>
                  </a:cubicBezTo>
                  <a:cubicBezTo>
                    <a:pt x="693" y="166"/>
                    <a:pt x="693" y="166"/>
                    <a:pt x="693" y="166"/>
                  </a:cubicBezTo>
                  <a:cubicBezTo>
                    <a:pt x="693" y="166"/>
                    <a:pt x="693" y="166"/>
                    <a:pt x="693" y="166"/>
                  </a:cubicBezTo>
                  <a:cubicBezTo>
                    <a:pt x="691" y="166"/>
                    <a:pt x="691" y="166"/>
                    <a:pt x="691" y="166"/>
                  </a:cubicBezTo>
                  <a:cubicBezTo>
                    <a:pt x="675" y="158"/>
                    <a:pt x="675" y="158"/>
                    <a:pt x="675" y="158"/>
                  </a:cubicBezTo>
                  <a:cubicBezTo>
                    <a:pt x="668" y="157"/>
                    <a:pt x="660" y="152"/>
                    <a:pt x="647" y="145"/>
                  </a:cubicBezTo>
                  <a:cubicBezTo>
                    <a:pt x="641" y="142"/>
                    <a:pt x="637" y="139"/>
                    <a:pt x="637" y="134"/>
                  </a:cubicBezTo>
                  <a:cubicBezTo>
                    <a:pt x="637" y="135"/>
                    <a:pt x="637" y="135"/>
                    <a:pt x="637" y="135"/>
                  </a:cubicBezTo>
                  <a:cubicBezTo>
                    <a:pt x="637" y="140"/>
                    <a:pt x="636" y="142"/>
                    <a:pt x="633" y="143"/>
                  </a:cubicBezTo>
                  <a:cubicBezTo>
                    <a:pt x="630" y="145"/>
                    <a:pt x="626" y="146"/>
                    <a:pt x="619" y="146"/>
                  </a:cubicBezTo>
                  <a:cubicBezTo>
                    <a:pt x="618" y="146"/>
                    <a:pt x="618" y="146"/>
                    <a:pt x="618" y="146"/>
                  </a:cubicBezTo>
                  <a:cubicBezTo>
                    <a:pt x="617" y="145"/>
                    <a:pt x="617" y="145"/>
                    <a:pt x="617" y="145"/>
                  </a:cubicBezTo>
                  <a:cubicBezTo>
                    <a:pt x="615" y="145"/>
                    <a:pt x="615" y="145"/>
                    <a:pt x="615" y="145"/>
                  </a:cubicBezTo>
                  <a:cubicBezTo>
                    <a:pt x="601" y="134"/>
                    <a:pt x="601" y="134"/>
                    <a:pt x="601" y="134"/>
                  </a:cubicBezTo>
                  <a:cubicBezTo>
                    <a:pt x="588" y="145"/>
                    <a:pt x="588" y="145"/>
                    <a:pt x="588" y="145"/>
                  </a:cubicBezTo>
                  <a:cubicBezTo>
                    <a:pt x="582" y="150"/>
                    <a:pt x="577" y="154"/>
                    <a:pt x="577" y="159"/>
                  </a:cubicBezTo>
                  <a:cubicBezTo>
                    <a:pt x="584" y="172"/>
                    <a:pt x="584" y="172"/>
                    <a:pt x="584" y="172"/>
                  </a:cubicBezTo>
                  <a:cubicBezTo>
                    <a:pt x="587" y="177"/>
                    <a:pt x="587" y="179"/>
                    <a:pt x="586" y="182"/>
                  </a:cubicBezTo>
                  <a:cubicBezTo>
                    <a:pt x="584" y="185"/>
                    <a:pt x="579" y="188"/>
                    <a:pt x="571" y="189"/>
                  </a:cubicBezTo>
                  <a:cubicBezTo>
                    <a:pt x="565" y="192"/>
                    <a:pt x="565" y="192"/>
                    <a:pt x="565" y="192"/>
                  </a:cubicBezTo>
                  <a:cubicBezTo>
                    <a:pt x="557" y="194"/>
                    <a:pt x="551" y="193"/>
                    <a:pt x="547" y="188"/>
                  </a:cubicBezTo>
                  <a:cubicBezTo>
                    <a:pt x="545" y="185"/>
                    <a:pt x="545" y="185"/>
                    <a:pt x="545" y="185"/>
                  </a:cubicBezTo>
                  <a:cubicBezTo>
                    <a:pt x="517" y="157"/>
                    <a:pt x="517" y="157"/>
                    <a:pt x="517" y="157"/>
                  </a:cubicBezTo>
                  <a:cubicBezTo>
                    <a:pt x="505" y="152"/>
                    <a:pt x="497" y="147"/>
                    <a:pt x="494" y="141"/>
                  </a:cubicBezTo>
                  <a:cubicBezTo>
                    <a:pt x="492" y="138"/>
                    <a:pt x="491" y="134"/>
                    <a:pt x="492" y="132"/>
                  </a:cubicBezTo>
                  <a:cubicBezTo>
                    <a:pt x="491" y="123"/>
                    <a:pt x="489" y="116"/>
                    <a:pt x="487" y="113"/>
                  </a:cubicBezTo>
                  <a:cubicBezTo>
                    <a:pt x="481" y="116"/>
                    <a:pt x="481" y="116"/>
                    <a:pt x="481" y="116"/>
                  </a:cubicBezTo>
                  <a:cubicBezTo>
                    <a:pt x="480" y="118"/>
                    <a:pt x="480" y="118"/>
                    <a:pt x="480" y="118"/>
                  </a:cubicBezTo>
                  <a:cubicBezTo>
                    <a:pt x="480" y="122"/>
                    <a:pt x="481" y="125"/>
                    <a:pt x="485" y="129"/>
                  </a:cubicBezTo>
                  <a:cubicBezTo>
                    <a:pt x="486" y="131"/>
                    <a:pt x="486" y="131"/>
                    <a:pt x="486" y="131"/>
                  </a:cubicBezTo>
                  <a:cubicBezTo>
                    <a:pt x="487" y="132"/>
                    <a:pt x="487" y="132"/>
                    <a:pt x="487" y="132"/>
                  </a:cubicBezTo>
                  <a:cubicBezTo>
                    <a:pt x="486" y="134"/>
                    <a:pt x="486" y="134"/>
                    <a:pt x="486" y="134"/>
                  </a:cubicBezTo>
                  <a:cubicBezTo>
                    <a:pt x="471" y="159"/>
                    <a:pt x="471" y="159"/>
                    <a:pt x="471" y="159"/>
                  </a:cubicBezTo>
                  <a:cubicBezTo>
                    <a:pt x="447" y="153"/>
                    <a:pt x="447" y="153"/>
                    <a:pt x="447" y="153"/>
                  </a:cubicBezTo>
                  <a:cubicBezTo>
                    <a:pt x="441" y="150"/>
                    <a:pt x="441" y="150"/>
                    <a:pt x="441" y="150"/>
                  </a:cubicBezTo>
                  <a:cubicBezTo>
                    <a:pt x="441" y="150"/>
                    <a:pt x="441" y="150"/>
                    <a:pt x="441" y="150"/>
                  </a:cubicBezTo>
                  <a:cubicBezTo>
                    <a:pt x="441" y="147"/>
                    <a:pt x="441" y="147"/>
                    <a:pt x="441" y="147"/>
                  </a:cubicBezTo>
                  <a:cubicBezTo>
                    <a:pt x="443" y="143"/>
                    <a:pt x="443" y="138"/>
                    <a:pt x="441" y="132"/>
                  </a:cubicBezTo>
                  <a:cubicBezTo>
                    <a:pt x="438" y="124"/>
                    <a:pt x="438" y="124"/>
                    <a:pt x="438" y="124"/>
                  </a:cubicBezTo>
                  <a:cubicBezTo>
                    <a:pt x="418" y="109"/>
                    <a:pt x="418" y="109"/>
                    <a:pt x="418" y="109"/>
                  </a:cubicBezTo>
                  <a:cubicBezTo>
                    <a:pt x="417" y="108"/>
                    <a:pt x="417" y="108"/>
                    <a:pt x="417" y="108"/>
                  </a:cubicBezTo>
                  <a:cubicBezTo>
                    <a:pt x="415" y="111"/>
                    <a:pt x="413" y="111"/>
                    <a:pt x="411" y="112"/>
                  </a:cubicBezTo>
                  <a:cubicBezTo>
                    <a:pt x="392" y="110"/>
                    <a:pt x="392" y="110"/>
                    <a:pt x="392" y="110"/>
                  </a:cubicBezTo>
                  <a:cubicBezTo>
                    <a:pt x="385" y="109"/>
                    <a:pt x="381" y="108"/>
                    <a:pt x="379" y="104"/>
                  </a:cubicBezTo>
                  <a:cubicBezTo>
                    <a:pt x="378" y="102"/>
                    <a:pt x="378" y="97"/>
                    <a:pt x="380" y="92"/>
                  </a:cubicBezTo>
                  <a:cubicBezTo>
                    <a:pt x="381" y="89"/>
                    <a:pt x="381" y="89"/>
                    <a:pt x="381" y="89"/>
                  </a:cubicBezTo>
                  <a:cubicBezTo>
                    <a:pt x="373" y="74"/>
                    <a:pt x="373" y="74"/>
                    <a:pt x="373" y="74"/>
                  </a:cubicBezTo>
                  <a:cubicBezTo>
                    <a:pt x="336" y="76"/>
                    <a:pt x="336" y="76"/>
                    <a:pt x="336" y="76"/>
                  </a:cubicBezTo>
                  <a:cubicBezTo>
                    <a:pt x="337" y="82"/>
                    <a:pt x="336" y="85"/>
                    <a:pt x="334" y="89"/>
                  </a:cubicBezTo>
                  <a:cubicBezTo>
                    <a:pt x="333" y="92"/>
                    <a:pt x="328" y="93"/>
                    <a:pt x="325" y="93"/>
                  </a:cubicBezTo>
                  <a:cubicBezTo>
                    <a:pt x="320" y="95"/>
                    <a:pt x="314" y="93"/>
                    <a:pt x="308" y="88"/>
                  </a:cubicBezTo>
                  <a:cubicBezTo>
                    <a:pt x="308" y="87"/>
                    <a:pt x="308" y="87"/>
                    <a:pt x="308" y="87"/>
                  </a:cubicBezTo>
                  <a:cubicBezTo>
                    <a:pt x="307" y="87"/>
                    <a:pt x="307" y="87"/>
                    <a:pt x="307" y="87"/>
                  </a:cubicBezTo>
                  <a:cubicBezTo>
                    <a:pt x="299" y="77"/>
                    <a:pt x="296" y="70"/>
                    <a:pt x="296" y="64"/>
                  </a:cubicBezTo>
                  <a:cubicBezTo>
                    <a:pt x="288" y="53"/>
                    <a:pt x="288" y="53"/>
                    <a:pt x="288" y="53"/>
                  </a:cubicBezTo>
                  <a:cubicBezTo>
                    <a:pt x="278" y="60"/>
                    <a:pt x="278" y="60"/>
                    <a:pt x="278" y="60"/>
                  </a:cubicBezTo>
                  <a:cubicBezTo>
                    <a:pt x="268" y="66"/>
                    <a:pt x="262" y="66"/>
                    <a:pt x="259" y="62"/>
                  </a:cubicBezTo>
                  <a:cubicBezTo>
                    <a:pt x="255" y="60"/>
                    <a:pt x="255" y="60"/>
                    <a:pt x="255" y="60"/>
                  </a:cubicBezTo>
                  <a:cubicBezTo>
                    <a:pt x="244" y="62"/>
                    <a:pt x="244" y="62"/>
                    <a:pt x="244" y="62"/>
                  </a:cubicBezTo>
                  <a:cubicBezTo>
                    <a:pt x="216" y="71"/>
                    <a:pt x="216" y="71"/>
                    <a:pt x="216" y="71"/>
                  </a:cubicBezTo>
                  <a:cubicBezTo>
                    <a:pt x="209" y="75"/>
                    <a:pt x="204" y="76"/>
                    <a:pt x="200" y="76"/>
                  </a:cubicBezTo>
                  <a:cubicBezTo>
                    <a:pt x="196" y="76"/>
                    <a:pt x="196" y="76"/>
                    <a:pt x="196" y="76"/>
                  </a:cubicBezTo>
                  <a:cubicBezTo>
                    <a:pt x="186" y="76"/>
                    <a:pt x="180" y="73"/>
                    <a:pt x="175" y="69"/>
                  </a:cubicBezTo>
                  <a:cubicBezTo>
                    <a:pt x="159" y="55"/>
                    <a:pt x="159" y="55"/>
                    <a:pt x="159" y="55"/>
                  </a:cubicBezTo>
                  <a:lnTo>
                    <a:pt x="137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30"/>
            <p:cNvSpPr/>
            <p:nvPr/>
          </p:nvSpPr>
          <p:spPr bwMode="auto">
            <a:xfrm>
              <a:off x="5759451" y="1125537"/>
              <a:ext cx="939800" cy="857250"/>
            </a:xfrm>
            <a:custGeom>
              <a:avLst/>
              <a:gdLst>
                <a:gd name="T0" fmla="*/ 932 w 950"/>
                <a:gd name="T1" fmla="*/ 403 h 866"/>
                <a:gd name="T2" fmla="*/ 914 w 950"/>
                <a:gd name="T3" fmla="*/ 315 h 866"/>
                <a:gd name="T4" fmla="*/ 829 w 950"/>
                <a:gd name="T5" fmla="*/ 403 h 866"/>
                <a:gd name="T6" fmla="*/ 815 w 950"/>
                <a:gd name="T7" fmla="*/ 428 h 866"/>
                <a:gd name="T8" fmla="*/ 707 w 950"/>
                <a:gd name="T9" fmla="*/ 447 h 866"/>
                <a:gd name="T10" fmla="*/ 683 w 950"/>
                <a:gd name="T11" fmla="*/ 403 h 866"/>
                <a:gd name="T12" fmla="*/ 655 w 950"/>
                <a:gd name="T13" fmla="*/ 375 h 866"/>
                <a:gd name="T14" fmla="*/ 622 w 950"/>
                <a:gd name="T15" fmla="*/ 347 h 866"/>
                <a:gd name="T16" fmla="*/ 443 w 950"/>
                <a:gd name="T17" fmla="*/ 313 h 866"/>
                <a:gd name="T18" fmla="*/ 340 w 950"/>
                <a:gd name="T19" fmla="*/ 150 h 866"/>
                <a:gd name="T20" fmla="*/ 143 w 950"/>
                <a:gd name="T21" fmla="*/ 21 h 866"/>
                <a:gd name="T22" fmla="*/ 11 w 950"/>
                <a:gd name="T23" fmla="*/ 37 h 866"/>
                <a:gd name="T24" fmla="*/ 12 w 950"/>
                <a:gd name="T25" fmla="*/ 54 h 866"/>
                <a:gd name="T26" fmla="*/ 2 w 950"/>
                <a:gd name="T27" fmla="*/ 74 h 866"/>
                <a:gd name="T28" fmla="*/ 13 w 950"/>
                <a:gd name="T29" fmla="*/ 120 h 866"/>
                <a:gd name="T30" fmla="*/ 55 w 950"/>
                <a:gd name="T31" fmla="*/ 99 h 866"/>
                <a:gd name="T32" fmla="*/ 99 w 950"/>
                <a:gd name="T33" fmla="*/ 130 h 866"/>
                <a:gd name="T34" fmla="*/ 159 w 950"/>
                <a:gd name="T35" fmla="*/ 203 h 866"/>
                <a:gd name="T36" fmla="*/ 195 w 950"/>
                <a:gd name="T37" fmla="*/ 173 h 866"/>
                <a:gd name="T38" fmla="*/ 258 w 950"/>
                <a:gd name="T39" fmla="*/ 137 h 866"/>
                <a:gd name="T40" fmla="*/ 303 w 950"/>
                <a:gd name="T41" fmla="*/ 187 h 866"/>
                <a:gd name="T42" fmla="*/ 316 w 950"/>
                <a:gd name="T43" fmla="*/ 264 h 866"/>
                <a:gd name="T44" fmla="*/ 319 w 950"/>
                <a:gd name="T45" fmla="*/ 347 h 866"/>
                <a:gd name="T46" fmla="*/ 306 w 950"/>
                <a:gd name="T47" fmla="*/ 380 h 866"/>
                <a:gd name="T48" fmla="*/ 296 w 950"/>
                <a:gd name="T49" fmla="*/ 394 h 866"/>
                <a:gd name="T50" fmla="*/ 302 w 950"/>
                <a:gd name="T51" fmla="*/ 443 h 866"/>
                <a:gd name="T52" fmla="*/ 289 w 950"/>
                <a:gd name="T53" fmla="*/ 486 h 866"/>
                <a:gd name="T54" fmla="*/ 251 w 950"/>
                <a:gd name="T55" fmla="*/ 479 h 866"/>
                <a:gd name="T56" fmla="*/ 222 w 950"/>
                <a:gd name="T57" fmla="*/ 539 h 866"/>
                <a:gd name="T58" fmla="*/ 180 w 950"/>
                <a:gd name="T59" fmla="*/ 577 h 866"/>
                <a:gd name="T60" fmla="*/ 211 w 950"/>
                <a:gd name="T61" fmla="*/ 622 h 866"/>
                <a:gd name="T62" fmla="*/ 239 w 950"/>
                <a:gd name="T63" fmla="*/ 656 h 866"/>
                <a:gd name="T64" fmla="*/ 289 w 950"/>
                <a:gd name="T65" fmla="*/ 668 h 866"/>
                <a:gd name="T66" fmla="*/ 312 w 950"/>
                <a:gd name="T67" fmla="*/ 717 h 866"/>
                <a:gd name="T68" fmla="*/ 353 w 950"/>
                <a:gd name="T69" fmla="*/ 749 h 866"/>
                <a:gd name="T70" fmla="*/ 407 w 950"/>
                <a:gd name="T71" fmla="*/ 733 h 866"/>
                <a:gd name="T72" fmla="*/ 442 w 950"/>
                <a:gd name="T73" fmla="*/ 724 h 866"/>
                <a:gd name="T74" fmla="*/ 468 w 950"/>
                <a:gd name="T75" fmla="*/ 763 h 866"/>
                <a:gd name="T76" fmla="*/ 475 w 950"/>
                <a:gd name="T77" fmla="*/ 763 h 866"/>
                <a:gd name="T78" fmla="*/ 528 w 950"/>
                <a:gd name="T79" fmla="*/ 746 h 866"/>
                <a:gd name="T80" fmla="*/ 544 w 950"/>
                <a:gd name="T81" fmla="*/ 770 h 866"/>
                <a:gd name="T82" fmla="*/ 557 w 950"/>
                <a:gd name="T83" fmla="*/ 785 h 866"/>
                <a:gd name="T84" fmla="*/ 605 w 950"/>
                <a:gd name="T85" fmla="*/ 813 h 866"/>
                <a:gd name="T86" fmla="*/ 621 w 950"/>
                <a:gd name="T87" fmla="*/ 800 h 866"/>
                <a:gd name="T88" fmla="*/ 643 w 950"/>
                <a:gd name="T89" fmla="*/ 785 h 866"/>
                <a:gd name="T90" fmla="*/ 674 w 950"/>
                <a:gd name="T91" fmla="*/ 830 h 866"/>
                <a:gd name="T92" fmla="*/ 709 w 950"/>
                <a:gd name="T93" fmla="*/ 866 h 866"/>
                <a:gd name="T94" fmla="*/ 734 w 950"/>
                <a:gd name="T95" fmla="*/ 819 h 866"/>
                <a:gd name="T96" fmla="*/ 781 w 950"/>
                <a:gd name="T97" fmla="*/ 795 h 866"/>
                <a:gd name="T98" fmla="*/ 808 w 950"/>
                <a:gd name="T99" fmla="*/ 804 h 866"/>
                <a:gd name="T100" fmla="*/ 831 w 950"/>
                <a:gd name="T101" fmla="*/ 830 h 866"/>
                <a:gd name="T102" fmla="*/ 839 w 950"/>
                <a:gd name="T103" fmla="*/ 759 h 866"/>
                <a:gd name="T104" fmla="*/ 857 w 950"/>
                <a:gd name="T105" fmla="*/ 642 h 866"/>
                <a:gd name="T106" fmla="*/ 887 w 950"/>
                <a:gd name="T107" fmla="*/ 647 h 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50" h="866">
                  <a:moveTo>
                    <a:pt x="946" y="508"/>
                  </a:moveTo>
                  <a:cubicBezTo>
                    <a:pt x="930" y="405"/>
                    <a:pt x="930" y="405"/>
                    <a:pt x="930" y="405"/>
                  </a:cubicBezTo>
                  <a:cubicBezTo>
                    <a:pt x="931" y="403"/>
                    <a:pt x="931" y="403"/>
                    <a:pt x="931" y="403"/>
                  </a:cubicBezTo>
                  <a:cubicBezTo>
                    <a:pt x="932" y="403"/>
                    <a:pt x="932" y="403"/>
                    <a:pt x="932" y="403"/>
                  </a:cubicBezTo>
                  <a:cubicBezTo>
                    <a:pt x="940" y="391"/>
                    <a:pt x="944" y="381"/>
                    <a:pt x="942" y="374"/>
                  </a:cubicBezTo>
                  <a:cubicBezTo>
                    <a:pt x="937" y="368"/>
                    <a:pt x="937" y="368"/>
                    <a:pt x="937" y="368"/>
                  </a:cubicBezTo>
                  <a:cubicBezTo>
                    <a:pt x="926" y="360"/>
                    <a:pt x="921" y="343"/>
                    <a:pt x="924" y="315"/>
                  </a:cubicBezTo>
                  <a:cubicBezTo>
                    <a:pt x="914" y="315"/>
                    <a:pt x="914" y="315"/>
                    <a:pt x="914" y="315"/>
                  </a:cubicBezTo>
                  <a:cubicBezTo>
                    <a:pt x="907" y="314"/>
                    <a:pt x="898" y="317"/>
                    <a:pt x="890" y="322"/>
                  </a:cubicBezTo>
                  <a:cubicBezTo>
                    <a:pt x="881" y="329"/>
                    <a:pt x="876" y="336"/>
                    <a:pt x="875" y="341"/>
                  </a:cubicBezTo>
                  <a:cubicBezTo>
                    <a:pt x="871" y="354"/>
                    <a:pt x="857" y="362"/>
                    <a:pt x="834" y="370"/>
                  </a:cubicBezTo>
                  <a:cubicBezTo>
                    <a:pt x="829" y="403"/>
                    <a:pt x="829" y="403"/>
                    <a:pt x="829" y="403"/>
                  </a:cubicBezTo>
                  <a:cubicBezTo>
                    <a:pt x="829" y="404"/>
                    <a:pt x="829" y="404"/>
                    <a:pt x="829" y="404"/>
                  </a:cubicBezTo>
                  <a:cubicBezTo>
                    <a:pt x="828" y="405"/>
                    <a:pt x="828" y="405"/>
                    <a:pt x="828" y="405"/>
                  </a:cubicBezTo>
                  <a:cubicBezTo>
                    <a:pt x="816" y="426"/>
                    <a:pt x="816" y="426"/>
                    <a:pt x="816" y="426"/>
                  </a:cubicBezTo>
                  <a:cubicBezTo>
                    <a:pt x="815" y="428"/>
                    <a:pt x="815" y="428"/>
                    <a:pt x="815" y="428"/>
                  </a:cubicBezTo>
                  <a:cubicBezTo>
                    <a:pt x="814" y="428"/>
                    <a:pt x="814" y="428"/>
                    <a:pt x="814" y="428"/>
                  </a:cubicBezTo>
                  <a:cubicBezTo>
                    <a:pt x="813" y="428"/>
                    <a:pt x="813" y="428"/>
                    <a:pt x="813" y="428"/>
                  </a:cubicBezTo>
                  <a:cubicBezTo>
                    <a:pt x="708" y="447"/>
                    <a:pt x="708" y="447"/>
                    <a:pt x="708" y="447"/>
                  </a:cubicBezTo>
                  <a:cubicBezTo>
                    <a:pt x="707" y="447"/>
                    <a:pt x="707" y="447"/>
                    <a:pt x="707" y="447"/>
                  </a:cubicBezTo>
                  <a:cubicBezTo>
                    <a:pt x="704" y="447"/>
                    <a:pt x="704" y="447"/>
                    <a:pt x="704" y="447"/>
                  </a:cubicBezTo>
                  <a:cubicBezTo>
                    <a:pt x="704" y="445"/>
                    <a:pt x="704" y="445"/>
                    <a:pt x="704" y="445"/>
                  </a:cubicBezTo>
                  <a:cubicBezTo>
                    <a:pt x="674" y="412"/>
                    <a:pt x="674" y="412"/>
                    <a:pt x="674" y="412"/>
                  </a:cubicBezTo>
                  <a:cubicBezTo>
                    <a:pt x="683" y="403"/>
                    <a:pt x="683" y="403"/>
                    <a:pt x="683" y="403"/>
                  </a:cubicBezTo>
                  <a:cubicBezTo>
                    <a:pt x="671" y="387"/>
                    <a:pt x="671" y="387"/>
                    <a:pt x="671" y="387"/>
                  </a:cubicBezTo>
                  <a:cubicBezTo>
                    <a:pt x="657" y="376"/>
                    <a:pt x="657" y="376"/>
                    <a:pt x="657" y="376"/>
                  </a:cubicBezTo>
                  <a:cubicBezTo>
                    <a:pt x="656" y="375"/>
                    <a:pt x="656" y="375"/>
                    <a:pt x="656" y="375"/>
                  </a:cubicBezTo>
                  <a:cubicBezTo>
                    <a:pt x="655" y="375"/>
                    <a:pt x="655" y="375"/>
                    <a:pt x="655" y="375"/>
                  </a:cubicBezTo>
                  <a:cubicBezTo>
                    <a:pt x="655" y="374"/>
                    <a:pt x="655" y="374"/>
                    <a:pt x="655" y="374"/>
                  </a:cubicBezTo>
                  <a:cubicBezTo>
                    <a:pt x="655" y="373"/>
                    <a:pt x="655" y="373"/>
                    <a:pt x="655" y="373"/>
                  </a:cubicBezTo>
                  <a:cubicBezTo>
                    <a:pt x="649" y="344"/>
                    <a:pt x="649" y="344"/>
                    <a:pt x="649" y="344"/>
                  </a:cubicBezTo>
                  <a:cubicBezTo>
                    <a:pt x="622" y="347"/>
                    <a:pt x="622" y="347"/>
                    <a:pt x="622" y="347"/>
                  </a:cubicBezTo>
                  <a:cubicBezTo>
                    <a:pt x="620" y="344"/>
                    <a:pt x="620" y="344"/>
                    <a:pt x="620" y="344"/>
                  </a:cubicBezTo>
                  <a:cubicBezTo>
                    <a:pt x="597" y="331"/>
                    <a:pt x="597" y="331"/>
                    <a:pt x="597" y="331"/>
                  </a:cubicBezTo>
                  <a:cubicBezTo>
                    <a:pt x="513" y="316"/>
                    <a:pt x="513" y="316"/>
                    <a:pt x="513" y="316"/>
                  </a:cubicBezTo>
                  <a:cubicBezTo>
                    <a:pt x="443" y="313"/>
                    <a:pt x="443" y="313"/>
                    <a:pt x="443" y="313"/>
                  </a:cubicBezTo>
                  <a:cubicBezTo>
                    <a:pt x="441" y="315"/>
                    <a:pt x="441" y="315"/>
                    <a:pt x="441" y="315"/>
                  </a:cubicBezTo>
                  <a:cubicBezTo>
                    <a:pt x="438" y="315"/>
                    <a:pt x="436" y="314"/>
                    <a:pt x="435" y="312"/>
                  </a:cubicBezTo>
                  <a:cubicBezTo>
                    <a:pt x="395" y="221"/>
                    <a:pt x="395" y="221"/>
                    <a:pt x="395" y="221"/>
                  </a:cubicBezTo>
                  <a:cubicBezTo>
                    <a:pt x="391" y="214"/>
                    <a:pt x="374" y="190"/>
                    <a:pt x="340" y="150"/>
                  </a:cubicBezTo>
                  <a:cubicBezTo>
                    <a:pt x="308" y="111"/>
                    <a:pt x="290" y="90"/>
                    <a:pt x="285" y="86"/>
                  </a:cubicBezTo>
                  <a:cubicBezTo>
                    <a:pt x="226" y="28"/>
                    <a:pt x="226" y="28"/>
                    <a:pt x="226" y="28"/>
                  </a:cubicBezTo>
                  <a:cubicBezTo>
                    <a:pt x="217" y="23"/>
                    <a:pt x="217" y="23"/>
                    <a:pt x="217" y="23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42" y="21"/>
                    <a:pt x="142" y="21"/>
                    <a:pt x="142" y="21"/>
                  </a:cubicBezTo>
                  <a:cubicBezTo>
                    <a:pt x="140" y="19"/>
                    <a:pt x="140" y="19"/>
                    <a:pt x="140" y="19"/>
                  </a:cubicBezTo>
                  <a:cubicBezTo>
                    <a:pt x="132" y="14"/>
                    <a:pt x="122" y="9"/>
                    <a:pt x="106" y="6"/>
                  </a:cubicBezTo>
                  <a:cubicBezTo>
                    <a:pt x="92" y="0"/>
                    <a:pt x="60" y="11"/>
                    <a:pt x="11" y="37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1" y="74"/>
                    <a:pt x="1" y="74"/>
                    <a:pt x="1" y="74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5"/>
                    <a:pt x="2" y="106"/>
                    <a:pt x="5" y="114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42" y="122"/>
                    <a:pt x="42" y="122"/>
                    <a:pt x="42" y="122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08"/>
                    <a:pt x="51" y="101"/>
                    <a:pt x="55" y="99"/>
                  </a:cubicBezTo>
                  <a:cubicBezTo>
                    <a:pt x="66" y="99"/>
                    <a:pt x="66" y="99"/>
                    <a:pt x="66" y="99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11" y="110"/>
                    <a:pt x="111" y="110"/>
                    <a:pt x="111" y="110"/>
                  </a:cubicBezTo>
                  <a:cubicBezTo>
                    <a:pt x="99" y="130"/>
                    <a:pt x="99" y="130"/>
                    <a:pt x="99" y="130"/>
                  </a:cubicBezTo>
                  <a:cubicBezTo>
                    <a:pt x="99" y="154"/>
                    <a:pt x="99" y="154"/>
                    <a:pt x="99" y="154"/>
                  </a:cubicBezTo>
                  <a:cubicBezTo>
                    <a:pt x="99" y="160"/>
                    <a:pt x="109" y="172"/>
                    <a:pt x="128" y="190"/>
                  </a:cubicBezTo>
                  <a:cubicBezTo>
                    <a:pt x="140" y="199"/>
                    <a:pt x="147" y="203"/>
                    <a:pt x="153" y="204"/>
                  </a:cubicBezTo>
                  <a:cubicBezTo>
                    <a:pt x="159" y="203"/>
                    <a:pt x="159" y="203"/>
                    <a:pt x="159" y="203"/>
                  </a:cubicBezTo>
                  <a:cubicBezTo>
                    <a:pt x="164" y="201"/>
                    <a:pt x="164" y="201"/>
                    <a:pt x="164" y="201"/>
                  </a:cubicBezTo>
                  <a:cubicBezTo>
                    <a:pt x="182" y="183"/>
                    <a:pt x="182" y="183"/>
                    <a:pt x="182" y="183"/>
                  </a:cubicBezTo>
                  <a:cubicBezTo>
                    <a:pt x="195" y="175"/>
                    <a:pt x="195" y="175"/>
                    <a:pt x="195" y="175"/>
                  </a:cubicBezTo>
                  <a:cubicBezTo>
                    <a:pt x="195" y="173"/>
                    <a:pt x="195" y="173"/>
                    <a:pt x="195" y="173"/>
                  </a:cubicBezTo>
                  <a:cubicBezTo>
                    <a:pt x="195" y="173"/>
                    <a:pt x="195" y="173"/>
                    <a:pt x="195" y="173"/>
                  </a:cubicBezTo>
                  <a:cubicBezTo>
                    <a:pt x="224" y="169"/>
                    <a:pt x="224" y="169"/>
                    <a:pt x="224" y="169"/>
                  </a:cubicBezTo>
                  <a:cubicBezTo>
                    <a:pt x="232" y="151"/>
                    <a:pt x="232" y="151"/>
                    <a:pt x="232" y="151"/>
                  </a:cubicBezTo>
                  <a:cubicBezTo>
                    <a:pt x="258" y="137"/>
                    <a:pt x="258" y="137"/>
                    <a:pt x="258" y="137"/>
                  </a:cubicBezTo>
                  <a:cubicBezTo>
                    <a:pt x="280" y="149"/>
                    <a:pt x="280" y="149"/>
                    <a:pt x="280" y="149"/>
                  </a:cubicBezTo>
                  <a:cubicBezTo>
                    <a:pt x="280" y="150"/>
                    <a:pt x="280" y="150"/>
                    <a:pt x="280" y="150"/>
                  </a:cubicBezTo>
                  <a:cubicBezTo>
                    <a:pt x="282" y="151"/>
                    <a:pt x="282" y="151"/>
                    <a:pt x="282" y="151"/>
                  </a:cubicBezTo>
                  <a:cubicBezTo>
                    <a:pt x="303" y="187"/>
                    <a:pt x="303" y="187"/>
                    <a:pt x="303" y="187"/>
                  </a:cubicBezTo>
                  <a:cubicBezTo>
                    <a:pt x="312" y="211"/>
                    <a:pt x="312" y="211"/>
                    <a:pt x="312" y="211"/>
                  </a:cubicBezTo>
                  <a:cubicBezTo>
                    <a:pt x="312" y="215"/>
                    <a:pt x="312" y="215"/>
                    <a:pt x="312" y="215"/>
                  </a:cubicBezTo>
                  <a:cubicBezTo>
                    <a:pt x="307" y="244"/>
                    <a:pt x="307" y="244"/>
                    <a:pt x="307" y="244"/>
                  </a:cubicBezTo>
                  <a:cubicBezTo>
                    <a:pt x="316" y="264"/>
                    <a:pt x="316" y="264"/>
                    <a:pt x="316" y="264"/>
                  </a:cubicBezTo>
                  <a:cubicBezTo>
                    <a:pt x="316" y="267"/>
                    <a:pt x="316" y="267"/>
                    <a:pt x="316" y="267"/>
                  </a:cubicBezTo>
                  <a:cubicBezTo>
                    <a:pt x="309" y="291"/>
                    <a:pt x="309" y="291"/>
                    <a:pt x="309" y="291"/>
                  </a:cubicBezTo>
                  <a:cubicBezTo>
                    <a:pt x="309" y="312"/>
                    <a:pt x="309" y="312"/>
                    <a:pt x="309" y="312"/>
                  </a:cubicBezTo>
                  <a:cubicBezTo>
                    <a:pt x="316" y="331"/>
                    <a:pt x="319" y="343"/>
                    <a:pt x="319" y="347"/>
                  </a:cubicBezTo>
                  <a:cubicBezTo>
                    <a:pt x="317" y="365"/>
                    <a:pt x="317" y="365"/>
                    <a:pt x="317" y="365"/>
                  </a:cubicBezTo>
                  <a:cubicBezTo>
                    <a:pt x="317" y="365"/>
                    <a:pt x="317" y="365"/>
                    <a:pt x="317" y="365"/>
                  </a:cubicBezTo>
                  <a:cubicBezTo>
                    <a:pt x="317" y="366"/>
                    <a:pt x="317" y="366"/>
                    <a:pt x="317" y="366"/>
                  </a:cubicBezTo>
                  <a:cubicBezTo>
                    <a:pt x="306" y="380"/>
                    <a:pt x="306" y="380"/>
                    <a:pt x="306" y="380"/>
                  </a:cubicBezTo>
                  <a:cubicBezTo>
                    <a:pt x="306" y="381"/>
                    <a:pt x="306" y="381"/>
                    <a:pt x="306" y="381"/>
                  </a:cubicBezTo>
                  <a:cubicBezTo>
                    <a:pt x="306" y="381"/>
                    <a:pt x="306" y="381"/>
                    <a:pt x="306" y="381"/>
                  </a:cubicBezTo>
                  <a:cubicBezTo>
                    <a:pt x="306" y="381"/>
                    <a:pt x="306" y="381"/>
                    <a:pt x="306" y="381"/>
                  </a:cubicBezTo>
                  <a:cubicBezTo>
                    <a:pt x="296" y="394"/>
                    <a:pt x="296" y="394"/>
                    <a:pt x="296" y="394"/>
                  </a:cubicBezTo>
                  <a:cubicBezTo>
                    <a:pt x="295" y="417"/>
                    <a:pt x="295" y="417"/>
                    <a:pt x="295" y="417"/>
                  </a:cubicBezTo>
                  <a:cubicBezTo>
                    <a:pt x="301" y="442"/>
                    <a:pt x="301" y="442"/>
                    <a:pt x="301" y="442"/>
                  </a:cubicBezTo>
                  <a:cubicBezTo>
                    <a:pt x="301" y="442"/>
                    <a:pt x="301" y="442"/>
                    <a:pt x="301" y="442"/>
                  </a:cubicBezTo>
                  <a:cubicBezTo>
                    <a:pt x="302" y="443"/>
                    <a:pt x="302" y="443"/>
                    <a:pt x="302" y="443"/>
                  </a:cubicBezTo>
                  <a:cubicBezTo>
                    <a:pt x="301" y="444"/>
                    <a:pt x="301" y="444"/>
                    <a:pt x="301" y="444"/>
                  </a:cubicBezTo>
                  <a:cubicBezTo>
                    <a:pt x="301" y="444"/>
                    <a:pt x="301" y="444"/>
                    <a:pt x="301" y="444"/>
                  </a:cubicBezTo>
                  <a:cubicBezTo>
                    <a:pt x="295" y="481"/>
                    <a:pt x="295" y="481"/>
                    <a:pt x="295" y="481"/>
                  </a:cubicBezTo>
                  <a:cubicBezTo>
                    <a:pt x="289" y="486"/>
                    <a:pt x="289" y="486"/>
                    <a:pt x="289" y="486"/>
                  </a:cubicBezTo>
                  <a:cubicBezTo>
                    <a:pt x="285" y="489"/>
                    <a:pt x="280" y="489"/>
                    <a:pt x="274" y="486"/>
                  </a:cubicBezTo>
                  <a:cubicBezTo>
                    <a:pt x="271" y="486"/>
                    <a:pt x="271" y="486"/>
                    <a:pt x="271" y="486"/>
                  </a:cubicBezTo>
                  <a:cubicBezTo>
                    <a:pt x="262" y="475"/>
                    <a:pt x="262" y="475"/>
                    <a:pt x="262" y="475"/>
                  </a:cubicBezTo>
                  <a:cubicBezTo>
                    <a:pt x="251" y="479"/>
                    <a:pt x="251" y="479"/>
                    <a:pt x="251" y="479"/>
                  </a:cubicBezTo>
                  <a:cubicBezTo>
                    <a:pt x="238" y="493"/>
                    <a:pt x="238" y="493"/>
                    <a:pt x="238" y="493"/>
                  </a:cubicBezTo>
                  <a:cubicBezTo>
                    <a:pt x="223" y="537"/>
                    <a:pt x="223" y="537"/>
                    <a:pt x="223" y="537"/>
                  </a:cubicBezTo>
                  <a:cubicBezTo>
                    <a:pt x="223" y="538"/>
                    <a:pt x="223" y="538"/>
                    <a:pt x="223" y="538"/>
                  </a:cubicBezTo>
                  <a:cubicBezTo>
                    <a:pt x="222" y="539"/>
                    <a:pt x="222" y="539"/>
                    <a:pt x="222" y="539"/>
                  </a:cubicBezTo>
                  <a:cubicBezTo>
                    <a:pt x="207" y="551"/>
                    <a:pt x="207" y="551"/>
                    <a:pt x="207" y="551"/>
                  </a:cubicBezTo>
                  <a:cubicBezTo>
                    <a:pt x="205" y="551"/>
                    <a:pt x="205" y="551"/>
                    <a:pt x="205" y="551"/>
                  </a:cubicBezTo>
                  <a:cubicBezTo>
                    <a:pt x="197" y="552"/>
                    <a:pt x="197" y="552"/>
                    <a:pt x="197" y="552"/>
                  </a:cubicBezTo>
                  <a:cubicBezTo>
                    <a:pt x="180" y="577"/>
                    <a:pt x="180" y="577"/>
                    <a:pt x="180" y="577"/>
                  </a:cubicBezTo>
                  <a:cubicBezTo>
                    <a:pt x="188" y="592"/>
                    <a:pt x="188" y="592"/>
                    <a:pt x="188" y="592"/>
                  </a:cubicBezTo>
                  <a:cubicBezTo>
                    <a:pt x="190" y="595"/>
                    <a:pt x="190" y="595"/>
                    <a:pt x="190" y="595"/>
                  </a:cubicBezTo>
                  <a:cubicBezTo>
                    <a:pt x="211" y="621"/>
                    <a:pt x="211" y="621"/>
                    <a:pt x="211" y="621"/>
                  </a:cubicBezTo>
                  <a:cubicBezTo>
                    <a:pt x="211" y="622"/>
                    <a:pt x="211" y="622"/>
                    <a:pt x="211" y="622"/>
                  </a:cubicBezTo>
                  <a:cubicBezTo>
                    <a:pt x="211" y="630"/>
                    <a:pt x="211" y="630"/>
                    <a:pt x="211" y="630"/>
                  </a:cubicBezTo>
                  <a:cubicBezTo>
                    <a:pt x="235" y="634"/>
                    <a:pt x="235" y="634"/>
                    <a:pt x="235" y="634"/>
                  </a:cubicBezTo>
                  <a:cubicBezTo>
                    <a:pt x="239" y="655"/>
                    <a:pt x="239" y="655"/>
                    <a:pt x="239" y="655"/>
                  </a:cubicBezTo>
                  <a:cubicBezTo>
                    <a:pt x="239" y="656"/>
                    <a:pt x="239" y="656"/>
                    <a:pt x="239" y="656"/>
                  </a:cubicBezTo>
                  <a:cubicBezTo>
                    <a:pt x="242" y="681"/>
                    <a:pt x="242" y="681"/>
                    <a:pt x="242" y="681"/>
                  </a:cubicBezTo>
                  <a:cubicBezTo>
                    <a:pt x="248" y="686"/>
                    <a:pt x="248" y="686"/>
                    <a:pt x="248" y="686"/>
                  </a:cubicBezTo>
                  <a:cubicBezTo>
                    <a:pt x="269" y="680"/>
                    <a:pt x="269" y="680"/>
                    <a:pt x="269" y="680"/>
                  </a:cubicBezTo>
                  <a:cubicBezTo>
                    <a:pt x="289" y="668"/>
                    <a:pt x="289" y="668"/>
                    <a:pt x="289" y="668"/>
                  </a:cubicBezTo>
                  <a:cubicBezTo>
                    <a:pt x="293" y="666"/>
                    <a:pt x="293" y="666"/>
                    <a:pt x="293" y="666"/>
                  </a:cubicBezTo>
                  <a:cubicBezTo>
                    <a:pt x="300" y="702"/>
                    <a:pt x="300" y="702"/>
                    <a:pt x="300" y="702"/>
                  </a:cubicBezTo>
                  <a:cubicBezTo>
                    <a:pt x="309" y="716"/>
                    <a:pt x="309" y="716"/>
                    <a:pt x="309" y="716"/>
                  </a:cubicBezTo>
                  <a:cubicBezTo>
                    <a:pt x="312" y="717"/>
                    <a:pt x="312" y="717"/>
                    <a:pt x="312" y="717"/>
                  </a:cubicBezTo>
                  <a:cubicBezTo>
                    <a:pt x="319" y="732"/>
                    <a:pt x="319" y="732"/>
                    <a:pt x="319" y="732"/>
                  </a:cubicBezTo>
                  <a:cubicBezTo>
                    <a:pt x="335" y="744"/>
                    <a:pt x="335" y="744"/>
                    <a:pt x="335" y="744"/>
                  </a:cubicBezTo>
                  <a:cubicBezTo>
                    <a:pt x="337" y="748"/>
                    <a:pt x="342" y="748"/>
                    <a:pt x="347" y="748"/>
                  </a:cubicBezTo>
                  <a:cubicBezTo>
                    <a:pt x="353" y="749"/>
                    <a:pt x="353" y="749"/>
                    <a:pt x="353" y="749"/>
                  </a:cubicBezTo>
                  <a:cubicBezTo>
                    <a:pt x="362" y="744"/>
                    <a:pt x="362" y="744"/>
                    <a:pt x="362" y="744"/>
                  </a:cubicBezTo>
                  <a:cubicBezTo>
                    <a:pt x="370" y="741"/>
                    <a:pt x="377" y="738"/>
                    <a:pt x="385" y="737"/>
                  </a:cubicBezTo>
                  <a:cubicBezTo>
                    <a:pt x="392" y="734"/>
                    <a:pt x="392" y="734"/>
                    <a:pt x="392" y="734"/>
                  </a:cubicBezTo>
                  <a:cubicBezTo>
                    <a:pt x="407" y="733"/>
                    <a:pt x="407" y="733"/>
                    <a:pt x="407" y="733"/>
                  </a:cubicBezTo>
                  <a:cubicBezTo>
                    <a:pt x="412" y="733"/>
                    <a:pt x="414" y="734"/>
                    <a:pt x="417" y="737"/>
                  </a:cubicBezTo>
                  <a:cubicBezTo>
                    <a:pt x="438" y="723"/>
                    <a:pt x="438" y="723"/>
                    <a:pt x="438" y="723"/>
                  </a:cubicBezTo>
                  <a:cubicBezTo>
                    <a:pt x="440" y="723"/>
                    <a:pt x="440" y="723"/>
                    <a:pt x="440" y="723"/>
                  </a:cubicBezTo>
                  <a:cubicBezTo>
                    <a:pt x="442" y="724"/>
                    <a:pt x="442" y="724"/>
                    <a:pt x="442" y="724"/>
                  </a:cubicBezTo>
                  <a:cubicBezTo>
                    <a:pt x="443" y="723"/>
                    <a:pt x="443" y="723"/>
                    <a:pt x="443" y="723"/>
                  </a:cubicBezTo>
                  <a:cubicBezTo>
                    <a:pt x="446" y="725"/>
                    <a:pt x="446" y="725"/>
                    <a:pt x="446" y="725"/>
                  </a:cubicBezTo>
                  <a:cubicBezTo>
                    <a:pt x="454" y="735"/>
                    <a:pt x="458" y="743"/>
                    <a:pt x="458" y="748"/>
                  </a:cubicBezTo>
                  <a:cubicBezTo>
                    <a:pt x="468" y="763"/>
                    <a:pt x="468" y="763"/>
                    <a:pt x="468" y="763"/>
                  </a:cubicBezTo>
                  <a:cubicBezTo>
                    <a:pt x="475" y="766"/>
                    <a:pt x="475" y="766"/>
                    <a:pt x="475" y="766"/>
                  </a:cubicBezTo>
                  <a:cubicBezTo>
                    <a:pt x="476" y="766"/>
                    <a:pt x="476" y="766"/>
                    <a:pt x="476" y="766"/>
                  </a:cubicBezTo>
                  <a:cubicBezTo>
                    <a:pt x="477" y="766"/>
                    <a:pt x="477" y="766"/>
                    <a:pt x="477" y="766"/>
                  </a:cubicBezTo>
                  <a:cubicBezTo>
                    <a:pt x="475" y="763"/>
                    <a:pt x="475" y="763"/>
                    <a:pt x="475" y="763"/>
                  </a:cubicBezTo>
                  <a:cubicBezTo>
                    <a:pt x="474" y="758"/>
                    <a:pt x="474" y="755"/>
                    <a:pt x="475" y="753"/>
                  </a:cubicBezTo>
                  <a:cubicBezTo>
                    <a:pt x="477" y="750"/>
                    <a:pt x="481" y="748"/>
                    <a:pt x="488" y="748"/>
                  </a:cubicBezTo>
                  <a:cubicBezTo>
                    <a:pt x="527" y="747"/>
                    <a:pt x="527" y="747"/>
                    <a:pt x="527" y="747"/>
                  </a:cubicBezTo>
                  <a:cubicBezTo>
                    <a:pt x="528" y="746"/>
                    <a:pt x="528" y="746"/>
                    <a:pt x="528" y="746"/>
                  </a:cubicBezTo>
                  <a:cubicBezTo>
                    <a:pt x="530" y="746"/>
                    <a:pt x="530" y="746"/>
                    <a:pt x="530" y="746"/>
                  </a:cubicBezTo>
                  <a:cubicBezTo>
                    <a:pt x="530" y="748"/>
                    <a:pt x="530" y="748"/>
                    <a:pt x="530" y="748"/>
                  </a:cubicBezTo>
                  <a:cubicBezTo>
                    <a:pt x="532" y="748"/>
                    <a:pt x="532" y="748"/>
                    <a:pt x="532" y="748"/>
                  </a:cubicBezTo>
                  <a:cubicBezTo>
                    <a:pt x="544" y="770"/>
                    <a:pt x="544" y="770"/>
                    <a:pt x="544" y="770"/>
                  </a:cubicBezTo>
                  <a:cubicBezTo>
                    <a:pt x="543" y="781"/>
                    <a:pt x="543" y="781"/>
                    <a:pt x="543" y="781"/>
                  </a:cubicBezTo>
                  <a:cubicBezTo>
                    <a:pt x="542" y="781"/>
                    <a:pt x="542" y="781"/>
                    <a:pt x="542" y="781"/>
                  </a:cubicBezTo>
                  <a:cubicBezTo>
                    <a:pt x="556" y="785"/>
                    <a:pt x="556" y="785"/>
                    <a:pt x="556" y="785"/>
                  </a:cubicBezTo>
                  <a:cubicBezTo>
                    <a:pt x="557" y="785"/>
                    <a:pt x="557" y="785"/>
                    <a:pt x="557" y="785"/>
                  </a:cubicBezTo>
                  <a:cubicBezTo>
                    <a:pt x="556" y="781"/>
                    <a:pt x="556" y="779"/>
                    <a:pt x="559" y="777"/>
                  </a:cubicBezTo>
                  <a:cubicBezTo>
                    <a:pt x="564" y="776"/>
                    <a:pt x="564" y="776"/>
                    <a:pt x="564" y="776"/>
                  </a:cubicBezTo>
                  <a:cubicBezTo>
                    <a:pt x="599" y="800"/>
                    <a:pt x="599" y="800"/>
                    <a:pt x="599" y="800"/>
                  </a:cubicBezTo>
                  <a:cubicBezTo>
                    <a:pt x="602" y="804"/>
                    <a:pt x="604" y="808"/>
                    <a:pt x="605" y="813"/>
                  </a:cubicBezTo>
                  <a:cubicBezTo>
                    <a:pt x="606" y="828"/>
                    <a:pt x="606" y="828"/>
                    <a:pt x="606" y="828"/>
                  </a:cubicBezTo>
                  <a:cubicBezTo>
                    <a:pt x="618" y="830"/>
                    <a:pt x="618" y="830"/>
                    <a:pt x="618" y="830"/>
                  </a:cubicBezTo>
                  <a:cubicBezTo>
                    <a:pt x="625" y="817"/>
                    <a:pt x="625" y="817"/>
                    <a:pt x="625" y="817"/>
                  </a:cubicBezTo>
                  <a:cubicBezTo>
                    <a:pt x="622" y="811"/>
                    <a:pt x="620" y="805"/>
                    <a:pt x="621" y="800"/>
                  </a:cubicBezTo>
                  <a:cubicBezTo>
                    <a:pt x="622" y="796"/>
                    <a:pt x="623" y="793"/>
                    <a:pt x="627" y="791"/>
                  </a:cubicBezTo>
                  <a:cubicBezTo>
                    <a:pt x="630" y="788"/>
                    <a:pt x="630" y="788"/>
                    <a:pt x="630" y="788"/>
                  </a:cubicBezTo>
                  <a:cubicBezTo>
                    <a:pt x="630" y="786"/>
                    <a:pt x="631" y="785"/>
                    <a:pt x="633" y="784"/>
                  </a:cubicBezTo>
                  <a:cubicBezTo>
                    <a:pt x="643" y="785"/>
                    <a:pt x="643" y="785"/>
                    <a:pt x="643" y="785"/>
                  </a:cubicBezTo>
                  <a:cubicBezTo>
                    <a:pt x="648" y="788"/>
                    <a:pt x="652" y="798"/>
                    <a:pt x="655" y="816"/>
                  </a:cubicBezTo>
                  <a:cubicBezTo>
                    <a:pt x="655" y="818"/>
                    <a:pt x="655" y="818"/>
                    <a:pt x="655" y="818"/>
                  </a:cubicBezTo>
                  <a:cubicBezTo>
                    <a:pt x="657" y="819"/>
                    <a:pt x="657" y="819"/>
                    <a:pt x="657" y="819"/>
                  </a:cubicBezTo>
                  <a:cubicBezTo>
                    <a:pt x="658" y="824"/>
                    <a:pt x="664" y="827"/>
                    <a:pt x="674" y="830"/>
                  </a:cubicBezTo>
                  <a:cubicBezTo>
                    <a:pt x="675" y="830"/>
                    <a:pt x="675" y="830"/>
                    <a:pt x="675" y="830"/>
                  </a:cubicBezTo>
                  <a:cubicBezTo>
                    <a:pt x="676" y="831"/>
                    <a:pt x="676" y="831"/>
                    <a:pt x="676" y="831"/>
                  </a:cubicBezTo>
                  <a:cubicBezTo>
                    <a:pt x="709" y="866"/>
                    <a:pt x="709" y="866"/>
                    <a:pt x="709" y="866"/>
                  </a:cubicBezTo>
                  <a:cubicBezTo>
                    <a:pt x="709" y="866"/>
                    <a:pt x="709" y="866"/>
                    <a:pt x="709" y="866"/>
                  </a:cubicBezTo>
                  <a:cubicBezTo>
                    <a:pt x="725" y="861"/>
                    <a:pt x="725" y="861"/>
                    <a:pt x="725" y="861"/>
                  </a:cubicBezTo>
                  <a:cubicBezTo>
                    <a:pt x="723" y="855"/>
                    <a:pt x="723" y="855"/>
                    <a:pt x="723" y="855"/>
                  </a:cubicBezTo>
                  <a:cubicBezTo>
                    <a:pt x="719" y="850"/>
                    <a:pt x="718" y="845"/>
                    <a:pt x="718" y="842"/>
                  </a:cubicBezTo>
                  <a:cubicBezTo>
                    <a:pt x="718" y="834"/>
                    <a:pt x="723" y="827"/>
                    <a:pt x="734" y="819"/>
                  </a:cubicBezTo>
                  <a:cubicBezTo>
                    <a:pt x="752" y="804"/>
                    <a:pt x="752" y="804"/>
                    <a:pt x="752" y="804"/>
                  </a:cubicBezTo>
                  <a:cubicBezTo>
                    <a:pt x="773" y="818"/>
                    <a:pt x="773" y="818"/>
                    <a:pt x="773" y="818"/>
                  </a:cubicBezTo>
                  <a:cubicBezTo>
                    <a:pt x="777" y="818"/>
                    <a:pt x="777" y="818"/>
                    <a:pt x="777" y="818"/>
                  </a:cubicBezTo>
                  <a:cubicBezTo>
                    <a:pt x="781" y="795"/>
                    <a:pt x="781" y="795"/>
                    <a:pt x="781" y="795"/>
                  </a:cubicBezTo>
                  <a:cubicBezTo>
                    <a:pt x="781" y="791"/>
                    <a:pt x="781" y="791"/>
                    <a:pt x="781" y="791"/>
                  </a:cubicBezTo>
                  <a:cubicBezTo>
                    <a:pt x="785" y="790"/>
                    <a:pt x="785" y="790"/>
                    <a:pt x="785" y="790"/>
                  </a:cubicBezTo>
                  <a:cubicBezTo>
                    <a:pt x="802" y="792"/>
                    <a:pt x="802" y="792"/>
                    <a:pt x="802" y="792"/>
                  </a:cubicBezTo>
                  <a:cubicBezTo>
                    <a:pt x="806" y="795"/>
                    <a:pt x="808" y="798"/>
                    <a:pt x="808" y="804"/>
                  </a:cubicBezTo>
                  <a:cubicBezTo>
                    <a:pt x="808" y="808"/>
                    <a:pt x="804" y="813"/>
                    <a:pt x="801" y="817"/>
                  </a:cubicBezTo>
                  <a:cubicBezTo>
                    <a:pt x="804" y="819"/>
                    <a:pt x="804" y="819"/>
                    <a:pt x="804" y="819"/>
                  </a:cubicBezTo>
                  <a:cubicBezTo>
                    <a:pt x="815" y="825"/>
                    <a:pt x="823" y="829"/>
                    <a:pt x="830" y="830"/>
                  </a:cubicBezTo>
                  <a:cubicBezTo>
                    <a:pt x="831" y="830"/>
                    <a:pt x="831" y="830"/>
                    <a:pt x="831" y="830"/>
                  </a:cubicBezTo>
                  <a:cubicBezTo>
                    <a:pt x="831" y="830"/>
                    <a:pt x="831" y="830"/>
                    <a:pt x="831" y="830"/>
                  </a:cubicBezTo>
                  <a:cubicBezTo>
                    <a:pt x="845" y="837"/>
                    <a:pt x="845" y="837"/>
                    <a:pt x="845" y="837"/>
                  </a:cubicBezTo>
                  <a:cubicBezTo>
                    <a:pt x="855" y="836"/>
                    <a:pt x="855" y="836"/>
                    <a:pt x="855" y="836"/>
                  </a:cubicBezTo>
                  <a:cubicBezTo>
                    <a:pt x="839" y="759"/>
                    <a:pt x="839" y="759"/>
                    <a:pt x="839" y="759"/>
                  </a:cubicBezTo>
                  <a:cubicBezTo>
                    <a:pt x="829" y="753"/>
                    <a:pt x="819" y="740"/>
                    <a:pt x="810" y="725"/>
                  </a:cubicBezTo>
                  <a:cubicBezTo>
                    <a:pt x="802" y="713"/>
                    <a:pt x="807" y="695"/>
                    <a:pt x="823" y="674"/>
                  </a:cubicBezTo>
                  <a:cubicBezTo>
                    <a:pt x="833" y="663"/>
                    <a:pt x="845" y="653"/>
                    <a:pt x="857" y="642"/>
                  </a:cubicBezTo>
                  <a:cubicBezTo>
                    <a:pt x="857" y="642"/>
                    <a:pt x="857" y="642"/>
                    <a:pt x="857" y="642"/>
                  </a:cubicBezTo>
                  <a:cubicBezTo>
                    <a:pt x="858" y="640"/>
                    <a:pt x="858" y="640"/>
                    <a:pt x="858" y="640"/>
                  </a:cubicBezTo>
                  <a:cubicBezTo>
                    <a:pt x="873" y="640"/>
                    <a:pt x="873" y="640"/>
                    <a:pt x="873" y="640"/>
                  </a:cubicBezTo>
                  <a:cubicBezTo>
                    <a:pt x="874" y="642"/>
                    <a:pt x="874" y="642"/>
                    <a:pt x="874" y="642"/>
                  </a:cubicBezTo>
                  <a:cubicBezTo>
                    <a:pt x="887" y="647"/>
                    <a:pt x="887" y="647"/>
                    <a:pt x="887" y="647"/>
                  </a:cubicBezTo>
                  <a:cubicBezTo>
                    <a:pt x="913" y="647"/>
                    <a:pt x="913" y="647"/>
                    <a:pt x="913" y="647"/>
                  </a:cubicBezTo>
                  <a:cubicBezTo>
                    <a:pt x="924" y="642"/>
                    <a:pt x="933" y="626"/>
                    <a:pt x="944" y="601"/>
                  </a:cubicBezTo>
                  <a:cubicBezTo>
                    <a:pt x="950" y="586"/>
                    <a:pt x="950" y="556"/>
                    <a:pt x="946" y="5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31"/>
            <p:cNvSpPr/>
            <p:nvPr/>
          </p:nvSpPr>
          <p:spPr bwMode="auto">
            <a:xfrm>
              <a:off x="5573713" y="2657475"/>
              <a:ext cx="566738" cy="357188"/>
            </a:xfrm>
            <a:custGeom>
              <a:avLst/>
              <a:gdLst>
                <a:gd name="T0" fmla="*/ 523 w 573"/>
                <a:gd name="T1" fmla="*/ 12 h 361"/>
                <a:gd name="T2" fmla="*/ 473 w 573"/>
                <a:gd name="T3" fmla="*/ 16 h 361"/>
                <a:gd name="T4" fmla="*/ 358 w 573"/>
                <a:gd name="T5" fmla="*/ 57 h 361"/>
                <a:gd name="T6" fmla="*/ 360 w 573"/>
                <a:gd name="T7" fmla="*/ 82 h 361"/>
                <a:gd name="T8" fmla="*/ 282 w 573"/>
                <a:gd name="T9" fmla="*/ 70 h 361"/>
                <a:gd name="T10" fmla="*/ 224 w 573"/>
                <a:gd name="T11" fmla="*/ 2 h 361"/>
                <a:gd name="T12" fmla="*/ 200 w 573"/>
                <a:gd name="T13" fmla="*/ 28 h 361"/>
                <a:gd name="T14" fmla="*/ 169 w 573"/>
                <a:gd name="T15" fmla="*/ 12 h 361"/>
                <a:gd name="T16" fmla="*/ 158 w 573"/>
                <a:gd name="T17" fmla="*/ 27 h 361"/>
                <a:gd name="T18" fmla="*/ 135 w 573"/>
                <a:gd name="T19" fmla="*/ 34 h 361"/>
                <a:gd name="T20" fmla="*/ 18 w 573"/>
                <a:gd name="T21" fmla="*/ 171 h 361"/>
                <a:gd name="T22" fmla="*/ 30 w 573"/>
                <a:gd name="T23" fmla="*/ 201 h 361"/>
                <a:gd name="T24" fmla="*/ 29 w 573"/>
                <a:gd name="T25" fmla="*/ 202 h 361"/>
                <a:gd name="T26" fmla="*/ 46 w 573"/>
                <a:gd name="T27" fmla="*/ 274 h 361"/>
                <a:gd name="T28" fmla="*/ 0 w 573"/>
                <a:gd name="T29" fmla="*/ 304 h 361"/>
                <a:gd name="T30" fmla="*/ 21 w 573"/>
                <a:gd name="T31" fmla="*/ 324 h 361"/>
                <a:gd name="T32" fmla="*/ 25 w 573"/>
                <a:gd name="T33" fmla="*/ 330 h 361"/>
                <a:gd name="T34" fmla="*/ 87 w 573"/>
                <a:gd name="T35" fmla="*/ 361 h 361"/>
                <a:gd name="T36" fmla="*/ 111 w 573"/>
                <a:gd name="T37" fmla="*/ 335 h 361"/>
                <a:gd name="T38" fmla="*/ 152 w 573"/>
                <a:gd name="T39" fmla="*/ 316 h 361"/>
                <a:gd name="T40" fmla="*/ 157 w 573"/>
                <a:gd name="T41" fmla="*/ 321 h 361"/>
                <a:gd name="T42" fmla="*/ 157 w 573"/>
                <a:gd name="T43" fmla="*/ 323 h 361"/>
                <a:gd name="T44" fmla="*/ 198 w 573"/>
                <a:gd name="T45" fmla="*/ 350 h 361"/>
                <a:gd name="T46" fmla="*/ 245 w 573"/>
                <a:gd name="T47" fmla="*/ 333 h 361"/>
                <a:gd name="T48" fmla="*/ 282 w 573"/>
                <a:gd name="T49" fmla="*/ 331 h 361"/>
                <a:gd name="T50" fmla="*/ 285 w 573"/>
                <a:gd name="T51" fmla="*/ 328 h 361"/>
                <a:gd name="T52" fmla="*/ 315 w 573"/>
                <a:gd name="T53" fmla="*/ 292 h 361"/>
                <a:gd name="T54" fmla="*/ 331 w 573"/>
                <a:gd name="T55" fmla="*/ 282 h 361"/>
                <a:gd name="T56" fmla="*/ 333 w 573"/>
                <a:gd name="T57" fmla="*/ 283 h 361"/>
                <a:gd name="T58" fmla="*/ 341 w 573"/>
                <a:gd name="T59" fmla="*/ 286 h 361"/>
                <a:gd name="T60" fmla="*/ 355 w 573"/>
                <a:gd name="T61" fmla="*/ 234 h 361"/>
                <a:gd name="T62" fmla="*/ 372 w 573"/>
                <a:gd name="T63" fmla="*/ 230 h 361"/>
                <a:gd name="T64" fmla="*/ 393 w 573"/>
                <a:gd name="T65" fmla="*/ 184 h 361"/>
                <a:gd name="T66" fmla="*/ 399 w 573"/>
                <a:gd name="T67" fmla="*/ 159 h 361"/>
                <a:gd name="T68" fmla="*/ 426 w 573"/>
                <a:gd name="T69" fmla="*/ 148 h 361"/>
                <a:gd name="T70" fmla="*/ 427 w 573"/>
                <a:gd name="T71" fmla="*/ 145 h 361"/>
                <a:gd name="T72" fmla="*/ 447 w 573"/>
                <a:gd name="T73" fmla="*/ 127 h 361"/>
                <a:gd name="T74" fmla="*/ 434 w 573"/>
                <a:gd name="T75" fmla="*/ 126 h 361"/>
                <a:gd name="T76" fmla="*/ 435 w 573"/>
                <a:gd name="T77" fmla="*/ 118 h 361"/>
                <a:gd name="T78" fmla="*/ 439 w 573"/>
                <a:gd name="T79" fmla="*/ 116 h 361"/>
                <a:gd name="T80" fmla="*/ 467 w 573"/>
                <a:gd name="T81" fmla="*/ 103 h 361"/>
                <a:gd name="T82" fmla="*/ 535 w 573"/>
                <a:gd name="T83" fmla="*/ 56 h 361"/>
                <a:gd name="T84" fmla="*/ 565 w 573"/>
                <a:gd name="T85" fmla="*/ 64 h 361"/>
                <a:gd name="T86" fmla="*/ 560 w 573"/>
                <a:gd name="T87" fmla="*/ 40 h 361"/>
                <a:gd name="T88" fmla="*/ 562 w 573"/>
                <a:gd name="T89" fmla="*/ 38 h 361"/>
                <a:gd name="T90" fmla="*/ 570 w 573"/>
                <a:gd name="T91" fmla="*/ 16 h 361"/>
                <a:gd name="T92" fmla="*/ 563 w 573"/>
                <a:gd name="T93" fmla="*/ 20 h 361"/>
                <a:gd name="T94" fmla="*/ 541 w 573"/>
                <a:gd name="T95" fmla="*/ 23 h 361"/>
                <a:gd name="T96" fmla="*/ 534 w 573"/>
                <a:gd name="T97" fmla="*/ 23 h 361"/>
                <a:gd name="T98" fmla="*/ 533 w 573"/>
                <a:gd name="T99" fmla="*/ 19 h 361"/>
                <a:gd name="T100" fmla="*/ 525 w 573"/>
                <a:gd name="T101" fmla="*/ 1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73" h="361">
                  <a:moveTo>
                    <a:pt x="525" y="11"/>
                  </a:moveTo>
                  <a:cubicBezTo>
                    <a:pt x="523" y="12"/>
                    <a:pt x="523" y="12"/>
                    <a:pt x="523" y="12"/>
                  </a:cubicBezTo>
                  <a:cubicBezTo>
                    <a:pt x="523" y="18"/>
                    <a:pt x="520" y="21"/>
                    <a:pt x="514" y="21"/>
                  </a:cubicBezTo>
                  <a:cubicBezTo>
                    <a:pt x="473" y="16"/>
                    <a:pt x="473" y="16"/>
                    <a:pt x="473" y="16"/>
                  </a:cubicBezTo>
                  <a:cubicBezTo>
                    <a:pt x="445" y="11"/>
                    <a:pt x="427" y="0"/>
                    <a:pt x="416" y="2"/>
                  </a:cubicBezTo>
                  <a:cubicBezTo>
                    <a:pt x="396" y="4"/>
                    <a:pt x="358" y="57"/>
                    <a:pt x="358" y="57"/>
                  </a:cubicBezTo>
                  <a:cubicBezTo>
                    <a:pt x="360" y="80"/>
                    <a:pt x="360" y="80"/>
                    <a:pt x="360" y="80"/>
                  </a:cubicBezTo>
                  <a:cubicBezTo>
                    <a:pt x="360" y="82"/>
                    <a:pt x="360" y="82"/>
                    <a:pt x="360" y="82"/>
                  </a:cubicBezTo>
                  <a:cubicBezTo>
                    <a:pt x="355" y="83"/>
                    <a:pt x="355" y="83"/>
                    <a:pt x="355" y="83"/>
                  </a:cubicBezTo>
                  <a:cubicBezTo>
                    <a:pt x="310" y="89"/>
                    <a:pt x="285" y="85"/>
                    <a:pt x="282" y="70"/>
                  </a:cubicBezTo>
                  <a:cubicBezTo>
                    <a:pt x="277" y="5"/>
                    <a:pt x="277" y="5"/>
                    <a:pt x="277" y="5"/>
                  </a:cubicBezTo>
                  <a:cubicBezTo>
                    <a:pt x="224" y="2"/>
                    <a:pt x="224" y="2"/>
                    <a:pt x="224" y="2"/>
                  </a:cubicBezTo>
                  <a:cubicBezTo>
                    <a:pt x="202" y="48"/>
                    <a:pt x="202" y="48"/>
                    <a:pt x="202" y="48"/>
                  </a:cubicBezTo>
                  <a:cubicBezTo>
                    <a:pt x="200" y="28"/>
                    <a:pt x="200" y="28"/>
                    <a:pt x="200" y="28"/>
                  </a:cubicBezTo>
                  <a:cubicBezTo>
                    <a:pt x="199" y="12"/>
                    <a:pt x="196" y="3"/>
                    <a:pt x="192" y="1"/>
                  </a:cubicBezTo>
                  <a:cubicBezTo>
                    <a:pt x="169" y="12"/>
                    <a:pt x="169" y="12"/>
                    <a:pt x="169" y="12"/>
                  </a:cubicBezTo>
                  <a:cubicBezTo>
                    <a:pt x="159" y="26"/>
                    <a:pt x="159" y="26"/>
                    <a:pt x="159" y="26"/>
                  </a:cubicBezTo>
                  <a:cubicBezTo>
                    <a:pt x="158" y="27"/>
                    <a:pt x="158" y="27"/>
                    <a:pt x="158" y="27"/>
                  </a:cubicBezTo>
                  <a:cubicBezTo>
                    <a:pt x="157" y="27"/>
                    <a:pt x="157" y="27"/>
                    <a:pt x="157" y="27"/>
                  </a:cubicBezTo>
                  <a:cubicBezTo>
                    <a:pt x="135" y="34"/>
                    <a:pt x="135" y="34"/>
                    <a:pt x="135" y="34"/>
                  </a:cubicBezTo>
                  <a:cubicBezTo>
                    <a:pt x="112" y="53"/>
                    <a:pt x="92" y="73"/>
                    <a:pt x="74" y="95"/>
                  </a:cubicBezTo>
                  <a:cubicBezTo>
                    <a:pt x="18" y="171"/>
                    <a:pt x="18" y="171"/>
                    <a:pt x="18" y="171"/>
                  </a:cubicBezTo>
                  <a:cubicBezTo>
                    <a:pt x="30" y="197"/>
                    <a:pt x="30" y="197"/>
                    <a:pt x="30" y="197"/>
                  </a:cubicBezTo>
                  <a:cubicBezTo>
                    <a:pt x="30" y="201"/>
                    <a:pt x="30" y="201"/>
                    <a:pt x="30" y="201"/>
                  </a:cubicBezTo>
                  <a:cubicBezTo>
                    <a:pt x="30" y="201"/>
                    <a:pt x="30" y="201"/>
                    <a:pt x="30" y="201"/>
                  </a:cubicBezTo>
                  <a:cubicBezTo>
                    <a:pt x="29" y="202"/>
                    <a:pt x="29" y="202"/>
                    <a:pt x="29" y="202"/>
                  </a:cubicBezTo>
                  <a:cubicBezTo>
                    <a:pt x="25" y="209"/>
                    <a:pt x="27" y="218"/>
                    <a:pt x="33" y="229"/>
                  </a:cubicBezTo>
                  <a:cubicBezTo>
                    <a:pt x="40" y="242"/>
                    <a:pt x="46" y="257"/>
                    <a:pt x="46" y="274"/>
                  </a:cubicBezTo>
                  <a:cubicBezTo>
                    <a:pt x="46" y="277"/>
                    <a:pt x="46" y="277"/>
                    <a:pt x="46" y="277"/>
                  </a:cubicBezTo>
                  <a:cubicBezTo>
                    <a:pt x="0" y="304"/>
                    <a:pt x="0" y="304"/>
                    <a:pt x="0" y="304"/>
                  </a:cubicBezTo>
                  <a:cubicBezTo>
                    <a:pt x="0" y="314"/>
                    <a:pt x="0" y="314"/>
                    <a:pt x="0" y="314"/>
                  </a:cubicBezTo>
                  <a:cubicBezTo>
                    <a:pt x="21" y="324"/>
                    <a:pt x="21" y="324"/>
                    <a:pt x="21" y="324"/>
                  </a:cubicBezTo>
                  <a:cubicBezTo>
                    <a:pt x="24" y="325"/>
                    <a:pt x="25" y="327"/>
                    <a:pt x="25" y="328"/>
                  </a:cubicBezTo>
                  <a:cubicBezTo>
                    <a:pt x="25" y="330"/>
                    <a:pt x="25" y="330"/>
                    <a:pt x="25" y="330"/>
                  </a:cubicBezTo>
                  <a:cubicBezTo>
                    <a:pt x="24" y="335"/>
                    <a:pt x="32" y="343"/>
                    <a:pt x="48" y="350"/>
                  </a:cubicBezTo>
                  <a:cubicBezTo>
                    <a:pt x="87" y="361"/>
                    <a:pt x="87" y="361"/>
                    <a:pt x="87" y="361"/>
                  </a:cubicBezTo>
                  <a:cubicBezTo>
                    <a:pt x="99" y="353"/>
                    <a:pt x="99" y="353"/>
                    <a:pt x="99" y="353"/>
                  </a:cubicBezTo>
                  <a:cubicBezTo>
                    <a:pt x="111" y="335"/>
                    <a:pt x="111" y="335"/>
                    <a:pt x="111" y="335"/>
                  </a:cubicBezTo>
                  <a:cubicBezTo>
                    <a:pt x="122" y="305"/>
                    <a:pt x="122" y="305"/>
                    <a:pt x="122" y="305"/>
                  </a:cubicBezTo>
                  <a:cubicBezTo>
                    <a:pt x="152" y="316"/>
                    <a:pt x="152" y="316"/>
                    <a:pt x="152" y="316"/>
                  </a:cubicBezTo>
                  <a:cubicBezTo>
                    <a:pt x="157" y="319"/>
                    <a:pt x="157" y="319"/>
                    <a:pt x="157" y="319"/>
                  </a:cubicBezTo>
                  <a:cubicBezTo>
                    <a:pt x="157" y="321"/>
                    <a:pt x="157" y="321"/>
                    <a:pt x="157" y="321"/>
                  </a:cubicBezTo>
                  <a:cubicBezTo>
                    <a:pt x="157" y="321"/>
                    <a:pt x="157" y="321"/>
                    <a:pt x="157" y="321"/>
                  </a:cubicBezTo>
                  <a:cubicBezTo>
                    <a:pt x="157" y="323"/>
                    <a:pt x="157" y="323"/>
                    <a:pt x="157" y="323"/>
                  </a:cubicBezTo>
                  <a:cubicBezTo>
                    <a:pt x="151" y="335"/>
                    <a:pt x="154" y="344"/>
                    <a:pt x="164" y="349"/>
                  </a:cubicBezTo>
                  <a:cubicBezTo>
                    <a:pt x="198" y="350"/>
                    <a:pt x="198" y="350"/>
                    <a:pt x="198" y="350"/>
                  </a:cubicBezTo>
                  <a:cubicBezTo>
                    <a:pt x="209" y="348"/>
                    <a:pt x="219" y="344"/>
                    <a:pt x="225" y="338"/>
                  </a:cubicBezTo>
                  <a:cubicBezTo>
                    <a:pt x="229" y="333"/>
                    <a:pt x="236" y="332"/>
                    <a:pt x="245" y="333"/>
                  </a:cubicBezTo>
                  <a:cubicBezTo>
                    <a:pt x="257" y="335"/>
                    <a:pt x="267" y="339"/>
                    <a:pt x="275" y="349"/>
                  </a:cubicBezTo>
                  <a:cubicBezTo>
                    <a:pt x="282" y="331"/>
                    <a:pt x="282" y="331"/>
                    <a:pt x="282" y="331"/>
                  </a:cubicBezTo>
                  <a:cubicBezTo>
                    <a:pt x="284" y="328"/>
                    <a:pt x="284" y="328"/>
                    <a:pt x="284" y="328"/>
                  </a:cubicBezTo>
                  <a:cubicBezTo>
                    <a:pt x="285" y="328"/>
                    <a:pt x="285" y="328"/>
                    <a:pt x="285" y="328"/>
                  </a:cubicBezTo>
                  <a:cubicBezTo>
                    <a:pt x="291" y="325"/>
                    <a:pt x="294" y="319"/>
                    <a:pt x="298" y="312"/>
                  </a:cubicBezTo>
                  <a:cubicBezTo>
                    <a:pt x="301" y="305"/>
                    <a:pt x="306" y="297"/>
                    <a:pt x="315" y="292"/>
                  </a:cubicBezTo>
                  <a:cubicBezTo>
                    <a:pt x="330" y="283"/>
                    <a:pt x="330" y="283"/>
                    <a:pt x="330" y="283"/>
                  </a:cubicBezTo>
                  <a:cubicBezTo>
                    <a:pt x="331" y="282"/>
                    <a:pt x="331" y="282"/>
                    <a:pt x="331" y="282"/>
                  </a:cubicBezTo>
                  <a:cubicBezTo>
                    <a:pt x="332" y="283"/>
                    <a:pt x="332" y="283"/>
                    <a:pt x="332" y="283"/>
                  </a:cubicBezTo>
                  <a:cubicBezTo>
                    <a:pt x="333" y="283"/>
                    <a:pt x="333" y="283"/>
                    <a:pt x="333" y="283"/>
                  </a:cubicBezTo>
                  <a:cubicBezTo>
                    <a:pt x="341" y="286"/>
                    <a:pt x="341" y="286"/>
                    <a:pt x="341" y="286"/>
                  </a:cubicBezTo>
                  <a:cubicBezTo>
                    <a:pt x="341" y="286"/>
                    <a:pt x="341" y="286"/>
                    <a:pt x="341" y="286"/>
                  </a:cubicBezTo>
                  <a:cubicBezTo>
                    <a:pt x="343" y="287"/>
                    <a:pt x="343" y="287"/>
                    <a:pt x="343" y="287"/>
                  </a:cubicBezTo>
                  <a:cubicBezTo>
                    <a:pt x="355" y="234"/>
                    <a:pt x="355" y="234"/>
                    <a:pt x="355" y="234"/>
                  </a:cubicBezTo>
                  <a:cubicBezTo>
                    <a:pt x="355" y="233"/>
                    <a:pt x="355" y="233"/>
                    <a:pt x="355" y="233"/>
                  </a:cubicBezTo>
                  <a:cubicBezTo>
                    <a:pt x="372" y="230"/>
                    <a:pt x="372" y="230"/>
                    <a:pt x="372" y="230"/>
                  </a:cubicBezTo>
                  <a:cubicBezTo>
                    <a:pt x="389" y="218"/>
                    <a:pt x="397" y="209"/>
                    <a:pt x="396" y="200"/>
                  </a:cubicBezTo>
                  <a:cubicBezTo>
                    <a:pt x="393" y="184"/>
                    <a:pt x="393" y="184"/>
                    <a:pt x="393" y="184"/>
                  </a:cubicBezTo>
                  <a:cubicBezTo>
                    <a:pt x="389" y="174"/>
                    <a:pt x="389" y="166"/>
                    <a:pt x="391" y="163"/>
                  </a:cubicBezTo>
                  <a:cubicBezTo>
                    <a:pt x="394" y="160"/>
                    <a:pt x="396" y="159"/>
                    <a:pt x="399" y="159"/>
                  </a:cubicBezTo>
                  <a:cubicBezTo>
                    <a:pt x="407" y="159"/>
                    <a:pt x="415" y="161"/>
                    <a:pt x="424" y="165"/>
                  </a:cubicBezTo>
                  <a:cubicBezTo>
                    <a:pt x="426" y="148"/>
                    <a:pt x="426" y="148"/>
                    <a:pt x="426" y="148"/>
                  </a:cubicBezTo>
                  <a:cubicBezTo>
                    <a:pt x="426" y="146"/>
                    <a:pt x="426" y="146"/>
                    <a:pt x="426" y="146"/>
                  </a:cubicBezTo>
                  <a:cubicBezTo>
                    <a:pt x="427" y="145"/>
                    <a:pt x="427" y="145"/>
                    <a:pt x="427" y="145"/>
                  </a:cubicBezTo>
                  <a:cubicBezTo>
                    <a:pt x="445" y="137"/>
                    <a:pt x="445" y="137"/>
                    <a:pt x="445" y="137"/>
                  </a:cubicBezTo>
                  <a:cubicBezTo>
                    <a:pt x="447" y="127"/>
                    <a:pt x="447" y="127"/>
                    <a:pt x="447" y="127"/>
                  </a:cubicBezTo>
                  <a:cubicBezTo>
                    <a:pt x="436" y="127"/>
                    <a:pt x="436" y="127"/>
                    <a:pt x="436" y="127"/>
                  </a:cubicBezTo>
                  <a:cubicBezTo>
                    <a:pt x="434" y="126"/>
                    <a:pt x="434" y="126"/>
                    <a:pt x="434" y="126"/>
                  </a:cubicBezTo>
                  <a:cubicBezTo>
                    <a:pt x="435" y="121"/>
                    <a:pt x="435" y="121"/>
                    <a:pt x="435" y="121"/>
                  </a:cubicBezTo>
                  <a:cubicBezTo>
                    <a:pt x="435" y="118"/>
                    <a:pt x="435" y="118"/>
                    <a:pt x="435" y="118"/>
                  </a:cubicBezTo>
                  <a:cubicBezTo>
                    <a:pt x="436" y="116"/>
                    <a:pt x="436" y="116"/>
                    <a:pt x="436" y="116"/>
                  </a:cubicBezTo>
                  <a:cubicBezTo>
                    <a:pt x="439" y="116"/>
                    <a:pt x="439" y="116"/>
                    <a:pt x="439" y="116"/>
                  </a:cubicBezTo>
                  <a:cubicBezTo>
                    <a:pt x="442" y="116"/>
                    <a:pt x="442" y="116"/>
                    <a:pt x="442" y="116"/>
                  </a:cubicBezTo>
                  <a:cubicBezTo>
                    <a:pt x="449" y="116"/>
                    <a:pt x="457" y="111"/>
                    <a:pt x="467" y="103"/>
                  </a:cubicBezTo>
                  <a:cubicBezTo>
                    <a:pt x="533" y="56"/>
                    <a:pt x="533" y="56"/>
                    <a:pt x="533" y="56"/>
                  </a:cubicBezTo>
                  <a:cubicBezTo>
                    <a:pt x="535" y="56"/>
                    <a:pt x="535" y="56"/>
                    <a:pt x="535" y="56"/>
                  </a:cubicBezTo>
                  <a:cubicBezTo>
                    <a:pt x="557" y="65"/>
                    <a:pt x="557" y="65"/>
                    <a:pt x="557" y="65"/>
                  </a:cubicBezTo>
                  <a:cubicBezTo>
                    <a:pt x="565" y="64"/>
                    <a:pt x="565" y="64"/>
                    <a:pt x="565" y="64"/>
                  </a:cubicBezTo>
                  <a:cubicBezTo>
                    <a:pt x="560" y="42"/>
                    <a:pt x="560" y="42"/>
                    <a:pt x="560" y="42"/>
                  </a:cubicBezTo>
                  <a:cubicBezTo>
                    <a:pt x="560" y="40"/>
                    <a:pt x="560" y="40"/>
                    <a:pt x="560" y="40"/>
                  </a:cubicBezTo>
                  <a:cubicBezTo>
                    <a:pt x="561" y="39"/>
                    <a:pt x="561" y="39"/>
                    <a:pt x="561" y="39"/>
                  </a:cubicBezTo>
                  <a:cubicBezTo>
                    <a:pt x="562" y="38"/>
                    <a:pt x="562" y="38"/>
                    <a:pt x="562" y="38"/>
                  </a:cubicBezTo>
                  <a:cubicBezTo>
                    <a:pt x="573" y="19"/>
                    <a:pt x="573" y="19"/>
                    <a:pt x="573" y="19"/>
                  </a:cubicBezTo>
                  <a:cubicBezTo>
                    <a:pt x="570" y="16"/>
                    <a:pt x="570" y="16"/>
                    <a:pt x="570" y="16"/>
                  </a:cubicBezTo>
                  <a:cubicBezTo>
                    <a:pt x="563" y="19"/>
                    <a:pt x="563" y="19"/>
                    <a:pt x="563" y="19"/>
                  </a:cubicBezTo>
                  <a:cubicBezTo>
                    <a:pt x="563" y="20"/>
                    <a:pt x="563" y="20"/>
                    <a:pt x="563" y="20"/>
                  </a:cubicBezTo>
                  <a:cubicBezTo>
                    <a:pt x="562" y="20"/>
                    <a:pt x="562" y="20"/>
                    <a:pt x="562" y="20"/>
                  </a:cubicBezTo>
                  <a:cubicBezTo>
                    <a:pt x="541" y="23"/>
                    <a:pt x="541" y="23"/>
                    <a:pt x="541" y="23"/>
                  </a:cubicBezTo>
                  <a:cubicBezTo>
                    <a:pt x="535" y="23"/>
                    <a:pt x="535" y="23"/>
                    <a:pt x="535" y="23"/>
                  </a:cubicBezTo>
                  <a:cubicBezTo>
                    <a:pt x="534" y="23"/>
                    <a:pt x="534" y="23"/>
                    <a:pt x="534" y="23"/>
                  </a:cubicBezTo>
                  <a:cubicBezTo>
                    <a:pt x="534" y="22"/>
                    <a:pt x="534" y="22"/>
                    <a:pt x="534" y="22"/>
                  </a:cubicBezTo>
                  <a:cubicBezTo>
                    <a:pt x="533" y="19"/>
                    <a:pt x="533" y="19"/>
                    <a:pt x="533" y="19"/>
                  </a:cubicBezTo>
                  <a:cubicBezTo>
                    <a:pt x="529" y="11"/>
                    <a:pt x="529" y="11"/>
                    <a:pt x="529" y="11"/>
                  </a:cubicBezTo>
                  <a:lnTo>
                    <a:pt x="525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32"/>
            <p:cNvSpPr/>
            <p:nvPr/>
          </p:nvSpPr>
          <p:spPr bwMode="auto">
            <a:xfrm>
              <a:off x="6105526" y="3246438"/>
              <a:ext cx="87313" cy="79375"/>
            </a:xfrm>
            <a:custGeom>
              <a:avLst/>
              <a:gdLst>
                <a:gd name="T0" fmla="*/ 81 w 88"/>
                <a:gd name="T1" fmla="*/ 43 h 80"/>
                <a:gd name="T2" fmla="*/ 88 w 88"/>
                <a:gd name="T3" fmla="*/ 35 h 80"/>
                <a:gd name="T4" fmla="*/ 88 w 88"/>
                <a:gd name="T5" fmla="*/ 35 h 80"/>
                <a:gd name="T6" fmla="*/ 88 w 88"/>
                <a:gd name="T7" fmla="*/ 35 h 80"/>
                <a:gd name="T8" fmla="*/ 88 w 88"/>
                <a:gd name="T9" fmla="*/ 34 h 80"/>
                <a:gd name="T10" fmla="*/ 62 w 88"/>
                <a:gd name="T11" fmla="*/ 13 h 80"/>
                <a:gd name="T12" fmla="*/ 28 w 88"/>
                <a:gd name="T13" fmla="*/ 1 h 80"/>
                <a:gd name="T14" fmla="*/ 16 w 88"/>
                <a:gd name="T15" fmla="*/ 5 h 80"/>
                <a:gd name="T16" fmla="*/ 16 w 88"/>
                <a:gd name="T17" fmla="*/ 27 h 80"/>
                <a:gd name="T18" fmla="*/ 4 w 88"/>
                <a:gd name="T19" fmla="*/ 49 h 80"/>
                <a:gd name="T20" fmla="*/ 0 w 88"/>
                <a:gd name="T21" fmla="*/ 54 h 80"/>
                <a:gd name="T22" fmla="*/ 10 w 88"/>
                <a:gd name="T23" fmla="*/ 66 h 80"/>
                <a:gd name="T24" fmla="*/ 11 w 88"/>
                <a:gd name="T25" fmla="*/ 66 h 80"/>
                <a:gd name="T26" fmla="*/ 14 w 88"/>
                <a:gd name="T27" fmla="*/ 75 h 80"/>
                <a:gd name="T28" fmla="*/ 27 w 88"/>
                <a:gd name="T29" fmla="*/ 80 h 80"/>
                <a:gd name="T30" fmla="*/ 45 w 88"/>
                <a:gd name="T31" fmla="*/ 74 h 80"/>
                <a:gd name="T32" fmla="*/ 67 w 88"/>
                <a:gd name="T33" fmla="*/ 78 h 80"/>
                <a:gd name="T34" fmla="*/ 68 w 88"/>
                <a:gd name="T35" fmla="*/ 71 h 80"/>
                <a:gd name="T36" fmla="*/ 81 w 88"/>
                <a:gd name="T37" fmla="*/ 4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8" h="80">
                  <a:moveTo>
                    <a:pt x="81" y="43"/>
                  </a:moveTo>
                  <a:cubicBezTo>
                    <a:pt x="88" y="35"/>
                    <a:pt x="88" y="35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8" y="34"/>
                    <a:pt x="88" y="34"/>
                    <a:pt x="88" y="34"/>
                  </a:cubicBezTo>
                  <a:cubicBezTo>
                    <a:pt x="62" y="13"/>
                    <a:pt x="62" y="13"/>
                    <a:pt x="62" y="13"/>
                  </a:cubicBezTo>
                  <a:cubicBezTo>
                    <a:pt x="48" y="3"/>
                    <a:pt x="36" y="0"/>
                    <a:pt x="28" y="1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4" y="35"/>
                    <a:pt x="11" y="43"/>
                    <a:pt x="4" y="49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27" y="80"/>
                    <a:pt x="27" y="80"/>
                    <a:pt x="27" y="80"/>
                  </a:cubicBezTo>
                  <a:cubicBezTo>
                    <a:pt x="34" y="75"/>
                    <a:pt x="40" y="73"/>
                    <a:pt x="45" y="74"/>
                  </a:cubicBezTo>
                  <a:cubicBezTo>
                    <a:pt x="67" y="78"/>
                    <a:pt x="67" y="78"/>
                    <a:pt x="67" y="78"/>
                  </a:cubicBezTo>
                  <a:cubicBezTo>
                    <a:pt x="68" y="71"/>
                    <a:pt x="68" y="71"/>
                    <a:pt x="68" y="71"/>
                  </a:cubicBezTo>
                  <a:cubicBezTo>
                    <a:pt x="69" y="56"/>
                    <a:pt x="74" y="47"/>
                    <a:pt x="81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33"/>
            <p:cNvSpPr/>
            <p:nvPr/>
          </p:nvSpPr>
          <p:spPr bwMode="auto">
            <a:xfrm>
              <a:off x="5691188" y="2949575"/>
              <a:ext cx="492125" cy="381000"/>
            </a:xfrm>
            <a:custGeom>
              <a:avLst/>
              <a:gdLst>
                <a:gd name="T0" fmla="*/ 317 w 498"/>
                <a:gd name="T1" fmla="*/ 59 h 385"/>
                <a:gd name="T2" fmla="*/ 223 w 498"/>
                <a:gd name="T3" fmla="*/ 22 h 385"/>
                <a:gd name="T4" fmla="*/ 223 w 498"/>
                <a:gd name="T5" fmla="*/ 3 h 385"/>
                <a:gd name="T6" fmla="*/ 215 w 498"/>
                <a:gd name="T7" fmla="*/ 0 h 385"/>
                <a:gd name="T8" fmla="*/ 175 w 498"/>
                <a:gd name="T9" fmla="*/ 42 h 385"/>
                <a:gd name="T10" fmla="*/ 151 w 498"/>
                <a:gd name="T11" fmla="*/ 63 h 385"/>
                <a:gd name="T12" fmla="*/ 125 w 498"/>
                <a:gd name="T13" fmla="*/ 50 h 385"/>
                <a:gd name="T14" fmla="*/ 81 w 498"/>
                <a:gd name="T15" fmla="*/ 67 h 385"/>
                <a:gd name="T16" fmla="*/ 26 w 498"/>
                <a:gd name="T17" fmla="*/ 30 h 385"/>
                <a:gd name="T18" fmla="*/ 4 w 498"/>
                <a:gd name="T19" fmla="*/ 45 h 385"/>
                <a:gd name="T20" fmla="*/ 4 w 498"/>
                <a:gd name="T21" fmla="*/ 47 h 385"/>
                <a:gd name="T22" fmla="*/ 0 w 498"/>
                <a:gd name="T23" fmla="*/ 52 h 385"/>
                <a:gd name="T24" fmla="*/ 11 w 498"/>
                <a:gd name="T25" fmla="*/ 54 h 385"/>
                <a:gd name="T26" fmla="*/ 12 w 498"/>
                <a:gd name="T27" fmla="*/ 56 h 385"/>
                <a:gd name="T28" fmla="*/ 90 w 498"/>
                <a:gd name="T29" fmla="*/ 113 h 385"/>
                <a:gd name="T30" fmla="*/ 164 w 498"/>
                <a:gd name="T31" fmla="*/ 196 h 385"/>
                <a:gd name="T32" fmla="*/ 237 w 498"/>
                <a:gd name="T33" fmla="*/ 190 h 385"/>
                <a:gd name="T34" fmla="*/ 239 w 498"/>
                <a:gd name="T35" fmla="*/ 188 h 385"/>
                <a:gd name="T36" fmla="*/ 260 w 498"/>
                <a:gd name="T37" fmla="*/ 193 h 385"/>
                <a:gd name="T38" fmla="*/ 262 w 498"/>
                <a:gd name="T39" fmla="*/ 196 h 385"/>
                <a:gd name="T40" fmla="*/ 245 w 498"/>
                <a:gd name="T41" fmla="*/ 244 h 385"/>
                <a:gd name="T42" fmla="*/ 220 w 498"/>
                <a:gd name="T43" fmla="*/ 246 h 385"/>
                <a:gd name="T44" fmla="*/ 194 w 498"/>
                <a:gd name="T45" fmla="*/ 307 h 385"/>
                <a:gd name="T46" fmla="*/ 234 w 498"/>
                <a:gd name="T47" fmla="*/ 334 h 385"/>
                <a:gd name="T48" fmla="*/ 244 w 498"/>
                <a:gd name="T49" fmla="*/ 352 h 385"/>
                <a:gd name="T50" fmla="*/ 262 w 498"/>
                <a:gd name="T51" fmla="*/ 349 h 385"/>
                <a:gd name="T52" fmla="*/ 302 w 498"/>
                <a:gd name="T53" fmla="*/ 365 h 385"/>
                <a:gd name="T54" fmla="*/ 312 w 498"/>
                <a:gd name="T55" fmla="*/ 378 h 385"/>
                <a:gd name="T56" fmla="*/ 348 w 498"/>
                <a:gd name="T57" fmla="*/ 379 h 385"/>
                <a:gd name="T58" fmla="*/ 401 w 498"/>
                <a:gd name="T59" fmla="*/ 377 h 385"/>
                <a:gd name="T60" fmla="*/ 418 w 498"/>
                <a:gd name="T61" fmla="*/ 366 h 385"/>
                <a:gd name="T62" fmla="*/ 417 w 498"/>
                <a:gd name="T63" fmla="*/ 344 h 385"/>
                <a:gd name="T64" fmla="*/ 428 w 498"/>
                <a:gd name="T65" fmla="*/ 315 h 385"/>
                <a:gd name="T66" fmla="*/ 447 w 498"/>
                <a:gd name="T67" fmla="*/ 293 h 385"/>
                <a:gd name="T68" fmla="*/ 490 w 498"/>
                <a:gd name="T69" fmla="*/ 293 h 385"/>
                <a:gd name="T70" fmla="*/ 477 w 498"/>
                <a:gd name="T71" fmla="*/ 259 h 385"/>
                <a:gd name="T72" fmla="*/ 458 w 498"/>
                <a:gd name="T73" fmla="*/ 255 h 385"/>
                <a:gd name="T74" fmla="*/ 458 w 498"/>
                <a:gd name="T75" fmla="*/ 254 h 385"/>
                <a:gd name="T76" fmla="*/ 410 w 498"/>
                <a:gd name="T77" fmla="*/ 227 h 385"/>
                <a:gd name="T78" fmla="*/ 387 w 498"/>
                <a:gd name="T79" fmla="*/ 218 h 385"/>
                <a:gd name="T80" fmla="*/ 348 w 498"/>
                <a:gd name="T81" fmla="*/ 112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98" h="385">
                  <a:moveTo>
                    <a:pt x="348" y="112"/>
                  </a:moveTo>
                  <a:cubicBezTo>
                    <a:pt x="336" y="102"/>
                    <a:pt x="327" y="86"/>
                    <a:pt x="317" y="59"/>
                  </a:cubicBezTo>
                  <a:cubicBezTo>
                    <a:pt x="287" y="59"/>
                    <a:pt x="269" y="54"/>
                    <a:pt x="260" y="43"/>
                  </a:cubicBezTo>
                  <a:cubicBezTo>
                    <a:pt x="254" y="34"/>
                    <a:pt x="241" y="28"/>
                    <a:pt x="223" y="22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23" y="3"/>
                    <a:pt x="223" y="3"/>
                    <a:pt x="223" y="3"/>
                  </a:cubicBezTo>
                  <a:cubicBezTo>
                    <a:pt x="220" y="1"/>
                    <a:pt x="220" y="1"/>
                    <a:pt x="220" y="1"/>
                  </a:cubicBezTo>
                  <a:cubicBezTo>
                    <a:pt x="215" y="0"/>
                    <a:pt x="215" y="0"/>
                    <a:pt x="215" y="0"/>
                  </a:cubicBezTo>
                  <a:cubicBezTo>
                    <a:pt x="202" y="6"/>
                    <a:pt x="194" y="13"/>
                    <a:pt x="191" y="21"/>
                  </a:cubicBezTo>
                  <a:cubicBezTo>
                    <a:pt x="186" y="30"/>
                    <a:pt x="181" y="37"/>
                    <a:pt x="175" y="42"/>
                  </a:cubicBezTo>
                  <a:cubicBezTo>
                    <a:pt x="169" y="59"/>
                    <a:pt x="164" y="68"/>
                    <a:pt x="159" y="68"/>
                  </a:cubicBezTo>
                  <a:cubicBezTo>
                    <a:pt x="156" y="69"/>
                    <a:pt x="154" y="67"/>
                    <a:pt x="151" y="63"/>
                  </a:cubicBezTo>
                  <a:cubicBezTo>
                    <a:pt x="143" y="56"/>
                    <a:pt x="143" y="56"/>
                    <a:pt x="143" y="56"/>
                  </a:cubicBezTo>
                  <a:cubicBezTo>
                    <a:pt x="137" y="53"/>
                    <a:pt x="130" y="50"/>
                    <a:pt x="125" y="50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07" y="59"/>
                    <a:pt x="97" y="64"/>
                    <a:pt x="81" y="67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28" y="58"/>
                    <a:pt x="23" y="45"/>
                    <a:pt x="26" y="30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30" y="80"/>
                    <a:pt x="44" y="96"/>
                    <a:pt x="51" y="100"/>
                  </a:cubicBezTo>
                  <a:cubicBezTo>
                    <a:pt x="55" y="102"/>
                    <a:pt x="68" y="107"/>
                    <a:pt x="90" y="113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40" y="132"/>
                    <a:pt x="151" y="155"/>
                    <a:pt x="164" y="196"/>
                  </a:cubicBezTo>
                  <a:cubicBezTo>
                    <a:pt x="181" y="208"/>
                    <a:pt x="192" y="213"/>
                    <a:pt x="199" y="212"/>
                  </a:cubicBezTo>
                  <a:cubicBezTo>
                    <a:pt x="206" y="209"/>
                    <a:pt x="219" y="202"/>
                    <a:pt x="237" y="190"/>
                  </a:cubicBezTo>
                  <a:cubicBezTo>
                    <a:pt x="238" y="189"/>
                    <a:pt x="238" y="189"/>
                    <a:pt x="238" y="189"/>
                  </a:cubicBezTo>
                  <a:cubicBezTo>
                    <a:pt x="239" y="188"/>
                    <a:pt x="239" y="188"/>
                    <a:pt x="239" y="188"/>
                  </a:cubicBezTo>
                  <a:cubicBezTo>
                    <a:pt x="241" y="189"/>
                    <a:pt x="241" y="189"/>
                    <a:pt x="241" y="189"/>
                  </a:cubicBezTo>
                  <a:cubicBezTo>
                    <a:pt x="260" y="193"/>
                    <a:pt x="260" y="193"/>
                    <a:pt x="260" y="193"/>
                  </a:cubicBezTo>
                  <a:cubicBezTo>
                    <a:pt x="262" y="193"/>
                    <a:pt x="262" y="193"/>
                    <a:pt x="262" y="193"/>
                  </a:cubicBezTo>
                  <a:cubicBezTo>
                    <a:pt x="262" y="196"/>
                    <a:pt x="262" y="196"/>
                    <a:pt x="262" y="196"/>
                  </a:cubicBezTo>
                  <a:cubicBezTo>
                    <a:pt x="261" y="200"/>
                    <a:pt x="261" y="200"/>
                    <a:pt x="261" y="200"/>
                  </a:cubicBezTo>
                  <a:cubicBezTo>
                    <a:pt x="255" y="225"/>
                    <a:pt x="250" y="240"/>
                    <a:pt x="245" y="244"/>
                  </a:cubicBezTo>
                  <a:cubicBezTo>
                    <a:pt x="220" y="245"/>
                    <a:pt x="220" y="245"/>
                    <a:pt x="220" y="245"/>
                  </a:cubicBezTo>
                  <a:cubicBezTo>
                    <a:pt x="220" y="246"/>
                    <a:pt x="220" y="246"/>
                    <a:pt x="220" y="246"/>
                  </a:cubicBezTo>
                  <a:cubicBezTo>
                    <a:pt x="220" y="257"/>
                    <a:pt x="213" y="272"/>
                    <a:pt x="199" y="292"/>
                  </a:cubicBezTo>
                  <a:cubicBezTo>
                    <a:pt x="195" y="299"/>
                    <a:pt x="194" y="304"/>
                    <a:pt x="194" y="307"/>
                  </a:cubicBezTo>
                  <a:cubicBezTo>
                    <a:pt x="218" y="324"/>
                    <a:pt x="218" y="324"/>
                    <a:pt x="218" y="324"/>
                  </a:cubicBezTo>
                  <a:cubicBezTo>
                    <a:pt x="224" y="331"/>
                    <a:pt x="229" y="334"/>
                    <a:pt x="234" y="334"/>
                  </a:cubicBezTo>
                  <a:cubicBezTo>
                    <a:pt x="239" y="334"/>
                    <a:pt x="239" y="334"/>
                    <a:pt x="239" y="334"/>
                  </a:cubicBezTo>
                  <a:cubicBezTo>
                    <a:pt x="244" y="352"/>
                    <a:pt x="244" y="352"/>
                    <a:pt x="244" y="352"/>
                  </a:cubicBezTo>
                  <a:cubicBezTo>
                    <a:pt x="256" y="356"/>
                    <a:pt x="256" y="356"/>
                    <a:pt x="256" y="356"/>
                  </a:cubicBezTo>
                  <a:cubicBezTo>
                    <a:pt x="262" y="349"/>
                    <a:pt x="262" y="349"/>
                    <a:pt x="262" y="349"/>
                  </a:cubicBezTo>
                  <a:cubicBezTo>
                    <a:pt x="265" y="346"/>
                    <a:pt x="270" y="344"/>
                    <a:pt x="273" y="345"/>
                  </a:cubicBezTo>
                  <a:cubicBezTo>
                    <a:pt x="283" y="345"/>
                    <a:pt x="292" y="352"/>
                    <a:pt x="302" y="365"/>
                  </a:cubicBezTo>
                  <a:cubicBezTo>
                    <a:pt x="302" y="365"/>
                    <a:pt x="302" y="365"/>
                    <a:pt x="302" y="365"/>
                  </a:cubicBezTo>
                  <a:cubicBezTo>
                    <a:pt x="312" y="378"/>
                    <a:pt x="312" y="378"/>
                    <a:pt x="312" y="378"/>
                  </a:cubicBezTo>
                  <a:cubicBezTo>
                    <a:pt x="313" y="377"/>
                    <a:pt x="313" y="377"/>
                    <a:pt x="313" y="377"/>
                  </a:cubicBezTo>
                  <a:cubicBezTo>
                    <a:pt x="319" y="373"/>
                    <a:pt x="331" y="374"/>
                    <a:pt x="348" y="379"/>
                  </a:cubicBezTo>
                  <a:cubicBezTo>
                    <a:pt x="375" y="385"/>
                    <a:pt x="375" y="385"/>
                    <a:pt x="375" y="385"/>
                  </a:cubicBezTo>
                  <a:cubicBezTo>
                    <a:pt x="401" y="377"/>
                    <a:pt x="401" y="377"/>
                    <a:pt x="401" y="377"/>
                  </a:cubicBezTo>
                  <a:cubicBezTo>
                    <a:pt x="411" y="372"/>
                    <a:pt x="411" y="372"/>
                    <a:pt x="411" y="372"/>
                  </a:cubicBezTo>
                  <a:cubicBezTo>
                    <a:pt x="418" y="366"/>
                    <a:pt x="418" y="366"/>
                    <a:pt x="418" y="366"/>
                  </a:cubicBezTo>
                  <a:cubicBezTo>
                    <a:pt x="412" y="359"/>
                    <a:pt x="412" y="359"/>
                    <a:pt x="412" y="359"/>
                  </a:cubicBezTo>
                  <a:cubicBezTo>
                    <a:pt x="410" y="355"/>
                    <a:pt x="412" y="349"/>
                    <a:pt x="417" y="344"/>
                  </a:cubicBezTo>
                  <a:cubicBezTo>
                    <a:pt x="424" y="339"/>
                    <a:pt x="428" y="334"/>
                    <a:pt x="428" y="327"/>
                  </a:cubicBezTo>
                  <a:cubicBezTo>
                    <a:pt x="428" y="315"/>
                    <a:pt x="428" y="315"/>
                    <a:pt x="428" y="315"/>
                  </a:cubicBezTo>
                  <a:cubicBezTo>
                    <a:pt x="426" y="308"/>
                    <a:pt x="427" y="304"/>
                    <a:pt x="429" y="302"/>
                  </a:cubicBezTo>
                  <a:cubicBezTo>
                    <a:pt x="431" y="298"/>
                    <a:pt x="439" y="296"/>
                    <a:pt x="447" y="293"/>
                  </a:cubicBezTo>
                  <a:cubicBezTo>
                    <a:pt x="461" y="291"/>
                    <a:pt x="478" y="298"/>
                    <a:pt x="498" y="315"/>
                  </a:cubicBezTo>
                  <a:cubicBezTo>
                    <a:pt x="490" y="293"/>
                    <a:pt x="490" y="293"/>
                    <a:pt x="490" y="293"/>
                  </a:cubicBezTo>
                  <a:cubicBezTo>
                    <a:pt x="479" y="278"/>
                    <a:pt x="479" y="278"/>
                    <a:pt x="479" y="278"/>
                  </a:cubicBezTo>
                  <a:cubicBezTo>
                    <a:pt x="477" y="259"/>
                    <a:pt x="477" y="259"/>
                    <a:pt x="477" y="259"/>
                  </a:cubicBezTo>
                  <a:cubicBezTo>
                    <a:pt x="459" y="255"/>
                    <a:pt x="459" y="255"/>
                    <a:pt x="459" y="255"/>
                  </a:cubicBezTo>
                  <a:cubicBezTo>
                    <a:pt x="458" y="255"/>
                    <a:pt x="458" y="255"/>
                    <a:pt x="458" y="255"/>
                  </a:cubicBezTo>
                  <a:cubicBezTo>
                    <a:pt x="458" y="254"/>
                    <a:pt x="458" y="254"/>
                    <a:pt x="458" y="254"/>
                  </a:cubicBezTo>
                  <a:cubicBezTo>
                    <a:pt x="458" y="254"/>
                    <a:pt x="458" y="254"/>
                    <a:pt x="458" y="254"/>
                  </a:cubicBezTo>
                  <a:cubicBezTo>
                    <a:pt x="458" y="254"/>
                    <a:pt x="458" y="254"/>
                    <a:pt x="458" y="254"/>
                  </a:cubicBezTo>
                  <a:cubicBezTo>
                    <a:pt x="410" y="227"/>
                    <a:pt x="410" y="227"/>
                    <a:pt x="410" y="227"/>
                  </a:cubicBezTo>
                  <a:cubicBezTo>
                    <a:pt x="387" y="223"/>
                    <a:pt x="387" y="223"/>
                    <a:pt x="387" y="223"/>
                  </a:cubicBezTo>
                  <a:cubicBezTo>
                    <a:pt x="387" y="218"/>
                    <a:pt x="387" y="218"/>
                    <a:pt x="387" y="218"/>
                  </a:cubicBezTo>
                  <a:cubicBezTo>
                    <a:pt x="386" y="193"/>
                    <a:pt x="386" y="193"/>
                    <a:pt x="386" y="193"/>
                  </a:cubicBezTo>
                  <a:cubicBezTo>
                    <a:pt x="370" y="149"/>
                    <a:pt x="357" y="121"/>
                    <a:pt x="348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34"/>
            <p:cNvSpPr/>
            <p:nvPr/>
          </p:nvSpPr>
          <p:spPr bwMode="auto">
            <a:xfrm>
              <a:off x="5432426" y="2219325"/>
              <a:ext cx="458788" cy="655638"/>
            </a:xfrm>
            <a:custGeom>
              <a:avLst/>
              <a:gdLst>
                <a:gd name="T0" fmla="*/ 417 w 463"/>
                <a:gd name="T1" fmla="*/ 196 h 662"/>
                <a:gd name="T2" fmla="*/ 368 w 463"/>
                <a:gd name="T3" fmla="*/ 183 h 662"/>
                <a:gd name="T4" fmla="*/ 366 w 463"/>
                <a:gd name="T5" fmla="*/ 137 h 662"/>
                <a:gd name="T6" fmla="*/ 352 w 463"/>
                <a:gd name="T7" fmla="*/ 121 h 662"/>
                <a:gd name="T8" fmla="*/ 307 w 463"/>
                <a:gd name="T9" fmla="*/ 101 h 662"/>
                <a:gd name="T10" fmla="*/ 309 w 463"/>
                <a:gd name="T11" fmla="*/ 64 h 662"/>
                <a:gd name="T12" fmla="*/ 298 w 463"/>
                <a:gd name="T13" fmla="*/ 53 h 662"/>
                <a:gd name="T14" fmla="*/ 275 w 463"/>
                <a:gd name="T15" fmla="*/ 39 h 662"/>
                <a:gd name="T16" fmla="*/ 263 w 463"/>
                <a:gd name="T17" fmla="*/ 0 h 662"/>
                <a:gd name="T18" fmla="*/ 235 w 463"/>
                <a:gd name="T19" fmla="*/ 22 h 662"/>
                <a:gd name="T20" fmla="*/ 205 w 463"/>
                <a:gd name="T21" fmla="*/ 64 h 662"/>
                <a:gd name="T22" fmla="*/ 188 w 463"/>
                <a:gd name="T23" fmla="*/ 88 h 662"/>
                <a:gd name="T24" fmla="*/ 154 w 463"/>
                <a:gd name="T25" fmla="*/ 104 h 662"/>
                <a:gd name="T26" fmla="*/ 117 w 463"/>
                <a:gd name="T27" fmla="*/ 104 h 662"/>
                <a:gd name="T28" fmla="*/ 83 w 463"/>
                <a:gd name="T29" fmla="*/ 131 h 662"/>
                <a:gd name="T30" fmla="*/ 62 w 463"/>
                <a:gd name="T31" fmla="*/ 120 h 662"/>
                <a:gd name="T32" fmla="*/ 43 w 463"/>
                <a:gd name="T33" fmla="*/ 85 h 662"/>
                <a:gd name="T34" fmla="*/ 20 w 463"/>
                <a:gd name="T35" fmla="*/ 126 h 662"/>
                <a:gd name="T36" fmla="*/ 19 w 463"/>
                <a:gd name="T37" fmla="*/ 128 h 662"/>
                <a:gd name="T38" fmla="*/ 38 w 463"/>
                <a:gd name="T39" fmla="*/ 221 h 662"/>
                <a:gd name="T40" fmla="*/ 47 w 463"/>
                <a:gd name="T41" fmla="*/ 247 h 662"/>
                <a:gd name="T42" fmla="*/ 15 w 463"/>
                <a:gd name="T43" fmla="*/ 264 h 662"/>
                <a:gd name="T44" fmla="*/ 62 w 463"/>
                <a:gd name="T45" fmla="*/ 316 h 662"/>
                <a:gd name="T46" fmla="*/ 62 w 463"/>
                <a:gd name="T47" fmla="*/ 318 h 662"/>
                <a:gd name="T48" fmla="*/ 48 w 463"/>
                <a:gd name="T49" fmla="*/ 371 h 662"/>
                <a:gd name="T50" fmla="*/ 20 w 463"/>
                <a:gd name="T51" fmla="*/ 389 h 662"/>
                <a:gd name="T52" fmla="*/ 47 w 463"/>
                <a:gd name="T53" fmla="*/ 473 h 662"/>
                <a:gd name="T54" fmla="*/ 63 w 463"/>
                <a:gd name="T55" fmla="*/ 500 h 662"/>
                <a:gd name="T56" fmla="*/ 41 w 463"/>
                <a:gd name="T57" fmla="*/ 548 h 662"/>
                <a:gd name="T58" fmla="*/ 25 w 463"/>
                <a:gd name="T59" fmla="*/ 595 h 662"/>
                <a:gd name="T60" fmla="*/ 27 w 463"/>
                <a:gd name="T61" fmla="*/ 628 h 662"/>
                <a:gd name="T62" fmla="*/ 35 w 463"/>
                <a:gd name="T63" fmla="*/ 636 h 662"/>
                <a:gd name="T64" fmla="*/ 36 w 463"/>
                <a:gd name="T65" fmla="*/ 643 h 662"/>
                <a:gd name="T66" fmla="*/ 36 w 463"/>
                <a:gd name="T67" fmla="*/ 644 h 662"/>
                <a:gd name="T68" fmla="*/ 122 w 463"/>
                <a:gd name="T69" fmla="*/ 654 h 662"/>
                <a:gd name="T70" fmla="*/ 148 w 463"/>
                <a:gd name="T71" fmla="*/ 611 h 662"/>
                <a:gd name="T72" fmla="*/ 274 w 463"/>
                <a:gd name="T73" fmla="*/ 466 h 662"/>
                <a:gd name="T74" fmla="*/ 329 w 463"/>
                <a:gd name="T75" fmla="*/ 432 h 662"/>
                <a:gd name="T76" fmla="*/ 308 w 463"/>
                <a:gd name="T77" fmla="*/ 412 h 662"/>
                <a:gd name="T78" fmla="*/ 302 w 463"/>
                <a:gd name="T79" fmla="*/ 389 h 662"/>
                <a:gd name="T80" fmla="*/ 230 w 463"/>
                <a:gd name="T81" fmla="*/ 315 h 662"/>
                <a:gd name="T82" fmla="*/ 160 w 463"/>
                <a:gd name="T83" fmla="*/ 301 h 662"/>
                <a:gd name="T84" fmla="*/ 133 w 463"/>
                <a:gd name="T85" fmla="*/ 263 h 662"/>
                <a:gd name="T86" fmla="*/ 175 w 463"/>
                <a:gd name="T87" fmla="*/ 195 h 662"/>
                <a:gd name="T88" fmla="*/ 186 w 463"/>
                <a:gd name="T89" fmla="*/ 162 h 662"/>
                <a:gd name="T90" fmla="*/ 273 w 463"/>
                <a:gd name="T91" fmla="*/ 177 h 662"/>
                <a:gd name="T92" fmla="*/ 267 w 463"/>
                <a:gd name="T93" fmla="*/ 211 h 662"/>
                <a:gd name="T94" fmla="*/ 315 w 463"/>
                <a:gd name="T95" fmla="*/ 252 h 662"/>
                <a:gd name="T96" fmla="*/ 395 w 463"/>
                <a:gd name="T97" fmla="*/ 321 h 662"/>
                <a:gd name="T98" fmla="*/ 437 w 463"/>
                <a:gd name="T99" fmla="*/ 270 h 662"/>
                <a:gd name="T100" fmla="*/ 443 w 463"/>
                <a:gd name="T101" fmla="*/ 244 h 662"/>
                <a:gd name="T102" fmla="*/ 462 w 463"/>
                <a:gd name="T103" fmla="*/ 230 h 662"/>
                <a:gd name="T104" fmla="*/ 428 w 463"/>
                <a:gd name="T105" fmla="*/ 205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63" h="662">
                  <a:moveTo>
                    <a:pt x="426" y="200"/>
                  </a:moveTo>
                  <a:cubicBezTo>
                    <a:pt x="418" y="196"/>
                    <a:pt x="418" y="196"/>
                    <a:pt x="418" y="196"/>
                  </a:cubicBezTo>
                  <a:cubicBezTo>
                    <a:pt x="418" y="196"/>
                    <a:pt x="418" y="196"/>
                    <a:pt x="418" y="196"/>
                  </a:cubicBezTo>
                  <a:cubicBezTo>
                    <a:pt x="417" y="196"/>
                    <a:pt x="417" y="196"/>
                    <a:pt x="417" y="196"/>
                  </a:cubicBezTo>
                  <a:cubicBezTo>
                    <a:pt x="410" y="189"/>
                    <a:pt x="410" y="189"/>
                    <a:pt x="410" y="189"/>
                  </a:cubicBezTo>
                  <a:cubicBezTo>
                    <a:pt x="381" y="181"/>
                    <a:pt x="381" y="181"/>
                    <a:pt x="381" y="181"/>
                  </a:cubicBezTo>
                  <a:cubicBezTo>
                    <a:pt x="373" y="181"/>
                    <a:pt x="373" y="181"/>
                    <a:pt x="373" y="181"/>
                  </a:cubicBezTo>
                  <a:cubicBezTo>
                    <a:pt x="368" y="183"/>
                    <a:pt x="368" y="183"/>
                    <a:pt x="368" y="183"/>
                  </a:cubicBezTo>
                  <a:cubicBezTo>
                    <a:pt x="357" y="161"/>
                    <a:pt x="357" y="161"/>
                    <a:pt x="357" y="161"/>
                  </a:cubicBezTo>
                  <a:cubicBezTo>
                    <a:pt x="358" y="160"/>
                    <a:pt x="358" y="160"/>
                    <a:pt x="358" y="160"/>
                  </a:cubicBezTo>
                  <a:cubicBezTo>
                    <a:pt x="366" y="149"/>
                    <a:pt x="366" y="149"/>
                    <a:pt x="366" y="149"/>
                  </a:cubicBezTo>
                  <a:cubicBezTo>
                    <a:pt x="366" y="137"/>
                    <a:pt x="366" y="137"/>
                    <a:pt x="366" y="137"/>
                  </a:cubicBezTo>
                  <a:cubicBezTo>
                    <a:pt x="367" y="134"/>
                    <a:pt x="367" y="134"/>
                    <a:pt x="367" y="134"/>
                  </a:cubicBezTo>
                  <a:cubicBezTo>
                    <a:pt x="372" y="126"/>
                    <a:pt x="372" y="126"/>
                    <a:pt x="372" y="126"/>
                  </a:cubicBezTo>
                  <a:cubicBezTo>
                    <a:pt x="368" y="124"/>
                    <a:pt x="368" y="124"/>
                    <a:pt x="368" y="124"/>
                  </a:cubicBezTo>
                  <a:cubicBezTo>
                    <a:pt x="352" y="121"/>
                    <a:pt x="352" y="121"/>
                    <a:pt x="352" y="121"/>
                  </a:cubicBezTo>
                  <a:cubicBezTo>
                    <a:pt x="352" y="121"/>
                    <a:pt x="352" y="121"/>
                    <a:pt x="352" y="121"/>
                  </a:cubicBezTo>
                  <a:cubicBezTo>
                    <a:pt x="325" y="116"/>
                    <a:pt x="325" y="116"/>
                    <a:pt x="325" y="116"/>
                  </a:cubicBezTo>
                  <a:cubicBezTo>
                    <a:pt x="323" y="116"/>
                    <a:pt x="323" y="116"/>
                    <a:pt x="323" y="116"/>
                  </a:cubicBezTo>
                  <a:cubicBezTo>
                    <a:pt x="307" y="101"/>
                    <a:pt x="307" y="101"/>
                    <a:pt x="307" y="101"/>
                  </a:cubicBezTo>
                  <a:cubicBezTo>
                    <a:pt x="307" y="100"/>
                    <a:pt x="307" y="100"/>
                    <a:pt x="307" y="100"/>
                  </a:cubicBezTo>
                  <a:cubicBezTo>
                    <a:pt x="302" y="89"/>
                    <a:pt x="302" y="89"/>
                    <a:pt x="302" y="89"/>
                  </a:cubicBezTo>
                  <a:cubicBezTo>
                    <a:pt x="301" y="86"/>
                    <a:pt x="301" y="86"/>
                    <a:pt x="301" y="86"/>
                  </a:cubicBezTo>
                  <a:cubicBezTo>
                    <a:pt x="309" y="64"/>
                    <a:pt x="309" y="64"/>
                    <a:pt x="309" y="64"/>
                  </a:cubicBezTo>
                  <a:cubicBezTo>
                    <a:pt x="309" y="48"/>
                    <a:pt x="309" y="48"/>
                    <a:pt x="309" y="48"/>
                  </a:cubicBezTo>
                  <a:cubicBezTo>
                    <a:pt x="308" y="44"/>
                    <a:pt x="308" y="44"/>
                    <a:pt x="308" y="44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298" y="53"/>
                    <a:pt x="298" y="53"/>
                    <a:pt x="298" y="53"/>
                  </a:cubicBezTo>
                  <a:cubicBezTo>
                    <a:pt x="296" y="56"/>
                    <a:pt x="296" y="56"/>
                    <a:pt x="296" y="56"/>
                  </a:cubicBezTo>
                  <a:cubicBezTo>
                    <a:pt x="294" y="53"/>
                    <a:pt x="294" y="53"/>
                    <a:pt x="294" y="53"/>
                  </a:cubicBezTo>
                  <a:cubicBezTo>
                    <a:pt x="291" y="52"/>
                    <a:pt x="291" y="52"/>
                    <a:pt x="291" y="52"/>
                  </a:cubicBezTo>
                  <a:cubicBezTo>
                    <a:pt x="275" y="39"/>
                    <a:pt x="275" y="39"/>
                    <a:pt x="275" y="39"/>
                  </a:cubicBezTo>
                  <a:cubicBezTo>
                    <a:pt x="273" y="37"/>
                    <a:pt x="273" y="37"/>
                    <a:pt x="273" y="37"/>
                  </a:cubicBezTo>
                  <a:cubicBezTo>
                    <a:pt x="273" y="35"/>
                    <a:pt x="273" y="35"/>
                    <a:pt x="273" y="35"/>
                  </a:cubicBezTo>
                  <a:cubicBezTo>
                    <a:pt x="270" y="12"/>
                    <a:pt x="270" y="12"/>
                    <a:pt x="270" y="12"/>
                  </a:cubicBezTo>
                  <a:cubicBezTo>
                    <a:pt x="263" y="0"/>
                    <a:pt x="263" y="0"/>
                    <a:pt x="263" y="0"/>
                  </a:cubicBezTo>
                  <a:cubicBezTo>
                    <a:pt x="247" y="1"/>
                    <a:pt x="247" y="1"/>
                    <a:pt x="247" y="1"/>
                  </a:cubicBezTo>
                  <a:cubicBezTo>
                    <a:pt x="237" y="18"/>
                    <a:pt x="237" y="18"/>
                    <a:pt x="237" y="18"/>
                  </a:cubicBezTo>
                  <a:cubicBezTo>
                    <a:pt x="236" y="20"/>
                    <a:pt x="236" y="20"/>
                    <a:pt x="236" y="20"/>
                  </a:cubicBezTo>
                  <a:cubicBezTo>
                    <a:pt x="235" y="22"/>
                    <a:pt x="235" y="22"/>
                    <a:pt x="235" y="22"/>
                  </a:cubicBezTo>
                  <a:cubicBezTo>
                    <a:pt x="210" y="16"/>
                    <a:pt x="210" y="16"/>
                    <a:pt x="210" y="16"/>
                  </a:cubicBezTo>
                  <a:cubicBezTo>
                    <a:pt x="206" y="39"/>
                    <a:pt x="206" y="39"/>
                    <a:pt x="206" y="39"/>
                  </a:cubicBezTo>
                  <a:cubicBezTo>
                    <a:pt x="206" y="63"/>
                    <a:pt x="206" y="63"/>
                    <a:pt x="206" y="63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191" y="85"/>
                    <a:pt x="191" y="85"/>
                    <a:pt x="191" y="85"/>
                  </a:cubicBezTo>
                  <a:cubicBezTo>
                    <a:pt x="191" y="87"/>
                    <a:pt x="191" y="87"/>
                    <a:pt x="191" y="87"/>
                  </a:cubicBezTo>
                  <a:cubicBezTo>
                    <a:pt x="189" y="88"/>
                    <a:pt x="189" y="88"/>
                    <a:pt x="189" y="88"/>
                  </a:cubicBezTo>
                  <a:cubicBezTo>
                    <a:pt x="188" y="88"/>
                    <a:pt x="188" y="88"/>
                    <a:pt x="188" y="88"/>
                  </a:cubicBezTo>
                  <a:cubicBezTo>
                    <a:pt x="172" y="89"/>
                    <a:pt x="172" y="89"/>
                    <a:pt x="172" y="89"/>
                  </a:cubicBezTo>
                  <a:cubicBezTo>
                    <a:pt x="156" y="102"/>
                    <a:pt x="156" y="102"/>
                    <a:pt x="156" y="102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21" y="93"/>
                    <a:pt x="121" y="93"/>
                    <a:pt x="121" y="93"/>
                  </a:cubicBezTo>
                  <a:cubicBezTo>
                    <a:pt x="117" y="104"/>
                    <a:pt x="117" y="104"/>
                    <a:pt x="117" y="104"/>
                  </a:cubicBezTo>
                  <a:cubicBezTo>
                    <a:pt x="117" y="105"/>
                    <a:pt x="117" y="105"/>
                    <a:pt x="117" y="105"/>
                  </a:cubicBezTo>
                  <a:cubicBezTo>
                    <a:pt x="104" y="126"/>
                    <a:pt x="104" y="126"/>
                    <a:pt x="104" y="126"/>
                  </a:cubicBezTo>
                  <a:cubicBezTo>
                    <a:pt x="102" y="130"/>
                    <a:pt x="99" y="132"/>
                    <a:pt x="96" y="133"/>
                  </a:cubicBezTo>
                  <a:cubicBezTo>
                    <a:pt x="83" y="131"/>
                    <a:pt x="83" y="131"/>
                    <a:pt x="83" y="13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63" y="122"/>
                    <a:pt x="63" y="122"/>
                    <a:pt x="63" y="122"/>
                  </a:cubicBezTo>
                  <a:cubicBezTo>
                    <a:pt x="62" y="121"/>
                    <a:pt x="62" y="121"/>
                    <a:pt x="62" y="121"/>
                  </a:cubicBezTo>
                  <a:cubicBezTo>
                    <a:pt x="62" y="120"/>
                    <a:pt x="62" y="120"/>
                    <a:pt x="62" y="120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54" y="75"/>
                    <a:pt x="54" y="75"/>
                    <a:pt x="54" y="75"/>
                  </a:cubicBezTo>
                  <a:cubicBezTo>
                    <a:pt x="50" y="70"/>
                    <a:pt x="50" y="70"/>
                    <a:pt x="50" y="70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20" y="126"/>
                    <a:pt x="20" y="126"/>
                    <a:pt x="20" y="126"/>
                  </a:cubicBezTo>
                  <a:cubicBezTo>
                    <a:pt x="20" y="127"/>
                    <a:pt x="20" y="127"/>
                    <a:pt x="20" y="127"/>
                  </a:cubicBezTo>
                  <a:cubicBezTo>
                    <a:pt x="20" y="127"/>
                    <a:pt x="20" y="127"/>
                    <a:pt x="20" y="127"/>
                  </a:cubicBezTo>
                  <a:cubicBezTo>
                    <a:pt x="20" y="128"/>
                    <a:pt x="20" y="128"/>
                    <a:pt x="20" y="128"/>
                  </a:cubicBezTo>
                  <a:cubicBezTo>
                    <a:pt x="19" y="128"/>
                    <a:pt x="19" y="128"/>
                    <a:pt x="19" y="128"/>
                  </a:cubicBezTo>
                  <a:cubicBezTo>
                    <a:pt x="9" y="142"/>
                    <a:pt x="9" y="142"/>
                    <a:pt x="9" y="142"/>
                  </a:cubicBezTo>
                  <a:cubicBezTo>
                    <a:pt x="9" y="146"/>
                    <a:pt x="6" y="152"/>
                    <a:pt x="0" y="162"/>
                  </a:cubicBezTo>
                  <a:cubicBezTo>
                    <a:pt x="6" y="186"/>
                    <a:pt x="6" y="186"/>
                    <a:pt x="6" y="186"/>
                  </a:cubicBezTo>
                  <a:cubicBezTo>
                    <a:pt x="38" y="221"/>
                    <a:pt x="38" y="221"/>
                    <a:pt x="38" y="221"/>
                  </a:cubicBezTo>
                  <a:cubicBezTo>
                    <a:pt x="38" y="221"/>
                    <a:pt x="38" y="221"/>
                    <a:pt x="38" y="221"/>
                  </a:cubicBezTo>
                  <a:cubicBezTo>
                    <a:pt x="48" y="243"/>
                    <a:pt x="48" y="243"/>
                    <a:pt x="48" y="243"/>
                  </a:cubicBezTo>
                  <a:cubicBezTo>
                    <a:pt x="48" y="245"/>
                    <a:pt x="48" y="245"/>
                    <a:pt x="48" y="245"/>
                  </a:cubicBezTo>
                  <a:cubicBezTo>
                    <a:pt x="47" y="247"/>
                    <a:pt x="47" y="247"/>
                    <a:pt x="47" y="247"/>
                  </a:cubicBezTo>
                  <a:cubicBezTo>
                    <a:pt x="46" y="247"/>
                    <a:pt x="46" y="247"/>
                    <a:pt x="46" y="247"/>
                  </a:cubicBezTo>
                  <a:cubicBezTo>
                    <a:pt x="38" y="258"/>
                    <a:pt x="38" y="258"/>
                    <a:pt x="38" y="258"/>
                  </a:cubicBezTo>
                  <a:cubicBezTo>
                    <a:pt x="36" y="260"/>
                    <a:pt x="36" y="260"/>
                    <a:pt x="36" y="260"/>
                  </a:cubicBezTo>
                  <a:cubicBezTo>
                    <a:pt x="15" y="264"/>
                    <a:pt x="15" y="264"/>
                    <a:pt x="15" y="264"/>
                  </a:cubicBezTo>
                  <a:cubicBezTo>
                    <a:pt x="17" y="281"/>
                    <a:pt x="17" y="281"/>
                    <a:pt x="17" y="281"/>
                  </a:cubicBezTo>
                  <a:cubicBezTo>
                    <a:pt x="33" y="290"/>
                    <a:pt x="33" y="290"/>
                    <a:pt x="33" y="290"/>
                  </a:cubicBezTo>
                  <a:cubicBezTo>
                    <a:pt x="56" y="295"/>
                    <a:pt x="56" y="295"/>
                    <a:pt x="56" y="295"/>
                  </a:cubicBezTo>
                  <a:cubicBezTo>
                    <a:pt x="62" y="316"/>
                    <a:pt x="62" y="316"/>
                    <a:pt x="62" y="316"/>
                  </a:cubicBezTo>
                  <a:cubicBezTo>
                    <a:pt x="62" y="316"/>
                    <a:pt x="62" y="316"/>
                    <a:pt x="62" y="316"/>
                  </a:cubicBezTo>
                  <a:cubicBezTo>
                    <a:pt x="62" y="316"/>
                    <a:pt x="62" y="316"/>
                    <a:pt x="62" y="316"/>
                  </a:cubicBezTo>
                  <a:cubicBezTo>
                    <a:pt x="62" y="317"/>
                    <a:pt x="62" y="317"/>
                    <a:pt x="62" y="317"/>
                  </a:cubicBezTo>
                  <a:cubicBezTo>
                    <a:pt x="62" y="318"/>
                    <a:pt x="62" y="318"/>
                    <a:pt x="62" y="318"/>
                  </a:cubicBezTo>
                  <a:cubicBezTo>
                    <a:pt x="57" y="354"/>
                    <a:pt x="57" y="354"/>
                    <a:pt x="57" y="354"/>
                  </a:cubicBezTo>
                  <a:cubicBezTo>
                    <a:pt x="57" y="354"/>
                    <a:pt x="57" y="354"/>
                    <a:pt x="57" y="354"/>
                  </a:cubicBezTo>
                  <a:cubicBezTo>
                    <a:pt x="57" y="355"/>
                    <a:pt x="57" y="355"/>
                    <a:pt x="57" y="355"/>
                  </a:cubicBezTo>
                  <a:cubicBezTo>
                    <a:pt x="48" y="371"/>
                    <a:pt x="48" y="371"/>
                    <a:pt x="48" y="371"/>
                  </a:cubicBezTo>
                  <a:cubicBezTo>
                    <a:pt x="48" y="374"/>
                    <a:pt x="48" y="374"/>
                    <a:pt x="48" y="374"/>
                  </a:cubicBezTo>
                  <a:cubicBezTo>
                    <a:pt x="46" y="374"/>
                    <a:pt x="46" y="374"/>
                    <a:pt x="46" y="374"/>
                  </a:cubicBezTo>
                  <a:cubicBezTo>
                    <a:pt x="20" y="378"/>
                    <a:pt x="20" y="378"/>
                    <a:pt x="20" y="378"/>
                  </a:cubicBezTo>
                  <a:cubicBezTo>
                    <a:pt x="20" y="389"/>
                    <a:pt x="20" y="389"/>
                    <a:pt x="20" y="389"/>
                  </a:cubicBezTo>
                  <a:cubicBezTo>
                    <a:pt x="12" y="412"/>
                    <a:pt x="12" y="412"/>
                    <a:pt x="12" y="412"/>
                  </a:cubicBezTo>
                  <a:cubicBezTo>
                    <a:pt x="9" y="438"/>
                    <a:pt x="9" y="438"/>
                    <a:pt x="9" y="438"/>
                  </a:cubicBezTo>
                  <a:cubicBezTo>
                    <a:pt x="15" y="453"/>
                    <a:pt x="15" y="453"/>
                    <a:pt x="15" y="453"/>
                  </a:cubicBezTo>
                  <a:cubicBezTo>
                    <a:pt x="47" y="473"/>
                    <a:pt x="47" y="473"/>
                    <a:pt x="47" y="473"/>
                  </a:cubicBezTo>
                  <a:cubicBezTo>
                    <a:pt x="48" y="474"/>
                    <a:pt x="48" y="474"/>
                    <a:pt x="48" y="474"/>
                  </a:cubicBezTo>
                  <a:cubicBezTo>
                    <a:pt x="62" y="498"/>
                    <a:pt x="62" y="498"/>
                    <a:pt x="62" y="498"/>
                  </a:cubicBezTo>
                  <a:cubicBezTo>
                    <a:pt x="62" y="499"/>
                    <a:pt x="62" y="499"/>
                    <a:pt x="62" y="499"/>
                  </a:cubicBezTo>
                  <a:cubicBezTo>
                    <a:pt x="63" y="500"/>
                    <a:pt x="63" y="500"/>
                    <a:pt x="63" y="500"/>
                  </a:cubicBezTo>
                  <a:cubicBezTo>
                    <a:pt x="62" y="501"/>
                    <a:pt x="62" y="501"/>
                    <a:pt x="62" y="501"/>
                  </a:cubicBezTo>
                  <a:cubicBezTo>
                    <a:pt x="45" y="538"/>
                    <a:pt x="45" y="538"/>
                    <a:pt x="45" y="538"/>
                  </a:cubicBezTo>
                  <a:cubicBezTo>
                    <a:pt x="41" y="548"/>
                    <a:pt x="41" y="548"/>
                    <a:pt x="41" y="548"/>
                  </a:cubicBezTo>
                  <a:cubicBezTo>
                    <a:pt x="41" y="548"/>
                    <a:pt x="41" y="548"/>
                    <a:pt x="41" y="548"/>
                  </a:cubicBezTo>
                  <a:cubicBezTo>
                    <a:pt x="30" y="572"/>
                    <a:pt x="30" y="572"/>
                    <a:pt x="30" y="572"/>
                  </a:cubicBezTo>
                  <a:cubicBezTo>
                    <a:pt x="26" y="591"/>
                    <a:pt x="26" y="591"/>
                    <a:pt x="26" y="591"/>
                  </a:cubicBezTo>
                  <a:cubicBezTo>
                    <a:pt x="25" y="594"/>
                    <a:pt x="25" y="594"/>
                    <a:pt x="25" y="594"/>
                  </a:cubicBezTo>
                  <a:cubicBezTo>
                    <a:pt x="25" y="595"/>
                    <a:pt x="25" y="595"/>
                    <a:pt x="25" y="595"/>
                  </a:cubicBezTo>
                  <a:cubicBezTo>
                    <a:pt x="20" y="599"/>
                    <a:pt x="17" y="603"/>
                    <a:pt x="15" y="609"/>
                  </a:cubicBezTo>
                  <a:cubicBezTo>
                    <a:pt x="14" y="611"/>
                    <a:pt x="14" y="614"/>
                    <a:pt x="16" y="616"/>
                  </a:cubicBezTo>
                  <a:cubicBezTo>
                    <a:pt x="17" y="617"/>
                    <a:pt x="17" y="617"/>
                    <a:pt x="17" y="617"/>
                  </a:cubicBezTo>
                  <a:cubicBezTo>
                    <a:pt x="27" y="628"/>
                    <a:pt x="27" y="628"/>
                    <a:pt x="27" y="628"/>
                  </a:cubicBezTo>
                  <a:cubicBezTo>
                    <a:pt x="27" y="628"/>
                    <a:pt x="27" y="628"/>
                    <a:pt x="27" y="628"/>
                  </a:cubicBezTo>
                  <a:cubicBezTo>
                    <a:pt x="27" y="628"/>
                    <a:pt x="27" y="628"/>
                    <a:pt x="27" y="628"/>
                  </a:cubicBezTo>
                  <a:cubicBezTo>
                    <a:pt x="33" y="637"/>
                    <a:pt x="33" y="637"/>
                    <a:pt x="33" y="637"/>
                  </a:cubicBezTo>
                  <a:cubicBezTo>
                    <a:pt x="35" y="636"/>
                    <a:pt x="35" y="636"/>
                    <a:pt x="35" y="636"/>
                  </a:cubicBezTo>
                  <a:cubicBezTo>
                    <a:pt x="35" y="636"/>
                    <a:pt x="35" y="636"/>
                    <a:pt x="35" y="636"/>
                  </a:cubicBezTo>
                  <a:cubicBezTo>
                    <a:pt x="36" y="639"/>
                    <a:pt x="36" y="639"/>
                    <a:pt x="36" y="639"/>
                  </a:cubicBezTo>
                  <a:cubicBezTo>
                    <a:pt x="36" y="640"/>
                    <a:pt x="36" y="640"/>
                    <a:pt x="36" y="640"/>
                  </a:cubicBezTo>
                  <a:cubicBezTo>
                    <a:pt x="36" y="643"/>
                    <a:pt x="36" y="643"/>
                    <a:pt x="36" y="643"/>
                  </a:cubicBezTo>
                  <a:cubicBezTo>
                    <a:pt x="36" y="643"/>
                    <a:pt x="36" y="643"/>
                    <a:pt x="36" y="643"/>
                  </a:cubicBezTo>
                  <a:cubicBezTo>
                    <a:pt x="36" y="644"/>
                    <a:pt x="36" y="644"/>
                    <a:pt x="36" y="644"/>
                  </a:cubicBezTo>
                  <a:cubicBezTo>
                    <a:pt x="36" y="644"/>
                    <a:pt x="36" y="644"/>
                    <a:pt x="36" y="644"/>
                  </a:cubicBezTo>
                  <a:cubicBezTo>
                    <a:pt x="36" y="644"/>
                    <a:pt x="36" y="644"/>
                    <a:pt x="36" y="644"/>
                  </a:cubicBezTo>
                  <a:cubicBezTo>
                    <a:pt x="38" y="651"/>
                    <a:pt x="38" y="651"/>
                    <a:pt x="38" y="651"/>
                  </a:cubicBezTo>
                  <a:cubicBezTo>
                    <a:pt x="47" y="654"/>
                    <a:pt x="47" y="654"/>
                    <a:pt x="47" y="654"/>
                  </a:cubicBezTo>
                  <a:cubicBezTo>
                    <a:pt x="85" y="662"/>
                    <a:pt x="85" y="662"/>
                    <a:pt x="85" y="662"/>
                  </a:cubicBezTo>
                  <a:cubicBezTo>
                    <a:pt x="98" y="662"/>
                    <a:pt x="110" y="659"/>
                    <a:pt x="122" y="654"/>
                  </a:cubicBezTo>
                  <a:cubicBezTo>
                    <a:pt x="135" y="648"/>
                    <a:pt x="147" y="647"/>
                    <a:pt x="159" y="649"/>
                  </a:cubicBezTo>
                  <a:cubicBezTo>
                    <a:pt x="161" y="642"/>
                    <a:pt x="161" y="642"/>
                    <a:pt x="161" y="642"/>
                  </a:cubicBezTo>
                  <a:cubicBezTo>
                    <a:pt x="149" y="614"/>
                    <a:pt x="149" y="614"/>
                    <a:pt x="149" y="614"/>
                  </a:cubicBezTo>
                  <a:cubicBezTo>
                    <a:pt x="148" y="611"/>
                    <a:pt x="148" y="611"/>
                    <a:pt x="148" y="611"/>
                  </a:cubicBezTo>
                  <a:cubicBezTo>
                    <a:pt x="149" y="611"/>
                    <a:pt x="149" y="611"/>
                    <a:pt x="149" y="611"/>
                  </a:cubicBezTo>
                  <a:cubicBezTo>
                    <a:pt x="209" y="528"/>
                    <a:pt x="209" y="528"/>
                    <a:pt x="209" y="528"/>
                  </a:cubicBezTo>
                  <a:cubicBezTo>
                    <a:pt x="273" y="466"/>
                    <a:pt x="273" y="466"/>
                    <a:pt x="273" y="466"/>
                  </a:cubicBezTo>
                  <a:cubicBezTo>
                    <a:pt x="274" y="466"/>
                    <a:pt x="274" y="466"/>
                    <a:pt x="274" y="466"/>
                  </a:cubicBezTo>
                  <a:cubicBezTo>
                    <a:pt x="294" y="458"/>
                    <a:pt x="294" y="458"/>
                    <a:pt x="294" y="458"/>
                  </a:cubicBezTo>
                  <a:cubicBezTo>
                    <a:pt x="305" y="447"/>
                    <a:pt x="305" y="447"/>
                    <a:pt x="305" y="447"/>
                  </a:cubicBezTo>
                  <a:cubicBezTo>
                    <a:pt x="305" y="446"/>
                    <a:pt x="305" y="446"/>
                    <a:pt x="305" y="446"/>
                  </a:cubicBezTo>
                  <a:cubicBezTo>
                    <a:pt x="313" y="439"/>
                    <a:pt x="321" y="435"/>
                    <a:pt x="329" y="432"/>
                  </a:cubicBezTo>
                  <a:cubicBezTo>
                    <a:pt x="323" y="427"/>
                    <a:pt x="323" y="427"/>
                    <a:pt x="323" y="427"/>
                  </a:cubicBezTo>
                  <a:cubicBezTo>
                    <a:pt x="309" y="413"/>
                    <a:pt x="309" y="413"/>
                    <a:pt x="309" y="413"/>
                  </a:cubicBezTo>
                  <a:cubicBezTo>
                    <a:pt x="309" y="412"/>
                    <a:pt x="309" y="412"/>
                    <a:pt x="309" y="412"/>
                  </a:cubicBezTo>
                  <a:cubicBezTo>
                    <a:pt x="308" y="412"/>
                    <a:pt x="308" y="412"/>
                    <a:pt x="308" y="412"/>
                  </a:cubicBezTo>
                  <a:cubicBezTo>
                    <a:pt x="297" y="399"/>
                    <a:pt x="297" y="399"/>
                    <a:pt x="297" y="399"/>
                  </a:cubicBezTo>
                  <a:cubicBezTo>
                    <a:pt x="296" y="397"/>
                    <a:pt x="296" y="397"/>
                    <a:pt x="296" y="397"/>
                  </a:cubicBezTo>
                  <a:cubicBezTo>
                    <a:pt x="296" y="395"/>
                    <a:pt x="296" y="395"/>
                    <a:pt x="296" y="395"/>
                  </a:cubicBezTo>
                  <a:cubicBezTo>
                    <a:pt x="302" y="389"/>
                    <a:pt x="302" y="389"/>
                    <a:pt x="302" y="389"/>
                  </a:cubicBezTo>
                  <a:cubicBezTo>
                    <a:pt x="288" y="392"/>
                    <a:pt x="288" y="392"/>
                    <a:pt x="288" y="392"/>
                  </a:cubicBezTo>
                  <a:cubicBezTo>
                    <a:pt x="258" y="385"/>
                    <a:pt x="258" y="385"/>
                    <a:pt x="258" y="385"/>
                  </a:cubicBezTo>
                  <a:cubicBezTo>
                    <a:pt x="247" y="379"/>
                    <a:pt x="239" y="373"/>
                    <a:pt x="237" y="366"/>
                  </a:cubicBezTo>
                  <a:cubicBezTo>
                    <a:pt x="231" y="347"/>
                    <a:pt x="229" y="330"/>
                    <a:pt x="230" y="315"/>
                  </a:cubicBezTo>
                  <a:cubicBezTo>
                    <a:pt x="226" y="320"/>
                    <a:pt x="220" y="321"/>
                    <a:pt x="215" y="321"/>
                  </a:cubicBezTo>
                  <a:cubicBezTo>
                    <a:pt x="193" y="316"/>
                    <a:pt x="193" y="316"/>
                    <a:pt x="193" y="316"/>
                  </a:cubicBezTo>
                  <a:cubicBezTo>
                    <a:pt x="178" y="305"/>
                    <a:pt x="178" y="305"/>
                    <a:pt x="178" y="305"/>
                  </a:cubicBezTo>
                  <a:cubicBezTo>
                    <a:pt x="160" y="301"/>
                    <a:pt x="160" y="301"/>
                    <a:pt x="160" y="301"/>
                  </a:cubicBezTo>
                  <a:cubicBezTo>
                    <a:pt x="152" y="301"/>
                    <a:pt x="152" y="301"/>
                    <a:pt x="152" y="301"/>
                  </a:cubicBezTo>
                  <a:cubicBezTo>
                    <a:pt x="147" y="301"/>
                    <a:pt x="140" y="299"/>
                    <a:pt x="136" y="295"/>
                  </a:cubicBezTo>
                  <a:cubicBezTo>
                    <a:pt x="130" y="291"/>
                    <a:pt x="126" y="286"/>
                    <a:pt x="125" y="282"/>
                  </a:cubicBezTo>
                  <a:cubicBezTo>
                    <a:pt x="123" y="274"/>
                    <a:pt x="125" y="268"/>
                    <a:pt x="133" y="263"/>
                  </a:cubicBezTo>
                  <a:cubicBezTo>
                    <a:pt x="140" y="258"/>
                    <a:pt x="149" y="249"/>
                    <a:pt x="156" y="239"/>
                  </a:cubicBezTo>
                  <a:cubicBezTo>
                    <a:pt x="149" y="229"/>
                    <a:pt x="145" y="220"/>
                    <a:pt x="149" y="210"/>
                  </a:cubicBezTo>
                  <a:cubicBezTo>
                    <a:pt x="150" y="209"/>
                    <a:pt x="150" y="209"/>
                    <a:pt x="150" y="209"/>
                  </a:cubicBezTo>
                  <a:cubicBezTo>
                    <a:pt x="151" y="204"/>
                    <a:pt x="159" y="200"/>
                    <a:pt x="175" y="195"/>
                  </a:cubicBezTo>
                  <a:cubicBezTo>
                    <a:pt x="176" y="189"/>
                    <a:pt x="178" y="186"/>
                    <a:pt x="180" y="185"/>
                  </a:cubicBezTo>
                  <a:cubicBezTo>
                    <a:pt x="196" y="186"/>
                    <a:pt x="196" y="186"/>
                    <a:pt x="196" y="186"/>
                  </a:cubicBezTo>
                  <a:cubicBezTo>
                    <a:pt x="194" y="184"/>
                    <a:pt x="194" y="184"/>
                    <a:pt x="194" y="184"/>
                  </a:cubicBezTo>
                  <a:cubicBezTo>
                    <a:pt x="183" y="178"/>
                    <a:pt x="180" y="170"/>
                    <a:pt x="186" y="162"/>
                  </a:cubicBezTo>
                  <a:cubicBezTo>
                    <a:pt x="194" y="156"/>
                    <a:pt x="194" y="156"/>
                    <a:pt x="194" y="156"/>
                  </a:cubicBezTo>
                  <a:cubicBezTo>
                    <a:pt x="204" y="152"/>
                    <a:pt x="215" y="153"/>
                    <a:pt x="227" y="160"/>
                  </a:cubicBezTo>
                  <a:cubicBezTo>
                    <a:pt x="251" y="177"/>
                    <a:pt x="251" y="177"/>
                    <a:pt x="251" y="177"/>
                  </a:cubicBezTo>
                  <a:cubicBezTo>
                    <a:pt x="273" y="177"/>
                    <a:pt x="273" y="177"/>
                    <a:pt x="273" y="177"/>
                  </a:cubicBezTo>
                  <a:cubicBezTo>
                    <a:pt x="281" y="183"/>
                    <a:pt x="281" y="183"/>
                    <a:pt x="281" y="183"/>
                  </a:cubicBezTo>
                  <a:cubicBezTo>
                    <a:pt x="283" y="191"/>
                    <a:pt x="283" y="191"/>
                    <a:pt x="283" y="191"/>
                  </a:cubicBezTo>
                  <a:cubicBezTo>
                    <a:pt x="283" y="197"/>
                    <a:pt x="279" y="200"/>
                    <a:pt x="275" y="200"/>
                  </a:cubicBezTo>
                  <a:cubicBezTo>
                    <a:pt x="270" y="200"/>
                    <a:pt x="268" y="205"/>
                    <a:pt x="267" y="211"/>
                  </a:cubicBezTo>
                  <a:cubicBezTo>
                    <a:pt x="277" y="237"/>
                    <a:pt x="277" y="237"/>
                    <a:pt x="277" y="237"/>
                  </a:cubicBezTo>
                  <a:cubicBezTo>
                    <a:pt x="284" y="227"/>
                    <a:pt x="290" y="222"/>
                    <a:pt x="296" y="221"/>
                  </a:cubicBezTo>
                  <a:cubicBezTo>
                    <a:pt x="300" y="221"/>
                    <a:pt x="304" y="223"/>
                    <a:pt x="307" y="227"/>
                  </a:cubicBezTo>
                  <a:cubicBezTo>
                    <a:pt x="310" y="233"/>
                    <a:pt x="313" y="242"/>
                    <a:pt x="315" y="252"/>
                  </a:cubicBezTo>
                  <a:cubicBezTo>
                    <a:pt x="316" y="263"/>
                    <a:pt x="320" y="273"/>
                    <a:pt x="323" y="278"/>
                  </a:cubicBezTo>
                  <a:cubicBezTo>
                    <a:pt x="331" y="290"/>
                    <a:pt x="331" y="290"/>
                    <a:pt x="331" y="290"/>
                  </a:cubicBezTo>
                  <a:cubicBezTo>
                    <a:pt x="344" y="305"/>
                    <a:pt x="351" y="317"/>
                    <a:pt x="353" y="327"/>
                  </a:cubicBezTo>
                  <a:cubicBezTo>
                    <a:pt x="395" y="321"/>
                    <a:pt x="395" y="321"/>
                    <a:pt x="395" y="321"/>
                  </a:cubicBezTo>
                  <a:cubicBezTo>
                    <a:pt x="412" y="312"/>
                    <a:pt x="412" y="312"/>
                    <a:pt x="412" y="312"/>
                  </a:cubicBezTo>
                  <a:cubicBezTo>
                    <a:pt x="429" y="291"/>
                    <a:pt x="429" y="291"/>
                    <a:pt x="429" y="291"/>
                  </a:cubicBezTo>
                  <a:cubicBezTo>
                    <a:pt x="437" y="271"/>
                    <a:pt x="437" y="271"/>
                    <a:pt x="437" y="271"/>
                  </a:cubicBezTo>
                  <a:cubicBezTo>
                    <a:pt x="437" y="270"/>
                    <a:pt x="437" y="270"/>
                    <a:pt x="437" y="270"/>
                  </a:cubicBezTo>
                  <a:cubicBezTo>
                    <a:pt x="437" y="268"/>
                    <a:pt x="437" y="268"/>
                    <a:pt x="437" y="268"/>
                  </a:cubicBezTo>
                  <a:cubicBezTo>
                    <a:pt x="442" y="247"/>
                    <a:pt x="442" y="247"/>
                    <a:pt x="442" y="247"/>
                  </a:cubicBezTo>
                  <a:cubicBezTo>
                    <a:pt x="442" y="246"/>
                    <a:pt x="442" y="246"/>
                    <a:pt x="442" y="246"/>
                  </a:cubicBezTo>
                  <a:cubicBezTo>
                    <a:pt x="443" y="244"/>
                    <a:pt x="443" y="244"/>
                    <a:pt x="443" y="244"/>
                  </a:cubicBezTo>
                  <a:cubicBezTo>
                    <a:pt x="444" y="244"/>
                    <a:pt x="444" y="244"/>
                    <a:pt x="444" y="244"/>
                  </a:cubicBezTo>
                  <a:cubicBezTo>
                    <a:pt x="460" y="234"/>
                    <a:pt x="460" y="234"/>
                    <a:pt x="460" y="234"/>
                  </a:cubicBezTo>
                  <a:cubicBezTo>
                    <a:pt x="463" y="232"/>
                    <a:pt x="463" y="232"/>
                    <a:pt x="463" y="232"/>
                  </a:cubicBezTo>
                  <a:cubicBezTo>
                    <a:pt x="462" y="230"/>
                    <a:pt x="462" y="230"/>
                    <a:pt x="462" y="230"/>
                  </a:cubicBezTo>
                  <a:cubicBezTo>
                    <a:pt x="436" y="222"/>
                    <a:pt x="436" y="222"/>
                    <a:pt x="436" y="222"/>
                  </a:cubicBezTo>
                  <a:cubicBezTo>
                    <a:pt x="434" y="222"/>
                    <a:pt x="434" y="222"/>
                    <a:pt x="434" y="222"/>
                  </a:cubicBezTo>
                  <a:cubicBezTo>
                    <a:pt x="434" y="221"/>
                    <a:pt x="434" y="221"/>
                    <a:pt x="434" y="221"/>
                  </a:cubicBezTo>
                  <a:cubicBezTo>
                    <a:pt x="428" y="205"/>
                    <a:pt x="428" y="205"/>
                    <a:pt x="428" y="205"/>
                  </a:cubicBezTo>
                  <a:lnTo>
                    <a:pt x="426" y="2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35"/>
            <p:cNvSpPr/>
            <p:nvPr/>
          </p:nvSpPr>
          <p:spPr bwMode="auto">
            <a:xfrm>
              <a:off x="5221288" y="2849563"/>
              <a:ext cx="485775" cy="477838"/>
            </a:xfrm>
            <a:custGeom>
              <a:avLst/>
              <a:gdLst>
                <a:gd name="T0" fmla="*/ 108 w 491"/>
                <a:gd name="T1" fmla="*/ 159 h 483"/>
                <a:gd name="T2" fmla="*/ 4 w 491"/>
                <a:gd name="T3" fmla="*/ 215 h 483"/>
                <a:gd name="T4" fmla="*/ 40 w 491"/>
                <a:gd name="T5" fmla="*/ 293 h 483"/>
                <a:gd name="T6" fmla="*/ 41 w 491"/>
                <a:gd name="T7" fmla="*/ 294 h 483"/>
                <a:gd name="T8" fmla="*/ 88 w 491"/>
                <a:gd name="T9" fmla="*/ 377 h 483"/>
                <a:gd name="T10" fmla="*/ 115 w 491"/>
                <a:gd name="T11" fmla="*/ 383 h 483"/>
                <a:gd name="T12" fmla="*/ 139 w 491"/>
                <a:gd name="T13" fmla="*/ 397 h 483"/>
                <a:gd name="T14" fmla="*/ 280 w 491"/>
                <a:gd name="T15" fmla="*/ 408 h 483"/>
                <a:gd name="T16" fmla="*/ 287 w 491"/>
                <a:gd name="T17" fmla="*/ 457 h 483"/>
                <a:gd name="T18" fmla="*/ 344 w 491"/>
                <a:gd name="T19" fmla="*/ 450 h 483"/>
                <a:gd name="T20" fmla="*/ 375 w 491"/>
                <a:gd name="T21" fmla="*/ 482 h 483"/>
                <a:gd name="T22" fmla="*/ 399 w 491"/>
                <a:gd name="T23" fmla="*/ 460 h 483"/>
                <a:gd name="T24" fmla="*/ 429 w 491"/>
                <a:gd name="T25" fmla="*/ 462 h 483"/>
                <a:gd name="T26" fmla="*/ 458 w 491"/>
                <a:gd name="T27" fmla="*/ 437 h 483"/>
                <a:gd name="T28" fmla="*/ 453 w 491"/>
                <a:gd name="T29" fmla="*/ 430 h 483"/>
                <a:gd name="T30" fmla="*/ 456 w 491"/>
                <a:gd name="T31" fmla="*/ 403 h 483"/>
                <a:gd name="T32" fmla="*/ 402 w 491"/>
                <a:gd name="T33" fmla="*/ 387 h 483"/>
                <a:gd name="T34" fmla="*/ 375 w 491"/>
                <a:gd name="T35" fmla="*/ 345 h 483"/>
                <a:gd name="T36" fmla="*/ 365 w 491"/>
                <a:gd name="T37" fmla="*/ 312 h 483"/>
                <a:gd name="T38" fmla="*/ 392 w 491"/>
                <a:gd name="T39" fmla="*/ 299 h 483"/>
                <a:gd name="T40" fmla="*/ 410 w 491"/>
                <a:gd name="T41" fmla="*/ 269 h 483"/>
                <a:gd name="T42" fmla="*/ 423 w 491"/>
                <a:gd name="T43" fmla="*/ 259 h 483"/>
                <a:gd name="T44" fmla="*/ 421 w 491"/>
                <a:gd name="T45" fmla="*/ 213 h 483"/>
                <a:gd name="T46" fmla="*/ 449 w 491"/>
                <a:gd name="T47" fmla="*/ 219 h 483"/>
                <a:gd name="T48" fmla="*/ 450 w 491"/>
                <a:gd name="T49" fmla="*/ 222 h 483"/>
                <a:gd name="T50" fmla="*/ 491 w 491"/>
                <a:gd name="T51" fmla="*/ 214 h 483"/>
                <a:gd name="T52" fmla="*/ 445 w 491"/>
                <a:gd name="T53" fmla="*/ 180 h 483"/>
                <a:gd name="T54" fmla="*/ 401 w 491"/>
                <a:gd name="T55" fmla="*/ 168 h 483"/>
                <a:gd name="T56" fmla="*/ 400 w 491"/>
                <a:gd name="T57" fmla="*/ 167 h 483"/>
                <a:gd name="T58" fmla="*/ 345 w 491"/>
                <a:gd name="T59" fmla="*/ 127 h 483"/>
                <a:gd name="T60" fmla="*/ 391 w 491"/>
                <a:gd name="T61" fmla="*/ 76 h 483"/>
                <a:gd name="T62" fmla="*/ 373 w 491"/>
                <a:gd name="T63" fmla="*/ 25 h 483"/>
                <a:gd name="T64" fmla="*/ 299 w 491"/>
                <a:gd name="T65" fmla="*/ 38 h 483"/>
                <a:gd name="T66" fmla="*/ 267 w 491"/>
                <a:gd name="T67" fmla="*/ 19 h 483"/>
                <a:gd name="T68" fmla="*/ 252 w 491"/>
                <a:gd name="T69" fmla="*/ 15 h 483"/>
                <a:gd name="T70" fmla="*/ 250 w 491"/>
                <a:gd name="T71" fmla="*/ 8 h 483"/>
                <a:gd name="T72" fmla="*/ 250 w 491"/>
                <a:gd name="T73" fmla="*/ 7 h 483"/>
                <a:gd name="T74" fmla="*/ 249 w 491"/>
                <a:gd name="T75" fmla="*/ 4 h 483"/>
                <a:gd name="T76" fmla="*/ 249 w 491"/>
                <a:gd name="T77" fmla="*/ 0 h 483"/>
                <a:gd name="T78" fmla="*/ 244 w 491"/>
                <a:gd name="T79" fmla="*/ 28 h 483"/>
                <a:gd name="T80" fmla="*/ 241 w 491"/>
                <a:gd name="T81" fmla="*/ 48 h 483"/>
                <a:gd name="T82" fmla="*/ 244 w 491"/>
                <a:gd name="T83" fmla="*/ 89 h 483"/>
                <a:gd name="T84" fmla="*/ 241 w 491"/>
                <a:gd name="T85" fmla="*/ 92 h 483"/>
                <a:gd name="T86" fmla="*/ 229 w 491"/>
                <a:gd name="T87" fmla="*/ 127 h 483"/>
                <a:gd name="T88" fmla="*/ 177 w 491"/>
                <a:gd name="T89" fmla="*/ 144 h 483"/>
                <a:gd name="T90" fmla="*/ 110 w 491"/>
                <a:gd name="T91" fmla="*/ 159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91" h="483">
                  <a:moveTo>
                    <a:pt x="109" y="159"/>
                  </a:moveTo>
                  <a:cubicBezTo>
                    <a:pt x="108" y="159"/>
                    <a:pt x="108" y="159"/>
                    <a:pt x="108" y="159"/>
                  </a:cubicBezTo>
                  <a:cubicBezTo>
                    <a:pt x="28" y="192"/>
                    <a:pt x="28" y="192"/>
                    <a:pt x="28" y="192"/>
                  </a:cubicBezTo>
                  <a:cubicBezTo>
                    <a:pt x="4" y="215"/>
                    <a:pt x="4" y="215"/>
                    <a:pt x="4" y="215"/>
                  </a:cubicBezTo>
                  <a:cubicBezTo>
                    <a:pt x="0" y="251"/>
                    <a:pt x="4" y="272"/>
                    <a:pt x="16" y="278"/>
                  </a:cubicBezTo>
                  <a:cubicBezTo>
                    <a:pt x="40" y="293"/>
                    <a:pt x="40" y="293"/>
                    <a:pt x="40" y="293"/>
                  </a:cubicBezTo>
                  <a:cubicBezTo>
                    <a:pt x="41" y="293"/>
                    <a:pt x="41" y="293"/>
                    <a:pt x="41" y="293"/>
                  </a:cubicBezTo>
                  <a:cubicBezTo>
                    <a:pt x="41" y="294"/>
                    <a:pt x="41" y="294"/>
                    <a:pt x="41" y="294"/>
                  </a:cubicBezTo>
                  <a:cubicBezTo>
                    <a:pt x="47" y="333"/>
                    <a:pt x="47" y="333"/>
                    <a:pt x="47" y="333"/>
                  </a:cubicBezTo>
                  <a:cubicBezTo>
                    <a:pt x="67" y="360"/>
                    <a:pt x="81" y="373"/>
                    <a:pt x="88" y="377"/>
                  </a:cubicBezTo>
                  <a:cubicBezTo>
                    <a:pt x="111" y="382"/>
                    <a:pt x="111" y="382"/>
                    <a:pt x="111" y="382"/>
                  </a:cubicBezTo>
                  <a:cubicBezTo>
                    <a:pt x="115" y="383"/>
                    <a:pt x="115" y="383"/>
                    <a:pt x="115" y="383"/>
                  </a:cubicBezTo>
                  <a:cubicBezTo>
                    <a:pt x="115" y="384"/>
                    <a:pt x="115" y="384"/>
                    <a:pt x="115" y="384"/>
                  </a:cubicBezTo>
                  <a:cubicBezTo>
                    <a:pt x="118" y="388"/>
                    <a:pt x="125" y="392"/>
                    <a:pt x="139" y="397"/>
                  </a:cubicBezTo>
                  <a:cubicBezTo>
                    <a:pt x="202" y="400"/>
                    <a:pt x="202" y="400"/>
                    <a:pt x="202" y="400"/>
                  </a:cubicBezTo>
                  <a:cubicBezTo>
                    <a:pt x="249" y="400"/>
                    <a:pt x="275" y="403"/>
                    <a:pt x="280" y="408"/>
                  </a:cubicBezTo>
                  <a:cubicBezTo>
                    <a:pt x="286" y="412"/>
                    <a:pt x="287" y="423"/>
                    <a:pt x="286" y="439"/>
                  </a:cubicBezTo>
                  <a:cubicBezTo>
                    <a:pt x="285" y="449"/>
                    <a:pt x="286" y="456"/>
                    <a:pt x="287" y="457"/>
                  </a:cubicBezTo>
                  <a:cubicBezTo>
                    <a:pt x="310" y="451"/>
                    <a:pt x="310" y="451"/>
                    <a:pt x="310" y="451"/>
                  </a:cubicBezTo>
                  <a:cubicBezTo>
                    <a:pt x="328" y="445"/>
                    <a:pt x="338" y="445"/>
                    <a:pt x="344" y="450"/>
                  </a:cubicBezTo>
                  <a:cubicBezTo>
                    <a:pt x="352" y="461"/>
                    <a:pt x="352" y="461"/>
                    <a:pt x="352" y="461"/>
                  </a:cubicBezTo>
                  <a:cubicBezTo>
                    <a:pt x="365" y="477"/>
                    <a:pt x="373" y="483"/>
                    <a:pt x="375" y="482"/>
                  </a:cubicBezTo>
                  <a:cubicBezTo>
                    <a:pt x="382" y="480"/>
                    <a:pt x="389" y="474"/>
                    <a:pt x="396" y="463"/>
                  </a:cubicBezTo>
                  <a:cubicBezTo>
                    <a:pt x="399" y="460"/>
                    <a:pt x="399" y="460"/>
                    <a:pt x="399" y="460"/>
                  </a:cubicBezTo>
                  <a:cubicBezTo>
                    <a:pt x="418" y="472"/>
                    <a:pt x="418" y="472"/>
                    <a:pt x="418" y="472"/>
                  </a:cubicBezTo>
                  <a:cubicBezTo>
                    <a:pt x="429" y="462"/>
                    <a:pt x="429" y="462"/>
                    <a:pt x="429" y="462"/>
                  </a:cubicBezTo>
                  <a:cubicBezTo>
                    <a:pt x="432" y="447"/>
                    <a:pt x="440" y="440"/>
                    <a:pt x="452" y="439"/>
                  </a:cubicBezTo>
                  <a:cubicBezTo>
                    <a:pt x="458" y="437"/>
                    <a:pt x="458" y="437"/>
                    <a:pt x="458" y="437"/>
                  </a:cubicBezTo>
                  <a:cubicBezTo>
                    <a:pt x="456" y="432"/>
                    <a:pt x="456" y="432"/>
                    <a:pt x="456" y="432"/>
                  </a:cubicBezTo>
                  <a:cubicBezTo>
                    <a:pt x="453" y="430"/>
                    <a:pt x="453" y="430"/>
                    <a:pt x="453" y="430"/>
                  </a:cubicBezTo>
                  <a:cubicBezTo>
                    <a:pt x="454" y="429"/>
                    <a:pt x="454" y="429"/>
                    <a:pt x="454" y="429"/>
                  </a:cubicBezTo>
                  <a:cubicBezTo>
                    <a:pt x="456" y="403"/>
                    <a:pt x="456" y="403"/>
                    <a:pt x="456" y="403"/>
                  </a:cubicBezTo>
                  <a:cubicBezTo>
                    <a:pt x="447" y="390"/>
                    <a:pt x="436" y="386"/>
                    <a:pt x="425" y="388"/>
                  </a:cubicBezTo>
                  <a:cubicBezTo>
                    <a:pt x="413" y="391"/>
                    <a:pt x="405" y="391"/>
                    <a:pt x="402" y="387"/>
                  </a:cubicBezTo>
                  <a:cubicBezTo>
                    <a:pt x="400" y="384"/>
                    <a:pt x="400" y="382"/>
                    <a:pt x="400" y="378"/>
                  </a:cubicBezTo>
                  <a:cubicBezTo>
                    <a:pt x="392" y="365"/>
                    <a:pt x="385" y="354"/>
                    <a:pt x="375" y="345"/>
                  </a:cubicBezTo>
                  <a:cubicBezTo>
                    <a:pt x="363" y="334"/>
                    <a:pt x="359" y="325"/>
                    <a:pt x="363" y="315"/>
                  </a:cubicBezTo>
                  <a:cubicBezTo>
                    <a:pt x="365" y="312"/>
                    <a:pt x="365" y="312"/>
                    <a:pt x="365" y="312"/>
                  </a:cubicBezTo>
                  <a:cubicBezTo>
                    <a:pt x="394" y="317"/>
                    <a:pt x="394" y="317"/>
                    <a:pt x="394" y="317"/>
                  </a:cubicBezTo>
                  <a:cubicBezTo>
                    <a:pt x="392" y="299"/>
                    <a:pt x="392" y="299"/>
                    <a:pt x="392" y="299"/>
                  </a:cubicBezTo>
                  <a:cubicBezTo>
                    <a:pt x="391" y="289"/>
                    <a:pt x="392" y="282"/>
                    <a:pt x="397" y="276"/>
                  </a:cubicBezTo>
                  <a:cubicBezTo>
                    <a:pt x="400" y="272"/>
                    <a:pt x="405" y="270"/>
                    <a:pt x="410" y="269"/>
                  </a:cubicBezTo>
                  <a:cubicBezTo>
                    <a:pt x="423" y="265"/>
                    <a:pt x="423" y="265"/>
                    <a:pt x="423" y="265"/>
                  </a:cubicBezTo>
                  <a:cubicBezTo>
                    <a:pt x="423" y="259"/>
                    <a:pt x="423" y="259"/>
                    <a:pt x="423" y="259"/>
                  </a:cubicBezTo>
                  <a:cubicBezTo>
                    <a:pt x="413" y="239"/>
                    <a:pt x="410" y="225"/>
                    <a:pt x="414" y="218"/>
                  </a:cubicBezTo>
                  <a:cubicBezTo>
                    <a:pt x="421" y="213"/>
                    <a:pt x="421" y="213"/>
                    <a:pt x="421" y="213"/>
                  </a:cubicBezTo>
                  <a:cubicBezTo>
                    <a:pt x="424" y="212"/>
                    <a:pt x="434" y="214"/>
                    <a:pt x="449" y="219"/>
                  </a:cubicBezTo>
                  <a:cubicBezTo>
                    <a:pt x="449" y="219"/>
                    <a:pt x="449" y="219"/>
                    <a:pt x="449" y="219"/>
                  </a:cubicBezTo>
                  <a:cubicBezTo>
                    <a:pt x="450" y="220"/>
                    <a:pt x="450" y="220"/>
                    <a:pt x="450" y="220"/>
                  </a:cubicBezTo>
                  <a:cubicBezTo>
                    <a:pt x="450" y="222"/>
                    <a:pt x="450" y="222"/>
                    <a:pt x="450" y="222"/>
                  </a:cubicBezTo>
                  <a:cubicBezTo>
                    <a:pt x="462" y="236"/>
                    <a:pt x="468" y="245"/>
                    <a:pt x="471" y="247"/>
                  </a:cubicBezTo>
                  <a:cubicBezTo>
                    <a:pt x="491" y="214"/>
                    <a:pt x="491" y="214"/>
                    <a:pt x="491" y="214"/>
                  </a:cubicBezTo>
                  <a:cubicBezTo>
                    <a:pt x="473" y="192"/>
                    <a:pt x="464" y="176"/>
                    <a:pt x="461" y="170"/>
                  </a:cubicBezTo>
                  <a:cubicBezTo>
                    <a:pt x="445" y="180"/>
                    <a:pt x="445" y="180"/>
                    <a:pt x="445" y="180"/>
                  </a:cubicBezTo>
                  <a:cubicBezTo>
                    <a:pt x="443" y="178"/>
                    <a:pt x="443" y="178"/>
                    <a:pt x="443" y="178"/>
                  </a:cubicBezTo>
                  <a:cubicBezTo>
                    <a:pt x="401" y="168"/>
                    <a:pt x="401" y="168"/>
                    <a:pt x="401" y="168"/>
                  </a:cubicBezTo>
                  <a:cubicBezTo>
                    <a:pt x="400" y="168"/>
                    <a:pt x="400" y="168"/>
                    <a:pt x="400" y="168"/>
                  </a:cubicBezTo>
                  <a:cubicBezTo>
                    <a:pt x="400" y="167"/>
                    <a:pt x="400" y="167"/>
                    <a:pt x="400" y="167"/>
                  </a:cubicBezTo>
                  <a:cubicBezTo>
                    <a:pt x="382" y="158"/>
                    <a:pt x="371" y="149"/>
                    <a:pt x="370" y="139"/>
                  </a:cubicBezTo>
                  <a:cubicBezTo>
                    <a:pt x="345" y="127"/>
                    <a:pt x="345" y="127"/>
                    <a:pt x="345" y="127"/>
                  </a:cubicBezTo>
                  <a:cubicBezTo>
                    <a:pt x="345" y="103"/>
                    <a:pt x="345" y="103"/>
                    <a:pt x="345" y="103"/>
                  </a:cubicBezTo>
                  <a:cubicBezTo>
                    <a:pt x="391" y="76"/>
                    <a:pt x="391" y="76"/>
                    <a:pt x="391" y="76"/>
                  </a:cubicBezTo>
                  <a:cubicBezTo>
                    <a:pt x="389" y="63"/>
                    <a:pt x="386" y="50"/>
                    <a:pt x="381" y="40"/>
                  </a:cubicBezTo>
                  <a:cubicBezTo>
                    <a:pt x="373" y="25"/>
                    <a:pt x="373" y="25"/>
                    <a:pt x="373" y="25"/>
                  </a:cubicBezTo>
                  <a:cubicBezTo>
                    <a:pt x="342" y="28"/>
                    <a:pt x="342" y="28"/>
                    <a:pt x="342" y="28"/>
                  </a:cubicBezTo>
                  <a:cubicBezTo>
                    <a:pt x="327" y="35"/>
                    <a:pt x="313" y="38"/>
                    <a:pt x="299" y="38"/>
                  </a:cubicBezTo>
                  <a:cubicBezTo>
                    <a:pt x="267" y="30"/>
                    <a:pt x="267" y="30"/>
                    <a:pt x="267" y="30"/>
                  </a:cubicBezTo>
                  <a:cubicBezTo>
                    <a:pt x="267" y="19"/>
                    <a:pt x="267" y="19"/>
                    <a:pt x="267" y="19"/>
                  </a:cubicBezTo>
                  <a:cubicBezTo>
                    <a:pt x="261" y="18"/>
                    <a:pt x="261" y="18"/>
                    <a:pt x="261" y="18"/>
                  </a:cubicBezTo>
                  <a:cubicBezTo>
                    <a:pt x="252" y="15"/>
                    <a:pt x="252" y="15"/>
                    <a:pt x="252" y="15"/>
                  </a:cubicBezTo>
                  <a:cubicBezTo>
                    <a:pt x="250" y="8"/>
                    <a:pt x="250" y="8"/>
                    <a:pt x="250" y="8"/>
                  </a:cubicBezTo>
                  <a:cubicBezTo>
                    <a:pt x="250" y="8"/>
                    <a:pt x="250" y="8"/>
                    <a:pt x="250" y="8"/>
                  </a:cubicBezTo>
                  <a:cubicBezTo>
                    <a:pt x="250" y="7"/>
                    <a:pt x="250" y="7"/>
                    <a:pt x="250" y="7"/>
                  </a:cubicBezTo>
                  <a:cubicBezTo>
                    <a:pt x="250" y="7"/>
                    <a:pt x="250" y="7"/>
                    <a:pt x="250" y="7"/>
                  </a:cubicBezTo>
                  <a:cubicBezTo>
                    <a:pt x="250" y="7"/>
                    <a:pt x="250" y="7"/>
                    <a:pt x="250" y="7"/>
                  </a:cubicBezTo>
                  <a:cubicBezTo>
                    <a:pt x="249" y="4"/>
                    <a:pt x="249" y="4"/>
                    <a:pt x="249" y="4"/>
                  </a:cubicBezTo>
                  <a:cubicBezTo>
                    <a:pt x="249" y="3"/>
                    <a:pt x="249" y="3"/>
                    <a:pt x="249" y="3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247" y="1"/>
                    <a:pt x="247" y="1"/>
                    <a:pt x="247" y="1"/>
                  </a:cubicBezTo>
                  <a:cubicBezTo>
                    <a:pt x="244" y="28"/>
                    <a:pt x="244" y="28"/>
                    <a:pt x="244" y="28"/>
                  </a:cubicBezTo>
                  <a:cubicBezTo>
                    <a:pt x="243" y="38"/>
                    <a:pt x="243" y="38"/>
                    <a:pt x="243" y="38"/>
                  </a:cubicBezTo>
                  <a:cubicBezTo>
                    <a:pt x="241" y="43"/>
                    <a:pt x="239" y="46"/>
                    <a:pt x="241" y="48"/>
                  </a:cubicBezTo>
                  <a:cubicBezTo>
                    <a:pt x="247" y="56"/>
                    <a:pt x="245" y="64"/>
                    <a:pt x="240" y="72"/>
                  </a:cubicBezTo>
                  <a:cubicBezTo>
                    <a:pt x="244" y="89"/>
                    <a:pt x="244" y="89"/>
                    <a:pt x="244" y="89"/>
                  </a:cubicBezTo>
                  <a:cubicBezTo>
                    <a:pt x="243" y="91"/>
                    <a:pt x="243" y="91"/>
                    <a:pt x="243" y="91"/>
                  </a:cubicBezTo>
                  <a:cubicBezTo>
                    <a:pt x="241" y="92"/>
                    <a:pt x="241" y="92"/>
                    <a:pt x="241" y="92"/>
                  </a:cubicBezTo>
                  <a:cubicBezTo>
                    <a:pt x="229" y="103"/>
                    <a:pt x="229" y="103"/>
                    <a:pt x="229" y="103"/>
                  </a:cubicBezTo>
                  <a:cubicBezTo>
                    <a:pt x="229" y="127"/>
                    <a:pt x="229" y="127"/>
                    <a:pt x="229" y="127"/>
                  </a:cubicBezTo>
                  <a:cubicBezTo>
                    <a:pt x="225" y="129"/>
                    <a:pt x="225" y="129"/>
                    <a:pt x="225" y="129"/>
                  </a:cubicBezTo>
                  <a:cubicBezTo>
                    <a:pt x="202" y="139"/>
                    <a:pt x="186" y="144"/>
                    <a:pt x="177" y="144"/>
                  </a:cubicBezTo>
                  <a:cubicBezTo>
                    <a:pt x="130" y="141"/>
                    <a:pt x="130" y="141"/>
                    <a:pt x="130" y="141"/>
                  </a:cubicBezTo>
                  <a:cubicBezTo>
                    <a:pt x="110" y="159"/>
                    <a:pt x="110" y="159"/>
                    <a:pt x="110" y="159"/>
                  </a:cubicBezTo>
                  <a:lnTo>
                    <a:pt x="109" y="159"/>
                  </a:lnTo>
                  <a:close/>
                </a:path>
              </a:pathLst>
            </a:custGeom>
            <a:solidFill>
              <a:srgbClr val="1ED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36"/>
            <p:cNvSpPr/>
            <p:nvPr/>
          </p:nvSpPr>
          <p:spPr bwMode="auto">
            <a:xfrm>
              <a:off x="6130926" y="3870325"/>
              <a:ext cx="138113" cy="334963"/>
            </a:xfrm>
            <a:custGeom>
              <a:avLst/>
              <a:gdLst>
                <a:gd name="T0" fmla="*/ 105 w 139"/>
                <a:gd name="T1" fmla="*/ 0 h 338"/>
                <a:gd name="T2" fmla="*/ 32 w 139"/>
                <a:gd name="T3" fmla="*/ 92 h 338"/>
                <a:gd name="T4" fmla="*/ 0 w 139"/>
                <a:gd name="T5" fmla="*/ 143 h 338"/>
                <a:gd name="T6" fmla="*/ 7 w 139"/>
                <a:gd name="T7" fmla="*/ 202 h 338"/>
                <a:gd name="T8" fmla="*/ 7 w 139"/>
                <a:gd name="T9" fmla="*/ 203 h 338"/>
                <a:gd name="T10" fmla="*/ 7 w 139"/>
                <a:gd name="T11" fmla="*/ 203 h 338"/>
                <a:gd name="T12" fmla="*/ 2 w 139"/>
                <a:gd name="T13" fmla="*/ 243 h 338"/>
                <a:gd name="T14" fmla="*/ 5 w 139"/>
                <a:gd name="T15" fmla="*/ 266 h 338"/>
                <a:gd name="T16" fmla="*/ 48 w 139"/>
                <a:gd name="T17" fmla="*/ 294 h 338"/>
                <a:gd name="T18" fmla="*/ 48 w 139"/>
                <a:gd name="T19" fmla="*/ 294 h 338"/>
                <a:gd name="T20" fmla="*/ 49 w 139"/>
                <a:gd name="T21" fmla="*/ 294 h 338"/>
                <a:gd name="T22" fmla="*/ 51 w 139"/>
                <a:gd name="T23" fmla="*/ 298 h 338"/>
                <a:gd name="T24" fmla="*/ 51 w 139"/>
                <a:gd name="T25" fmla="*/ 298 h 338"/>
                <a:gd name="T26" fmla="*/ 67 w 139"/>
                <a:gd name="T27" fmla="*/ 326 h 338"/>
                <a:gd name="T28" fmla="*/ 81 w 139"/>
                <a:gd name="T29" fmla="*/ 338 h 338"/>
                <a:gd name="T30" fmla="*/ 87 w 139"/>
                <a:gd name="T31" fmla="*/ 268 h 338"/>
                <a:gd name="T32" fmla="*/ 87 w 139"/>
                <a:gd name="T33" fmla="*/ 266 h 338"/>
                <a:gd name="T34" fmla="*/ 118 w 139"/>
                <a:gd name="T35" fmla="*/ 192 h 338"/>
                <a:gd name="T36" fmla="*/ 129 w 139"/>
                <a:gd name="T37" fmla="*/ 104 h 338"/>
                <a:gd name="T38" fmla="*/ 129 w 139"/>
                <a:gd name="T39" fmla="*/ 103 h 338"/>
                <a:gd name="T40" fmla="*/ 130 w 139"/>
                <a:gd name="T41" fmla="*/ 102 h 338"/>
                <a:gd name="T42" fmla="*/ 139 w 139"/>
                <a:gd name="T43" fmla="*/ 79 h 338"/>
                <a:gd name="T44" fmla="*/ 132 w 139"/>
                <a:gd name="T45" fmla="*/ 59 h 338"/>
                <a:gd name="T46" fmla="*/ 132 w 139"/>
                <a:gd name="T47" fmla="*/ 58 h 338"/>
                <a:gd name="T48" fmla="*/ 131 w 139"/>
                <a:gd name="T49" fmla="*/ 58 h 338"/>
                <a:gd name="T50" fmla="*/ 129 w 139"/>
                <a:gd name="T51" fmla="*/ 31 h 338"/>
                <a:gd name="T52" fmla="*/ 130 w 139"/>
                <a:gd name="T53" fmla="*/ 30 h 338"/>
                <a:gd name="T54" fmla="*/ 131 w 139"/>
                <a:gd name="T55" fmla="*/ 28 h 338"/>
                <a:gd name="T56" fmla="*/ 136 w 139"/>
                <a:gd name="T57" fmla="*/ 22 h 338"/>
                <a:gd name="T58" fmla="*/ 139 w 139"/>
                <a:gd name="T59" fmla="*/ 15 h 338"/>
                <a:gd name="T60" fmla="*/ 105 w 139"/>
                <a:gd name="T61" fmla="*/ 0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9" h="338">
                  <a:moveTo>
                    <a:pt x="105" y="0"/>
                  </a:moveTo>
                  <a:cubicBezTo>
                    <a:pt x="72" y="24"/>
                    <a:pt x="47" y="55"/>
                    <a:pt x="32" y="92"/>
                  </a:cubicBezTo>
                  <a:cubicBezTo>
                    <a:pt x="18" y="123"/>
                    <a:pt x="7" y="139"/>
                    <a:pt x="0" y="143"/>
                  </a:cubicBezTo>
                  <a:cubicBezTo>
                    <a:pt x="7" y="202"/>
                    <a:pt x="7" y="202"/>
                    <a:pt x="7" y="202"/>
                  </a:cubicBezTo>
                  <a:cubicBezTo>
                    <a:pt x="7" y="203"/>
                    <a:pt x="7" y="203"/>
                    <a:pt x="7" y="203"/>
                  </a:cubicBezTo>
                  <a:cubicBezTo>
                    <a:pt x="7" y="203"/>
                    <a:pt x="7" y="203"/>
                    <a:pt x="7" y="203"/>
                  </a:cubicBezTo>
                  <a:cubicBezTo>
                    <a:pt x="2" y="243"/>
                    <a:pt x="2" y="243"/>
                    <a:pt x="2" y="243"/>
                  </a:cubicBezTo>
                  <a:cubicBezTo>
                    <a:pt x="0" y="255"/>
                    <a:pt x="2" y="264"/>
                    <a:pt x="5" y="266"/>
                  </a:cubicBezTo>
                  <a:cubicBezTo>
                    <a:pt x="48" y="294"/>
                    <a:pt x="48" y="294"/>
                    <a:pt x="48" y="294"/>
                  </a:cubicBezTo>
                  <a:cubicBezTo>
                    <a:pt x="48" y="294"/>
                    <a:pt x="48" y="294"/>
                    <a:pt x="48" y="294"/>
                  </a:cubicBezTo>
                  <a:cubicBezTo>
                    <a:pt x="49" y="294"/>
                    <a:pt x="49" y="294"/>
                    <a:pt x="49" y="294"/>
                  </a:cubicBezTo>
                  <a:cubicBezTo>
                    <a:pt x="51" y="298"/>
                    <a:pt x="51" y="298"/>
                    <a:pt x="51" y="298"/>
                  </a:cubicBezTo>
                  <a:cubicBezTo>
                    <a:pt x="51" y="298"/>
                    <a:pt x="51" y="298"/>
                    <a:pt x="51" y="298"/>
                  </a:cubicBezTo>
                  <a:cubicBezTo>
                    <a:pt x="53" y="307"/>
                    <a:pt x="59" y="316"/>
                    <a:pt x="67" y="326"/>
                  </a:cubicBezTo>
                  <a:cubicBezTo>
                    <a:pt x="72" y="332"/>
                    <a:pt x="77" y="336"/>
                    <a:pt x="81" y="338"/>
                  </a:cubicBezTo>
                  <a:cubicBezTo>
                    <a:pt x="87" y="268"/>
                    <a:pt x="87" y="268"/>
                    <a:pt x="87" y="268"/>
                  </a:cubicBezTo>
                  <a:cubicBezTo>
                    <a:pt x="87" y="266"/>
                    <a:pt x="87" y="266"/>
                    <a:pt x="87" y="266"/>
                  </a:cubicBezTo>
                  <a:cubicBezTo>
                    <a:pt x="118" y="192"/>
                    <a:pt x="118" y="192"/>
                    <a:pt x="118" y="192"/>
                  </a:cubicBezTo>
                  <a:cubicBezTo>
                    <a:pt x="129" y="104"/>
                    <a:pt x="129" y="104"/>
                    <a:pt x="129" y="104"/>
                  </a:cubicBezTo>
                  <a:cubicBezTo>
                    <a:pt x="129" y="103"/>
                    <a:pt x="129" y="103"/>
                    <a:pt x="129" y="103"/>
                  </a:cubicBezTo>
                  <a:cubicBezTo>
                    <a:pt x="130" y="102"/>
                    <a:pt x="130" y="102"/>
                    <a:pt x="130" y="102"/>
                  </a:cubicBezTo>
                  <a:cubicBezTo>
                    <a:pt x="139" y="79"/>
                    <a:pt x="139" y="79"/>
                    <a:pt x="139" y="79"/>
                  </a:cubicBezTo>
                  <a:cubicBezTo>
                    <a:pt x="132" y="59"/>
                    <a:pt x="132" y="59"/>
                    <a:pt x="132" y="59"/>
                  </a:cubicBezTo>
                  <a:cubicBezTo>
                    <a:pt x="132" y="58"/>
                    <a:pt x="132" y="58"/>
                    <a:pt x="132" y="58"/>
                  </a:cubicBezTo>
                  <a:cubicBezTo>
                    <a:pt x="131" y="58"/>
                    <a:pt x="131" y="58"/>
                    <a:pt x="131" y="58"/>
                  </a:cubicBezTo>
                  <a:cubicBezTo>
                    <a:pt x="129" y="31"/>
                    <a:pt x="129" y="31"/>
                    <a:pt x="129" y="31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31" y="28"/>
                    <a:pt x="131" y="28"/>
                    <a:pt x="131" y="28"/>
                  </a:cubicBezTo>
                  <a:cubicBezTo>
                    <a:pt x="136" y="22"/>
                    <a:pt x="136" y="22"/>
                    <a:pt x="136" y="22"/>
                  </a:cubicBezTo>
                  <a:cubicBezTo>
                    <a:pt x="139" y="15"/>
                    <a:pt x="139" y="15"/>
                    <a:pt x="139" y="15"/>
                  </a:cubicBezTo>
                  <a:lnTo>
                    <a:pt x="10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37"/>
            <p:cNvSpPr/>
            <p:nvPr/>
          </p:nvSpPr>
          <p:spPr bwMode="auto">
            <a:xfrm>
              <a:off x="5110163" y="4464050"/>
              <a:ext cx="214313" cy="180975"/>
            </a:xfrm>
            <a:custGeom>
              <a:avLst/>
              <a:gdLst>
                <a:gd name="T0" fmla="*/ 98 w 216"/>
                <a:gd name="T1" fmla="*/ 18 h 184"/>
                <a:gd name="T2" fmla="*/ 95 w 216"/>
                <a:gd name="T3" fmla="*/ 24 h 184"/>
                <a:gd name="T4" fmla="*/ 95 w 216"/>
                <a:gd name="T5" fmla="*/ 25 h 184"/>
                <a:gd name="T6" fmla="*/ 94 w 216"/>
                <a:gd name="T7" fmla="*/ 27 h 184"/>
                <a:gd name="T8" fmla="*/ 50 w 216"/>
                <a:gd name="T9" fmla="*/ 37 h 184"/>
                <a:gd name="T10" fmla="*/ 52 w 216"/>
                <a:gd name="T11" fmla="*/ 43 h 184"/>
                <a:gd name="T12" fmla="*/ 66 w 216"/>
                <a:gd name="T13" fmla="*/ 58 h 184"/>
                <a:gd name="T14" fmla="*/ 62 w 216"/>
                <a:gd name="T15" fmla="*/ 60 h 184"/>
                <a:gd name="T16" fmla="*/ 42 w 216"/>
                <a:gd name="T17" fmla="*/ 70 h 184"/>
                <a:gd name="T18" fmla="*/ 10 w 216"/>
                <a:gd name="T19" fmla="*/ 94 h 184"/>
                <a:gd name="T20" fmla="*/ 18 w 216"/>
                <a:gd name="T21" fmla="*/ 165 h 184"/>
                <a:gd name="T22" fmla="*/ 49 w 216"/>
                <a:gd name="T23" fmla="*/ 168 h 184"/>
                <a:gd name="T24" fmla="*/ 50 w 216"/>
                <a:gd name="T25" fmla="*/ 168 h 184"/>
                <a:gd name="T26" fmla="*/ 50 w 216"/>
                <a:gd name="T27" fmla="*/ 169 h 184"/>
                <a:gd name="T28" fmla="*/ 82 w 216"/>
                <a:gd name="T29" fmla="*/ 184 h 184"/>
                <a:gd name="T30" fmla="*/ 116 w 216"/>
                <a:gd name="T31" fmla="*/ 179 h 184"/>
                <a:gd name="T32" fmla="*/ 165 w 216"/>
                <a:gd name="T33" fmla="*/ 139 h 184"/>
                <a:gd name="T34" fmla="*/ 166 w 216"/>
                <a:gd name="T35" fmla="*/ 139 h 184"/>
                <a:gd name="T36" fmla="*/ 169 w 216"/>
                <a:gd name="T37" fmla="*/ 137 h 184"/>
                <a:gd name="T38" fmla="*/ 183 w 216"/>
                <a:gd name="T39" fmla="*/ 132 h 184"/>
                <a:gd name="T40" fmla="*/ 179 w 216"/>
                <a:gd name="T41" fmla="*/ 88 h 184"/>
                <a:gd name="T42" fmla="*/ 179 w 216"/>
                <a:gd name="T43" fmla="*/ 86 h 184"/>
                <a:gd name="T44" fmla="*/ 198 w 216"/>
                <a:gd name="T45" fmla="*/ 58 h 184"/>
                <a:gd name="T46" fmla="*/ 198 w 216"/>
                <a:gd name="T47" fmla="*/ 57 h 184"/>
                <a:gd name="T48" fmla="*/ 199 w 216"/>
                <a:gd name="T49" fmla="*/ 57 h 184"/>
                <a:gd name="T50" fmla="*/ 214 w 216"/>
                <a:gd name="T51" fmla="*/ 46 h 184"/>
                <a:gd name="T52" fmla="*/ 210 w 216"/>
                <a:gd name="T53" fmla="*/ 12 h 184"/>
                <a:gd name="T54" fmla="*/ 195 w 216"/>
                <a:gd name="T55" fmla="*/ 0 h 184"/>
                <a:gd name="T56" fmla="*/ 197 w 216"/>
                <a:gd name="T57" fmla="*/ 16 h 184"/>
                <a:gd name="T58" fmla="*/ 169 w 216"/>
                <a:gd name="T59" fmla="*/ 11 h 184"/>
                <a:gd name="T60" fmla="*/ 156 w 216"/>
                <a:gd name="T61" fmla="*/ 18 h 184"/>
                <a:gd name="T62" fmla="*/ 155 w 216"/>
                <a:gd name="T63" fmla="*/ 18 h 184"/>
                <a:gd name="T64" fmla="*/ 155 w 216"/>
                <a:gd name="T65" fmla="*/ 18 h 184"/>
                <a:gd name="T66" fmla="*/ 98 w 216"/>
                <a:gd name="T67" fmla="*/ 18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16" h="184">
                  <a:moveTo>
                    <a:pt x="98" y="18"/>
                  </a:moveTo>
                  <a:cubicBezTo>
                    <a:pt x="95" y="24"/>
                    <a:pt x="95" y="24"/>
                    <a:pt x="95" y="24"/>
                  </a:cubicBezTo>
                  <a:cubicBezTo>
                    <a:pt x="95" y="25"/>
                    <a:pt x="95" y="25"/>
                    <a:pt x="95" y="25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66" y="58"/>
                    <a:pt x="66" y="58"/>
                    <a:pt x="66" y="58"/>
                  </a:cubicBezTo>
                  <a:cubicBezTo>
                    <a:pt x="65" y="58"/>
                    <a:pt x="63" y="60"/>
                    <a:pt x="62" y="60"/>
                  </a:cubicBezTo>
                  <a:cubicBezTo>
                    <a:pt x="42" y="70"/>
                    <a:pt x="42" y="70"/>
                    <a:pt x="42" y="70"/>
                  </a:cubicBezTo>
                  <a:cubicBezTo>
                    <a:pt x="10" y="94"/>
                    <a:pt x="10" y="94"/>
                    <a:pt x="10" y="94"/>
                  </a:cubicBezTo>
                  <a:cubicBezTo>
                    <a:pt x="0" y="107"/>
                    <a:pt x="2" y="130"/>
                    <a:pt x="18" y="165"/>
                  </a:cubicBezTo>
                  <a:cubicBezTo>
                    <a:pt x="49" y="168"/>
                    <a:pt x="49" y="168"/>
                    <a:pt x="49" y="168"/>
                  </a:cubicBezTo>
                  <a:cubicBezTo>
                    <a:pt x="50" y="168"/>
                    <a:pt x="50" y="168"/>
                    <a:pt x="50" y="168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82" y="184"/>
                    <a:pt x="82" y="184"/>
                    <a:pt x="82" y="184"/>
                  </a:cubicBezTo>
                  <a:cubicBezTo>
                    <a:pt x="116" y="179"/>
                    <a:pt x="116" y="179"/>
                    <a:pt x="116" y="179"/>
                  </a:cubicBezTo>
                  <a:cubicBezTo>
                    <a:pt x="130" y="176"/>
                    <a:pt x="145" y="163"/>
                    <a:pt x="165" y="139"/>
                  </a:cubicBezTo>
                  <a:cubicBezTo>
                    <a:pt x="166" y="139"/>
                    <a:pt x="166" y="139"/>
                    <a:pt x="166" y="139"/>
                  </a:cubicBezTo>
                  <a:cubicBezTo>
                    <a:pt x="169" y="137"/>
                    <a:pt x="169" y="137"/>
                    <a:pt x="169" y="137"/>
                  </a:cubicBezTo>
                  <a:cubicBezTo>
                    <a:pt x="183" y="132"/>
                    <a:pt x="183" y="132"/>
                    <a:pt x="183" y="132"/>
                  </a:cubicBezTo>
                  <a:cubicBezTo>
                    <a:pt x="179" y="88"/>
                    <a:pt x="179" y="88"/>
                    <a:pt x="179" y="88"/>
                  </a:cubicBezTo>
                  <a:cubicBezTo>
                    <a:pt x="179" y="86"/>
                    <a:pt x="179" y="86"/>
                    <a:pt x="179" y="86"/>
                  </a:cubicBezTo>
                  <a:cubicBezTo>
                    <a:pt x="198" y="58"/>
                    <a:pt x="198" y="58"/>
                    <a:pt x="198" y="58"/>
                  </a:cubicBezTo>
                  <a:cubicBezTo>
                    <a:pt x="198" y="57"/>
                    <a:pt x="198" y="57"/>
                    <a:pt x="198" y="57"/>
                  </a:cubicBezTo>
                  <a:cubicBezTo>
                    <a:pt x="199" y="57"/>
                    <a:pt x="199" y="57"/>
                    <a:pt x="199" y="57"/>
                  </a:cubicBezTo>
                  <a:cubicBezTo>
                    <a:pt x="214" y="46"/>
                    <a:pt x="214" y="46"/>
                    <a:pt x="214" y="46"/>
                  </a:cubicBezTo>
                  <a:cubicBezTo>
                    <a:pt x="216" y="33"/>
                    <a:pt x="215" y="22"/>
                    <a:pt x="210" y="12"/>
                  </a:cubicBezTo>
                  <a:cubicBezTo>
                    <a:pt x="205" y="4"/>
                    <a:pt x="200" y="0"/>
                    <a:pt x="195" y="0"/>
                  </a:cubicBezTo>
                  <a:cubicBezTo>
                    <a:pt x="197" y="16"/>
                    <a:pt x="197" y="16"/>
                    <a:pt x="197" y="16"/>
                  </a:cubicBezTo>
                  <a:cubicBezTo>
                    <a:pt x="169" y="11"/>
                    <a:pt x="169" y="11"/>
                    <a:pt x="169" y="11"/>
                  </a:cubicBezTo>
                  <a:cubicBezTo>
                    <a:pt x="156" y="18"/>
                    <a:pt x="156" y="18"/>
                    <a:pt x="156" y="18"/>
                  </a:cubicBezTo>
                  <a:cubicBezTo>
                    <a:pt x="155" y="18"/>
                    <a:pt x="155" y="18"/>
                    <a:pt x="155" y="18"/>
                  </a:cubicBezTo>
                  <a:cubicBezTo>
                    <a:pt x="155" y="18"/>
                    <a:pt x="155" y="18"/>
                    <a:pt x="155" y="18"/>
                  </a:cubicBezTo>
                  <a:lnTo>
                    <a:pt x="9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880228" y="2490626"/>
            <a:ext cx="351970" cy="1137111"/>
            <a:chOff x="3951212" y="2490626"/>
            <a:chExt cx="351970" cy="1137111"/>
          </a:xfrm>
        </p:grpSpPr>
        <p:sp>
          <p:nvSpPr>
            <p:cNvPr id="42" name="Freeform 42"/>
            <p:cNvSpPr/>
            <p:nvPr/>
          </p:nvSpPr>
          <p:spPr bwMode="auto">
            <a:xfrm>
              <a:off x="3951212" y="2490626"/>
              <a:ext cx="351970" cy="475872"/>
            </a:xfrm>
            <a:custGeom>
              <a:avLst/>
              <a:gdLst>
                <a:gd name="T0" fmla="*/ 1120 w 2244"/>
                <a:gd name="T1" fmla="*/ 3035 h 3035"/>
                <a:gd name="T2" fmla="*/ 1103 w 2244"/>
                <a:gd name="T3" fmla="*/ 2951 h 3035"/>
                <a:gd name="T4" fmla="*/ 857 w 2244"/>
                <a:gd name="T5" fmla="*/ 2458 h 3035"/>
                <a:gd name="T6" fmla="*/ 544 w 2244"/>
                <a:gd name="T7" fmla="*/ 2122 h 3035"/>
                <a:gd name="T8" fmla="*/ 228 w 2244"/>
                <a:gd name="T9" fmla="*/ 1777 h 3035"/>
                <a:gd name="T10" fmla="*/ 30 w 2244"/>
                <a:gd name="T11" fmla="*/ 1353 h 3035"/>
                <a:gd name="T12" fmla="*/ 18 w 2244"/>
                <a:gd name="T13" fmla="*/ 948 h 3035"/>
                <a:gd name="T14" fmla="*/ 192 w 2244"/>
                <a:gd name="T15" fmla="*/ 484 h 3035"/>
                <a:gd name="T16" fmla="*/ 822 w 2244"/>
                <a:gd name="T17" fmla="*/ 46 h 3035"/>
                <a:gd name="T18" fmla="*/ 1248 w 2244"/>
                <a:gd name="T19" fmla="*/ 15 h 3035"/>
                <a:gd name="T20" fmla="*/ 1940 w 2244"/>
                <a:gd name="T21" fmla="*/ 346 h 3035"/>
                <a:gd name="T22" fmla="*/ 2215 w 2244"/>
                <a:gd name="T23" fmla="*/ 898 h 3035"/>
                <a:gd name="T24" fmla="*/ 2212 w 2244"/>
                <a:gd name="T25" fmla="*/ 1344 h 3035"/>
                <a:gd name="T26" fmla="*/ 1997 w 2244"/>
                <a:gd name="T27" fmla="*/ 1788 h 3035"/>
                <a:gd name="T28" fmla="*/ 1658 w 2244"/>
                <a:gd name="T29" fmla="*/ 2154 h 3035"/>
                <a:gd name="T30" fmla="*/ 1349 w 2244"/>
                <a:gd name="T31" fmla="*/ 2508 h 3035"/>
                <a:gd name="T32" fmla="*/ 1139 w 2244"/>
                <a:gd name="T33" fmla="*/ 2958 h 3035"/>
                <a:gd name="T34" fmla="*/ 1124 w 2244"/>
                <a:gd name="T35" fmla="*/ 3034 h 3035"/>
                <a:gd name="T36" fmla="*/ 1120 w 2244"/>
                <a:gd name="T37" fmla="*/ 3035 h 30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44" h="3035">
                  <a:moveTo>
                    <a:pt x="1120" y="3035"/>
                  </a:moveTo>
                  <a:cubicBezTo>
                    <a:pt x="1114" y="3007"/>
                    <a:pt x="1110" y="2979"/>
                    <a:pt x="1103" y="2951"/>
                  </a:cubicBezTo>
                  <a:cubicBezTo>
                    <a:pt x="1058" y="2768"/>
                    <a:pt x="969" y="2607"/>
                    <a:pt x="857" y="2458"/>
                  </a:cubicBezTo>
                  <a:cubicBezTo>
                    <a:pt x="764" y="2335"/>
                    <a:pt x="654" y="2229"/>
                    <a:pt x="544" y="2122"/>
                  </a:cubicBezTo>
                  <a:cubicBezTo>
                    <a:pt x="433" y="2012"/>
                    <a:pt x="322" y="1903"/>
                    <a:pt x="228" y="1777"/>
                  </a:cubicBezTo>
                  <a:cubicBezTo>
                    <a:pt x="134" y="1649"/>
                    <a:pt x="64" y="1510"/>
                    <a:pt x="30" y="1353"/>
                  </a:cubicBezTo>
                  <a:cubicBezTo>
                    <a:pt x="2" y="1219"/>
                    <a:pt x="0" y="1083"/>
                    <a:pt x="18" y="948"/>
                  </a:cubicBezTo>
                  <a:cubicBezTo>
                    <a:pt x="42" y="780"/>
                    <a:pt x="97" y="624"/>
                    <a:pt x="192" y="484"/>
                  </a:cubicBezTo>
                  <a:cubicBezTo>
                    <a:pt x="346" y="257"/>
                    <a:pt x="558" y="115"/>
                    <a:pt x="822" y="46"/>
                  </a:cubicBezTo>
                  <a:cubicBezTo>
                    <a:pt x="962" y="9"/>
                    <a:pt x="1105" y="0"/>
                    <a:pt x="1248" y="15"/>
                  </a:cubicBezTo>
                  <a:cubicBezTo>
                    <a:pt x="1517" y="44"/>
                    <a:pt x="1751" y="149"/>
                    <a:pt x="1940" y="346"/>
                  </a:cubicBezTo>
                  <a:cubicBezTo>
                    <a:pt x="2088" y="501"/>
                    <a:pt x="2177" y="687"/>
                    <a:pt x="2215" y="898"/>
                  </a:cubicBezTo>
                  <a:cubicBezTo>
                    <a:pt x="2242" y="1047"/>
                    <a:pt x="2244" y="1196"/>
                    <a:pt x="2212" y="1344"/>
                  </a:cubicBezTo>
                  <a:cubicBezTo>
                    <a:pt x="2176" y="1510"/>
                    <a:pt x="2099" y="1655"/>
                    <a:pt x="1997" y="1788"/>
                  </a:cubicBezTo>
                  <a:cubicBezTo>
                    <a:pt x="1895" y="1921"/>
                    <a:pt x="1775" y="2037"/>
                    <a:pt x="1658" y="2154"/>
                  </a:cubicBezTo>
                  <a:cubicBezTo>
                    <a:pt x="1547" y="2265"/>
                    <a:pt x="1437" y="2377"/>
                    <a:pt x="1349" y="2508"/>
                  </a:cubicBezTo>
                  <a:cubicBezTo>
                    <a:pt x="1255" y="2647"/>
                    <a:pt x="1180" y="2794"/>
                    <a:pt x="1139" y="2958"/>
                  </a:cubicBezTo>
                  <a:cubicBezTo>
                    <a:pt x="1133" y="2983"/>
                    <a:pt x="1129" y="3009"/>
                    <a:pt x="1124" y="3034"/>
                  </a:cubicBezTo>
                  <a:cubicBezTo>
                    <a:pt x="1122" y="3034"/>
                    <a:pt x="1121" y="3034"/>
                    <a:pt x="1120" y="3035"/>
                  </a:cubicBezTo>
                  <a:close/>
                </a:path>
              </a:pathLst>
            </a:custGeom>
            <a:solidFill>
              <a:srgbClr val="2C2C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cxnSp>
          <p:nvCxnSpPr>
            <p:cNvPr id="43" name="直接连接符 42"/>
            <p:cNvCxnSpPr/>
            <p:nvPr/>
          </p:nvCxnSpPr>
          <p:spPr>
            <a:xfrm flipH="1">
              <a:off x="4126883" y="2966321"/>
              <a:ext cx="314" cy="661416"/>
            </a:xfrm>
            <a:prstGeom prst="line">
              <a:avLst/>
            </a:prstGeom>
            <a:ln w="6350">
              <a:solidFill>
                <a:srgbClr val="2C2C40"/>
              </a:solidFill>
              <a:prstDash val="dash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组合 43"/>
          <p:cNvGrpSpPr/>
          <p:nvPr/>
        </p:nvGrpSpPr>
        <p:grpSpPr>
          <a:xfrm>
            <a:off x="3308784" y="2050847"/>
            <a:ext cx="351970" cy="1137111"/>
            <a:chOff x="3379768" y="2050847"/>
            <a:chExt cx="351970" cy="1137111"/>
          </a:xfrm>
        </p:grpSpPr>
        <p:sp>
          <p:nvSpPr>
            <p:cNvPr id="45" name="Freeform 42"/>
            <p:cNvSpPr/>
            <p:nvPr/>
          </p:nvSpPr>
          <p:spPr bwMode="auto">
            <a:xfrm>
              <a:off x="3379768" y="2050847"/>
              <a:ext cx="351970" cy="475872"/>
            </a:xfrm>
            <a:custGeom>
              <a:avLst/>
              <a:gdLst>
                <a:gd name="T0" fmla="*/ 1120 w 2244"/>
                <a:gd name="T1" fmla="*/ 3035 h 3035"/>
                <a:gd name="T2" fmla="*/ 1103 w 2244"/>
                <a:gd name="T3" fmla="*/ 2951 h 3035"/>
                <a:gd name="T4" fmla="*/ 857 w 2244"/>
                <a:gd name="T5" fmla="*/ 2458 h 3035"/>
                <a:gd name="T6" fmla="*/ 544 w 2244"/>
                <a:gd name="T7" fmla="*/ 2122 h 3035"/>
                <a:gd name="T8" fmla="*/ 228 w 2244"/>
                <a:gd name="T9" fmla="*/ 1777 h 3035"/>
                <a:gd name="T10" fmla="*/ 30 w 2244"/>
                <a:gd name="T11" fmla="*/ 1353 h 3035"/>
                <a:gd name="T12" fmla="*/ 18 w 2244"/>
                <a:gd name="T13" fmla="*/ 948 h 3035"/>
                <a:gd name="T14" fmla="*/ 192 w 2244"/>
                <a:gd name="T15" fmla="*/ 484 h 3035"/>
                <a:gd name="T16" fmla="*/ 822 w 2244"/>
                <a:gd name="T17" fmla="*/ 46 h 3035"/>
                <a:gd name="T18" fmla="*/ 1248 w 2244"/>
                <a:gd name="T19" fmla="*/ 15 h 3035"/>
                <a:gd name="T20" fmla="*/ 1940 w 2244"/>
                <a:gd name="T21" fmla="*/ 346 h 3035"/>
                <a:gd name="T22" fmla="*/ 2215 w 2244"/>
                <a:gd name="T23" fmla="*/ 898 h 3035"/>
                <a:gd name="T24" fmla="*/ 2212 w 2244"/>
                <a:gd name="T25" fmla="*/ 1344 h 3035"/>
                <a:gd name="T26" fmla="*/ 1997 w 2244"/>
                <a:gd name="T27" fmla="*/ 1788 h 3035"/>
                <a:gd name="T28" fmla="*/ 1658 w 2244"/>
                <a:gd name="T29" fmla="*/ 2154 h 3035"/>
                <a:gd name="T30" fmla="*/ 1349 w 2244"/>
                <a:gd name="T31" fmla="*/ 2508 h 3035"/>
                <a:gd name="T32" fmla="*/ 1139 w 2244"/>
                <a:gd name="T33" fmla="*/ 2958 h 3035"/>
                <a:gd name="T34" fmla="*/ 1124 w 2244"/>
                <a:gd name="T35" fmla="*/ 3034 h 3035"/>
                <a:gd name="T36" fmla="*/ 1120 w 2244"/>
                <a:gd name="T37" fmla="*/ 3035 h 30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44" h="3035">
                  <a:moveTo>
                    <a:pt x="1120" y="3035"/>
                  </a:moveTo>
                  <a:cubicBezTo>
                    <a:pt x="1114" y="3007"/>
                    <a:pt x="1110" y="2979"/>
                    <a:pt x="1103" y="2951"/>
                  </a:cubicBezTo>
                  <a:cubicBezTo>
                    <a:pt x="1058" y="2768"/>
                    <a:pt x="969" y="2607"/>
                    <a:pt x="857" y="2458"/>
                  </a:cubicBezTo>
                  <a:cubicBezTo>
                    <a:pt x="764" y="2335"/>
                    <a:pt x="654" y="2229"/>
                    <a:pt x="544" y="2122"/>
                  </a:cubicBezTo>
                  <a:cubicBezTo>
                    <a:pt x="433" y="2012"/>
                    <a:pt x="322" y="1903"/>
                    <a:pt x="228" y="1777"/>
                  </a:cubicBezTo>
                  <a:cubicBezTo>
                    <a:pt x="134" y="1649"/>
                    <a:pt x="64" y="1510"/>
                    <a:pt x="30" y="1353"/>
                  </a:cubicBezTo>
                  <a:cubicBezTo>
                    <a:pt x="2" y="1219"/>
                    <a:pt x="0" y="1083"/>
                    <a:pt x="18" y="948"/>
                  </a:cubicBezTo>
                  <a:cubicBezTo>
                    <a:pt x="42" y="780"/>
                    <a:pt x="97" y="624"/>
                    <a:pt x="192" y="484"/>
                  </a:cubicBezTo>
                  <a:cubicBezTo>
                    <a:pt x="346" y="257"/>
                    <a:pt x="558" y="115"/>
                    <a:pt x="822" y="46"/>
                  </a:cubicBezTo>
                  <a:cubicBezTo>
                    <a:pt x="962" y="9"/>
                    <a:pt x="1105" y="0"/>
                    <a:pt x="1248" y="15"/>
                  </a:cubicBezTo>
                  <a:cubicBezTo>
                    <a:pt x="1517" y="44"/>
                    <a:pt x="1751" y="149"/>
                    <a:pt x="1940" y="346"/>
                  </a:cubicBezTo>
                  <a:cubicBezTo>
                    <a:pt x="2088" y="501"/>
                    <a:pt x="2177" y="687"/>
                    <a:pt x="2215" y="898"/>
                  </a:cubicBezTo>
                  <a:cubicBezTo>
                    <a:pt x="2242" y="1047"/>
                    <a:pt x="2244" y="1196"/>
                    <a:pt x="2212" y="1344"/>
                  </a:cubicBezTo>
                  <a:cubicBezTo>
                    <a:pt x="2176" y="1510"/>
                    <a:pt x="2099" y="1655"/>
                    <a:pt x="1997" y="1788"/>
                  </a:cubicBezTo>
                  <a:cubicBezTo>
                    <a:pt x="1895" y="1921"/>
                    <a:pt x="1775" y="2037"/>
                    <a:pt x="1658" y="2154"/>
                  </a:cubicBezTo>
                  <a:cubicBezTo>
                    <a:pt x="1547" y="2265"/>
                    <a:pt x="1437" y="2377"/>
                    <a:pt x="1349" y="2508"/>
                  </a:cubicBezTo>
                  <a:cubicBezTo>
                    <a:pt x="1255" y="2647"/>
                    <a:pt x="1180" y="2794"/>
                    <a:pt x="1139" y="2958"/>
                  </a:cubicBezTo>
                  <a:cubicBezTo>
                    <a:pt x="1133" y="2983"/>
                    <a:pt x="1129" y="3009"/>
                    <a:pt x="1124" y="3034"/>
                  </a:cubicBezTo>
                  <a:cubicBezTo>
                    <a:pt x="1122" y="3034"/>
                    <a:pt x="1121" y="3034"/>
                    <a:pt x="1120" y="3035"/>
                  </a:cubicBezTo>
                  <a:close/>
                </a:path>
              </a:pathLst>
            </a:custGeom>
            <a:solidFill>
              <a:srgbClr val="2C2C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cxnSp>
          <p:nvCxnSpPr>
            <p:cNvPr id="46" name="直接连接符 45"/>
            <p:cNvCxnSpPr/>
            <p:nvPr/>
          </p:nvCxnSpPr>
          <p:spPr>
            <a:xfrm flipH="1">
              <a:off x="3555439" y="2526542"/>
              <a:ext cx="314" cy="661416"/>
            </a:xfrm>
            <a:prstGeom prst="line">
              <a:avLst/>
            </a:prstGeom>
            <a:ln w="6350">
              <a:solidFill>
                <a:srgbClr val="2C2C40"/>
              </a:solidFill>
              <a:prstDash val="dash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1077257" y="2121893"/>
            <a:ext cx="351970" cy="1137111"/>
            <a:chOff x="1148241" y="2121893"/>
            <a:chExt cx="351970" cy="1137111"/>
          </a:xfrm>
        </p:grpSpPr>
        <p:sp>
          <p:nvSpPr>
            <p:cNvPr id="48" name="Freeform 42"/>
            <p:cNvSpPr/>
            <p:nvPr/>
          </p:nvSpPr>
          <p:spPr bwMode="auto">
            <a:xfrm>
              <a:off x="1148241" y="2121893"/>
              <a:ext cx="351970" cy="475872"/>
            </a:xfrm>
            <a:custGeom>
              <a:avLst/>
              <a:gdLst>
                <a:gd name="T0" fmla="*/ 1120 w 2244"/>
                <a:gd name="T1" fmla="*/ 3035 h 3035"/>
                <a:gd name="T2" fmla="*/ 1103 w 2244"/>
                <a:gd name="T3" fmla="*/ 2951 h 3035"/>
                <a:gd name="T4" fmla="*/ 857 w 2244"/>
                <a:gd name="T5" fmla="*/ 2458 h 3035"/>
                <a:gd name="T6" fmla="*/ 544 w 2244"/>
                <a:gd name="T7" fmla="*/ 2122 h 3035"/>
                <a:gd name="T8" fmla="*/ 228 w 2244"/>
                <a:gd name="T9" fmla="*/ 1777 h 3035"/>
                <a:gd name="T10" fmla="*/ 30 w 2244"/>
                <a:gd name="T11" fmla="*/ 1353 h 3035"/>
                <a:gd name="T12" fmla="*/ 18 w 2244"/>
                <a:gd name="T13" fmla="*/ 948 h 3035"/>
                <a:gd name="T14" fmla="*/ 192 w 2244"/>
                <a:gd name="T15" fmla="*/ 484 h 3035"/>
                <a:gd name="T16" fmla="*/ 822 w 2244"/>
                <a:gd name="T17" fmla="*/ 46 h 3035"/>
                <a:gd name="T18" fmla="*/ 1248 w 2244"/>
                <a:gd name="T19" fmla="*/ 15 h 3035"/>
                <a:gd name="T20" fmla="*/ 1940 w 2244"/>
                <a:gd name="T21" fmla="*/ 346 h 3035"/>
                <a:gd name="T22" fmla="*/ 2215 w 2244"/>
                <a:gd name="T23" fmla="*/ 898 h 3035"/>
                <a:gd name="T24" fmla="*/ 2212 w 2244"/>
                <a:gd name="T25" fmla="*/ 1344 h 3035"/>
                <a:gd name="T26" fmla="*/ 1997 w 2244"/>
                <a:gd name="T27" fmla="*/ 1788 h 3035"/>
                <a:gd name="T28" fmla="*/ 1658 w 2244"/>
                <a:gd name="T29" fmla="*/ 2154 h 3035"/>
                <a:gd name="T30" fmla="*/ 1349 w 2244"/>
                <a:gd name="T31" fmla="*/ 2508 h 3035"/>
                <a:gd name="T32" fmla="*/ 1139 w 2244"/>
                <a:gd name="T33" fmla="*/ 2958 h 3035"/>
                <a:gd name="T34" fmla="*/ 1124 w 2244"/>
                <a:gd name="T35" fmla="*/ 3034 h 3035"/>
                <a:gd name="T36" fmla="*/ 1120 w 2244"/>
                <a:gd name="T37" fmla="*/ 3035 h 30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44" h="3035">
                  <a:moveTo>
                    <a:pt x="1120" y="3035"/>
                  </a:moveTo>
                  <a:cubicBezTo>
                    <a:pt x="1114" y="3007"/>
                    <a:pt x="1110" y="2979"/>
                    <a:pt x="1103" y="2951"/>
                  </a:cubicBezTo>
                  <a:cubicBezTo>
                    <a:pt x="1058" y="2768"/>
                    <a:pt x="969" y="2607"/>
                    <a:pt x="857" y="2458"/>
                  </a:cubicBezTo>
                  <a:cubicBezTo>
                    <a:pt x="764" y="2335"/>
                    <a:pt x="654" y="2229"/>
                    <a:pt x="544" y="2122"/>
                  </a:cubicBezTo>
                  <a:cubicBezTo>
                    <a:pt x="433" y="2012"/>
                    <a:pt x="322" y="1903"/>
                    <a:pt x="228" y="1777"/>
                  </a:cubicBezTo>
                  <a:cubicBezTo>
                    <a:pt x="134" y="1649"/>
                    <a:pt x="64" y="1510"/>
                    <a:pt x="30" y="1353"/>
                  </a:cubicBezTo>
                  <a:cubicBezTo>
                    <a:pt x="2" y="1219"/>
                    <a:pt x="0" y="1083"/>
                    <a:pt x="18" y="948"/>
                  </a:cubicBezTo>
                  <a:cubicBezTo>
                    <a:pt x="42" y="780"/>
                    <a:pt x="97" y="624"/>
                    <a:pt x="192" y="484"/>
                  </a:cubicBezTo>
                  <a:cubicBezTo>
                    <a:pt x="346" y="257"/>
                    <a:pt x="558" y="115"/>
                    <a:pt x="822" y="46"/>
                  </a:cubicBezTo>
                  <a:cubicBezTo>
                    <a:pt x="962" y="9"/>
                    <a:pt x="1105" y="0"/>
                    <a:pt x="1248" y="15"/>
                  </a:cubicBezTo>
                  <a:cubicBezTo>
                    <a:pt x="1517" y="44"/>
                    <a:pt x="1751" y="149"/>
                    <a:pt x="1940" y="346"/>
                  </a:cubicBezTo>
                  <a:cubicBezTo>
                    <a:pt x="2088" y="501"/>
                    <a:pt x="2177" y="687"/>
                    <a:pt x="2215" y="898"/>
                  </a:cubicBezTo>
                  <a:cubicBezTo>
                    <a:pt x="2242" y="1047"/>
                    <a:pt x="2244" y="1196"/>
                    <a:pt x="2212" y="1344"/>
                  </a:cubicBezTo>
                  <a:cubicBezTo>
                    <a:pt x="2176" y="1510"/>
                    <a:pt x="2099" y="1655"/>
                    <a:pt x="1997" y="1788"/>
                  </a:cubicBezTo>
                  <a:cubicBezTo>
                    <a:pt x="1895" y="1921"/>
                    <a:pt x="1775" y="2037"/>
                    <a:pt x="1658" y="2154"/>
                  </a:cubicBezTo>
                  <a:cubicBezTo>
                    <a:pt x="1547" y="2265"/>
                    <a:pt x="1437" y="2377"/>
                    <a:pt x="1349" y="2508"/>
                  </a:cubicBezTo>
                  <a:cubicBezTo>
                    <a:pt x="1255" y="2647"/>
                    <a:pt x="1180" y="2794"/>
                    <a:pt x="1139" y="2958"/>
                  </a:cubicBezTo>
                  <a:cubicBezTo>
                    <a:pt x="1133" y="2983"/>
                    <a:pt x="1129" y="3009"/>
                    <a:pt x="1124" y="3034"/>
                  </a:cubicBezTo>
                  <a:cubicBezTo>
                    <a:pt x="1122" y="3034"/>
                    <a:pt x="1121" y="3034"/>
                    <a:pt x="1120" y="3035"/>
                  </a:cubicBezTo>
                  <a:close/>
                </a:path>
              </a:pathLst>
            </a:custGeom>
            <a:solidFill>
              <a:srgbClr val="2C2C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dirty="0"/>
            </a:p>
          </p:txBody>
        </p:sp>
        <p:cxnSp>
          <p:nvCxnSpPr>
            <p:cNvPr id="49" name="直接连接符 48"/>
            <p:cNvCxnSpPr/>
            <p:nvPr/>
          </p:nvCxnSpPr>
          <p:spPr>
            <a:xfrm flipH="1">
              <a:off x="1323912" y="2597588"/>
              <a:ext cx="314" cy="661416"/>
            </a:xfrm>
            <a:prstGeom prst="line">
              <a:avLst/>
            </a:prstGeom>
            <a:ln w="6350">
              <a:solidFill>
                <a:srgbClr val="2C2C40"/>
              </a:solidFill>
              <a:prstDash val="dash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Rectangle 41"/>
          <p:cNvSpPr>
            <a:spLocks noChangeArrowheads="1"/>
          </p:cNvSpPr>
          <p:nvPr/>
        </p:nvSpPr>
        <p:spPr bwMode="auto">
          <a:xfrm>
            <a:off x="5246808" y="1578239"/>
            <a:ext cx="3096468" cy="1126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1" name="Rectangle 42"/>
          <p:cNvSpPr>
            <a:spLocks noChangeArrowheads="1"/>
          </p:cNvSpPr>
          <p:nvPr/>
        </p:nvSpPr>
        <p:spPr bwMode="auto">
          <a:xfrm>
            <a:off x="5254635" y="1290901"/>
            <a:ext cx="21129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zh-CN" sz="1200" dirty="0">
                <a:solidFill>
                  <a:srgbClr val="20202E"/>
                </a:solidFill>
              </a:rPr>
              <a:t>WHAT MAKES US</a:t>
            </a:r>
            <a:r>
              <a:rPr lang="zh-CN" altLang="zh-CN" sz="1200" b="1" dirty="0">
                <a:solidFill>
                  <a:srgbClr val="20202E"/>
                </a:solidFill>
              </a:rPr>
              <a:t> </a:t>
            </a:r>
            <a:r>
              <a:rPr lang="zh-CN" altLang="zh-CN" sz="1200" b="1" dirty="0">
                <a:solidFill>
                  <a:srgbClr val="1ED5B7"/>
                </a:solidFill>
              </a:rPr>
              <a:t>DIFFERENT</a:t>
            </a:r>
            <a:r>
              <a:rPr lang="zh-CN" altLang="zh-CN" sz="1200" dirty="0">
                <a:solidFill>
                  <a:srgbClr val="20202E"/>
                </a:solidFill>
              </a:rPr>
              <a:t>?</a:t>
            </a:r>
            <a:endParaRPr lang="zh-CN" altLang="zh-CN" sz="1050" dirty="0">
              <a:solidFill>
                <a:srgbClr val="20202E"/>
              </a:solidFill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2326889" y="2401641"/>
            <a:ext cx="351970" cy="1137111"/>
            <a:chOff x="2397873" y="2401641"/>
            <a:chExt cx="351970" cy="1137111"/>
          </a:xfrm>
        </p:grpSpPr>
        <p:sp>
          <p:nvSpPr>
            <p:cNvPr id="53" name="Freeform 42"/>
            <p:cNvSpPr/>
            <p:nvPr/>
          </p:nvSpPr>
          <p:spPr bwMode="auto">
            <a:xfrm>
              <a:off x="2397873" y="2401641"/>
              <a:ext cx="351970" cy="475872"/>
            </a:xfrm>
            <a:custGeom>
              <a:avLst/>
              <a:gdLst>
                <a:gd name="T0" fmla="*/ 1120 w 2244"/>
                <a:gd name="T1" fmla="*/ 3035 h 3035"/>
                <a:gd name="T2" fmla="*/ 1103 w 2244"/>
                <a:gd name="T3" fmla="*/ 2951 h 3035"/>
                <a:gd name="T4" fmla="*/ 857 w 2244"/>
                <a:gd name="T5" fmla="*/ 2458 h 3035"/>
                <a:gd name="T6" fmla="*/ 544 w 2244"/>
                <a:gd name="T7" fmla="*/ 2122 h 3035"/>
                <a:gd name="T8" fmla="*/ 228 w 2244"/>
                <a:gd name="T9" fmla="*/ 1777 h 3035"/>
                <a:gd name="T10" fmla="*/ 30 w 2244"/>
                <a:gd name="T11" fmla="*/ 1353 h 3035"/>
                <a:gd name="T12" fmla="*/ 18 w 2244"/>
                <a:gd name="T13" fmla="*/ 948 h 3035"/>
                <a:gd name="T14" fmla="*/ 192 w 2244"/>
                <a:gd name="T15" fmla="*/ 484 h 3035"/>
                <a:gd name="T16" fmla="*/ 822 w 2244"/>
                <a:gd name="T17" fmla="*/ 46 h 3035"/>
                <a:gd name="T18" fmla="*/ 1248 w 2244"/>
                <a:gd name="T19" fmla="*/ 15 h 3035"/>
                <a:gd name="T20" fmla="*/ 1940 w 2244"/>
                <a:gd name="T21" fmla="*/ 346 h 3035"/>
                <a:gd name="T22" fmla="*/ 2215 w 2244"/>
                <a:gd name="T23" fmla="*/ 898 h 3035"/>
                <a:gd name="T24" fmla="*/ 2212 w 2244"/>
                <a:gd name="T25" fmla="*/ 1344 h 3035"/>
                <a:gd name="T26" fmla="*/ 1997 w 2244"/>
                <a:gd name="T27" fmla="*/ 1788 h 3035"/>
                <a:gd name="T28" fmla="*/ 1658 w 2244"/>
                <a:gd name="T29" fmla="*/ 2154 h 3035"/>
                <a:gd name="T30" fmla="*/ 1349 w 2244"/>
                <a:gd name="T31" fmla="*/ 2508 h 3035"/>
                <a:gd name="T32" fmla="*/ 1139 w 2244"/>
                <a:gd name="T33" fmla="*/ 2958 h 3035"/>
                <a:gd name="T34" fmla="*/ 1124 w 2244"/>
                <a:gd name="T35" fmla="*/ 3034 h 3035"/>
                <a:gd name="T36" fmla="*/ 1120 w 2244"/>
                <a:gd name="T37" fmla="*/ 3035 h 30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44" h="3035">
                  <a:moveTo>
                    <a:pt x="1120" y="3035"/>
                  </a:moveTo>
                  <a:cubicBezTo>
                    <a:pt x="1114" y="3007"/>
                    <a:pt x="1110" y="2979"/>
                    <a:pt x="1103" y="2951"/>
                  </a:cubicBezTo>
                  <a:cubicBezTo>
                    <a:pt x="1058" y="2768"/>
                    <a:pt x="969" y="2607"/>
                    <a:pt x="857" y="2458"/>
                  </a:cubicBezTo>
                  <a:cubicBezTo>
                    <a:pt x="764" y="2335"/>
                    <a:pt x="654" y="2229"/>
                    <a:pt x="544" y="2122"/>
                  </a:cubicBezTo>
                  <a:cubicBezTo>
                    <a:pt x="433" y="2012"/>
                    <a:pt x="322" y="1903"/>
                    <a:pt x="228" y="1777"/>
                  </a:cubicBezTo>
                  <a:cubicBezTo>
                    <a:pt x="134" y="1649"/>
                    <a:pt x="64" y="1510"/>
                    <a:pt x="30" y="1353"/>
                  </a:cubicBezTo>
                  <a:cubicBezTo>
                    <a:pt x="2" y="1219"/>
                    <a:pt x="0" y="1083"/>
                    <a:pt x="18" y="948"/>
                  </a:cubicBezTo>
                  <a:cubicBezTo>
                    <a:pt x="42" y="780"/>
                    <a:pt x="97" y="624"/>
                    <a:pt x="192" y="484"/>
                  </a:cubicBezTo>
                  <a:cubicBezTo>
                    <a:pt x="346" y="257"/>
                    <a:pt x="558" y="115"/>
                    <a:pt x="822" y="46"/>
                  </a:cubicBezTo>
                  <a:cubicBezTo>
                    <a:pt x="962" y="9"/>
                    <a:pt x="1105" y="0"/>
                    <a:pt x="1248" y="15"/>
                  </a:cubicBezTo>
                  <a:cubicBezTo>
                    <a:pt x="1517" y="44"/>
                    <a:pt x="1751" y="149"/>
                    <a:pt x="1940" y="346"/>
                  </a:cubicBezTo>
                  <a:cubicBezTo>
                    <a:pt x="2088" y="501"/>
                    <a:pt x="2177" y="687"/>
                    <a:pt x="2215" y="898"/>
                  </a:cubicBezTo>
                  <a:cubicBezTo>
                    <a:pt x="2242" y="1047"/>
                    <a:pt x="2244" y="1196"/>
                    <a:pt x="2212" y="1344"/>
                  </a:cubicBezTo>
                  <a:cubicBezTo>
                    <a:pt x="2176" y="1510"/>
                    <a:pt x="2099" y="1655"/>
                    <a:pt x="1997" y="1788"/>
                  </a:cubicBezTo>
                  <a:cubicBezTo>
                    <a:pt x="1895" y="1921"/>
                    <a:pt x="1775" y="2037"/>
                    <a:pt x="1658" y="2154"/>
                  </a:cubicBezTo>
                  <a:cubicBezTo>
                    <a:pt x="1547" y="2265"/>
                    <a:pt x="1437" y="2377"/>
                    <a:pt x="1349" y="2508"/>
                  </a:cubicBezTo>
                  <a:cubicBezTo>
                    <a:pt x="1255" y="2647"/>
                    <a:pt x="1180" y="2794"/>
                    <a:pt x="1139" y="2958"/>
                  </a:cubicBezTo>
                  <a:cubicBezTo>
                    <a:pt x="1133" y="2983"/>
                    <a:pt x="1129" y="3009"/>
                    <a:pt x="1124" y="3034"/>
                  </a:cubicBezTo>
                  <a:cubicBezTo>
                    <a:pt x="1122" y="3034"/>
                    <a:pt x="1121" y="3034"/>
                    <a:pt x="1120" y="3035"/>
                  </a:cubicBezTo>
                  <a:close/>
                </a:path>
              </a:pathLst>
            </a:custGeom>
            <a:solidFill>
              <a:srgbClr val="2C2C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cxnSp>
          <p:nvCxnSpPr>
            <p:cNvPr id="54" name="直接连接符 53"/>
            <p:cNvCxnSpPr/>
            <p:nvPr/>
          </p:nvCxnSpPr>
          <p:spPr>
            <a:xfrm flipH="1">
              <a:off x="2573544" y="2877336"/>
              <a:ext cx="314" cy="661416"/>
            </a:xfrm>
            <a:prstGeom prst="line">
              <a:avLst/>
            </a:prstGeom>
            <a:ln w="6350">
              <a:solidFill>
                <a:srgbClr val="2C2C40"/>
              </a:solidFill>
              <a:prstDash val="dash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5" name="TextBox 6158"/>
          <p:cNvSpPr txBox="1"/>
          <p:nvPr/>
        </p:nvSpPr>
        <p:spPr>
          <a:xfrm>
            <a:off x="1073138" y="2183162"/>
            <a:ext cx="360208" cy="261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59"/>
          <p:cNvSpPr txBox="1"/>
          <p:nvPr/>
        </p:nvSpPr>
        <p:spPr>
          <a:xfrm>
            <a:off x="2321802" y="2450515"/>
            <a:ext cx="360208" cy="261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60"/>
          <p:cNvSpPr txBox="1"/>
          <p:nvPr/>
        </p:nvSpPr>
        <p:spPr>
          <a:xfrm>
            <a:off x="3305740" y="2098157"/>
            <a:ext cx="360208" cy="261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Box 61"/>
          <p:cNvSpPr txBox="1"/>
          <p:nvPr/>
        </p:nvSpPr>
        <p:spPr>
          <a:xfrm>
            <a:off x="3875463" y="2540588"/>
            <a:ext cx="360208" cy="261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圆角矩形 58"/>
          <p:cNvSpPr/>
          <p:nvPr/>
        </p:nvSpPr>
        <p:spPr>
          <a:xfrm>
            <a:off x="5534223" y="2944117"/>
            <a:ext cx="2559164" cy="153820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0" name="圆角矩形 59"/>
          <p:cNvSpPr/>
          <p:nvPr/>
        </p:nvSpPr>
        <p:spPr>
          <a:xfrm>
            <a:off x="5534222" y="2944117"/>
            <a:ext cx="2206129" cy="153820"/>
          </a:xfrm>
          <a:prstGeom prst="roundRect">
            <a:avLst>
              <a:gd name="adj" fmla="val 50000"/>
            </a:avLst>
          </a:prstGeom>
          <a:solidFill>
            <a:srgbClr val="1ED5B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1" name="TextBox 64"/>
          <p:cNvSpPr txBox="1"/>
          <p:nvPr/>
        </p:nvSpPr>
        <p:spPr>
          <a:xfrm>
            <a:off x="5141783" y="2882527"/>
            <a:ext cx="3924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 smtClean="0">
                <a:solidFill>
                  <a:srgbClr val="1ED5B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200" b="1" dirty="0">
              <a:solidFill>
                <a:srgbClr val="1ED5B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TextBox 65"/>
          <p:cNvSpPr txBox="1"/>
          <p:nvPr/>
        </p:nvSpPr>
        <p:spPr>
          <a:xfrm>
            <a:off x="8237403" y="2882527"/>
            <a:ext cx="5284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20202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82%</a:t>
            </a:r>
            <a:endParaRPr lang="zh-CN" altLang="en-US" sz="1200" dirty="0">
              <a:solidFill>
                <a:srgbClr val="20202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圆角矩形 62"/>
          <p:cNvSpPr/>
          <p:nvPr/>
        </p:nvSpPr>
        <p:spPr>
          <a:xfrm>
            <a:off x="5534223" y="3428087"/>
            <a:ext cx="2559164" cy="153820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4" name="圆角矩形 63"/>
          <p:cNvSpPr/>
          <p:nvPr/>
        </p:nvSpPr>
        <p:spPr>
          <a:xfrm>
            <a:off x="5534224" y="3428087"/>
            <a:ext cx="1279582" cy="153820"/>
          </a:xfrm>
          <a:prstGeom prst="roundRect">
            <a:avLst>
              <a:gd name="adj" fmla="val 50000"/>
            </a:avLst>
          </a:prstGeom>
          <a:solidFill>
            <a:srgbClr val="1ED5B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5" name="TextBox 68"/>
          <p:cNvSpPr txBox="1"/>
          <p:nvPr/>
        </p:nvSpPr>
        <p:spPr>
          <a:xfrm>
            <a:off x="5141783" y="3366497"/>
            <a:ext cx="3924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 smtClean="0">
                <a:solidFill>
                  <a:srgbClr val="1ED5B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200" b="1" dirty="0">
              <a:solidFill>
                <a:srgbClr val="1ED5B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69"/>
          <p:cNvSpPr txBox="1"/>
          <p:nvPr/>
        </p:nvSpPr>
        <p:spPr>
          <a:xfrm>
            <a:off x="8237403" y="3366497"/>
            <a:ext cx="5284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20202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1200" dirty="0">
              <a:solidFill>
                <a:srgbClr val="20202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圆角矩形 66"/>
          <p:cNvSpPr/>
          <p:nvPr/>
        </p:nvSpPr>
        <p:spPr>
          <a:xfrm>
            <a:off x="5534223" y="3919767"/>
            <a:ext cx="2559164" cy="153820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8" name="圆角矩形 67"/>
          <p:cNvSpPr/>
          <p:nvPr/>
        </p:nvSpPr>
        <p:spPr>
          <a:xfrm>
            <a:off x="5534223" y="3919767"/>
            <a:ext cx="1911092" cy="153820"/>
          </a:xfrm>
          <a:prstGeom prst="roundRect">
            <a:avLst>
              <a:gd name="adj" fmla="val 50000"/>
            </a:avLst>
          </a:prstGeom>
          <a:solidFill>
            <a:srgbClr val="1ED5B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9" name="TextBox 72"/>
          <p:cNvSpPr txBox="1"/>
          <p:nvPr/>
        </p:nvSpPr>
        <p:spPr>
          <a:xfrm>
            <a:off x="5141783" y="3858177"/>
            <a:ext cx="3924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 smtClean="0">
                <a:solidFill>
                  <a:srgbClr val="1ED5B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200" b="1" dirty="0">
              <a:solidFill>
                <a:srgbClr val="1ED5B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TextBox 73"/>
          <p:cNvSpPr txBox="1"/>
          <p:nvPr/>
        </p:nvSpPr>
        <p:spPr>
          <a:xfrm>
            <a:off x="8237403" y="3858177"/>
            <a:ext cx="5284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20202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75%</a:t>
            </a:r>
            <a:endParaRPr lang="zh-CN" altLang="en-US" sz="1200" dirty="0">
              <a:solidFill>
                <a:srgbClr val="20202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圆角矩形 70"/>
          <p:cNvSpPr/>
          <p:nvPr/>
        </p:nvSpPr>
        <p:spPr>
          <a:xfrm>
            <a:off x="5534223" y="4397158"/>
            <a:ext cx="2559164" cy="153820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2" name="圆角矩形 71"/>
          <p:cNvSpPr/>
          <p:nvPr/>
        </p:nvSpPr>
        <p:spPr>
          <a:xfrm>
            <a:off x="5534222" y="4397158"/>
            <a:ext cx="2422153" cy="153820"/>
          </a:xfrm>
          <a:prstGeom prst="roundRect">
            <a:avLst>
              <a:gd name="adj" fmla="val 50000"/>
            </a:avLst>
          </a:prstGeom>
          <a:solidFill>
            <a:srgbClr val="1ED5B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3" name="TextBox 76"/>
          <p:cNvSpPr txBox="1"/>
          <p:nvPr/>
        </p:nvSpPr>
        <p:spPr>
          <a:xfrm>
            <a:off x="5141783" y="4335568"/>
            <a:ext cx="3924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 smtClean="0">
                <a:solidFill>
                  <a:srgbClr val="1ED5B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200" b="1" dirty="0">
              <a:solidFill>
                <a:srgbClr val="1ED5B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TextBox 77"/>
          <p:cNvSpPr txBox="1"/>
          <p:nvPr/>
        </p:nvSpPr>
        <p:spPr>
          <a:xfrm>
            <a:off x="8237403" y="4335568"/>
            <a:ext cx="5284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20202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90%</a:t>
            </a:r>
            <a:endParaRPr lang="zh-CN" altLang="en-US" sz="1200" dirty="0">
              <a:solidFill>
                <a:srgbClr val="20202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292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3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fill="hold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4" fill="hold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6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3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6" presetClass="emph" presetSubtype="0" autoRev="1" fill="hold" grpId="1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82" dur="150" fill="hold"/>
                                            <p:tgtEl>
                                              <p:spTgt spid="6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3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89" dur="150" fill="hold"/>
                                            <p:tgtEl>
                                              <p:spTgt spid="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0" presetID="22" presetClass="entr" presetSubtype="8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2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22" presetClass="entr" presetSubtype="8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2" presetClass="entr" presetSubtype="8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22" presetClass="entr" presetSubtype="8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1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2" presetID="2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2" presetClass="entr" presetSubtype="8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0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22" presetClass="entr" presetSubtype="8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3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3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20" dur="15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53" presetClass="entr" presetSubtype="16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3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3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3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6" presetClass="emph" presetSubtype="0" autoRev="1" fill="hold" grpId="1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41" dur="150" fill="hold"/>
                                            <p:tgtEl>
                                              <p:spTgt spid="7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/>
          <p:bldP spid="51" grpId="0"/>
          <p:bldP spid="55" grpId="0"/>
          <p:bldP spid="55" grpId="1"/>
          <p:bldP spid="56" grpId="0"/>
          <p:bldP spid="56" grpId="1"/>
          <p:bldP spid="57" grpId="0"/>
          <p:bldP spid="57" grpId="1"/>
          <p:bldP spid="58" grpId="0"/>
          <p:bldP spid="58" grpId="1"/>
          <p:bldP spid="59" grpId="0" animBg="1"/>
          <p:bldP spid="60" grpId="0" animBg="1"/>
          <p:bldP spid="61" grpId="0"/>
          <p:bldP spid="61" grpId="1"/>
          <p:bldP spid="62" grpId="0"/>
          <p:bldP spid="62" grpId="1"/>
          <p:bldP spid="63" grpId="0" animBg="1"/>
          <p:bldP spid="64" grpId="0" animBg="1"/>
          <p:bldP spid="65" grpId="0"/>
          <p:bldP spid="65" grpId="1"/>
          <p:bldP spid="66" grpId="0"/>
          <p:bldP spid="66" grpId="1"/>
          <p:bldP spid="67" grpId="0" animBg="1"/>
          <p:bldP spid="68" grpId="0" animBg="1"/>
          <p:bldP spid="69" grpId="0"/>
          <p:bldP spid="69" grpId="1"/>
          <p:bldP spid="70" grpId="0"/>
          <p:bldP spid="70" grpId="1"/>
          <p:bldP spid="71" grpId="0" animBg="1"/>
          <p:bldP spid="72" grpId="0" animBg="1"/>
          <p:bldP spid="73" grpId="0"/>
          <p:bldP spid="73" grpId="1"/>
          <p:bldP spid="74" grpId="0"/>
          <p:bldP spid="74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6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3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6" presetClass="emph" presetSubtype="0" autoRev="1" fill="hold" grpId="1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82" dur="150" fill="hold"/>
                                            <p:tgtEl>
                                              <p:spTgt spid="6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3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89" dur="150" fill="hold"/>
                                            <p:tgtEl>
                                              <p:spTgt spid="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0" presetID="22" presetClass="entr" presetSubtype="8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2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22" presetClass="entr" presetSubtype="8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2" presetClass="entr" presetSubtype="8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22" presetClass="entr" presetSubtype="8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1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2" presetID="2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2" presetClass="entr" presetSubtype="8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0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22" presetClass="entr" presetSubtype="8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3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3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20" dur="15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53" presetClass="entr" presetSubtype="16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3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3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3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6" presetClass="emph" presetSubtype="0" autoRev="1" fill="hold" grpId="1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41" dur="150" fill="hold"/>
                                            <p:tgtEl>
                                              <p:spTgt spid="7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/>
          <p:bldP spid="51" grpId="0"/>
          <p:bldP spid="55" grpId="0"/>
          <p:bldP spid="55" grpId="1"/>
          <p:bldP spid="56" grpId="0"/>
          <p:bldP spid="56" grpId="1"/>
          <p:bldP spid="57" grpId="0"/>
          <p:bldP spid="57" grpId="1"/>
          <p:bldP spid="58" grpId="0"/>
          <p:bldP spid="58" grpId="1"/>
          <p:bldP spid="59" grpId="0" animBg="1"/>
          <p:bldP spid="60" grpId="0" animBg="1"/>
          <p:bldP spid="61" grpId="0"/>
          <p:bldP spid="61" grpId="1"/>
          <p:bldP spid="62" grpId="0"/>
          <p:bldP spid="62" grpId="1"/>
          <p:bldP spid="63" grpId="0" animBg="1"/>
          <p:bldP spid="64" grpId="0" animBg="1"/>
          <p:bldP spid="65" grpId="0"/>
          <p:bldP spid="65" grpId="1"/>
          <p:bldP spid="66" grpId="0"/>
          <p:bldP spid="66" grpId="1"/>
          <p:bldP spid="67" grpId="0" animBg="1"/>
          <p:bldP spid="68" grpId="0" animBg="1"/>
          <p:bldP spid="69" grpId="0"/>
          <p:bldP spid="69" grpId="1"/>
          <p:bldP spid="70" grpId="0"/>
          <p:bldP spid="70" grpId="1"/>
          <p:bldP spid="71" grpId="0" animBg="1"/>
          <p:bldP spid="72" grpId="0" animBg="1"/>
          <p:bldP spid="73" grpId="0"/>
          <p:bldP spid="73" grpId="1"/>
          <p:bldP spid="74" grpId="0"/>
          <p:bldP spid="74" grpId="1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8"/>
          <p:cNvSpPr/>
          <p:nvPr/>
        </p:nvSpPr>
        <p:spPr bwMode="auto">
          <a:xfrm>
            <a:off x="6588224" y="2976210"/>
            <a:ext cx="2771800" cy="2160467"/>
          </a:xfrm>
          <a:custGeom>
            <a:avLst/>
            <a:gdLst>
              <a:gd name="T0" fmla="*/ 3412 w 3412"/>
              <a:gd name="T1" fmla="*/ 0 h 2827"/>
              <a:gd name="T2" fmla="*/ 0 w 3412"/>
              <a:gd name="T3" fmla="*/ 2827 h 2827"/>
              <a:gd name="T4" fmla="*/ 3412 w 3412"/>
              <a:gd name="T5" fmla="*/ 2827 h 2827"/>
              <a:gd name="T6" fmla="*/ 3412 w 3412"/>
              <a:gd name="T7" fmla="*/ 0 h 2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12" h="2827">
                <a:moveTo>
                  <a:pt x="3412" y="0"/>
                </a:moveTo>
                <a:lnTo>
                  <a:pt x="0" y="2827"/>
                </a:lnTo>
                <a:lnTo>
                  <a:pt x="3412" y="2827"/>
                </a:lnTo>
                <a:lnTo>
                  <a:pt x="3412" y="0"/>
                </a:lnTo>
                <a:close/>
              </a:path>
            </a:pathLst>
          </a:custGeom>
          <a:solidFill>
            <a:srgbClr val="1ED5B7">
              <a:alpha val="5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20"/>
          <p:cNvSpPr/>
          <p:nvPr/>
        </p:nvSpPr>
        <p:spPr bwMode="auto">
          <a:xfrm>
            <a:off x="6588224" y="3206416"/>
            <a:ext cx="2771800" cy="1933436"/>
          </a:xfrm>
          <a:custGeom>
            <a:avLst/>
            <a:gdLst>
              <a:gd name="T0" fmla="*/ 0 w 3412"/>
              <a:gd name="T1" fmla="*/ 2380 h 2380"/>
              <a:gd name="T2" fmla="*/ 3412 w 3412"/>
              <a:gd name="T3" fmla="*/ 2380 h 2380"/>
              <a:gd name="T4" fmla="*/ 3412 w 3412"/>
              <a:gd name="T5" fmla="*/ 0 h 2380"/>
              <a:gd name="T6" fmla="*/ 0 w 3412"/>
              <a:gd name="T7" fmla="*/ 2380 h 2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12" h="2380">
                <a:moveTo>
                  <a:pt x="0" y="2380"/>
                </a:moveTo>
                <a:lnTo>
                  <a:pt x="3412" y="2380"/>
                </a:lnTo>
                <a:lnTo>
                  <a:pt x="3412" y="0"/>
                </a:lnTo>
                <a:lnTo>
                  <a:pt x="0" y="2380"/>
                </a:lnTo>
                <a:close/>
              </a:path>
            </a:pathLst>
          </a:custGeom>
          <a:solidFill>
            <a:srgbClr val="1ED5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Oval 5"/>
          <p:cNvSpPr>
            <a:spLocks noChangeArrowheads="1"/>
          </p:cNvSpPr>
          <p:nvPr/>
        </p:nvSpPr>
        <p:spPr bwMode="auto">
          <a:xfrm>
            <a:off x="2681610" y="2284175"/>
            <a:ext cx="581025" cy="581025"/>
          </a:xfrm>
          <a:prstGeom prst="ellipse">
            <a:avLst/>
          </a:pr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4408810" y="2329418"/>
            <a:ext cx="25447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 smtClean="0">
                <a:solidFill>
                  <a:srgbClr val="1ED5B7"/>
                </a:solidFill>
              </a:rPr>
              <a:t>单击此处添加标题</a:t>
            </a:r>
          </a:p>
          <a:p>
            <a:r>
              <a:rPr lang="en-US" altLang="zh-CN" sz="1000" dirty="0" smtClean="0">
                <a:solidFill>
                  <a:schemeClr val="bg1">
                    <a:lumMod val="50000"/>
                  </a:schemeClr>
                </a:solidFill>
              </a:rPr>
              <a:t>Click here to add the title text you </a:t>
            </a:r>
            <a:r>
              <a:rPr lang="en-US" altLang="zh-CN" sz="1000" dirty="0" err="1" smtClean="0">
                <a:solidFill>
                  <a:schemeClr val="bg1">
                    <a:lumMod val="50000"/>
                  </a:schemeClr>
                </a:solidFill>
              </a:rPr>
              <a:t>wantClick</a:t>
            </a:r>
            <a:r>
              <a:rPr lang="en-US" altLang="zh-CN" sz="1000" dirty="0" smtClean="0">
                <a:solidFill>
                  <a:schemeClr val="bg1">
                    <a:lumMod val="50000"/>
                  </a:schemeClr>
                </a:solidFill>
              </a:rPr>
              <a:t> here to add the title text you </a:t>
            </a:r>
            <a:r>
              <a:rPr lang="en-US" altLang="zh-CN" sz="1000" dirty="0" err="1" smtClean="0">
                <a:solidFill>
                  <a:schemeClr val="bg1">
                    <a:lumMod val="50000"/>
                  </a:schemeClr>
                </a:solidFill>
              </a:rPr>
              <a:t>wantClick</a:t>
            </a:r>
            <a:r>
              <a:rPr lang="en-US" altLang="zh-CN" sz="1000" dirty="0" smtClean="0">
                <a:solidFill>
                  <a:schemeClr val="bg1">
                    <a:lumMod val="50000"/>
                  </a:schemeClr>
                </a:solidFill>
              </a:rPr>
              <a:t> here to add the title text you want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3594423" y="2269887"/>
            <a:ext cx="7715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4000" dirty="0" smtClean="0">
                <a:solidFill>
                  <a:srgbClr val="1ED5B7"/>
                </a:solidFill>
                <a:latin typeface="Impact" panose="020B0806030902050204" pitchFamily="34" charset="0"/>
              </a:rPr>
              <a:t>0</a:t>
            </a:r>
            <a:r>
              <a:rPr lang="en-US" altLang="zh-CN" sz="4000" dirty="0" smtClean="0">
                <a:solidFill>
                  <a:srgbClr val="1ED5B7"/>
                </a:solidFill>
                <a:latin typeface="Impact" panose="020B0806030902050204" pitchFamily="34" charset="0"/>
              </a:rPr>
              <a:t>4</a:t>
            </a:r>
            <a:endParaRPr lang="zh-CN" altLang="zh-CN" sz="4000" dirty="0">
              <a:solidFill>
                <a:srgbClr val="1ED5B7"/>
              </a:solidFill>
              <a:latin typeface="Impact" panose="020B0806030902050204" pitchFamily="34" charset="0"/>
            </a:endParaRPr>
          </a:p>
        </p:txBody>
      </p:sp>
      <p:sp>
        <p:nvSpPr>
          <p:cNvPr id="9" name="Line 9"/>
          <p:cNvSpPr>
            <a:spLocks noChangeShapeType="1"/>
          </p:cNvSpPr>
          <p:nvPr/>
        </p:nvSpPr>
        <p:spPr bwMode="auto">
          <a:xfrm>
            <a:off x="3513460" y="2285762"/>
            <a:ext cx="0" cy="576263"/>
          </a:xfrm>
          <a:prstGeom prst="line">
            <a:avLst/>
          </a:prstGeom>
          <a:noFill/>
          <a:ln w="6350" cmpd="sng">
            <a:solidFill>
              <a:srgbClr val="20202E"/>
            </a:solidFill>
            <a:prstDash val="dash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Freeform 18"/>
          <p:cNvSpPr/>
          <p:nvPr/>
        </p:nvSpPr>
        <p:spPr bwMode="auto">
          <a:xfrm rot="10800000">
            <a:off x="-210781" y="0"/>
            <a:ext cx="2771800" cy="2160467"/>
          </a:xfrm>
          <a:custGeom>
            <a:avLst/>
            <a:gdLst>
              <a:gd name="T0" fmla="*/ 3412 w 3412"/>
              <a:gd name="T1" fmla="*/ 0 h 2827"/>
              <a:gd name="T2" fmla="*/ 0 w 3412"/>
              <a:gd name="T3" fmla="*/ 2827 h 2827"/>
              <a:gd name="T4" fmla="*/ 3412 w 3412"/>
              <a:gd name="T5" fmla="*/ 2827 h 2827"/>
              <a:gd name="T6" fmla="*/ 3412 w 3412"/>
              <a:gd name="T7" fmla="*/ 0 h 2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12" h="2827">
                <a:moveTo>
                  <a:pt x="3412" y="0"/>
                </a:moveTo>
                <a:lnTo>
                  <a:pt x="0" y="2827"/>
                </a:lnTo>
                <a:lnTo>
                  <a:pt x="3412" y="2827"/>
                </a:lnTo>
                <a:lnTo>
                  <a:pt x="3412" y="0"/>
                </a:lnTo>
                <a:close/>
              </a:path>
            </a:pathLst>
          </a:custGeom>
          <a:solidFill>
            <a:srgbClr val="20202E">
              <a:alpha val="5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reeform 20"/>
          <p:cNvSpPr/>
          <p:nvPr/>
        </p:nvSpPr>
        <p:spPr bwMode="auto">
          <a:xfrm rot="10800000">
            <a:off x="-212552" y="0"/>
            <a:ext cx="2771800" cy="1933436"/>
          </a:xfrm>
          <a:custGeom>
            <a:avLst/>
            <a:gdLst>
              <a:gd name="T0" fmla="*/ 0 w 3412"/>
              <a:gd name="T1" fmla="*/ 2380 h 2380"/>
              <a:gd name="T2" fmla="*/ 3412 w 3412"/>
              <a:gd name="T3" fmla="*/ 2380 h 2380"/>
              <a:gd name="T4" fmla="*/ 3412 w 3412"/>
              <a:gd name="T5" fmla="*/ 0 h 2380"/>
              <a:gd name="T6" fmla="*/ 0 w 3412"/>
              <a:gd name="T7" fmla="*/ 2380 h 2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12" h="2380">
                <a:moveTo>
                  <a:pt x="0" y="2380"/>
                </a:moveTo>
                <a:lnTo>
                  <a:pt x="3412" y="2380"/>
                </a:lnTo>
                <a:lnTo>
                  <a:pt x="3412" y="0"/>
                </a:lnTo>
                <a:lnTo>
                  <a:pt x="0" y="2380"/>
                </a:lnTo>
                <a:close/>
              </a:path>
            </a:pathLst>
          </a:custGeom>
          <a:solidFill>
            <a:srgbClr val="20202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reeform 15"/>
          <p:cNvSpPr>
            <a:spLocks noEditPoints="1"/>
          </p:cNvSpPr>
          <p:nvPr/>
        </p:nvSpPr>
        <p:spPr bwMode="auto">
          <a:xfrm>
            <a:off x="2854647" y="2450862"/>
            <a:ext cx="234950" cy="244475"/>
          </a:xfrm>
          <a:custGeom>
            <a:avLst/>
            <a:gdLst>
              <a:gd name="T0" fmla="*/ 65 w 71"/>
              <a:gd name="T1" fmla="*/ 6 h 74"/>
              <a:gd name="T2" fmla="*/ 65 w 71"/>
              <a:gd name="T3" fmla="*/ 5 h 74"/>
              <a:gd name="T4" fmla="*/ 51 w 71"/>
              <a:gd name="T5" fmla="*/ 0 h 74"/>
              <a:gd name="T6" fmla="*/ 38 w 71"/>
              <a:gd name="T7" fmla="*/ 5 h 74"/>
              <a:gd name="T8" fmla="*/ 32 w 71"/>
              <a:gd name="T9" fmla="*/ 11 h 74"/>
              <a:gd name="T10" fmla="*/ 32 w 71"/>
              <a:gd name="T11" fmla="*/ 19 h 74"/>
              <a:gd name="T12" fmla="*/ 41 w 71"/>
              <a:gd name="T13" fmla="*/ 19 h 74"/>
              <a:gd name="T14" fmla="*/ 46 w 71"/>
              <a:gd name="T15" fmla="*/ 13 h 74"/>
              <a:gd name="T16" fmla="*/ 51 w 71"/>
              <a:gd name="T17" fmla="*/ 11 h 74"/>
              <a:gd name="T18" fmla="*/ 56 w 71"/>
              <a:gd name="T19" fmla="*/ 13 h 74"/>
              <a:gd name="T20" fmla="*/ 57 w 71"/>
              <a:gd name="T21" fmla="*/ 14 h 74"/>
              <a:gd name="T22" fmla="*/ 59 w 71"/>
              <a:gd name="T23" fmla="*/ 19 h 74"/>
              <a:gd name="T24" fmla="*/ 57 w 71"/>
              <a:gd name="T25" fmla="*/ 24 h 74"/>
              <a:gd name="T26" fmla="*/ 44 w 71"/>
              <a:gd name="T27" fmla="*/ 38 h 74"/>
              <a:gd name="T28" fmla="*/ 38 w 71"/>
              <a:gd name="T29" fmla="*/ 40 h 74"/>
              <a:gd name="T30" fmla="*/ 33 w 71"/>
              <a:gd name="T31" fmla="*/ 38 h 74"/>
              <a:gd name="T32" fmla="*/ 33 w 71"/>
              <a:gd name="T33" fmla="*/ 37 h 74"/>
              <a:gd name="T34" fmla="*/ 25 w 71"/>
              <a:gd name="T35" fmla="*/ 45 h 74"/>
              <a:gd name="T36" fmla="*/ 25 w 71"/>
              <a:gd name="T37" fmla="*/ 46 h 74"/>
              <a:gd name="T38" fmla="*/ 38 w 71"/>
              <a:gd name="T39" fmla="*/ 51 h 74"/>
              <a:gd name="T40" fmla="*/ 38 w 71"/>
              <a:gd name="T41" fmla="*/ 51 h 74"/>
              <a:gd name="T42" fmla="*/ 52 w 71"/>
              <a:gd name="T43" fmla="*/ 46 h 74"/>
              <a:gd name="T44" fmla="*/ 65 w 71"/>
              <a:gd name="T45" fmla="*/ 32 h 74"/>
              <a:gd name="T46" fmla="*/ 71 w 71"/>
              <a:gd name="T47" fmla="*/ 19 h 74"/>
              <a:gd name="T48" fmla="*/ 65 w 71"/>
              <a:gd name="T49" fmla="*/ 6 h 74"/>
              <a:gd name="T50" fmla="*/ 31 w 71"/>
              <a:gd name="T51" fmla="*/ 55 h 74"/>
              <a:gd name="T52" fmla="*/ 25 w 71"/>
              <a:gd name="T53" fmla="*/ 61 h 74"/>
              <a:gd name="T54" fmla="*/ 20 w 71"/>
              <a:gd name="T55" fmla="*/ 63 h 74"/>
              <a:gd name="T56" fmla="*/ 15 w 71"/>
              <a:gd name="T57" fmla="*/ 61 h 74"/>
              <a:gd name="T58" fmla="*/ 14 w 71"/>
              <a:gd name="T59" fmla="*/ 60 h 74"/>
              <a:gd name="T60" fmla="*/ 12 w 71"/>
              <a:gd name="T61" fmla="*/ 55 h 74"/>
              <a:gd name="T62" fmla="*/ 14 w 71"/>
              <a:gd name="T63" fmla="*/ 50 h 74"/>
              <a:gd name="T64" fmla="*/ 27 w 71"/>
              <a:gd name="T65" fmla="*/ 36 h 74"/>
              <a:gd name="T66" fmla="*/ 33 w 71"/>
              <a:gd name="T67" fmla="*/ 34 h 74"/>
              <a:gd name="T68" fmla="*/ 38 w 71"/>
              <a:gd name="T69" fmla="*/ 36 h 74"/>
              <a:gd name="T70" fmla="*/ 38 w 71"/>
              <a:gd name="T71" fmla="*/ 37 h 74"/>
              <a:gd name="T72" fmla="*/ 38 w 71"/>
              <a:gd name="T73" fmla="*/ 37 h 74"/>
              <a:gd name="T74" fmla="*/ 46 w 71"/>
              <a:gd name="T75" fmla="*/ 29 h 74"/>
              <a:gd name="T76" fmla="*/ 46 w 71"/>
              <a:gd name="T77" fmla="*/ 28 h 74"/>
              <a:gd name="T78" fmla="*/ 45 w 71"/>
              <a:gd name="T79" fmla="*/ 27 h 74"/>
              <a:gd name="T80" fmla="*/ 43 w 71"/>
              <a:gd name="T81" fmla="*/ 26 h 74"/>
              <a:gd name="T82" fmla="*/ 33 w 71"/>
              <a:gd name="T83" fmla="*/ 23 h 74"/>
              <a:gd name="T84" fmla="*/ 19 w 71"/>
              <a:gd name="T85" fmla="*/ 28 h 74"/>
              <a:gd name="T86" fmla="*/ 6 w 71"/>
              <a:gd name="T87" fmla="*/ 42 h 74"/>
              <a:gd name="T88" fmla="*/ 0 w 71"/>
              <a:gd name="T89" fmla="*/ 55 h 74"/>
              <a:gd name="T90" fmla="*/ 6 w 71"/>
              <a:gd name="T91" fmla="*/ 68 h 74"/>
              <a:gd name="T92" fmla="*/ 6 w 71"/>
              <a:gd name="T93" fmla="*/ 69 h 74"/>
              <a:gd name="T94" fmla="*/ 20 w 71"/>
              <a:gd name="T95" fmla="*/ 74 h 74"/>
              <a:gd name="T96" fmla="*/ 20 w 71"/>
              <a:gd name="T97" fmla="*/ 74 h 74"/>
              <a:gd name="T98" fmla="*/ 33 w 71"/>
              <a:gd name="T99" fmla="*/ 69 h 74"/>
              <a:gd name="T100" fmla="*/ 39 w 71"/>
              <a:gd name="T101" fmla="*/ 63 h 74"/>
              <a:gd name="T102" fmla="*/ 39 w 71"/>
              <a:gd name="T103" fmla="*/ 55 h 74"/>
              <a:gd name="T104" fmla="*/ 31 w 71"/>
              <a:gd name="T105" fmla="*/ 5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71" h="74">
                <a:moveTo>
                  <a:pt x="65" y="6"/>
                </a:moveTo>
                <a:cubicBezTo>
                  <a:pt x="65" y="5"/>
                  <a:pt x="65" y="5"/>
                  <a:pt x="65" y="5"/>
                </a:cubicBezTo>
                <a:cubicBezTo>
                  <a:pt x="61" y="1"/>
                  <a:pt x="56" y="0"/>
                  <a:pt x="51" y="0"/>
                </a:cubicBezTo>
                <a:cubicBezTo>
                  <a:pt x="47" y="0"/>
                  <a:pt x="42" y="1"/>
                  <a:pt x="38" y="5"/>
                </a:cubicBezTo>
                <a:cubicBezTo>
                  <a:pt x="32" y="11"/>
                  <a:pt x="32" y="11"/>
                  <a:pt x="32" y="11"/>
                </a:cubicBezTo>
                <a:cubicBezTo>
                  <a:pt x="30" y="13"/>
                  <a:pt x="30" y="17"/>
                  <a:pt x="32" y="19"/>
                </a:cubicBezTo>
                <a:cubicBezTo>
                  <a:pt x="35" y="21"/>
                  <a:pt x="38" y="21"/>
                  <a:pt x="41" y="19"/>
                </a:cubicBezTo>
                <a:cubicBezTo>
                  <a:pt x="46" y="13"/>
                  <a:pt x="46" y="13"/>
                  <a:pt x="46" y="13"/>
                </a:cubicBezTo>
                <a:cubicBezTo>
                  <a:pt x="48" y="12"/>
                  <a:pt x="50" y="11"/>
                  <a:pt x="51" y="11"/>
                </a:cubicBezTo>
                <a:cubicBezTo>
                  <a:pt x="53" y="11"/>
                  <a:pt x="55" y="12"/>
                  <a:pt x="56" y="13"/>
                </a:cubicBezTo>
                <a:cubicBezTo>
                  <a:pt x="57" y="14"/>
                  <a:pt x="57" y="14"/>
                  <a:pt x="57" y="14"/>
                </a:cubicBezTo>
                <a:cubicBezTo>
                  <a:pt x="58" y="15"/>
                  <a:pt x="59" y="17"/>
                  <a:pt x="59" y="19"/>
                </a:cubicBezTo>
                <a:cubicBezTo>
                  <a:pt x="59" y="21"/>
                  <a:pt x="58" y="23"/>
                  <a:pt x="57" y="24"/>
                </a:cubicBezTo>
                <a:cubicBezTo>
                  <a:pt x="44" y="38"/>
                  <a:pt x="44" y="38"/>
                  <a:pt x="44" y="38"/>
                </a:cubicBezTo>
                <a:cubicBezTo>
                  <a:pt x="42" y="39"/>
                  <a:pt x="40" y="40"/>
                  <a:pt x="38" y="40"/>
                </a:cubicBezTo>
                <a:cubicBezTo>
                  <a:pt x="37" y="40"/>
                  <a:pt x="35" y="39"/>
                  <a:pt x="33" y="38"/>
                </a:cubicBezTo>
                <a:cubicBezTo>
                  <a:pt x="33" y="37"/>
                  <a:pt x="33" y="37"/>
                  <a:pt x="33" y="37"/>
                </a:cubicBezTo>
                <a:cubicBezTo>
                  <a:pt x="25" y="45"/>
                  <a:pt x="25" y="45"/>
                  <a:pt x="25" y="45"/>
                </a:cubicBezTo>
                <a:cubicBezTo>
                  <a:pt x="25" y="46"/>
                  <a:pt x="25" y="46"/>
                  <a:pt x="25" y="46"/>
                </a:cubicBezTo>
                <a:cubicBezTo>
                  <a:pt x="29" y="50"/>
                  <a:pt x="34" y="51"/>
                  <a:pt x="38" y="51"/>
                </a:cubicBezTo>
                <a:cubicBezTo>
                  <a:pt x="38" y="51"/>
                  <a:pt x="38" y="51"/>
                  <a:pt x="38" y="51"/>
                </a:cubicBezTo>
                <a:cubicBezTo>
                  <a:pt x="43" y="51"/>
                  <a:pt x="48" y="50"/>
                  <a:pt x="52" y="46"/>
                </a:cubicBezTo>
                <a:cubicBezTo>
                  <a:pt x="65" y="32"/>
                  <a:pt x="65" y="32"/>
                  <a:pt x="65" y="32"/>
                </a:cubicBezTo>
                <a:cubicBezTo>
                  <a:pt x="69" y="29"/>
                  <a:pt x="71" y="24"/>
                  <a:pt x="71" y="19"/>
                </a:cubicBezTo>
                <a:cubicBezTo>
                  <a:pt x="71" y="14"/>
                  <a:pt x="69" y="9"/>
                  <a:pt x="65" y="6"/>
                </a:cubicBezTo>
                <a:close/>
                <a:moveTo>
                  <a:pt x="31" y="55"/>
                </a:moveTo>
                <a:cubicBezTo>
                  <a:pt x="25" y="61"/>
                  <a:pt x="25" y="61"/>
                  <a:pt x="25" y="61"/>
                </a:cubicBezTo>
                <a:cubicBezTo>
                  <a:pt x="23" y="62"/>
                  <a:pt x="21" y="63"/>
                  <a:pt x="20" y="63"/>
                </a:cubicBezTo>
                <a:cubicBezTo>
                  <a:pt x="18" y="63"/>
                  <a:pt x="16" y="62"/>
                  <a:pt x="15" y="61"/>
                </a:cubicBezTo>
                <a:cubicBezTo>
                  <a:pt x="14" y="60"/>
                  <a:pt x="14" y="60"/>
                  <a:pt x="14" y="60"/>
                </a:cubicBezTo>
                <a:cubicBezTo>
                  <a:pt x="13" y="59"/>
                  <a:pt x="12" y="57"/>
                  <a:pt x="12" y="55"/>
                </a:cubicBezTo>
                <a:cubicBezTo>
                  <a:pt x="12" y="53"/>
                  <a:pt x="13" y="51"/>
                  <a:pt x="14" y="50"/>
                </a:cubicBezTo>
                <a:cubicBezTo>
                  <a:pt x="27" y="36"/>
                  <a:pt x="27" y="36"/>
                  <a:pt x="27" y="36"/>
                </a:cubicBezTo>
                <a:cubicBezTo>
                  <a:pt x="29" y="35"/>
                  <a:pt x="31" y="34"/>
                  <a:pt x="33" y="34"/>
                </a:cubicBezTo>
                <a:cubicBezTo>
                  <a:pt x="34" y="34"/>
                  <a:pt x="36" y="35"/>
                  <a:pt x="38" y="36"/>
                </a:cubicBezTo>
                <a:cubicBezTo>
                  <a:pt x="38" y="37"/>
                  <a:pt x="38" y="37"/>
                  <a:pt x="38" y="37"/>
                </a:cubicBezTo>
                <a:cubicBezTo>
                  <a:pt x="38" y="37"/>
                  <a:pt x="38" y="37"/>
                  <a:pt x="38" y="37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8"/>
                  <a:pt x="46" y="28"/>
                  <a:pt x="46" y="28"/>
                </a:cubicBezTo>
                <a:cubicBezTo>
                  <a:pt x="45" y="27"/>
                  <a:pt x="45" y="27"/>
                  <a:pt x="45" y="27"/>
                </a:cubicBezTo>
                <a:cubicBezTo>
                  <a:pt x="44" y="27"/>
                  <a:pt x="44" y="26"/>
                  <a:pt x="43" y="26"/>
                </a:cubicBezTo>
                <a:cubicBezTo>
                  <a:pt x="40" y="24"/>
                  <a:pt x="36" y="23"/>
                  <a:pt x="33" y="23"/>
                </a:cubicBezTo>
                <a:cubicBezTo>
                  <a:pt x="28" y="23"/>
                  <a:pt x="23" y="24"/>
                  <a:pt x="19" y="28"/>
                </a:cubicBezTo>
                <a:cubicBezTo>
                  <a:pt x="6" y="42"/>
                  <a:pt x="6" y="42"/>
                  <a:pt x="6" y="42"/>
                </a:cubicBezTo>
                <a:cubicBezTo>
                  <a:pt x="2" y="45"/>
                  <a:pt x="0" y="50"/>
                  <a:pt x="0" y="55"/>
                </a:cubicBezTo>
                <a:cubicBezTo>
                  <a:pt x="0" y="60"/>
                  <a:pt x="2" y="65"/>
                  <a:pt x="6" y="68"/>
                </a:cubicBezTo>
                <a:cubicBezTo>
                  <a:pt x="6" y="69"/>
                  <a:pt x="6" y="69"/>
                  <a:pt x="6" y="69"/>
                </a:cubicBezTo>
                <a:cubicBezTo>
                  <a:pt x="10" y="73"/>
                  <a:pt x="15" y="74"/>
                  <a:pt x="20" y="74"/>
                </a:cubicBezTo>
                <a:cubicBezTo>
                  <a:pt x="20" y="74"/>
                  <a:pt x="20" y="74"/>
                  <a:pt x="20" y="74"/>
                </a:cubicBezTo>
                <a:cubicBezTo>
                  <a:pt x="24" y="74"/>
                  <a:pt x="29" y="73"/>
                  <a:pt x="33" y="69"/>
                </a:cubicBezTo>
                <a:cubicBezTo>
                  <a:pt x="39" y="63"/>
                  <a:pt x="39" y="63"/>
                  <a:pt x="39" y="63"/>
                </a:cubicBezTo>
                <a:cubicBezTo>
                  <a:pt x="41" y="61"/>
                  <a:pt x="41" y="57"/>
                  <a:pt x="39" y="55"/>
                </a:cubicBezTo>
                <a:cubicBezTo>
                  <a:pt x="37" y="53"/>
                  <a:pt x="33" y="53"/>
                  <a:pt x="31" y="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878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1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26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 p14:presetBounceEnd="6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9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0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fill="hold" grpId="0" nodeType="withEffect" p14:presetBounceEnd="6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7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8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2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8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5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6" grpId="1" animBg="1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2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1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26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6" grpId="1" animBg="1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2" grpId="1" animBg="1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101785" y="0"/>
            <a:ext cx="940668" cy="257904"/>
            <a:chOff x="3954422" y="0"/>
            <a:chExt cx="1235393" cy="338709"/>
          </a:xfrm>
        </p:grpSpPr>
        <p:sp>
          <p:nvSpPr>
            <p:cNvPr id="5" name="等腰三角形 4"/>
            <p:cNvSpPr/>
            <p:nvPr/>
          </p:nvSpPr>
          <p:spPr>
            <a:xfrm rot="10800000">
              <a:off x="395442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>
              <a:off x="413995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ED5B7"/>
                </a:solidFill>
              </a:endParaRPr>
            </a:p>
          </p:txBody>
        </p:sp>
      </p:grpSp>
      <p:sp>
        <p:nvSpPr>
          <p:cNvPr id="7" name="TextBox 5"/>
          <p:cNvSpPr txBox="1"/>
          <p:nvPr/>
        </p:nvSpPr>
        <p:spPr>
          <a:xfrm>
            <a:off x="3239852" y="298058"/>
            <a:ext cx="266429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0202E"/>
                </a:solidFill>
                <a:latin typeface="Impact" panose="020B0806030902050204" pitchFamily="34" charset="0"/>
              </a:rPr>
              <a:t>单击添加文本标题</a:t>
            </a:r>
            <a:endParaRPr lang="zh-CN" altLang="en-US" dirty="0">
              <a:solidFill>
                <a:srgbClr val="20202E"/>
              </a:solidFill>
              <a:latin typeface="Impact" panose="020B0806030902050204" pitchFamily="34" charset="0"/>
            </a:endParaRPr>
          </a:p>
        </p:txBody>
      </p:sp>
      <p:sp>
        <p:nvSpPr>
          <p:cNvPr id="8" name="AutoShape 3"/>
          <p:cNvSpPr>
            <a:spLocks noChangeAspect="1" noChangeArrowheads="1" noTextEdit="1"/>
          </p:cNvSpPr>
          <p:nvPr/>
        </p:nvSpPr>
        <p:spPr bwMode="auto">
          <a:xfrm>
            <a:off x="683419" y="1531145"/>
            <a:ext cx="7668816" cy="29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682228" y="1528764"/>
            <a:ext cx="1916906" cy="1469231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45000"/>
                      </a14:imgEffect>
                    </a14:imgLayer>
                  </a14:imgProps>
                </a:ext>
              </a:extLst>
            </a:blip>
            <a:srcRect/>
            <a:tile tx="-127000" ty="0" sx="100000" sy="100000" flip="none" algn="tl"/>
          </a:blip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4516042" y="1528764"/>
            <a:ext cx="1916906" cy="1469231"/>
          </a:xfrm>
          <a:prstGeom prst="rect">
            <a:avLst/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aturation sat="65000"/>
                      </a14:imgEffect>
                    </a14:imgLayer>
                  </a14:imgProps>
                </a:ext>
              </a:extLst>
            </a:blip>
            <a:srcRect/>
            <a:tile tx="-127000" ty="0" sx="100000" sy="100000" flip="none" algn="tl"/>
          </a:blip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2599135" y="2997994"/>
            <a:ext cx="1916906" cy="1489472"/>
          </a:xfrm>
          <a:prstGeom prst="rect">
            <a:avLst/>
          </a:prstGeom>
          <a:blipFill dpi="0"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colorTemperature colorTemp="4875"/>
                      </a14:imgEffect>
                      <a14:imgEffect>
                        <a14:saturation sat="20000"/>
                      </a14:imgEffect>
                    </a14:imgLayer>
                  </a14:imgProps>
                </a:ext>
              </a:extLst>
            </a:blip>
            <a:srcRect/>
            <a:tile tx="-425450" ty="0" sx="100000" sy="100000" flip="none" algn="tl"/>
          </a:blip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6432949" y="2997994"/>
            <a:ext cx="1916906" cy="1489472"/>
          </a:xfrm>
          <a:prstGeom prst="rect">
            <a:avLst/>
          </a:prstGeom>
          <a:blipFill dpi="0" rotWithShape="1"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saturation sat="55000"/>
                      </a14:imgEffect>
                    </a14:imgLayer>
                  </a14:imgProps>
                </a:ext>
              </a:extLst>
            </a:blip>
            <a:srcRect/>
            <a:tile tx="-425450" ty="0" sx="100000" sy="100000" flip="none" algn="tl"/>
          </a:blip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grpSp>
        <p:nvGrpSpPr>
          <p:cNvPr id="13" name="组合 12"/>
          <p:cNvGrpSpPr/>
          <p:nvPr/>
        </p:nvGrpSpPr>
        <p:grpSpPr>
          <a:xfrm>
            <a:off x="2599136" y="1528764"/>
            <a:ext cx="1920478" cy="1469231"/>
            <a:chOff x="3465513" y="2038350"/>
            <a:chExt cx="2560637" cy="1958975"/>
          </a:xfrm>
          <a:solidFill>
            <a:srgbClr val="1ED5B7"/>
          </a:solidFill>
        </p:grpSpPr>
        <p:sp>
          <p:nvSpPr>
            <p:cNvPr id="14" name="Rectangle 6"/>
            <p:cNvSpPr>
              <a:spLocks noChangeArrowheads="1"/>
            </p:cNvSpPr>
            <p:nvPr/>
          </p:nvSpPr>
          <p:spPr bwMode="auto">
            <a:xfrm>
              <a:off x="3465513" y="2038350"/>
              <a:ext cx="2555875" cy="195897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483724" y="2796239"/>
              <a:ext cx="2542426" cy="84330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点击添加正文、温馨提示正文行距在</a:t>
              </a:r>
              <a:r>
                <a:rPr lang="en-US" altLang="zh-CN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1.2~1.3</a:t>
              </a: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之间点击添加正文、温馨提示正文行距在</a:t>
              </a:r>
              <a:r>
                <a:rPr lang="en-US" altLang="zh-CN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1.2~1.3</a:t>
              </a: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之间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3727788" y="2426907"/>
              <a:ext cx="1631216" cy="330945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013">
                  <a:solidFill>
                    <a:schemeClr val="bg1">
                      <a:alpha val="85000"/>
                    </a:schemeClr>
                  </a:solidFill>
                  <a:latin typeface="+mn-ea"/>
                </a:rPr>
                <a:t>点击此处添加标题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432948" y="1528764"/>
            <a:ext cx="1920479" cy="1469231"/>
            <a:chOff x="8577263" y="2038350"/>
            <a:chExt cx="2560638" cy="1958975"/>
          </a:xfrm>
          <a:solidFill>
            <a:srgbClr val="1ED5B7"/>
          </a:solidFill>
        </p:grpSpPr>
        <p:sp>
          <p:nvSpPr>
            <p:cNvPr id="18" name="Rectangle 8"/>
            <p:cNvSpPr>
              <a:spLocks noChangeArrowheads="1"/>
            </p:cNvSpPr>
            <p:nvPr/>
          </p:nvSpPr>
          <p:spPr bwMode="auto">
            <a:xfrm>
              <a:off x="8577263" y="2038350"/>
              <a:ext cx="2555875" cy="195897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8595475" y="2796239"/>
              <a:ext cx="2542426" cy="84330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点击添加正文、温馨提示正文行距在</a:t>
              </a:r>
              <a:r>
                <a:rPr lang="en-US" altLang="zh-CN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1.2~1.3</a:t>
              </a: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之间点击添加正文、温馨提示正文行距在</a:t>
              </a:r>
              <a:r>
                <a:rPr lang="en-US" altLang="zh-CN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1.2~1.3</a:t>
              </a: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之间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8839538" y="2426907"/>
              <a:ext cx="1631216" cy="330945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013">
                  <a:solidFill>
                    <a:schemeClr val="bg1">
                      <a:alpha val="85000"/>
                    </a:schemeClr>
                  </a:solidFill>
                  <a:latin typeface="+mn-ea"/>
                </a:rPr>
                <a:t>点击此处添加标题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516042" y="2997994"/>
            <a:ext cx="1920479" cy="1489472"/>
            <a:chOff x="6021388" y="3997325"/>
            <a:chExt cx="2560638" cy="1985963"/>
          </a:xfrm>
          <a:solidFill>
            <a:srgbClr val="20202E"/>
          </a:solidFill>
        </p:grpSpPr>
        <p:sp>
          <p:nvSpPr>
            <p:cNvPr id="22" name="Rectangle 11"/>
            <p:cNvSpPr>
              <a:spLocks noChangeArrowheads="1"/>
            </p:cNvSpPr>
            <p:nvPr/>
          </p:nvSpPr>
          <p:spPr bwMode="auto">
            <a:xfrm>
              <a:off x="6021388" y="3997325"/>
              <a:ext cx="2555875" cy="1985963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039600" y="4768706"/>
              <a:ext cx="2542426" cy="84330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点击添加正文、温馨提示正文行距在</a:t>
              </a:r>
              <a:r>
                <a:rPr lang="en-US" altLang="zh-CN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1.2~1.3</a:t>
              </a: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之间点击添加正文、温馨提示正文行距在</a:t>
              </a:r>
              <a:r>
                <a:rPr lang="en-US" altLang="zh-CN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1.2~1.3</a:t>
              </a: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之间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6283663" y="4399374"/>
              <a:ext cx="1631216" cy="330945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013">
                  <a:solidFill>
                    <a:schemeClr val="bg1">
                      <a:alpha val="85000"/>
                    </a:schemeClr>
                  </a:solidFill>
                  <a:latin typeface="+mn-ea"/>
                </a:rPr>
                <a:t>点击此处添加标题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82229" y="2997994"/>
            <a:ext cx="1920479" cy="1489472"/>
            <a:chOff x="909637" y="3997325"/>
            <a:chExt cx="2560639" cy="1985963"/>
          </a:xfrm>
          <a:solidFill>
            <a:srgbClr val="20202E"/>
          </a:solidFill>
        </p:grpSpPr>
        <p:sp>
          <p:nvSpPr>
            <p:cNvPr id="26" name="Rectangle 9"/>
            <p:cNvSpPr>
              <a:spLocks noChangeArrowheads="1"/>
            </p:cNvSpPr>
            <p:nvPr/>
          </p:nvSpPr>
          <p:spPr bwMode="auto">
            <a:xfrm>
              <a:off x="909637" y="3997325"/>
              <a:ext cx="2555875" cy="1985963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927850" y="4768706"/>
              <a:ext cx="2542426" cy="84330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点击添加正文、温馨提示正文行距在</a:t>
              </a:r>
              <a:r>
                <a:rPr lang="en-US" altLang="zh-CN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1.2~1.3</a:t>
              </a: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之间点击添加正文、温馨提示正文行距在</a:t>
              </a:r>
              <a:r>
                <a:rPr lang="en-US" altLang="zh-CN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1.2~1.3</a:t>
              </a: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之间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1171913" y="4399374"/>
              <a:ext cx="1631216" cy="330945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013">
                  <a:solidFill>
                    <a:schemeClr val="bg1">
                      <a:alpha val="85000"/>
                    </a:schemeClr>
                  </a:solidFill>
                  <a:latin typeface="+mn-ea"/>
                </a:rPr>
                <a:t>点击此处添加标题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91626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xit" presetSubtype="544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544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54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xit" presetSubtype="54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xit" presetSubtype="544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101785" y="0"/>
            <a:ext cx="940668" cy="257904"/>
            <a:chOff x="3954422" y="0"/>
            <a:chExt cx="1235393" cy="338709"/>
          </a:xfrm>
        </p:grpSpPr>
        <p:sp>
          <p:nvSpPr>
            <p:cNvPr id="5" name="等腰三角形 4"/>
            <p:cNvSpPr/>
            <p:nvPr/>
          </p:nvSpPr>
          <p:spPr>
            <a:xfrm rot="10800000">
              <a:off x="395442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>
              <a:off x="413995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ED5B7"/>
                </a:solidFill>
              </a:endParaRPr>
            </a:p>
          </p:txBody>
        </p:sp>
      </p:grpSp>
      <p:sp>
        <p:nvSpPr>
          <p:cNvPr id="7" name="TextBox 5"/>
          <p:cNvSpPr txBox="1"/>
          <p:nvPr/>
        </p:nvSpPr>
        <p:spPr>
          <a:xfrm>
            <a:off x="3239852" y="298058"/>
            <a:ext cx="266429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0202E"/>
                </a:solidFill>
                <a:latin typeface="Impact" panose="020B0806030902050204" pitchFamily="34" charset="0"/>
              </a:rPr>
              <a:t>单击添加文本标题</a:t>
            </a:r>
            <a:endParaRPr lang="zh-CN" altLang="en-US" dirty="0">
              <a:solidFill>
                <a:srgbClr val="20202E"/>
              </a:solidFill>
              <a:latin typeface="Impact" panose="020B0806030902050204" pitchFamily="34" charset="0"/>
            </a:endParaRPr>
          </a:p>
        </p:txBody>
      </p:sp>
      <p:sp>
        <p:nvSpPr>
          <p:cNvPr id="8" name="Freeform 7"/>
          <p:cNvSpPr/>
          <p:nvPr/>
        </p:nvSpPr>
        <p:spPr bwMode="auto">
          <a:xfrm>
            <a:off x="4287838" y="2859088"/>
            <a:ext cx="1492250" cy="1422400"/>
          </a:xfrm>
          <a:custGeom>
            <a:avLst/>
            <a:gdLst>
              <a:gd name="T0" fmla="*/ 19 w 1060"/>
              <a:gd name="T1" fmla="*/ 370 h 1010"/>
              <a:gd name="T2" fmla="*/ 602 w 1060"/>
              <a:gd name="T3" fmla="*/ 57 h 1010"/>
              <a:gd name="T4" fmla="*/ 1012 w 1060"/>
              <a:gd name="T5" fmla="*/ 577 h 1010"/>
              <a:gd name="T6" fmla="*/ 824 w 1060"/>
              <a:gd name="T7" fmla="*/ 830 h 1010"/>
              <a:gd name="T8" fmla="*/ 967 w 1060"/>
              <a:gd name="T9" fmla="*/ 949 h 1010"/>
              <a:gd name="T10" fmla="*/ 63 w 1060"/>
              <a:gd name="T11" fmla="*/ 635 h 1010"/>
              <a:gd name="T12" fmla="*/ 63 w 1060"/>
              <a:gd name="T13" fmla="*/ 635 h 1010"/>
              <a:gd name="T14" fmla="*/ 19 w 1060"/>
              <a:gd name="T15" fmla="*/ 370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0" h="1010">
                <a:moveTo>
                  <a:pt x="19" y="370"/>
                </a:moveTo>
                <a:cubicBezTo>
                  <a:pt x="67" y="140"/>
                  <a:pt x="328" y="0"/>
                  <a:pt x="602" y="57"/>
                </a:cubicBezTo>
                <a:cubicBezTo>
                  <a:pt x="876" y="114"/>
                  <a:pt x="1060" y="347"/>
                  <a:pt x="1012" y="577"/>
                </a:cubicBezTo>
                <a:cubicBezTo>
                  <a:pt x="990" y="685"/>
                  <a:pt x="920" y="773"/>
                  <a:pt x="824" y="830"/>
                </a:cubicBezTo>
                <a:cubicBezTo>
                  <a:pt x="836" y="923"/>
                  <a:pt x="967" y="949"/>
                  <a:pt x="967" y="949"/>
                </a:cubicBezTo>
                <a:cubicBezTo>
                  <a:pt x="227" y="1010"/>
                  <a:pt x="63" y="635"/>
                  <a:pt x="63" y="635"/>
                </a:cubicBezTo>
                <a:cubicBezTo>
                  <a:pt x="63" y="635"/>
                  <a:pt x="63" y="635"/>
                  <a:pt x="63" y="635"/>
                </a:cubicBezTo>
                <a:cubicBezTo>
                  <a:pt x="17" y="553"/>
                  <a:pt x="0" y="461"/>
                  <a:pt x="19" y="370"/>
                </a:cubicBezTo>
                <a:close/>
              </a:path>
            </a:pathLst>
          </a:cu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" name="Freeform 8"/>
          <p:cNvSpPr/>
          <p:nvPr/>
        </p:nvSpPr>
        <p:spPr bwMode="auto">
          <a:xfrm>
            <a:off x="4629150" y="1203325"/>
            <a:ext cx="2263775" cy="2219325"/>
          </a:xfrm>
          <a:custGeom>
            <a:avLst/>
            <a:gdLst>
              <a:gd name="T0" fmla="*/ 911 w 1608"/>
              <a:gd name="T1" fmla="*/ 104 h 1577"/>
              <a:gd name="T2" fmla="*/ 109 w 1608"/>
              <a:gd name="T3" fmla="*/ 549 h 1577"/>
              <a:gd name="T4" fmla="*/ 513 w 1608"/>
              <a:gd name="T5" fmla="*/ 1372 h 1577"/>
              <a:gd name="T6" fmla="*/ 972 w 1608"/>
              <a:gd name="T7" fmla="*/ 1334 h 1577"/>
              <a:gd name="T8" fmla="*/ 1031 w 1608"/>
              <a:gd name="T9" fmla="*/ 1577 h 1577"/>
              <a:gd name="T10" fmla="*/ 1227 w 1608"/>
              <a:gd name="T11" fmla="*/ 337 h 1577"/>
              <a:gd name="T12" fmla="*/ 1227 w 1608"/>
              <a:gd name="T13" fmla="*/ 337 h 1577"/>
              <a:gd name="T14" fmla="*/ 911 w 1608"/>
              <a:gd name="T15" fmla="*/ 104 h 15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08" h="1577">
                <a:moveTo>
                  <a:pt x="911" y="104"/>
                </a:moveTo>
                <a:cubicBezTo>
                  <a:pt x="578" y="0"/>
                  <a:pt x="219" y="199"/>
                  <a:pt x="109" y="549"/>
                </a:cubicBezTo>
                <a:cubicBezTo>
                  <a:pt x="0" y="900"/>
                  <a:pt x="181" y="1268"/>
                  <a:pt x="513" y="1372"/>
                </a:cubicBezTo>
                <a:cubicBezTo>
                  <a:pt x="670" y="1421"/>
                  <a:pt x="832" y="1403"/>
                  <a:pt x="972" y="1334"/>
                </a:cubicBezTo>
                <a:cubicBezTo>
                  <a:pt x="1085" y="1412"/>
                  <a:pt x="1031" y="1577"/>
                  <a:pt x="1031" y="1577"/>
                </a:cubicBezTo>
                <a:cubicBezTo>
                  <a:pt x="1608" y="781"/>
                  <a:pt x="1227" y="337"/>
                  <a:pt x="1227" y="337"/>
                </a:cubicBezTo>
                <a:cubicBezTo>
                  <a:pt x="1227" y="337"/>
                  <a:pt x="1227" y="337"/>
                  <a:pt x="1227" y="337"/>
                </a:cubicBezTo>
                <a:cubicBezTo>
                  <a:pt x="1152" y="229"/>
                  <a:pt x="1043" y="146"/>
                  <a:pt x="911" y="104"/>
                </a:cubicBezTo>
                <a:close/>
              </a:path>
            </a:pathLst>
          </a:custGeom>
          <a:solidFill>
            <a:srgbClr val="20202E"/>
          </a:solidFill>
          <a:ln w="9525" cmpd="sng">
            <a:noFill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" name="Freeform 9"/>
          <p:cNvSpPr/>
          <p:nvPr/>
        </p:nvSpPr>
        <p:spPr bwMode="auto">
          <a:xfrm>
            <a:off x="5651500" y="3435350"/>
            <a:ext cx="1531938" cy="1706563"/>
          </a:xfrm>
          <a:custGeom>
            <a:avLst/>
            <a:gdLst>
              <a:gd name="T0" fmla="*/ 479 w 1088"/>
              <a:gd name="T1" fmla="*/ 1119 h 1119"/>
              <a:gd name="T2" fmla="*/ 424 w 1088"/>
              <a:gd name="T3" fmla="*/ 947 h 1119"/>
              <a:gd name="T4" fmla="*/ 228 w 1088"/>
              <a:gd name="T5" fmla="*/ 796 h 1119"/>
              <a:gd name="T6" fmla="*/ 85 w 1088"/>
              <a:gd name="T7" fmla="*/ 683 h 1119"/>
              <a:gd name="T8" fmla="*/ 25 w 1088"/>
              <a:gd name="T9" fmla="*/ 677 h 1119"/>
              <a:gd name="T10" fmla="*/ 25 w 1088"/>
              <a:gd name="T11" fmla="*/ 615 h 1119"/>
              <a:gd name="T12" fmla="*/ 167 w 1088"/>
              <a:gd name="T13" fmla="*/ 590 h 1119"/>
              <a:gd name="T14" fmla="*/ 331 w 1088"/>
              <a:gd name="T15" fmla="*/ 674 h 1119"/>
              <a:gd name="T16" fmla="*/ 419 w 1088"/>
              <a:gd name="T17" fmla="*/ 567 h 1119"/>
              <a:gd name="T18" fmla="*/ 339 w 1088"/>
              <a:gd name="T19" fmla="*/ 308 h 1119"/>
              <a:gd name="T20" fmla="*/ 299 w 1088"/>
              <a:gd name="T21" fmla="*/ 111 h 1119"/>
              <a:gd name="T22" fmla="*/ 345 w 1088"/>
              <a:gd name="T23" fmla="*/ 57 h 1119"/>
              <a:gd name="T24" fmla="*/ 429 w 1088"/>
              <a:gd name="T25" fmla="*/ 219 h 1119"/>
              <a:gd name="T26" fmla="*/ 525 w 1088"/>
              <a:gd name="T27" fmla="*/ 443 h 1119"/>
              <a:gd name="T28" fmla="*/ 541 w 1088"/>
              <a:gd name="T29" fmla="*/ 371 h 1119"/>
              <a:gd name="T30" fmla="*/ 542 w 1088"/>
              <a:gd name="T31" fmla="*/ 78 h 1119"/>
              <a:gd name="T32" fmla="*/ 603 w 1088"/>
              <a:gd name="T33" fmla="*/ 7 h 1119"/>
              <a:gd name="T34" fmla="*/ 638 w 1088"/>
              <a:gd name="T35" fmla="*/ 219 h 1119"/>
              <a:gd name="T36" fmla="*/ 647 w 1088"/>
              <a:gd name="T37" fmla="*/ 407 h 1119"/>
              <a:gd name="T38" fmla="*/ 668 w 1088"/>
              <a:gd name="T39" fmla="*/ 450 h 1119"/>
              <a:gd name="T40" fmla="*/ 745 w 1088"/>
              <a:gd name="T41" fmla="*/ 334 h 1119"/>
              <a:gd name="T42" fmla="*/ 813 w 1088"/>
              <a:gd name="T43" fmla="*/ 125 h 1119"/>
              <a:gd name="T44" fmla="*/ 875 w 1088"/>
              <a:gd name="T45" fmla="*/ 82 h 1119"/>
              <a:gd name="T46" fmla="*/ 857 w 1088"/>
              <a:gd name="T47" fmla="*/ 272 h 1119"/>
              <a:gd name="T48" fmla="*/ 807 w 1088"/>
              <a:gd name="T49" fmla="*/ 436 h 1119"/>
              <a:gd name="T50" fmla="*/ 802 w 1088"/>
              <a:gd name="T51" fmla="*/ 508 h 1119"/>
              <a:gd name="T52" fmla="*/ 881 w 1088"/>
              <a:gd name="T53" fmla="*/ 450 h 1119"/>
              <a:gd name="T54" fmla="*/ 1005 w 1088"/>
              <a:gd name="T55" fmla="*/ 283 h 1119"/>
              <a:gd name="T56" fmla="*/ 1067 w 1088"/>
              <a:gd name="T57" fmla="*/ 253 h 1119"/>
              <a:gd name="T58" fmla="*/ 985 w 1088"/>
              <a:gd name="T59" fmla="*/ 441 h 1119"/>
              <a:gd name="T60" fmla="*/ 889 w 1088"/>
              <a:gd name="T61" fmla="*/ 667 h 1119"/>
              <a:gd name="T62" fmla="*/ 858 w 1088"/>
              <a:gd name="T63" fmla="*/ 889 h 1119"/>
              <a:gd name="T64" fmla="*/ 803 w 1088"/>
              <a:gd name="T65" fmla="*/ 1031 h 1119"/>
              <a:gd name="T66" fmla="*/ 803 w 1088"/>
              <a:gd name="T67" fmla="*/ 1119 h 1119"/>
              <a:gd name="T68" fmla="*/ 479 w 1088"/>
              <a:gd name="T69" fmla="*/ 1119 h 1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088" h="1119">
                <a:moveTo>
                  <a:pt x="479" y="1119"/>
                </a:moveTo>
                <a:cubicBezTo>
                  <a:pt x="479" y="1119"/>
                  <a:pt x="479" y="996"/>
                  <a:pt x="424" y="947"/>
                </a:cubicBezTo>
                <a:cubicBezTo>
                  <a:pt x="369" y="897"/>
                  <a:pt x="263" y="836"/>
                  <a:pt x="228" y="796"/>
                </a:cubicBezTo>
                <a:cubicBezTo>
                  <a:pt x="193" y="756"/>
                  <a:pt x="109" y="689"/>
                  <a:pt x="85" y="683"/>
                </a:cubicBezTo>
                <a:cubicBezTo>
                  <a:pt x="61" y="676"/>
                  <a:pt x="36" y="682"/>
                  <a:pt x="25" y="677"/>
                </a:cubicBezTo>
                <a:cubicBezTo>
                  <a:pt x="14" y="672"/>
                  <a:pt x="0" y="646"/>
                  <a:pt x="25" y="615"/>
                </a:cubicBezTo>
                <a:cubicBezTo>
                  <a:pt x="50" y="583"/>
                  <a:pt x="108" y="565"/>
                  <a:pt x="167" y="590"/>
                </a:cubicBezTo>
                <a:cubicBezTo>
                  <a:pt x="227" y="615"/>
                  <a:pt x="292" y="677"/>
                  <a:pt x="331" y="674"/>
                </a:cubicBezTo>
                <a:cubicBezTo>
                  <a:pt x="370" y="671"/>
                  <a:pt x="421" y="640"/>
                  <a:pt x="419" y="567"/>
                </a:cubicBezTo>
                <a:cubicBezTo>
                  <a:pt x="418" y="494"/>
                  <a:pt x="365" y="389"/>
                  <a:pt x="339" y="308"/>
                </a:cubicBezTo>
                <a:cubicBezTo>
                  <a:pt x="314" y="227"/>
                  <a:pt x="297" y="148"/>
                  <a:pt x="299" y="111"/>
                </a:cubicBezTo>
                <a:cubicBezTo>
                  <a:pt x="301" y="73"/>
                  <a:pt x="323" y="49"/>
                  <a:pt x="345" y="57"/>
                </a:cubicBezTo>
                <a:cubicBezTo>
                  <a:pt x="367" y="65"/>
                  <a:pt x="386" y="89"/>
                  <a:pt x="429" y="219"/>
                </a:cubicBezTo>
                <a:cubicBezTo>
                  <a:pt x="473" y="348"/>
                  <a:pt x="504" y="438"/>
                  <a:pt x="525" y="443"/>
                </a:cubicBezTo>
                <a:cubicBezTo>
                  <a:pt x="547" y="449"/>
                  <a:pt x="543" y="426"/>
                  <a:pt x="541" y="371"/>
                </a:cubicBezTo>
                <a:cubicBezTo>
                  <a:pt x="539" y="315"/>
                  <a:pt x="537" y="122"/>
                  <a:pt x="542" y="78"/>
                </a:cubicBezTo>
                <a:cubicBezTo>
                  <a:pt x="548" y="34"/>
                  <a:pt x="566" y="0"/>
                  <a:pt x="603" y="7"/>
                </a:cubicBezTo>
                <a:cubicBezTo>
                  <a:pt x="641" y="15"/>
                  <a:pt x="641" y="131"/>
                  <a:pt x="638" y="219"/>
                </a:cubicBezTo>
                <a:cubicBezTo>
                  <a:pt x="635" y="307"/>
                  <a:pt x="644" y="381"/>
                  <a:pt x="647" y="407"/>
                </a:cubicBezTo>
                <a:cubicBezTo>
                  <a:pt x="651" y="433"/>
                  <a:pt x="655" y="448"/>
                  <a:pt x="668" y="450"/>
                </a:cubicBezTo>
                <a:cubicBezTo>
                  <a:pt x="681" y="452"/>
                  <a:pt x="713" y="436"/>
                  <a:pt x="745" y="334"/>
                </a:cubicBezTo>
                <a:cubicBezTo>
                  <a:pt x="776" y="232"/>
                  <a:pt x="801" y="154"/>
                  <a:pt x="813" y="125"/>
                </a:cubicBezTo>
                <a:cubicBezTo>
                  <a:pt x="824" y="97"/>
                  <a:pt x="849" y="67"/>
                  <a:pt x="875" y="82"/>
                </a:cubicBezTo>
                <a:cubicBezTo>
                  <a:pt x="900" y="97"/>
                  <a:pt x="894" y="153"/>
                  <a:pt x="857" y="272"/>
                </a:cubicBezTo>
                <a:cubicBezTo>
                  <a:pt x="819" y="391"/>
                  <a:pt x="813" y="414"/>
                  <a:pt x="807" y="436"/>
                </a:cubicBezTo>
                <a:cubicBezTo>
                  <a:pt x="802" y="458"/>
                  <a:pt x="793" y="503"/>
                  <a:pt x="802" y="508"/>
                </a:cubicBezTo>
                <a:cubicBezTo>
                  <a:pt x="811" y="513"/>
                  <a:pt x="846" y="493"/>
                  <a:pt x="881" y="450"/>
                </a:cubicBezTo>
                <a:cubicBezTo>
                  <a:pt x="917" y="407"/>
                  <a:pt x="987" y="306"/>
                  <a:pt x="1005" y="283"/>
                </a:cubicBezTo>
                <a:cubicBezTo>
                  <a:pt x="1023" y="261"/>
                  <a:pt x="1045" y="235"/>
                  <a:pt x="1067" y="253"/>
                </a:cubicBezTo>
                <a:cubicBezTo>
                  <a:pt x="1088" y="272"/>
                  <a:pt x="1032" y="365"/>
                  <a:pt x="985" y="441"/>
                </a:cubicBezTo>
                <a:cubicBezTo>
                  <a:pt x="939" y="516"/>
                  <a:pt x="897" y="601"/>
                  <a:pt x="889" y="667"/>
                </a:cubicBezTo>
                <a:cubicBezTo>
                  <a:pt x="882" y="734"/>
                  <a:pt x="876" y="820"/>
                  <a:pt x="858" y="889"/>
                </a:cubicBezTo>
                <a:cubicBezTo>
                  <a:pt x="840" y="958"/>
                  <a:pt x="820" y="1007"/>
                  <a:pt x="803" y="1031"/>
                </a:cubicBezTo>
                <a:cubicBezTo>
                  <a:pt x="803" y="1119"/>
                  <a:pt x="803" y="1119"/>
                  <a:pt x="803" y="1119"/>
                </a:cubicBezTo>
                <a:lnTo>
                  <a:pt x="479" y="1119"/>
                </a:lnTo>
                <a:close/>
              </a:path>
            </a:pathLst>
          </a:custGeom>
          <a:solidFill>
            <a:srgbClr val="20202E">
              <a:alpha val="20000"/>
            </a:srgbClr>
          </a:solidFill>
          <a:ln w="9525" cmpd="sng">
            <a:noFill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Freeform 10"/>
          <p:cNvSpPr/>
          <p:nvPr/>
        </p:nvSpPr>
        <p:spPr bwMode="auto">
          <a:xfrm>
            <a:off x="5886450" y="1320800"/>
            <a:ext cx="1785938" cy="1970088"/>
          </a:xfrm>
          <a:custGeom>
            <a:avLst/>
            <a:gdLst>
              <a:gd name="T0" fmla="*/ 1117 w 1269"/>
              <a:gd name="T1" fmla="*/ 285 h 1399"/>
              <a:gd name="T2" fmla="*/ 317 w 1269"/>
              <a:gd name="T3" fmla="*/ 194 h 1399"/>
              <a:gd name="T4" fmla="*/ 185 w 1269"/>
              <a:gd name="T5" fmla="*/ 988 h 1399"/>
              <a:gd name="T6" fmla="*/ 532 w 1269"/>
              <a:gd name="T7" fmla="*/ 1195 h 1399"/>
              <a:gd name="T8" fmla="*/ 450 w 1269"/>
              <a:gd name="T9" fmla="*/ 1399 h 1399"/>
              <a:gd name="T10" fmla="*/ 1224 w 1269"/>
              <a:gd name="T11" fmla="*/ 613 h 1399"/>
              <a:gd name="T12" fmla="*/ 1224 w 1269"/>
              <a:gd name="T13" fmla="*/ 613 h 1399"/>
              <a:gd name="T14" fmla="*/ 1117 w 1269"/>
              <a:gd name="T15" fmla="*/ 285 h 1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69" h="1399">
                <a:moveTo>
                  <a:pt x="1117" y="285"/>
                </a:moveTo>
                <a:cubicBezTo>
                  <a:pt x="932" y="41"/>
                  <a:pt x="574" y="0"/>
                  <a:pt x="317" y="194"/>
                </a:cubicBezTo>
                <a:cubicBezTo>
                  <a:pt x="59" y="388"/>
                  <a:pt x="0" y="744"/>
                  <a:pt x="185" y="988"/>
                </a:cubicBezTo>
                <a:cubicBezTo>
                  <a:pt x="272" y="1103"/>
                  <a:pt x="397" y="1173"/>
                  <a:pt x="532" y="1195"/>
                </a:cubicBezTo>
                <a:cubicBezTo>
                  <a:pt x="573" y="1309"/>
                  <a:pt x="450" y="1399"/>
                  <a:pt x="450" y="1399"/>
                </a:cubicBezTo>
                <a:cubicBezTo>
                  <a:pt x="1269" y="1125"/>
                  <a:pt x="1224" y="613"/>
                  <a:pt x="1224" y="613"/>
                </a:cubicBezTo>
                <a:cubicBezTo>
                  <a:pt x="1224" y="613"/>
                  <a:pt x="1224" y="613"/>
                  <a:pt x="1224" y="613"/>
                </a:cubicBezTo>
                <a:cubicBezTo>
                  <a:pt x="1225" y="498"/>
                  <a:pt x="1190" y="383"/>
                  <a:pt x="1117" y="285"/>
                </a:cubicBezTo>
                <a:close/>
              </a:path>
            </a:pathLst>
          </a:cu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11"/>
          <p:cNvSpPr/>
          <p:nvPr/>
        </p:nvSpPr>
        <p:spPr bwMode="auto">
          <a:xfrm>
            <a:off x="6956425" y="2309813"/>
            <a:ext cx="1465263" cy="1412875"/>
          </a:xfrm>
          <a:custGeom>
            <a:avLst/>
            <a:gdLst>
              <a:gd name="T0" fmla="*/ 1041 w 1041"/>
              <a:gd name="T1" fmla="*/ 423 h 1004"/>
              <a:gd name="T2" fmla="*/ 536 w 1041"/>
              <a:gd name="T3" fmla="*/ 0 h 1004"/>
              <a:gd name="T4" fmla="*/ 31 w 1041"/>
              <a:gd name="T5" fmla="*/ 423 h 1004"/>
              <a:gd name="T6" fmla="*/ 163 w 1041"/>
              <a:gd name="T7" fmla="*/ 708 h 1004"/>
              <a:gd name="T8" fmla="*/ 0 w 1041"/>
              <a:gd name="T9" fmla="*/ 795 h 1004"/>
              <a:gd name="T10" fmla="*/ 944 w 1041"/>
              <a:gd name="T11" fmla="*/ 672 h 1004"/>
              <a:gd name="T12" fmla="*/ 944 w 1041"/>
              <a:gd name="T13" fmla="*/ 672 h 1004"/>
              <a:gd name="T14" fmla="*/ 1041 w 1041"/>
              <a:gd name="T15" fmla="*/ 423 h 10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41" h="1004">
                <a:moveTo>
                  <a:pt x="1041" y="423"/>
                </a:moveTo>
                <a:cubicBezTo>
                  <a:pt x="1041" y="190"/>
                  <a:pt x="815" y="0"/>
                  <a:pt x="536" y="0"/>
                </a:cubicBezTo>
                <a:cubicBezTo>
                  <a:pt x="257" y="0"/>
                  <a:pt x="31" y="190"/>
                  <a:pt x="31" y="423"/>
                </a:cubicBezTo>
                <a:cubicBezTo>
                  <a:pt x="31" y="533"/>
                  <a:pt x="81" y="633"/>
                  <a:pt x="163" y="708"/>
                </a:cubicBezTo>
                <a:cubicBezTo>
                  <a:pt x="132" y="796"/>
                  <a:pt x="0" y="795"/>
                  <a:pt x="0" y="795"/>
                </a:cubicBezTo>
                <a:cubicBezTo>
                  <a:pt x="708" y="1004"/>
                  <a:pt x="944" y="672"/>
                  <a:pt x="944" y="672"/>
                </a:cubicBezTo>
                <a:cubicBezTo>
                  <a:pt x="944" y="672"/>
                  <a:pt x="944" y="672"/>
                  <a:pt x="944" y="672"/>
                </a:cubicBezTo>
                <a:cubicBezTo>
                  <a:pt x="1005" y="602"/>
                  <a:pt x="1041" y="516"/>
                  <a:pt x="1041" y="423"/>
                </a:cubicBezTo>
                <a:close/>
              </a:path>
            </a:pathLst>
          </a:custGeom>
          <a:solidFill>
            <a:srgbClr val="20202E"/>
          </a:solidFill>
          <a:ln w="9525" cmpd="sng">
            <a:noFill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Freeform 12"/>
          <p:cNvSpPr/>
          <p:nvPr/>
        </p:nvSpPr>
        <p:spPr bwMode="auto">
          <a:xfrm>
            <a:off x="7213600" y="3108325"/>
            <a:ext cx="1371600" cy="1279525"/>
          </a:xfrm>
          <a:custGeom>
            <a:avLst/>
            <a:gdLst>
              <a:gd name="T0" fmla="*/ 919 w 974"/>
              <a:gd name="T1" fmla="*/ 522 h 908"/>
              <a:gd name="T2" fmla="*/ 615 w 974"/>
              <a:gd name="T3" fmla="*/ 65 h 908"/>
              <a:gd name="T4" fmla="*/ 112 w 974"/>
              <a:gd name="T5" fmla="*/ 285 h 908"/>
              <a:gd name="T6" fmla="*/ 150 w 974"/>
              <a:gd name="T7" fmla="*/ 544 h 908"/>
              <a:gd name="T8" fmla="*/ 0 w 974"/>
              <a:gd name="T9" fmla="*/ 575 h 908"/>
              <a:gd name="T10" fmla="*/ 784 w 974"/>
              <a:gd name="T11" fmla="*/ 698 h 908"/>
              <a:gd name="T12" fmla="*/ 783 w 974"/>
              <a:gd name="T13" fmla="*/ 698 h 908"/>
              <a:gd name="T14" fmla="*/ 919 w 974"/>
              <a:gd name="T15" fmla="*/ 522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74" h="908">
                <a:moveTo>
                  <a:pt x="919" y="522"/>
                </a:moveTo>
                <a:cubicBezTo>
                  <a:pt x="974" y="335"/>
                  <a:pt x="838" y="130"/>
                  <a:pt x="615" y="65"/>
                </a:cubicBezTo>
                <a:cubicBezTo>
                  <a:pt x="392" y="0"/>
                  <a:pt x="167" y="98"/>
                  <a:pt x="112" y="285"/>
                </a:cubicBezTo>
                <a:cubicBezTo>
                  <a:pt x="86" y="373"/>
                  <a:pt x="103" y="464"/>
                  <a:pt x="150" y="544"/>
                </a:cubicBezTo>
                <a:cubicBezTo>
                  <a:pt x="105" y="607"/>
                  <a:pt x="0" y="575"/>
                  <a:pt x="0" y="575"/>
                </a:cubicBezTo>
                <a:cubicBezTo>
                  <a:pt x="517" y="908"/>
                  <a:pt x="784" y="698"/>
                  <a:pt x="784" y="698"/>
                </a:cubicBezTo>
                <a:cubicBezTo>
                  <a:pt x="783" y="698"/>
                  <a:pt x="783" y="698"/>
                  <a:pt x="783" y="698"/>
                </a:cubicBezTo>
                <a:cubicBezTo>
                  <a:pt x="848" y="656"/>
                  <a:pt x="897" y="596"/>
                  <a:pt x="919" y="522"/>
                </a:cubicBezTo>
                <a:close/>
              </a:path>
            </a:pathLst>
          </a:custGeom>
          <a:solidFill>
            <a:srgbClr val="1ED5B7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" name="Freeform 13"/>
          <p:cNvSpPr/>
          <p:nvPr/>
        </p:nvSpPr>
        <p:spPr bwMode="auto">
          <a:xfrm>
            <a:off x="7527925" y="2492375"/>
            <a:ext cx="322263" cy="295275"/>
          </a:xfrm>
          <a:custGeom>
            <a:avLst/>
            <a:gdLst>
              <a:gd name="T0" fmla="*/ 70 w 229"/>
              <a:gd name="T1" fmla="*/ 99 h 210"/>
              <a:gd name="T2" fmla="*/ 70 w 229"/>
              <a:gd name="T3" fmla="*/ 99 h 210"/>
              <a:gd name="T4" fmla="*/ 26 w 229"/>
              <a:gd name="T5" fmla="*/ 144 h 210"/>
              <a:gd name="T6" fmla="*/ 17 w 229"/>
              <a:gd name="T7" fmla="*/ 164 h 210"/>
              <a:gd name="T8" fmla="*/ 26 w 229"/>
              <a:gd name="T9" fmla="*/ 184 h 210"/>
              <a:gd name="T10" fmla="*/ 26 w 229"/>
              <a:gd name="T11" fmla="*/ 184 h 210"/>
              <a:gd name="T12" fmla="*/ 46 w 229"/>
              <a:gd name="T13" fmla="*/ 192 h 210"/>
              <a:gd name="T14" fmla="*/ 66 w 229"/>
              <a:gd name="T15" fmla="*/ 184 h 210"/>
              <a:gd name="T16" fmla="*/ 116 w 229"/>
              <a:gd name="T17" fmla="*/ 134 h 210"/>
              <a:gd name="T18" fmla="*/ 116 w 229"/>
              <a:gd name="T19" fmla="*/ 133 h 210"/>
              <a:gd name="T20" fmla="*/ 170 w 229"/>
              <a:gd name="T21" fmla="*/ 79 h 210"/>
              <a:gd name="T22" fmla="*/ 174 w 229"/>
              <a:gd name="T23" fmla="*/ 71 h 210"/>
              <a:gd name="T24" fmla="*/ 170 w 229"/>
              <a:gd name="T25" fmla="*/ 62 h 210"/>
              <a:gd name="T26" fmla="*/ 161 w 229"/>
              <a:gd name="T27" fmla="*/ 58 h 210"/>
              <a:gd name="T28" fmla="*/ 153 w 229"/>
              <a:gd name="T29" fmla="*/ 62 h 210"/>
              <a:gd name="T30" fmla="*/ 75 w 229"/>
              <a:gd name="T31" fmla="*/ 139 h 210"/>
              <a:gd name="T32" fmla="*/ 62 w 229"/>
              <a:gd name="T33" fmla="*/ 139 h 210"/>
              <a:gd name="T34" fmla="*/ 62 w 229"/>
              <a:gd name="T35" fmla="*/ 127 h 210"/>
              <a:gd name="T36" fmla="*/ 140 w 229"/>
              <a:gd name="T37" fmla="*/ 49 h 210"/>
              <a:gd name="T38" fmla="*/ 161 w 229"/>
              <a:gd name="T39" fmla="*/ 41 h 210"/>
              <a:gd name="T40" fmla="*/ 183 w 229"/>
              <a:gd name="T41" fmla="*/ 49 h 210"/>
              <a:gd name="T42" fmla="*/ 191 w 229"/>
              <a:gd name="T43" fmla="*/ 71 h 210"/>
              <a:gd name="T44" fmla="*/ 183 w 229"/>
              <a:gd name="T45" fmla="*/ 92 h 210"/>
              <a:gd name="T46" fmla="*/ 129 w 229"/>
              <a:gd name="T47" fmla="*/ 146 h 210"/>
              <a:gd name="T48" fmla="*/ 129 w 229"/>
              <a:gd name="T49" fmla="*/ 146 h 210"/>
              <a:gd name="T50" fmla="*/ 128 w 229"/>
              <a:gd name="T51" fmla="*/ 146 h 210"/>
              <a:gd name="T52" fmla="*/ 78 w 229"/>
              <a:gd name="T53" fmla="*/ 196 h 210"/>
              <a:gd name="T54" fmla="*/ 46 w 229"/>
              <a:gd name="T55" fmla="*/ 210 h 210"/>
              <a:gd name="T56" fmla="*/ 14 w 229"/>
              <a:gd name="T57" fmla="*/ 197 h 210"/>
              <a:gd name="T58" fmla="*/ 13 w 229"/>
              <a:gd name="T59" fmla="*/ 196 h 210"/>
              <a:gd name="T60" fmla="*/ 13 w 229"/>
              <a:gd name="T61" fmla="*/ 196 h 210"/>
              <a:gd name="T62" fmla="*/ 0 w 229"/>
              <a:gd name="T63" fmla="*/ 164 h 210"/>
              <a:gd name="T64" fmla="*/ 13 w 229"/>
              <a:gd name="T65" fmla="*/ 131 h 210"/>
              <a:gd name="T66" fmla="*/ 63 w 229"/>
              <a:gd name="T67" fmla="*/ 81 h 210"/>
              <a:gd name="T68" fmla="*/ 64 w 229"/>
              <a:gd name="T69" fmla="*/ 81 h 210"/>
              <a:gd name="T70" fmla="*/ 127 w 229"/>
              <a:gd name="T71" fmla="*/ 18 h 210"/>
              <a:gd name="T72" fmla="*/ 169 w 229"/>
              <a:gd name="T73" fmla="*/ 0 h 210"/>
              <a:gd name="T74" fmla="*/ 212 w 229"/>
              <a:gd name="T75" fmla="*/ 18 h 210"/>
              <a:gd name="T76" fmla="*/ 229 w 229"/>
              <a:gd name="T77" fmla="*/ 60 h 210"/>
              <a:gd name="T78" fmla="*/ 212 w 229"/>
              <a:gd name="T79" fmla="*/ 102 h 210"/>
              <a:gd name="T80" fmla="*/ 125 w 229"/>
              <a:gd name="T81" fmla="*/ 189 h 210"/>
              <a:gd name="T82" fmla="*/ 112 w 229"/>
              <a:gd name="T83" fmla="*/ 189 h 210"/>
              <a:gd name="T84" fmla="*/ 112 w 229"/>
              <a:gd name="T85" fmla="*/ 177 h 210"/>
              <a:gd name="T86" fmla="*/ 199 w 229"/>
              <a:gd name="T87" fmla="*/ 90 h 210"/>
              <a:gd name="T88" fmla="*/ 212 w 229"/>
              <a:gd name="T89" fmla="*/ 60 h 210"/>
              <a:gd name="T90" fmla="*/ 199 w 229"/>
              <a:gd name="T91" fmla="*/ 30 h 210"/>
              <a:gd name="T92" fmla="*/ 169 w 229"/>
              <a:gd name="T93" fmla="*/ 18 h 210"/>
              <a:gd name="T94" fmla="*/ 139 w 229"/>
              <a:gd name="T95" fmla="*/ 30 h 210"/>
              <a:gd name="T96" fmla="*/ 70 w 229"/>
              <a:gd name="T97" fmla="*/ 99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29" h="210">
                <a:moveTo>
                  <a:pt x="70" y="99"/>
                </a:moveTo>
                <a:cubicBezTo>
                  <a:pt x="70" y="99"/>
                  <a:pt x="70" y="99"/>
                  <a:pt x="70" y="99"/>
                </a:cubicBezTo>
                <a:cubicBezTo>
                  <a:pt x="26" y="144"/>
                  <a:pt x="26" y="144"/>
                  <a:pt x="26" y="144"/>
                </a:cubicBezTo>
                <a:cubicBezTo>
                  <a:pt x="20" y="149"/>
                  <a:pt x="17" y="156"/>
                  <a:pt x="17" y="164"/>
                </a:cubicBezTo>
                <a:cubicBezTo>
                  <a:pt x="17" y="171"/>
                  <a:pt x="20" y="178"/>
                  <a:pt x="26" y="184"/>
                </a:cubicBezTo>
                <a:cubicBezTo>
                  <a:pt x="26" y="184"/>
                  <a:pt x="26" y="184"/>
                  <a:pt x="26" y="184"/>
                </a:cubicBezTo>
                <a:cubicBezTo>
                  <a:pt x="31" y="189"/>
                  <a:pt x="39" y="192"/>
                  <a:pt x="46" y="192"/>
                </a:cubicBezTo>
                <a:cubicBezTo>
                  <a:pt x="53" y="192"/>
                  <a:pt x="60" y="189"/>
                  <a:pt x="66" y="184"/>
                </a:cubicBezTo>
                <a:cubicBezTo>
                  <a:pt x="116" y="134"/>
                  <a:pt x="116" y="134"/>
                  <a:pt x="116" y="134"/>
                </a:cubicBezTo>
                <a:cubicBezTo>
                  <a:pt x="116" y="133"/>
                  <a:pt x="116" y="133"/>
                  <a:pt x="116" y="133"/>
                </a:cubicBezTo>
                <a:cubicBezTo>
                  <a:pt x="170" y="79"/>
                  <a:pt x="170" y="79"/>
                  <a:pt x="170" y="79"/>
                </a:cubicBezTo>
                <a:cubicBezTo>
                  <a:pt x="173" y="77"/>
                  <a:pt x="174" y="74"/>
                  <a:pt x="174" y="71"/>
                </a:cubicBezTo>
                <a:cubicBezTo>
                  <a:pt x="174" y="67"/>
                  <a:pt x="173" y="64"/>
                  <a:pt x="170" y="62"/>
                </a:cubicBezTo>
                <a:cubicBezTo>
                  <a:pt x="168" y="59"/>
                  <a:pt x="165" y="58"/>
                  <a:pt x="161" y="58"/>
                </a:cubicBezTo>
                <a:cubicBezTo>
                  <a:pt x="158" y="58"/>
                  <a:pt x="155" y="59"/>
                  <a:pt x="153" y="62"/>
                </a:cubicBezTo>
                <a:cubicBezTo>
                  <a:pt x="75" y="139"/>
                  <a:pt x="75" y="139"/>
                  <a:pt x="75" y="139"/>
                </a:cubicBezTo>
                <a:cubicBezTo>
                  <a:pt x="71" y="143"/>
                  <a:pt x="66" y="143"/>
                  <a:pt x="62" y="139"/>
                </a:cubicBezTo>
                <a:cubicBezTo>
                  <a:pt x="59" y="136"/>
                  <a:pt x="59" y="130"/>
                  <a:pt x="62" y="127"/>
                </a:cubicBezTo>
                <a:cubicBezTo>
                  <a:pt x="140" y="49"/>
                  <a:pt x="140" y="49"/>
                  <a:pt x="140" y="49"/>
                </a:cubicBezTo>
                <a:cubicBezTo>
                  <a:pt x="146" y="43"/>
                  <a:pt x="154" y="41"/>
                  <a:pt x="161" y="41"/>
                </a:cubicBezTo>
                <a:cubicBezTo>
                  <a:pt x="169" y="41"/>
                  <a:pt x="177" y="43"/>
                  <a:pt x="183" y="49"/>
                </a:cubicBezTo>
                <a:cubicBezTo>
                  <a:pt x="189" y="55"/>
                  <a:pt x="191" y="63"/>
                  <a:pt x="191" y="71"/>
                </a:cubicBezTo>
                <a:cubicBezTo>
                  <a:pt x="191" y="78"/>
                  <a:pt x="189" y="86"/>
                  <a:pt x="183" y="92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8" y="146"/>
                  <a:pt x="128" y="146"/>
                  <a:pt x="128" y="146"/>
                </a:cubicBezTo>
                <a:cubicBezTo>
                  <a:pt x="78" y="196"/>
                  <a:pt x="78" y="196"/>
                  <a:pt x="78" y="196"/>
                </a:cubicBezTo>
                <a:cubicBezTo>
                  <a:pt x="69" y="205"/>
                  <a:pt x="58" y="210"/>
                  <a:pt x="46" y="210"/>
                </a:cubicBezTo>
                <a:cubicBezTo>
                  <a:pt x="34" y="210"/>
                  <a:pt x="23" y="205"/>
                  <a:pt x="14" y="197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4" y="187"/>
                  <a:pt x="0" y="175"/>
                  <a:pt x="0" y="164"/>
                </a:cubicBezTo>
                <a:cubicBezTo>
                  <a:pt x="0" y="152"/>
                  <a:pt x="4" y="140"/>
                  <a:pt x="13" y="131"/>
                </a:cubicBezTo>
                <a:cubicBezTo>
                  <a:pt x="63" y="81"/>
                  <a:pt x="63" y="81"/>
                  <a:pt x="63" y="81"/>
                </a:cubicBezTo>
                <a:cubicBezTo>
                  <a:pt x="64" y="81"/>
                  <a:pt x="64" y="81"/>
                  <a:pt x="64" y="81"/>
                </a:cubicBezTo>
                <a:cubicBezTo>
                  <a:pt x="127" y="18"/>
                  <a:pt x="127" y="18"/>
                  <a:pt x="127" y="18"/>
                </a:cubicBezTo>
                <a:cubicBezTo>
                  <a:pt x="139" y="6"/>
                  <a:pt x="154" y="0"/>
                  <a:pt x="169" y="0"/>
                </a:cubicBezTo>
                <a:cubicBezTo>
                  <a:pt x="185" y="0"/>
                  <a:pt x="200" y="6"/>
                  <a:pt x="212" y="18"/>
                </a:cubicBezTo>
                <a:cubicBezTo>
                  <a:pt x="223" y="29"/>
                  <a:pt x="229" y="45"/>
                  <a:pt x="229" y="60"/>
                </a:cubicBezTo>
                <a:cubicBezTo>
                  <a:pt x="229" y="75"/>
                  <a:pt x="223" y="91"/>
                  <a:pt x="212" y="102"/>
                </a:cubicBezTo>
                <a:cubicBezTo>
                  <a:pt x="125" y="189"/>
                  <a:pt x="125" y="189"/>
                  <a:pt x="125" y="189"/>
                </a:cubicBezTo>
                <a:cubicBezTo>
                  <a:pt x="121" y="193"/>
                  <a:pt x="116" y="193"/>
                  <a:pt x="112" y="189"/>
                </a:cubicBezTo>
                <a:cubicBezTo>
                  <a:pt x="109" y="186"/>
                  <a:pt x="109" y="180"/>
                  <a:pt x="112" y="177"/>
                </a:cubicBezTo>
                <a:cubicBezTo>
                  <a:pt x="199" y="90"/>
                  <a:pt x="199" y="90"/>
                  <a:pt x="199" y="90"/>
                </a:cubicBezTo>
                <a:cubicBezTo>
                  <a:pt x="207" y="82"/>
                  <a:pt x="212" y="71"/>
                  <a:pt x="212" y="60"/>
                </a:cubicBezTo>
                <a:cubicBezTo>
                  <a:pt x="212" y="49"/>
                  <a:pt x="207" y="38"/>
                  <a:pt x="199" y="30"/>
                </a:cubicBezTo>
                <a:cubicBezTo>
                  <a:pt x="191" y="22"/>
                  <a:pt x="180" y="18"/>
                  <a:pt x="169" y="18"/>
                </a:cubicBezTo>
                <a:cubicBezTo>
                  <a:pt x="158" y="18"/>
                  <a:pt x="148" y="22"/>
                  <a:pt x="139" y="30"/>
                </a:cubicBezTo>
                <a:cubicBezTo>
                  <a:pt x="70" y="99"/>
                  <a:pt x="70" y="99"/>
                  <a:pt x="70" y="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14"/>
          <p:cNvSpPr>
            <a:spLocks noEditPoints="1"/>
          </p:cNvSpPr>
          <p:nvPr/>
        </p:nvSpPr>
        <p:spPr bwMode="auto">
          <a:xfrm>
            <a:off x="5219700" y="1836738"/>
            <a:ext cx="306388" cy="306387"/>
          </a:xfrm>
          <a:custGeom>
            <a:avLst/>
            <a:gdLst>
              <a:gd name="T0" fmla="*/ 185 w 217"/>
              <a:gd name="T1" fmla="*/ 77 h 217"/>
              <a:gd name="T2" fmla="*/ 197 w 217"/>
              <a:gd name="T3" fmla="*/ 56 h 217"/>
              <a:gd name="T4" fmla="*/ 174 w 217"/>
              <a:gd name="T5" fmla="*/ 20 h 217"/>
              <a:gd name="T6" fmla="*/ 146 w 217"/>
              <a:gd name="T7" fmla="*/ 35 h 217"/>
              <a:gd name="T8" fmla="*/ 134 w 217"/>
              <a:gd name="T9" fmla="*/ 9 h 217"/>
              <a:gd name="T10" fmla="*/ 83 w 217"/>
              <a:gd name="T11" fmla="*/ 9 h 217"/>
              <a:gd name="T12" fmla="*/ 71 w 217"/>
              <a:gd name="T13" fmla="*/ 35 h 217"/>
              <a:gd name="T14" fmla="*/ 44 w 217"/>
              <a:gd name="T15" fmla="*/ 20 h 217"/>
              <a:gd name="T16" fmla="*/ 20 w 217"/>
              <a:gd name="T17" fmla="*/ 56 h 217"/>
              <a:gd name="T18" fmla="*/ 32 w 217"/>
              <a:gd name="T19" fmla="*/ 77 h 217"/>
              <a:gd name="T20" fmla="*/ 0 w 217"/>
              <a:gd name="T21" fmla="*/ 92 h 217"/>
              <a:gd name="T22" fmla="*/ 30 w 217"/>
              <a:gd name="T23" fmla="*/ 134 h 217"/>
              <a:gd name="T24" fmla="*/ 35 w 217"/>
              <a:gd name="T25" fmla="*/ 146 h 217"/>
              <a:gd name="T26" fmla="*/ 20 w 217"/>
              <a:gd name="T27" fmla="*/ 173 h 217"/>
              <a:gd name="T28" fmla="*/ 56 w 217"/>
              <a:gd name="T29" fmla="*/ 197 h 217"/>
              <a:gd name="T30" fmla="*/ 77 w 217"/>
              <a:gd name="T31" fmla="*/ 185 h 217"/>
              <a:gd name="T32" fmla="*/ 92 w 217"/>
              <a:gd name="T33" fmla="*/ 217 h 217"/>
              <a:gd name="T34" fmla="*/ 134 w 217"/>
              <a:gd name="T35" fmla="*/ 187 h 217"/>
              <a:gd name="T36" fmla="*/ 161 w 217"/>
              <a:gd name="T37" fmla="*/ 197 h 217"/>
              <a:gd name="T38" fmla="*/ 197 w 217"/>
              <a:gd name="T39" fmla="*/ 174 h 217"/>
              <a:gd name="T40" fmla="*/ 182 w 217"/>
              <a:gd name="T41" fmla="*/ 146 h 217"/>
              <a:gd name="T42" fmla="*/ 208 w 217"/>
              <a:gd name="T43" fmla="*/ 134 h 217"/>
              <a:gd name="T44" fmla="*/ 217 w 217"/>
              <a:gd name="T45" fmla="*/ 92 h 217"/>
              <a:gd name="T46" fmla="*/ 200 w 217"/>
              <a:gd name="T47" fmla="*/ 116 h 217"/>
              <a:gd name="T48" fmla="*/ 169 w 217"/>
              <a:gd name="T49" fmla="*/ 133 h 217"/>
              <a:gd name="T50" fmla="*/ 165 w 217"/>
              <a:gd name="T51" fmla="*/ 154 h 217"/>
              <a:gd name="T52" fmla="*/ 154 w 217"/>
              <a:gd name="T53" fmla="*/ 165 h 217"/>
              <a:gd name="T54" fmla="*/ 123 w 217"/>
              <a:gd name="T55" fmla="*/ 172 h 217"/>
              <a:gd name="T56" fmla="*/ 101 w 217"/>
              <a:gd name="T57" fmla="*/ 199 h 217"/>
              <a:gd name="T58" fmla="*/ 84 w 217"/>
              <a:gd name="T59" fmla="*/ 169 h 217"/>
              <a:gd name="T60" fmla="*/ 63 w 217"/>
              <a:gd name="T61" fmla="*/ 165 h 217"/>
              <a:gd name="T62" fmla="*/ 39 w 217"/>
              <a:gd name="T63" fmla="*/ 167 h 217"/>
              <a:gd name="T64" fmla="*/ 48 w 217"/>
              <a:gd name="T65" fmla="*/ 133 h 217"/>
              <a:gd name="T66" fmla="*/ 36 w 217"/>
              <a:gd name="T67" fmla="*/ 116 h 217"/>
              <a:gd name="T68" fmla="*/ 36 w 217"/>
              <a:gd name="T69" fmla="*/ 101 h 217"/>
              <a:gd name="T70" fmla="*/ 48 w 217"/>
              <a:gd name="T71" fmla="*/ 83 h 217"/>
              <a:gd name="T72" fmla="*/ 52 w 217"/>
              <a:gd name="T73" fmla="*/ 63 h 217"/>
              <a:gd name="T74" fmla="*/ 63 w 217"/>
              <a:gd name="T75" fmla="*/ 52 h 217"/>
              <a:gd name="T76" fmla="*/ 94 w 217"/>
              <a:gd name="T77" fmla="*/ 45 h 217"/>
              <a:gd name="T78" fmla="*/ 101 w 217"/>
              <a:gd name="T79" fmla="*/ 18 h 217"/>
              <a:gd name="T80" fmla="*/ 124 w 217"/>
              <a:gd name="T81" fmla="*/ 45 h 217"/>
              <a:gd name="T82" fmla="*/ 154 w 217"/>
              <a:gd name="T83" fmla="*/ 51 h 217"/>
              <a:gd name="T84" fmla="*/ 165 w 217"/>
              <a:gd name="T85" fmla="*/ 63 h 217"/>
              <a:gd name="T86" fmla="*/ 169 w 217"/>
              <a:gd name="T87" fmla="*/ 84 h 217"/>
              <a:gd name="T88" fmla="*/ 181 w 217"/>
              <a:gd name="T89" fmla="*/ 101 h 217"/>
              <a:gd name="T90" fmla="*/ 109 w 217"/>
              <a:gd name="T91" fmla="*/ 71 h 217"/>
              <a:gd name="T92" fmla="*/ 71 w 217"/>
              <a:gd name="T93" fmla="*/ 108 h 217"/>
              <a:gd name="T94" fmla="*/ 135 w 217"/>
              <a:gd name="T95" fmla="*/ 135 h 217"/>
              <a:gd name="T96" fmla="*/ 109 w 217"/>
              <a:gd name="T97" fmla="*/ 71 h 217"/>
              <a:gd name="T98" fmla="*/ 109 w 217"/>
              <a:gd name="T99" fmla="*/ 135 h 217"/>
              <a:gd name="T100" fmla="*/ 90 w 217"/>
              <a:gd name="T101" fmla="*/ 90 h 217"/>
              <a:gd name="T102" fmla="*/ 135 w 217"/>
              <a:gd name="T103" fmla="*/ 108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7" h="217">
                <a:moveTo>
                  <a:pt x="208" y="83"/>
                </a:moveTo>
                <a:cubicBezTo>
                  <a:pt x="187" y="83"/>
                  <a:pt x="187" y="83"/>
                  <a:pt x="187" y="83"/>
                </a:cubicBezTo>
                <a:cubicBezTo>
                  <a:pt x="187" y="81"/>
                  <a:pt x="186" y="79"/>
                  <a:pt x="185" y="77"/>
                </a:cubicBezTo>
                <a:cubicBezTo>
                  <a:pt x="185" y="77"/>
                  <a:pt x="185" y="77"/>
                  <a:pt x="185" y="77"/>
                </a:cubicBezTo>
                <a:cubicBezTo>
                  <a:pt x="184" y="75"/>
                  <a:pt x="183" y="73"/>
                  <a:pt x="182" y="71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201" y="52"/>
                  <a:pt x="201" y="47"/>
                  <a:pt x="197" y="43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0" y="16"/>
                  <a:pt x="165" y="16"/>
                  <a:pt x="161" y="20"/>
                </a:cubicBezTo>
                <a:cubicBezTo>
                  <a:pt x="146" y="35"/>
                  <a:pt x="146" y="35"/>
                  <a:pt x="146" y="35"/>
                </a:cubicBezTo>
                <a:cubicBezTo>
                  <a:pt x="144" y="34"/>
                  <a:pt x="142" y="33"/>
                  <a:pt x="140" y="32"/>
                </a:cubicBezTo>
                <a:cubicBezTo>
                  <a:pt x="138" y="31"/>
                  <a:pt x="136" y="30"/>
                  <a:pt x="134" y="30"/>
                </a:cubicBezTo>
                <a:cubicBezTo>
                  <a:pt x="134" y="9"/>
                  <a:pt x="134" y="9"/>
                  <a:pt x="134" y="9"/>
                </a:cubicBezTo>
                <a:cubicBezTo>
                  <a:pt x="134" y="4"/>
                  <a:pt x="130" y="0"/>
                  <a:pt x="125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87" y="0"/>
                  <a:pt x="83" y="4"/>
                  <a:pt x="83" y="9"/>
                </a:cubicBezTo>
                <a:cubicBezTo>
                  <a:pt x="83" y="30"/>
                  <a:pt x="83" y="30"/>
                  <a:pt x="83" y="30"/>
                </a:cubicBezTo>
                <a:cubicBezTo>
                  <a:pt x="81" y="30"/>
                  <a:pt x="79" y="31"/>
                  <a:pt x="77" y="32"/>
                </a:cubicBezTo>
                <a:cubicBezTo>
                  <a:pt x="75" y="33"/>
                  <a:pt x="73" y="34"/>
                  <a:pt x="71" y="35"/>
                </a:cubicBezTo>
                <a:cubicBezTo>
                  <a:pt x="57" y="20"/>
                  <a:pt x="57" y="20"/>
                  <a:pt x="57" y="20"/>
                </a:cubicBezTo>
                <a:cubicBezTo>
                  <a:pt x="56" y="20"/>
                  <a:pt x="56" y="20"/>
                  <a:pt x="56" y="20"/>
                </a:cubicBezTo>
                <a:cubicBezTo>
                  <a:pt x="53" y="16"/>
                  <a:pt x="47" y="16"/>
                  <a:pt x="44" y="20"/>
                </a:cubicBezTo>
                <a:cubicBezTo>
                  <a:pt x="20" y="43"/>
                  <a:pt x="20" y="43"/>
                  <a:pt x="20" y="43"/>
                </a:cubicBezTo>
                <a:cubicBezTo>
                  <a:pt x="20" y="43"/>
                  <a:pt x="20" y="43"/>
                  <a:pt x="20" y="43"/>
                </a:cubicBezTo>
                <a:cubicBezTo>
                  <a:pt x="17" y="47"/>
                  <a:pt x="17" y="52"/>
                  <a:pt x="20" y="56"/>
                </a:cubicBezTo>
                <a:cubicBezTo>
                  <a:pt x="35" y="71"/>
                  <a:pt x="35" y="71"/>
                  <a:pt x="35" y="71"/>
                </a:cubicBezTo>
                <a:cubicBezTo>
                  <a:pt x="34" y="73"/>
                  <a:pt x="33" y="74"/>
                  <a:pt x="32" y="76"/>
                </a:cubicBezTo>
                <a:cubicBezTo>
                  <a:pt x="32" y="77"/>
                  <a:pt x="32" y="77"/>
                  <a:pt x="32" y="77"/>
                </a:cubicBezTo>
                <a:cubicBezTo>
                  <a:pt x="31" y="79"/>
                  <a:pt x="30" y="81"/>
                  <a:pt x="30" y="83"/>
                </a:cubicBezTo>
                <a:cubicBezTo>
                  <a:pt x="9" y="83"/>
                  <a:pt x="9" y="83"/>
                  <a:pt x="9" y="83"/>
                </a:cubicBezTo>
                <a:cubicBezTo>
                  <a:pt x="4" y="83"/>
                  <a:pt x="0" y="87"/>
                  <a:pt x="0" y="92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30"/>
                  <a:pt x="4" y="134"/>
                  <a:pt x="9" y="134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0" y="136"/>
                  <a:pt x="31" y="138"/>
                  <a:pt x="32" y="140"/>
                </a:cubicBezTo>
                <a:cubicBezTo>
                  <a:pt x="32" y="140"/>
                  <a:pt x="32" y="140"/>
                  <a:pt x="32" y="140"/>
                </a:cubicBezTo>
                <a:cubicBezTo>
                  <a:pt x="33" y="142"/>
                  <a:pt x="34" y="144"/>
                  <a:pt x="35" y="146"/>
                </a:cubicBezTo>
                <a:cubicBezTo>
                  <a:pt x="20" y="160"/>
                  <a:pt x="20" y="160"/>
                  <a:pt x="20" y="160"/>
                </a:cubicBezTo>
                <a:cubicBezTo>
                  <a:pt x="20" y="161"/>
                  <a:pt x="20" y="161"/>
                  <a:pt x="20" y="161"/>
                </a:cubicBezTo>
                <a:cubicBezTo>
                  <a:pt x="17" y="164"/>
                  <a:pt x="17" y="170"/>
                  <a:pt x="20" y="173"/>
                </a:cubicBezTo>
                <a:cubicBezTo>
                  <a:pt x="43" y="197"/>
                  <a:pt x="43" y="197"/>
                  <a:pt x="43" y="197"/>
                </a:cubicBezTo>
                <a:cubicBezTo>
                  <a:pt x="44" y="197"/>
                  <a:pt x="44" y="197"/>
                  <a:pt x="44" y="197"/>
                </a:cubicBezTo>
                <a:cubicBezTo>
                  <a:pt x="47" y="200"/>
                  <a:pt x="53" y="200"/>
                  <a:pt x="56" y="197"/>
                </a:cubicBezTo>
                <a:cubicBezTo>
                  <a:pt x="71" y="182"/>
                  <a:pt x="71" y="182"/>
                  <a:pt x="71" y="182"/>
                </a:cubicBezTo>
                <a:cubicBezTo>
                  <a:pt x="73" y="183"/>
                  <a:pt x="75" y="184"/>
                  <a:pt x="76" y="185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79" y="186"/>
                  <a:pt x="81" y="187"/>
                  <a:pt x="83" y="187"/>
                </a:cubicBezTo>
                <a:cubicBezTo>
                  <a:pt x="83" y="208"/>
                  <a:pt x="83" y="208"/>
                  <a:pt x="83" y="208"/>
                </a:cubicBezTo>
                <a:cubicBezTo>
                  <a:pt x="83" y="213"/>
                  <a:pt x="87" y="217"/>
                  <a:pt x="92" y="217"/>
                </a:cubicBezTo>
                <a:cubicBezTo>
                  <a:pt x="125" y="217"/>
                  <a:pt x="125" y="217"/>
                  <a:pt x="125" y="217"/>
                </a:cubicBezTo>
                <a:cubicBezTo>
                  <a:pt x="130" y="217"/>
                  <a:pt x="134" y="213"/>
                  <a:pt x="134" y="208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6" y="187"/>
                  <a:pt x="138" y="186"/>
                  <a:pt x="140" y="185"/>
                </a:cubicBezTo>
                <a:cubicBezTo>
                  <a:pt x="142" y="184"/>
                  <a:pt x="144" y="183"/>
                  <a:pt x="146" y="182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5" y="200"/>
                  <a:pt x="170" y="200"/>
                  <a:pt x="174" y="197"/>
                </a:cubicBezTo>
                <a:cubicBezTo>
                  <a:pt x="197" y="174"/>
                  <a:pt x="197" y="174"/>
                  <a:pt x="197" y="174"/>
                </a:cubicBezTo>
                <a:cubicBezTo>
                  <a:pt x="197" y="173"/>
                  <a:pt x="197" y="173"/>
                  <a:pt x="197" y="173"/>
                </a:cubicBezTo>
                <a:cubicBezTo>
                  <a:pt x="201" y="170"/>
                  <a:pt x="201" y="164"/>
                  <a:pt x="197" y="161"/>
                </a:cubicBezTo>
                <a:cubicBezTo>
                  <a:pt x="182" y="146"/>
                  <a:pt x="182" y="146"/>
                  <a:pt x="182" y="146"/>
                </a:cubicBezTo>
                <a:cubicBezTo>
                  <a:pt x="183" y="144"/>
                  <a:pt x="184" y="142"/>
                  <a:pt x="185" y="140"/>
                </a:cubicBezTo>
                <a:cubicBezTo>
                  <a:pt x="186" y="138"/>
                  <a:pt x="187" y="136"/>
                  <a:pt x="187" y="134"/>
                </a:cubicBezTo>
                <a:cubicBezTo>
                  <a:pt x="208" y="134"/>
                  <a:pt x="208" y="134"/>
                  <a:pt x="208" y="134"/>
                </a:cubicBezTo>
                <a:cubicBezTo>
                  <a:pt x="213" y="134"/>
                  <a:pt x="217" y="130"/>
                  <a:pt x="217" y="125"/>
                </a:cubicBezTo>
                <a:cubicBezTo>
                  <a:pt x="217" y="93"/>
                  <a:pt x="217" y="93"/>
                  <a:pt x="217" y="93"/>
                </a:cubicBezTo>
                <a:cubicBezTo>
                  <a:pt x="217" y="92"/>
                  <a:pt x="217" y="92"/>
                  <a:pt x="217" y="92"/>
                </a:cubicBezTo>
                <a:cubicBezTo>
                  <a:pt x="217" y="87"/>
                  <a:pt x="213" y="83"/>
                  <a:pt x="208" y="83"/>
                </a:cubicBezTo>
                <a:close/>
                <a:moveTo>
                  <a:pt x="200" y="116"/>
                </a:moveTo>
                <a:cubicBezTo>
                  <a:pt x="200" y="116"/>
                  <a:pt x="200" y="116"/>
                  <a:pt x="200" y="116"/>
                </a:cubicBezTo>
                <a:cubicBezTo>
                  <a:pt x="181" y="116"/>
                  <a:pt x="181" y="116"/>
                  <a:pt x="181" y="116"/>
                </a:cubicBezTo>
                <a:cubicBezTo>
                  <a:pt x="176" y="116"/>
                  <a:pt x="173" y="120"/>
                  <a:pt x="172" y="124"/>
                </a:cubicBezTo>
                <a:cubicBezTo>
                  <a:pt x="171" y="127"/>
                  <a:pt x="170" y="130"/>
                  <a:pt x="169" y="133"/>
                </a:cubicBezTo>
                <a:cubicBezTo>
                  <a:pt x="168" y="137"/>
                  <a:pt x="166" y="140"/>
                  <a:pt x="164" y="143"/>
                </a:cubicBezTo>
                <a:cubicBezTo>
                  <a:pt x="162" y="147"/>
                  <a:pt x="162" y="151"/>
                  <a:pt x="165" y="154"/>
                </a:cubicBezTo>
                <a:cubicBezTo>
                  <a:pt x="165" y="154"/>
                  <a:pt x="165" y="154"/>
                  <a:pt x="165" y="154"/>
                </a:cubicBezTo>
                <a:cubicBezTo>
                  <a:pt x="178" y="167"/>
                  <a:pt x="178" y="167"/>
                  <a:pt x="178" y="167"/>
                </a:cubicBezTo>
                <a:cubicBezTo>
                  <a:pt x="167" y="178"/>
                  <a:pt x="167" y="178"/>
                  <a:pt x="167" y="178"/>
                </a:cubicBezTo>
                <a:cubicBezTo>
                  <a:pt x="154" y="165"/>
                  <a:pt x="154" y="165"/>
                  <a:pt x="154" y="165"/>
                </a:cubicBezTo>
                <a:cubicBezTo>
                  <a:pt x="151" y="162"/>
                  <a:pt x="146" y="162"/>
                  <a:pt x="143" y="164"/>
                </a:cubicBezTo>
                <a:cubicBezTo>
                  <a:pt x="140" y="166"/>
                  <a:pt x="137" y="167"/>
                  <a:pt x="134" y="169"/>
                </a:cubicBezTo>
                <a:cubicBezTo>
                  <a:pt x="130" y="170"/>
                  <a:pt x="127" y="171"/>
                  <a:pt x="123" y="172"/>
                </a:cubicBezTo>
                <a:cubicBezTo>
                  <a:pt x="119" y="173"/>
                  <a:pt x="116" y="177"/>
                  <a:pt x="116" y="181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01" y="199"/>
                  <a:pt x="101" y="199"/>
                  <a:pt x="101" y="199"/>
                </a:cubicBezTo>
                <a:cubicBezTo>
                  <a:pt x="101" y="181"/>
                  <a:pt x="101" y="181"/>
                  <a:pt x="101" y="181"/>
                </a:cubicBezTo>
                <a:cubicBezTo>
                  <a:pt x="101" y="176"/>
                  <a:pt x="98" y="173"/>
                  <a:pt x="93" y="172"/>
                </a:cubicBezTo>
                <a:cubicBezTo>
                  <a:pt x="90" y="171"/>
                  <a:pt x="87" y="170"/>
                  <a:pt x="84" y="169"/>
                </a:cubicBezTo>
                <a:cubicBezTo>
                  <a:pt x="83" y="168"/>
                  <a:pt x="83" y="168"/>
                  <a:pt x="83" y="168"/>
                </a:cubicBezTo>
                <a:cubicBezTo>
                  <a:pt x="80" y="167"/>
                  <a:pt x="77" y="166"/>
                  <a:pt x="74" y="164"/>
                </a:cubicBezTo>
                <a:cubicBezTo>
                  <a:pt x="71" y="162"/>
                  <a:pt x="66" y="162"/>
                  <a:pt x="63" y="165"/>
                </a:cubicBezTo>
                <a:cubicBezTo>
                  <a:pt x="63" y="165"/>
                  <a:pt x="63" y="165"/>
                  <a:pt x="63" y="165"/>
                </a:cubicBezTo>
                <a:cubicBezTo>
                  <a:pt x="50" y="178"/>
                  <a:pt x="50" y="178"/>
                  <a:pt x="50" y="178"/>
                </a:cubicBezTo>
                <a:cubicBezTo>
                  <a:pt x="39" y="167"/>
                  <a:pt x="39" y="167"/>
                  <a:pt x="39" y="167"/>
                </a:cubicBezTo>
                <a:cubicBezTo>
                  <a:pt x="52" y="154"/>
                  <a:pt x="52" y="154"/>
                  <a:pt x="52" y="154"/>
                </a:cubicBezTo>
                <a:cubicBezTo>
                  <a:pt x="55" y="151"/>
                  <a:pt x="55" y="146"/>
                  <a:pt x="53" y="143"/>
                </a:cubicBezTo>
                <a:cubicBezTo>
                  <a:pt x="51" y="140"/>
                  <a:pt x="50" y="137"/>
                  <a:pt x="48" y="133"/>
                </a:cubicBezTo>
                <a:cubicBezTo>
                  <a:pt x="48" y="133"/>
                  <a:pt x="48" y="133"/>
                  <a:pt x="48" y="133"/>
                </a:cubicBezTo>
                <a:cubicBezTo>
                  <a:pt x="47" y="130"/>
                  <a:pt x="46" y="127"/>
                  <a:pt x="45" y="123"/>
                </a:cubicBezTo>
                <a:cubicBezTo>
                  <a:pt x="44" y="119"/>
                  <a:pt x="40" y="116"/>
                  <a:pt x="36" y="116"/>
                </a:cubicBezTo>
                <a:cubicBezTo>
                  <a:pt x="18" y="116"/>
                  <a:pt x="18" y="116"/>
                  <a:pt x="18" y="116"/>
                </a:cubicBezTo>
                <a:cubicBezTo>
                  <a:pt x="18" y="101"/>
                  <a:pt x="18" y="101"/>
                  <a:pt x="18" y="101"/>
                </a:cubicBezTo>
                <a:cubicBezTo>
                  <a:pt x="36" y="101"/>
                  <a:pt x="36" y="101"/>
                  <a:pt x="36" y="101"/>
                </a:cubicBezTo>
                <a:cubicBezTo>
                  <a:pt x="41" y="101"/>
                  <a:pt x="44" y="97"/>
                  <a:pt x="45" y="93"/>
                </a:cubicBezTo>
                <a:cubicBezTo>
                  <a:pt x="46" y="90"/>
                  <a:pt x="47" y="87"/>
                  <a:pt x="48" y="84"/>
                </a:cubicBezTo>
                <a:cubicBezTo>
                  <a:pt x="48" y="83"/>
                  <a:pt x="48" y="83"/>
                  <a:pt x="48" y="83"/>
                </a:cubicBezTo>
                <a:cubicBezTo>
                  <a:pt x="50" y="80"/>
                  <a:pt x="51" y="77"/>
                  <a:pt x="53" y="74"/>
                </a:cubicBezTo>
                <a:cubicBezTo>
                  <a:pt x="55" y="70"/>
                  <a:pt x="55" y="66"/>
                  <a:pt x="52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39" y="50"/>
                  <a:pt x="39" y="50"/>
                  <a:pt x="39" y="50"/>
                </a:cubicBezTo>
                <a:cubicBezTo>
                  <a:pt x="50" y="39"/>
                  <a:pt x="50" y="39"/>
                  <a:pt x="50" y="39"/>
                </a:cubicBezTo>
                <a:cubicBezTo>
                  <a:pt x="63" y="52"/>
                  <a:pt x="63" y="52"/>
                  <a:pt x="63" y="52"/>
                </a:cubicBezTo>
                <a:cubicBezTo>
                  <a:pt x="66" y="55"/>
                  <a:pt x="71" y="55"/>
                  <a:pt x="74" y="53"/>
                </a:cubicBezTo>
                <a:cubicBezTo>
                  <a:pt x="77" y="51"/>
                  <a:pt x="80" y="49"/>
                  <a:pt x="84" y="48"/>
                </a:cubicBezTo>
                <a:cubicBezTo>
                  <a:pt x="87" y="47"/>
                  <a:pt x="90" y="46"/>
                  <a:pt x="94" y="45"/>
                </a:cubicBezTo>
                <a:cubicBezTo>
                  <a:pt x="98" y="44"/>
                  <a:pt x="101" y="40"/>
                  <a:pt x="101" y="36"/>
                </a:cubicBezTo>
                <a:cubicBezTo>
                  <a:pt x="101" y="36"/>
                  <a:pt x="101" y="36"/>
                  <a:pt x="101" y="36"/>
                </a:cubicBezTo>
                <a:cubicBezTo>
                  <a:pt x="101" y="18"/>
                  <a:pt x="101" y="18"/>
                  <a:pt x="101" y="18"/>
                </a:cubicBezTo>
                <a:cubicBezTo>
                  <a:pt x="116" y="18"/>
                  <a:pt x="116" y="18"/>
                  <a:pt x="116" y="18"/>
                </a:cubicBezTo>
                <a:cubicBezTo>
                  <a:pt x="116" y="36"/>
                  <a:pt x="116" y="36"/>
                  <a:pt x="116" y="36"/>
                </a:cubicBezTo>
                <a:cubicBezTo>
                  <a:pt x="116" y="41"/>
                  <a:pt x="120" y="44"/>
                  <a:pt x="124" y="45"/>
                </a:cubicBezTo>
                <a:cubicBezTo>
                  <a:pt x="127" y="46"/>
                  <a:pt x="130" y="47"/>
                  <a:pt x="133" y="48"/>
                </a:cubicBezTo>
                <a:cubicBezTo>
                  <a:pt x="137" y="49"/>
                  <a:pt x="140" y="51"/>
                  <a:pt x="143" y="53"/>
                </a:cubicBezTo>
                <a:cubicBezTo>
                  <a:pt x="147" y="55"/>
                  <a:pt x="152" y="55"/>
                  <a:pt x="154" y="51"/>
                </a:cubicBezTo>
                <a:cubicBezTo>
                  <a:pt x="167" y="39"/>
                  <a:pt x="167" y="39"/>
                  <a:pt x="167" y="39"/>
                </a:cubicBezTo>
                <a:cubicBezTo>
                  <a:pt x="178" y="50"/>
                  <a:pt x="178" y="50"/>
                  <a:pt x="178" y="50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2" y="66"/>
                  <a:pt x="162" y="71"/>
                  <a:pt x="164" y="74"/>
                </a:cubicBezTo>
                <a:cubicBezTo>
                  <a:pt x="166" y="77"/>
                  <a:pt x="168" y="80"/>
                  <a:pt x="169" y="84"/>
                </a:cubicBezTo>
                <a:cubicBezTo>
                  <a:pt x="169" y="84"/>
                  <a:pt x="169" y="84"/>
                  <a:pt x="169" y="84"/>
                </a:cubicBezTo>
                <a:cubicBezTo>
                  <a:pt x="170" y="87"/>
                  <a:pt x="171" y="90"/>
                  <a:pt x="172" y="94"/>
                </a:cubicBezTo>
                <a:cubicBezTo>
                  <a:pt x="173" y="98"/>
                  <a:pt x="177" y="101"/>
                  <a:pt x="181" y="101"/>
                </a:cubicBezTo>
                <a:cubicBezTo>
                  <a:pt x="181" y="101"/>
                  <a:pt x="181" y="101"/>
                  <a:pt x="181" y="101"/>
                </a:cubicBezTo>
                <a:cubicBezTo>
                  <a:pt x="200" y="101"/>
                  <a:pt x="200" y="101"/>
                  <a:pt x="200" y="101"/>
                </a:cubicBezTo>
                <a:cubicBezTo>
                  <a:pt x="200" y="116"/>
                  <a:pt x="200" y="116"/>
                  <a:pt x="200" y="116"/>
                </a:cubicBezTo>
                <a:close/>
                <a:moveTo>
                  <a:pt x="109" y="71"/>
                </a:moveTo>
                <a:cubicBezTo>
                  <a:pt x="109" y="71"/>
                  <a:pt x="109" y="71"/>
                  <a:pt x="109" y="71"/>
                </a:cubicBezTo>
                <a:cubicBezTo>
                  <a:pt x="98" y="71"/>
                  <a:pt x="89" y="75"/>
                  <a:pt x="82" y="82"/>
                </a:cubicBezTo>
                <a:cubicBezTo>
                  <a:pt x="76" y="89"/>
                  <a:pt x="71" y="98"/>
                  <a:pt x="71" y="108"/>
                </a:cubicBezTo>
                <a:cubicBezTo>
                  <a:pt x="71" y="119"/>
                  <a:pt x="76" y="128"/>
                  <a:pt x="82" y="135"/>
                </a:cubicBezTo>
                <a:cubicBezTo>
                  <a:pt x="89" y="141"/>
                  <a:pt x="98" y="146"/>
                  <a:pt x="109" y="146"/>
                </a:cubicBezTo>
                <a:cubicBezTo>
                  <a:pt x="119" y="146"/>
                  <a:pt x="128" y="141"/>
                  <a:pt x="135" y="135"/>
                </a:cubicBezTo>
                <a:cubicBezTo>
                  <a:pt x="142" y="128"/>
                  <a:pt x="146" y="119"/>
                  <a:pt x="146" y="108"/>
                </a:cubicBezTo>
                <a:cubicBezTo>
                  <a:pt x="146" y="98"/>
                  <a:pt x="142" y="89"/>
                  <a:pt x="135" y="82"/>
                </a:cubicBezTo>
                <a:cubicBezTo>
                  <a:pt x="128" y="75"/>
                  <a:pt x="119" y="71"/>
                  <a:pt x="109" y="71"/>
                </a:cubicBezTo>
                <a:close/>
                <a:moveTo>
                  <a:pt x="127" y="127"/>
                </a:moveTo>
                <a:cubicBezTo>
                  <a:pt x="127" y="127"/>
                  <a:pt x="127" y="127"/>
                  <a:pt x="127" y="127"/>
                </a:cubicBezTo>
                <a:cubicBezTo>
                  <a:pt x="123" y="132"/>
                  <a:pt x="116" y="135"/>
                  <a:pt x="109" y="135"/>
                </a:cubicBezTo>
                <a:cubicBezTo>
                  <a:pt x="101" y="135"/>
                  <a:pt x="95" y="132"/>
                  <a:pt x="90" y="127"/>
                </a:cubicBezTo>
                <a:cubicBezTo>
                  <a:pt x="85" y="122"/>
                  <a:pt x="82" y="116"/>
                  <a:pt x="82" y="108"/>
                </a:cubicBezTo>
                <a:cubicBezTo>
                  <a:pt x="82" y="101"/>
                  <a:pt x="85" y="94"/>
                  <a:pt x="90" y="90"/>
                </a:cubicBezTo>
                <a:cubicBezTo>
                  <a:pt x="95" y="85"/>
                  <a:pt x="101" y="82"/>
                  <a:pt x="109" y="82"/>
                </a:cubicBezTo>
                <a:cubicBezTo>
                  <a:pt x="116" y="82"/>
                  <a:pt x="123" y="85"/>
                  <a:pt x="127" y="90"/>
                </a:cubicBezTo>
                <a:cubicBezTo>
                  <a:pt x="132" y="94"/>
                  <a:pt x="135" y="101"/>
                  <a:pt x="135" y="108"/>
                </a:cubicBezTo>
                <a:cubicBezTo>
                  <a:pt x="135" y="116"/>
                  <a:pt x="132" y="122"/>
                  <a:pt x="127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" name="Freeform 15"/>
          <p:cNvSpPr>
            <a:spLocks noEditPoints="1"/>
          </p:cNvSpPr>
          <p:nvPr/>
        </p:nvSpPr>
        <p:spPr bwMode="auto">
          <a:xfrm>
            <a:off x="6583363" y="1782763"/>
            <a:ext cx="327025" cy="323850"/>
          </a:xfrm>
          <a:custGeom>
            <a:avLst/>
            <a:gdLst>
              <a:gd name="T0" fmla="*/ 64 w 232"/>
              <a:gd name="T1" fmla="*/ 72 h 230"/>
              <a:gd name="T2" fmla="*/ 64 w 232"/>
              <a:gd name="T3" fmla="*/ 157 h 230"/>
              <a:gd name="T4" fmla="*/ 64 w 232"/>
              <a:gd name="T5" fmla="*/ 157 h 230"/>
              <a:gd name="T6" fmla="*/ 123 w 232"/>
              <a:gd name="T7" fmla="*/ 202 h 230"/>
              <a:gd name="T8" fmla="*/ 123 w 232"/>
              <a:gd name="T9" fmla="*/ 164 h 230"/>
              <a:gd name="T10" fmla="*/ 123 w 232"/>
              <a:gd name="T11" fmla="*/ 65 h 230"/>
              <a:gd name="T12" fmla="*/ 123 w 232"/>
              <a:gd name="T13" fmla="*/ 26 h 230"/>
              <a:gd name="T14" fmla="*/ 64 w 232"/>
              <a:gd name="T15" fmla="*/ 72 h 230"/>
              <a:gd name="T16" fmla="*/ 64 w 232"/>
              <a:gd name="T17" fmla="*/ 72 h 230"/>
              <a:gd name="T18" fmla="*/ 171 w 232"/>
              <a:gd name="T19" fmla="*/ 38 h 230"/>
              <a:gd name="T20" fmla="*/ 171 w 232"/>
              <a:gd name="T21" fmla="*/ 38 h 230"/>
              <a:gd name="T22" fmla="*/ 168 w 232"/>
              <a:gd name="T23" fmla="*/ 26 h 230"/>
              <a:gd name="T24" fmla="*/ 180 w 232"/>
              <a:gd name="T25" fmla="*/ 23 h 230"/>
              <a:gd name="T26" fmla="*/ 218 w 232"/>
              <a:gd name="T27" fmla="*/ 62 h 230"/>
              <a:gd name="T28" fmla="*/ 232 w 232"/>
              <a:gd name="T29" fmla="*/ 114 h 230"/>
              <a:gd name="T30" fmla="*/ 218 w 232"/>
              <a:gd name="T31" fmla="*/ 167 h 230"/>
              <a:gd name="T32" fmla="*/ 180 w 232"/>
              <a:gd name="T33" fmla="*/ 206 h 230"/>
              <a:gd name="T34" fmla="*/ 168 w 232"/>
              <a:gd name="T35" fmla="*/ 203 h 230"/>
              <a:gd name="T36" fmla="*/ 171 w 232"/>
              <a:gd name="T37" fmla="*/ 191 h 230"/>
              <a:gd name="T38" fmla="*/ 203 w 232"/>
              <a:gd name="T39" fmla="*/ 158 h 230"/>
              <a:gd name="T40" fmla="*/ 214 w 232"/>
              <a:gd name="T41" fmla="*/ 114 h 230"/>
              <a:gd name="T42" fmla="*/ 203 w 232"/>
              <a:gd name="T43" fmla="*/ 71 h 230"/>
              <a:gd name="T44" fmla="*/ 171 w 232"/>
              <a:gd name="T45" fmla="*/ 38 h 230"/>
              <a:gd name="T46" fmla="*/ 53 w 232"/>
              <a:gd name="T47" fmla="*/ 74 h 230"/>
              <a:gd name="T48" fmla="*/ 53 w 232"/>
              <a:gd name="T49" fmla="*/ 74 h 230"/>
              <a:gd name="T50" fmla="*/ 17 w 232"/>
              <a:gd name="T51" fmla="*/ 74 h 230"/>
              <a:gd name="T52" fmla="*/ 17 w 232"/>
              <a:gd name="T53" fmla="*/ 155 h 230"/>
              <a:gd name="T54" fmla="*/ 53 w 232"/>
              <a:gd name="T55" fmla="*/ 155 h 230"/>
              <a:gd name="T56" fmla="*/ 53 w 232"/>
              <a:gd name="T57" fmla="*/ 74 h 230"/>
              <a:gd name="T58" fmla="*/ 56 w 232"/>
              <a:gd name="T59" fmla="*/ 56 h 230"/>
              <a:gd name="T60" fmla="*/ 56 w 232"/>
              <a:gd name="T61" fmla="*/ 56 h 230"/>
              <a:gd name="T62" fmla="*/ 127 w 232"/>
              <a:gd name="T63" fmla="*/ 2 h 230"/>
              <a:gd name="T64" fmla="*/ 132 w 232"/>
              <a:gd name="T65" fmla="*/ 0 h 230"/>
              <a:gd name="T66" fmla="*/ 141 w 232"/>
              <a:gd name="T67" fmla="*/ 9 h 230"/>
              <a:gd name="T68" fmla="*/ 141 w 232"/>
              <a:gd name="T69" fmla="*/ 65 h 230"/>
              <a:gd name="T70" fmla="*/ 141 w 232"/>
              <a:gd name="T71" fmla="*/ 67 h 230"/>
              <a:gd name="T72" fmla="*/ 162 w 232"/>
              <a:gd name="T73" fmla="*/ 83 h 230"/>
              <a:gd name="T74" fmla="*/ 173 w 232"/>
              <a:gd name="T75" fmla="*/ 114 h 230"/>
              <a:gd name="T76" fmla="*/ 162 w 232"/>
              <a:gd name="T77" fmla="*/ 146 h 230"/>
              <a:gd name="T78" fmla="*/ 141 w 232"/>
              <a:gd name="T79" fmla="*/ 162 h 230"/>
              <a:gd name="T80" fmla="*/ 141 w 232"/>
              <a:gd name="T81" fmla="*/ 164 h 230"/>
              <a:gd name="T82" fmla="*/ 141 w 232"/>
              <a:gd name="T83" fmla="*/ 220 h 230"/>
              <a:gd name="T84" fmla="*/ 139 w 232"/>
              <a:gd name="T85" fmla="*/ 226 h 230"/>
              <a:gd name="T86" fmla="*/ 127 w 232"/>
              <a:gd name="T87" fmla="*/ 227 h 230"/>
              <a:gd name="T88" fmla="*/ 56 w 232"/>
              <a:gd name="T89" fmla="*/ 173 h 230"/>
              <a:gd name="T90" fmla="*/ 9 w 232"/>
              <a:gd name="T91" fmla="*/ 173 h 230"/>
              <a:gd name="T92" fmla="*/ 9 w 232"/>
              <a:gd name="T93" fmla="*/ 173 h 230"/>
              <a:gd name="T94" fmla="*/ 0 w 232"/>
              <a:gd name="T95" fmla="*/ 164 h 230"/>
              <a:gd name="T96" fmla="*/ 0 w 232"/>
              <a:gd name="T97" fmla="*/ 65 h 230"/>
              <a:gd name="T98" fmla="*/ 0 w 232"/>
              <a:gd name="T99" fmla="*/ 65 h 230"/>
              <a:gd name="T100" fmla="*/ 9 w 232"/>
              <a:gd name="T101" fmla="*/ 56 h 230"/>
              <a:gd name="T102" fmla="*/ 56 w 232"/>
              <a:gd name="T103" fmla="*/ 56 h 230"/>
              <a:gd name="T104" fmla="*/ 141 w 232"/>
              <a:gd name="T105" fmla="*/ 79 h 230"/>
              <a:gd name="T106" fmla="*/ 141 w 232"/>
              <a:gd name="T107" fmla="*/ 79 h 230"/>
              <a:gd name="T108" fmla="*/ 141 w 232"/>
              <a:gd name="T109" fmla="*/ 150 h 230"/>
              <a:gd name="T110" fmla="*/ 154 w 232"/>
              <a:gd name="T111" fmla="*/ 140 h 230"/>
              <a:gd name="T112" fmla="*/ 162 w 232"/>
              <a:gd name="T113" fmla="*/ 114 h 230"/>
              <a:gd name="T114" fmla="*/ 154 w 232"/>
              <a:gd name="T115" fmla="*/ 89 h 230"/>
              <a:gd name="T116" fmla="*/ 141 w 232"/>
              <a:gd name="T117" fmla="*/ 79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32" h="230">
                <a:moveTo>
                  <a:pt x="64" y="72"/>
                </a:moveTo>
                <a:cubicBezTo>
                  <a:pt x="64" y="157"/>
                  <a:pt x="64" y="157"/>
                  <a:pt x="64" y="157"/>
                </a:cubicBezTo>
                <a:cubicBezTo>
                  <a:pt x="64" y="157"/>
                  <a:pt x="64" y="157"/>
                  <a:pt x="64" y="157"/>
                </a:cubicBezTo>
                <a:cubicBezTo>
                  <a:pt x="123" y="202"/>
                  <a:pt x="123" y="202"/>
                  <a:pt x="123" y="202"/>
                </a:cubicBezTo>
                <a:cubicBezTo>
                  <a:pt x="123" y="164"/>
                  <a:pt x="123" y="164"/>
                  <a:pt x="123" y="164"/>
                </a:cubicBezTo>
                <a:cubicBezTo>
                  <a:pt x="123" y="65"/>
                  <a:pt x="123" y="65"/>
                  <a:pt x="123" y="65"/>
                </a:cubicBezTo>
                <a:cubicBezTo>
                  <a:pt x="123" y="26"/>
                  <a:pt x="123" y="26"/>
                  <a:pt x="123" y="26"/>
                </a:cubicBezTo>
                <a:cubicBezTo>
                  <a:pt x="64" y="72"/>
                  <a:pt x="64" y="72"/>
                  <a:pt x="64" y="72"/>
                </a:cubicBezTo>
                <a:cubicBezTo>
                  <a:pt x="64" y="72"/>
                  <a:pt x="64" y="72"/>
                  <a:pt x="64" y="72"/>
                </a:cubicBezTo>
                <a:close/>
                <a:moveTo>
                  <a:pt x="171" y="38"/>
                </a:moveTo>
                <a:cubicBezTo>
                  <a:pt x="171" y="38"/>
                  <a:pt x="171" y="38"/>
                  <a:pt x="171" y="38"/>
                </a:cubicBezTo>
                <a:cubicBezTo>
                  <a:pt x="167" y="36"/>
                  <a:pt x="165" y="30"/>
                  <a:pt x="168" y="26"/>
                </a:cubicBezTo>
                <a:cubicBezTo>
                  <a:pt x="170" y="22"/>
                  <a:pt x="176" y="21"/>
                  <a:pt x="180" y="23"/>
                </a:cubicBezTo>
                <a:cubicBezTo>
                  <a:pt x="196" y="33"/>
                  <a:pt x="209" y="46"/>
                  <a:pt x="218" y="62"/>
                </a:cubicBezTo>
                <a:cubicBezTo>
                  <a:pt x="227" y="77"/>
                  <a:pt x="232" y="95"/>
                  <a:pt x="232" y="114"/>
                </a:cubicBezTo>
                <a:cubicBezTo>
                  <a:pt x="232" y="133"/>
                  <a:pt x="227" y="151"/>
                  <a:pt x="218" y="167"/>
                </a:cubicBezTo>
                <a:cubicBezTo>
                  <a:pt x="209" y="183"/>
                  <a:pt x="196" y="196"/>
                  <a:pt x="180" y="206"/>
                </a:cubicBezTo>
                <a:cubicBezTo>
                  <a:pt x="176" y="208"/>
                  <a:pt x="170" y="207"/>
                  <a:pt x="168" y="203"/>
                </a:cubicBezTo>
                <a:cubicBezTo>
                  <a:pt x="165" y="199"/>
                  <a:pt x="167" y="193"/>
                  <a:pt x="171" y="191"/>
                </a:cubicBezTo>
                <a:cubicBezTo>
                  <a:pt x="184" y="183"/>
                  <a:pt x="195" y="172"/>
                  <a:pt x="203" y="158"/>
                </a:cubicBezTo>
                <a:cubicBezTo>
                  <a:pt x="210" y="145"/>
                  <a:pt x="214" y="130"/>
                  <a:pt x="214" y="114"/>
                </a:cubicBezTo>
                <a:cubicBezTo>
                  <a:pt x="214" y="98"/>
                  <a:pt x="210" y="84"/>
                  <a:pt x="203" y="71"/>
                </a:cubicBezTo>
                <a:cubicBezTo>
                  <a:pt x="195" y="57"/>
                  <a:pt x="184" y="46"/>
                  <a:pt x="171" y="38"/>
                </a:cubicBezTo>
                <a:close/>
                <a:moveTo>
                  <a:pt x="53" y="74"/>
                </a:moveTo>
                <a:cubicBezTo>
                  <a:pt x="53" y="74"/>
                  <a:pt x="53" y="74"/>
                  <a:pt x="53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155"/>
                  <a:pt x="17" y="155"/>
                  <a:pt x="17" y="155"/>
                </a:cubicBezTo>
                <a:cubicBezTo>
                  <a:pt x="53" y="155"/>
                  <a:pt x="53" y="155"/>
                  <a:pt x="53" y="155"/>
                </a:cubicBezTo>
                <a:cubicBezTo>
                  <a:pt x="53" y="74"/>
                  <a:pt x="53" y="74"/>
                  <a:pt x="53" y="74"/>
                </a:cubicBezTo>
                <a:close/>
                <a:moveTo>
                  <a:pt x="56" y="56"/>
                </a:moveTo>
                <a:cubicBezTo>
                  <a:pt x="56" y="56"/>
                  <a:pt x="56" y="56"/>
                  <a:pt x="56" y="56"/>
                </a:cubicBezTo>
                <a:cubicBezTo>
                  <a:pt x="127" y="2"/>
                  <a:pt x="127" y="2"/>
                  <a:pt x="127" y="2"/>
                </a:cubicBezTo>
                <a:cubicBezTo>
                  <a:pt x="128" y="1"/>
                  <a:pt x="130" y="0"/>
                  <a:pt x="132" y="0"/>
                </a:cubicBezTo>
                <a:cubicBezTo>
                  <a:pt x="137" y="0"/>
                  <a:pt x="141" y="4"/>
                  <a:pt x="141" y="9"/>
                </a:cubicBezTo>
                <a:cubicBezTo>
                  <a:pt x="141" y="65"/>
                  <a:pt x="141" y="65"/>
                  <a:pt x="141" y="65"/>
                </a:cubicBezTo>
                <a:cubicBezTo>
                  <a:pt x="141" y="67"/>
                  <a:pt x="141" y="67"/>
                  <a:pt x="141" y="67"/>
                </a:cubicBezTo>
                <a:cubicBezTo>
                  <a:pt x="149" y="71"/>
                  <a:pt x="156" y="76"/>
                  <a:pt x="162" y="83"/>
                </a:cubicBezTo>
                <a:cubicBezTo>
                  <a:pt x="169" y="92"/>
                  <a:pt x="173" y="103"/>
                  <a:pt x="173" y="114"/>
                </a:cubicBezTo>
                <a:cubicBezTo>
                  <a:pt x="173" y="126"/>
                  <a:pt x="169" y="137"/>
                  <a:pt x="162" y="146"/>
                </a:cubicBezTo>
                <a:cubicBezTo>
                  <a:pt x="157" y="153"/>
                  <a:pt x="149" y="158"/>
                  <a:pt x="141" y="162"/>
                </a:cubicBezTo>
                <a:cubicBezTo>
                  <a:pt x="141" y="164"/>
                  <a:pt x="141" y="164"/>
                  <a:pt x="141" y="164"/>
                </a:cubicBezTo>
                <a:cubicBezTo>
                  <a:pt x="141" y="220"/>
                  <a:pt x="141" y="220"/>
                  <a:pt x="141" y="220"/>
                </a:cubicBezTo>
                <a:cubicBezTo>
                  <a:pt x="141" y="222"/>
                  <a:pt x="141" y="224"/>
                  <a:pt x="139" y="226"/>
                </a:cubicBezTo>
                <a:cubicBezTo>
                  <a:pt x="136" y="230"/>
                  <a:pt x="131" y="230"/>
                  <a:pt x="127" y="227"/>
                </a:cubicBezTo>
                <a:cubicBezTo>
                  <a:pt x="56" y="173"/>
                  <a:pt x="56" y="173"/>
                  <a:pt x="56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4" y="173"/>
                  <a:pt x="0" y="169"/>
                  <a:pt x="0" y="164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0"/>
                  <a:pt x="4" y="56"/>
                  <a:pt x="9" y="56"/>
                </a:cubicBezTo>
                <a:cubicBezTo>
                  <a:pt x="56" y="56"/>
                  <a:pt x="56" y="56"/>
                  <a:pt x="56" y="56"/>
                </a:cubicBezTo>
                <a:close/>
                <a:moveTo>
                  <a:pt x="141" y="79"/>
                </a:moveTo>
                <a:cubicBezTo>
                  <a:pt x="141" y="79"/>
                  <a:pt x="141" y="79"/>
                  <a:pt x="141" y="79"/>
                </a:cubicBezTo>
                <a:cubicBezTo>
                  <a:pt x="141" y="150"/>
                  <a:pt x="141" y="150"/>
                  <a:pt x="141" y="150"/>
                </a:cubicBezTo>
                <a:cubicBezTo>
                  <a:pt x="146" y="147"/>
                  <a:pt x="150" y="144"/>
                  <a:pt x="154" y="140"/>
                </a:cubicBezTo>
                <a:cubicBezTo>
                  <a:pt x="159" y="133"/>
                  <a:pt x="162" y="124"/>
                  <a:pt x="162" y="114"/>
                </a:cubicBezTo>
                <a:cubicBezTo>
                  <a:pt x="162" y="105"/>
                  <a:pt x="159" y="96"/>
                  <a:pt x="154" y="89"/>
                </a:cubicBezTo>
                <a:cubicBezTo>
                  <a:pt x="150" y="85"/>
                  <a:pt x="146" y="81"/>
                  <a:pt x="141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Freeform 16"/>
          <p:cNvSpPr>
            <a:spLocks noEditPoints="1"/>
          </p:cNvSpPr>
          <p:nvPr/>
        </p:nvSpPr>
        <p:spPr bwMode="auto">
          <a:xfrm>
            <a:off x="7791450" y="3397250"/>
            <a:ext cx="314325" cy="312738"/>
          </a:xfrm>
          <a:custGeom>
            <a:avLst/>
            <a:gdLst>
              <a:gd name="T0" fmla="*/ 40 w 223"/>
              <a:gd name="T1" fmla="*/ 111 h 222"/>
              <a:gd name="T2" fmla="*/ 23 w 223"/>
              <a:gd name="T3" fmla="*/ 111 h 222"/>
              <a:gd name="T4" fmla="*/ 31 w 223"/>
              <a:gd name="T5" fmla="*/ 42 h 222"/>
              <a:gd name="T6" fmla="*/ 40 w 223"/>
              <a:gd name="T7" fmla="*/ 34 h 222"/>
              <a:gd name="T8" fmla="*/ 23 w 223"/>
              <a:gd name="T9" fmla="*/ 34 h 222"/>
              <a:gd name="T10" fmla="*/ 31 w 223"/>
              <a:gd name="T11" fmla="*/ 197 h 222"/>
              <a:gd name="T12" fmla="*/ 40 w 223"/>
              <a:gd name="T13" fmla="*/ 188 h 222"/>
              <a:gd name="T14" fmla="*/ 23 w 223"/>
              <a:gd name="T15" fmla="*/ 188 h 222"/>
              <a:gd name="T16" fmla="*/ 217 w 223"/>
              <a:gd name="T17" fmla="*/ 77 h 222"/>
              <a:gd name="T18" fmla="*/ 6 w 223"/>
              <a:gd name="T19" fmla="*/ 77 h 222"/>
              <a:gd name="T20" fmla="*/ 0 w 223"/>
              <a:gd name="T21" fmla="*/ 140 h 222"/>
              <a:gd name="T22" fmla="*/ 217 w 223"/>
              <a:gd name="T23" fmla="*/ 145 h 222"/>
              <a:gd name="T24" fmla="*/ 223 w 223"/>
              <a:gd name="T25" fmla="*/ 82 h 222"/>
              <a:gd name="T26" fmla="*/ 212 w 223"/>
              <a:gd name="T27" fmla="*/ 134 h 222"/>
              <a:gd name="T28" fmla="*/ 11 w 223"/>
              <a:gd name="T29" fmla="*/ 134 h 222"/>
              <a:gd name="T30" fmla="*/ 212 w 223"/>
              <a:gd name="T31" fmla="*/ 88 h 222"/>
              <a:gd name="T32" fmla="*/ 217 w 223"/>
              <a:gd name="T33" fmla="*/ 0 h 222"/>
              <a:gd name="T34" fmla="*/ 6 w 223"/>
              <a:gd name="T35" fmla="*/ 0 h 222"/>
              <a:gd name="T36" fmla="*/ 0 w 223"/>
              <a:gd name="T37" fmla="*/ 62 h 222"/>
              <a:gd name="T38" fmla="*/ 217 w 223"/>
              <a:gd name="T39" fmla="*/ 67 h 222"/>
              <a:gd name="T40" fmla="*/ 223 w 223"/>
              <a:gd name="T41" fmla="*/ 5 h 222"/>
              <a:gd name="T42" fmla="*/ 212 w 223"/>
              <a:gd name="T43" fmla="*/ 57 h 222"/>
              <a:gd name="T44" fmla="*/ 11 w 223"/>
              <a:gd name="T45" fmla="*/ 57 h 222"/>
              <a:gd name="T46" fmla="*/ 212 w 223"/>
              <a:gd name="T47" fmla="*/ 10 h 222"/>
              <a:gd name="T48" fmla="*/ 217 w 223"/>
              <a:gd name="T49" fmla="*/ 155 h 222"/>
              <a:gd name="T50" fmla="*/ 6 w 223"/>
              <a:gd name="T51" fmla="*/ 155 h 222"/>
              <a:gd name="T52" fmla="*/ 0 w 223"/>
              <a:gd name="T53" fmla="*/ 217 h 222"/>
              <a:gd name="T54" fmla="*/ 217 w 223"/>
              <a:gd name="T55" fmla="*/ 222 h 222"/>
              <a:gd name="T56" fmla="*/ 223 w 223"/>
              <a:gd name="T57" fmla="*/ 160 h 222"/>
              <a:gd name="T58" fmla="*/ 212 w 223"/>
              <a:gd name="T59" fmla="*/ 212 h 222"/>
              <a:gd name="T60" fmla="*/ 11 w 223"/>
              <a:gd name="T61" fmla="*/ 212 h 222"/>
              <a:gd name="T62" fmla="*/ 212 w 223"/>
              <a:gd name="T63" fmla="*/ 16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3" h="222">
                <a:moveTo>
                  <a:pt x="31" y="120"/>
                </a:moveTo>
                <a:cubicBezTo>
                  <a:pt x="36" y="120"/>
                  <a:pt x="40" y="116"/>
                  <a:pt x="40" y="111"/>
                </a:cubicBezTo>
                <a:cubicBezTo>
                  <a:pt x="40" y="106"/>
                  <a:pt x="36" y="102"/>
                  <a:pt x="31" y="102"/>
                </a:cubicBezTo>
                <a:cubicBezTo>
                  <a:pt x="27" y="102"/>
                  <a:pt x="23" y="106"/>
                  <a:pt x="23" y="111"/>
                </a:cubicBezTo>
                <a:cubicBezTo>
                  <a:pt x="23" y="116"/>
                  <a:pt x="27" y="120"/>
                  <a:pt x="31" y="120"/>
                </a:cubicBezTo>
                <a:close/>
                <a:moveTo>
                  <a:pt x="31" y="42"/>
                </a:moveTo>
                <a:cubicBezTo>
                  <a:pt x="31" y="42"/>
                  <a:pt x="31" y="42"/>
                  <a:pt x="31" y="42"/>
                </a:cubicBezTo>
                <a:cubicBezTo>
                  <a:pt x="36" y="42"/>
                  <a:pt x="40" y="38"/>
                  <a:pt x="40" y="34"/>
                </a:cubicBezTo>
                <a:cubicBezTo>
                  <a:pt x="40" y="29"/>
                  <a:pt x="36" y="25"/>
                  <a:pt x="31" y="25"/>
                </a:cubicBezTo>
                <a:cubicBezTo>
                  <a:pt x="27" y="25"/>
                  <a:pt x="23" y="29"/>
                  <a:pt x="23" y="34"/>
                </a:cubicBezTo>
                <a:cubicBezTo>
                  <a:pt x="23" y="38"/>
                  <a:pt x="27" y="42"/>
                  <a:pt x="31" y="42"/>
                </a:cubicBezTo>
                <a:close/>
                <a:moveTo>
                  <a:pt x="31" y="197"/>
                </a:moveTo>
                <a:cubicBezTo>
                  <a:pt x="31" y="197"/>
                  <a:pt x="31" y="197"/>
                  <a:pt x="31" y="197"/>
                </a:cubicBezTo>
                <a:cubicBezTo>
                  <a:pt x="36" y="197"/>
                  <a:pt x="40" y="193"/>
                  <a:pt x="40" y="188"/>
                </a:cubicBezTo>
                <a:cubicBezTo>
                  <a:pt x="40" y="183"/>
                  <a:pt x="36" y="179"/>
                  <a:pt x="31" y="179"/>
                </a:cubicBezTo>
                <a:cubicBezTo>
                  <a:pt x="27" y="179"/>
                  <a:pt x="23" y="183"/>
                  <a:pt x="23" y="188"/>
                </a:cubicBezTo>
                <a:cubicBezTo>
                  <a:pt x="23" y="193"/>
                  <a:pt x="27" y="197"/>
                  <a:pt x="31" y="197"/>
                </a:cubicBezTo>
                <a:close/>
                <a:moveTo>
                  <a:pt x="217" y="77"/>
                </a:moveTo>
                <a:cubicBezTo>
                  <a:pt x="217" y="77"/>
                  <a:pt x="217" y="77"/>
                  <a:pt x="217" y="77"/>
                </a:cubicBezTo>
                <a:cubicBezTo>
                  <a:pt x="6" y="77"/>
                  <a:pt x="6" y="77"/>
                  <a:pt x="6" y="77"/>
                </a:cubicBezTo>
                <a:cubicBezTo>
                  <a:pt x="3" y="77"/>
                  <a:pt x="0" y="80"/>
                  <a:pt x="0" y="82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2"/>
                  <a:pt x="3" y="145"/>
                  <a:pt x="6" y="145"/>
                </a:cubicBezTo>
                <a:cubicBezTo>
                  <a:pt x="217" y="145"/>
                  <a:pt x="217" y="145"/>
                  <a:pt x="217" y="145"/>
                </a:cubicBezTo>
                <a:cubicBezTo>
                  <a:pt x="220" y="145"/>
                  <a:pt x="223" y="142"/>
                  <a:pt x="223" y="140"/>
                </a:cubicBezTo>
                <a:cubicBezTo>
                  <a:pt x="223" y="82"/>
                  <a:pt x="223" y="82"/>
                  <a:pt x="223" y="82"/>
                </a:cubicBezTo>
                <a:cubicBezTo>
                  <a:pt x="223" y="80"/>
                  <a:pt x="220" y="77"/>
                  <a:pt x="217" y="77"/>
                </a:cubicBezTo>
                <a:close/>
                <a:moveTo>
                  <a:pt x="212" y="134"/>
                </a:moveTo>
                <a:cubicBezTo>
                  <a:pt x="212" y="134"/>
                  <a:pt x="212" y="134"/>
                  <a:pt x="212" y="134"/>
                </a:cubicBezTo>
                <a:cubicBezTo>
                  <a:pt x="11" y="134"/>
                  <a:pt x="11" y="134"/>
                  <a:pt x="11" y="134"/>
                </a:cubicBezTo>
                <a:cubicBezTo>
                  <a:pt x="11" y="88"/>
                  <a:pt x="11" y="88"/>
                  <a:pt x="11" y="88"/>
                </a:cubicBezTo>
                <a:cubicBezTo>
                  <a:pt x="212" y="88"/>
                  <a:pt x="212" y="88"/>
                  <a:pt x="212" y="88"/>
                </a:cubicBezTo>
                <a:cubicBezTo>
                  <a:pt x="212" y="134"/>
                  <a:pt x="212" y="134"/>
                  <a:pt x="212" y="134"/>
                </a:cubicBezTo>
                <a:close/>
                <a:moveTo>
                  <a:pt x="217" y="0"/>
                </a:moveTo>
                <a:cubicBezTo>
                  <a:pt x="217" y="0"/>
                  <a:pt x="217" y="0"/>
                  <a:pt x="217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2"/>
                  <a:pt x="0" y="5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5"/>
                  <a:pt x="3" y="67"/>
                  <a:pt x="6" y="67"/>
                </a:cubicBezTo>
                <a:cubicBezTo>
                  <a:pt x="217" y="67"/>
                  <a:pt x="217" y="67"/>
                  <a:pt x="217" y="67"/>
                </a:cubicBezTo>
                <a:cubicBezTo>
                  <a:pt x="220" y="67"/>
                  <a:pt x="223" y="65"/>
                  <a:pt x="223" y="62"/>
                </a:cubicBezTo>
                <a:cubicBezTo>
                  <a:pt x="223" y="5"/>
                  <a:pt x="223" y="5"/>
                  <a:pt x="223" y="5"/>
                </a:cubicBezTo>
                <a:cubicBezTo>
                  <a:pt x="223" y="2"/>
                  <a:pt x="220" y="0"/>
                  <a:pt x="217" y="0"/>
                </a:cubicBezTo>
                <a:close/>
                <a:moveTo>
                  <a:pt x="212" y="57"/>
                </a:moveTo>
                <a:cubicBezTo>
                  <a:pt x="212" y="57"/>
                  <a:pt x="212" y="57"/>
                  <a:pt x="212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11" y="10"/>
                  <a:pt x="11" y="10"/>
                  <a:pt x="11" y="10"/>
                </a:cubicBezTo>
                <a:cubicBezTo>
                  <a:pt x="212" y="10"/>
                  <a:pt x="212" y="10"/>
                  <a:pt x="212" y="10"/>
                </a:cubicBezTo>
                <a:cubicBezTo>
                  <a:pt x="212" y="57"/>
                  <a:pt x="212" y="57"/>
                  <a:pt x="212" y="57"/>
                </a:cubicBezTo>
                <a:close/>
                <a:moveTo>
                  <a:pt x="217" y="155"/>
                </a:moveTo>
                <a:cubicBezTo>
                  <a:pt x="217" y="155"/>
                  <a:pt x="217" y="155"/>
                  <a:pt x="217" y="155"/>
                </a:cubicBezTo>
                <a:cubicBezTo>
                  <a:pt x="6" y="155"/>
                  <a:pt x="6" y="155"/>
                  <a:pt x="6" y="155"/>
                </a:cubicBezTo>
                <a:cubicBezTo>
                  <a:pt x="3" y="155"/>
                  <a:pt x="0" y="157"/>
                  <a:pt x="0" y="160"/>
                </a:cubicBezTo>
                <a:cubicBezTo>
                  <a:pt x="0" y="217"/>
                  <a:pt x="0" y="217"/>
                  <a:pt x="0" y="217"/>
                </a:cubicBezTo>
                <a:cubicBezTo>
                  <a:pt x="0" y="220"/>
                  <a:pt x="3" y="222"/>
                  <a:pt x="6" y="222"/>
                </a:cubicBezTo>
                <a:cubicBezTo>
                  <a:pt x="217" y="222"/>
                  <a:pt x="217" y="222"/>
                  <a:pt x="217" y="222"/>
                </a:cubicBezTo>
                <a:cubicBezTo>
                  <a:pt x="220" y="222"/>
                  <a:pt x="223" y="220"/>
                  <a:pt x="223" y="217"/>
                </a:cubicBezTo>
                <a:cubicBezTo>
                  <a:pt x="223" y="160"/>
                  <a:pt x="223" y="160"/>
                  <a:pt x="223" y="160"/>
                </a:cubicBezTo>
                <a:cubicBezTo>
                  <a:pt x="223" y="157"/>
                  <a:pt x="220" y="155"/>
                  <a:pt x="217" y="155"/>
                </a:cubicBezTo>
                <a:close/>
                <a:moveTo>
                  <a:pt x="212" y="212"/>
                </a:moveTo>
                <a:cubicBezTo>
                  <a:pt x="212" y="212"/>
                  <a:pt x="212" y="212"/>
                  <a:pt x="212" y="212"/>
                </a:cubicBezTo>
                <a:cubicBezTo>
                  <a:pt x="11" y="212"/>
                  <a:pt x="11" y="212"/>
                  <a:pt x="11" y="21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212" y="165"/>
                  <a:pt x="212" y="165"/>
                  <a:pt x="212" y="165"/>
                </a:cubicBezTo>
                <a:cubicBezTo>
                  <a:pt x="212" y="212"/>
                  <a:pt x="212" y="212"/>
                  <a:pt x="212" y="2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Freeform 17"/>
          <p:cNvSpPr>
            <a:spLocks noEditPoints="1"/>
          </p:cNvSpPr>
          <p:nvPr/>
        </p:nvSpPr>
        <p:spPr bwMode="auto">
          <a:xfrm>
            <a:off x="4816475" y="3225800"/>
            <a:ext cx="395288" cy="257175"/>
          </a:xfrm>
          <a:custGeom>
            <a:avLst/>
            <a:gdLst>
              <a:gd name="T0" fmla="*/ 35 w 281"/>
              <a:gd name="T1" fmla="*/ 0 h 183"/>
              <a:gd name="T2" fmla="*/ 35 w 281"/>
              <a:gd name="T3" fmla="*/ 0 h 183"/>
              <a:gd name="T4" fmla="*/ 246 w 281"/>
              <a:gd name="T5" fmla="*/ 0 h 183"/>
              <a:gd name="T6" fmla="*/ 255 w 281"/>
              <a:gd name="T7" fmla="*/ 8 h 183"/>
              <a:gd name="T8" fmla="*/ 255 w 281"/>
              <a:gd name="T9" fmla="*/ 9 h 183"/>
              <a:gd name="T10" fmla="*/ 255 w 281"/>
              <a:gd name="T11" fmla="*/ 149 h 183"/>
              <a:gd name="T12" fmla="*/ 246 w 281"/>
              <a:gd name="T13" fmla="*/ 157 h 183"/>
              <a:gd name="T14" fmla="*/ 246 w 281"/>
              <a:gd name="T15" fmla="*/ 157 h 183"/>
              <a:gd name="T16" fmla="*/ 35 w 281"/>
              <a:gd name="T17" fmla="*/ 157 h 183"/>
              <a:gd name="T18" fmla="*/ 26 w 281"/>
              <a:gd name="T19" fmla="*/ 149 h 183"/>
              <a:gd name="T20" fmla="*/ 26 w 281"/>
              <a:gd name="T21" fmla="*/ 148 h 183"/>
              <a:gd name="T22" fmla="*/ 26 w 281"/>
              <a:gd name="T23" fmla="*/ 8 h 183"/>
              <a:gd name="T24" fmla="*/ 35 w 281"/>
              <a:gd name="T25" fmla="*/ 0 h 183"/>
              <a:gd name="T26" fmla="*/ 9 w 281"/>
              <a:gd name="T27" fmla="*/ 183 h 183"/>
              <a:gd name="T28" fmla="*/ 9 w 281"/>
              <a:gd name="T29" fmla="*/ 183 h 183"/>
              <a:gd name="T30" fmla="*/ 0 w 281"/>
              <a:gd name="T31" fmla="*/ 174 h 183"/>
              <a:gd name="T32" fmla="*/ 9 w 281"/>
              <a:gd name="T33" fmla="*/ 165 h 183"/>
              <a:gd name="T34" fmla="*/ 272 w 281"/>
              <a:gd name="T35" fmla="*/ 165 h 183"/>
              <a:gd name="T36" fmla="*/ 281 w 281"/>
              <a:gd name="T37" fmla="*/ 174 h 183"/>
              <a:gd name="T38" fmla="*/ 272 w 281"/>
              <a:gd name="T39" fmla="*/ 183 h 183"/>
              <a:gd name="T40" fmla="*/ 9 w 281"/>
              <a:gd name="T41" fmla="*/ 183 h 183"/>
              <a:gd name="T42" fmla="*/ 238 w 281"/>
              <a:gd name="T43" fmla="*/ 17 h 183"/>
              <a:gd name="T44" fmla="*/ 238 w 281"/>
              <a:gd name="T45" fmla="*/ 17 h 183"/>
              <a:gd name="T46" fmla="*/ 43 w 281"/>
              <a:gd name="T47" fmla="*/ 17 h 183"/>
              <a:gd name="T48" fmla="*/ 43 w 281"/>
              <a:gd name="T49" fmla="*/ 140 h 183"/>
              <a:gd name="T50" fmla="*/ 238 w 281"/>
              <a:gd name="T51" fmla="*/ 140 h 183"/>
              <a:gd name="T52" fmla="*/ 238 w 281"/>
              <a:gd name="T53" fmla="*/ 17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1" h="183">
                <a:moveTo>
                  <a:pt x="35" y="0"/>
                </a:moveTo>
                <a:cubicBezTo>
                  <a:pt x="35" y="0"/>
                  <a:pt x="35" y="0"/>
                  <a:pt x="35" y="0"/>
                </a:cubicBezTo>
                <a:cubicBezTo>
                  <a:pt x="246" y="0"/>
                  <a:pt x="246" y="0"/>
                  <a:pt x="246" y="0"/>
                </a:cubicBezTo>
                <a:cubicBezTo>
                  <a:pt x="251" y="0"/>
                  <a:pt x="255" y="4"/>
                  <a:pt x="255" y="8"/>
                </a:cubicBezTo>
                <a:cubicBezTo>
                  <a:pt x="255" y="9"/>
                  <a:pt x="255" y="9"/>
                  <a:pt x="255" y="9"/>
                </a:cubicBezTo>
                <a:cubicBezTo>
                  <a:pt x="255" y="149"/>
                  <a:pt x="255" y="149"/>
                  <a:pt x="255" y="149"/>
                </a:cubicBezTo>
                <a:cubicBezTo>
                  <a:pt x="255" y="153"/>
                  <a:pt x="251" y="157"/>
                  <a:pt x="246" y="157"/>
                </a:cubicBezTo>
                <a:cubicBezTo>
                  <a:pt x="246" y="157"/>
                  <a:pt x="246" y="157"/>
                  <a:pt x="246" y="157"/>
                </a:cubicBezTo>
                <a:cubicBezTo>
                  <a:pt x="35" y="157"/>
                  <a:pt x="35" y="157"/>
                  <a:pt x="35" y="157"/>
                </a:cubicBezTo>
                <a:cubicBezTo>
                  <a:pt x="30" y="157"/>
                  <a:pt x="26" y="153"/>
                  <a:pt x="26" y="149"/>
                </a:cubicBezTo>
                <a:cubicBezTo>
                  <a:pt x="26" y="148"/>
                  <a:pt x="26" y="148"/>
                  <a:pt x="26" y="14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4"/>
                  <a:pt x="30" y="0"/>
                  <a:pt x="35" y="0"/>
                </a:cubicBezTo>
                <a:close/>
                <a:moveTo>
                  <a:pt x="9" y="183"/>
                </a:moveTo>
                <a:cubicBezTo>
                  <a:pt x="9" y="183"/>
                  <a:pt x="9" y="183"/>
                  <a:pt x="9" y="183"/>
                </a:cubicBezTo>
                <a:cubicBezTo>
                  <a:pt x="4" y="183"/>
                  <a:pt x="0" y="179"/>
                  <a:pt x="0" y="174"/>
                </a:cubicBezTo>
                <a:cubicBezTo>
                  <a:pt x="0" y="169"/>
                  <a:pt x="4" y="165"/>
                  <a:pt x="9" y="165"/>
                </a:cubicBezTo>
                <a:cubicBezTo>
                  <a:pt x="272" y="165"/>
                  <a:pt x="272" y="165"/>
                  <a:pt x="272" y="165"/>
                </a:cubicBezTo>
                <a:cubicBezTo>
                  <a:pt x="277" y="165"/>
                  <a:pt x="281" y="169"/>
                  <a:pt x="281" y="174"/>
                </a:cubicBezTo>
                <a:cubicBezTo>
                  <a:pt x="281" y="179"/>
                  <a:pt x="277" y="183"/>
                  <a:pt x="272" y="183"/>
                </a:cubicBezTo>
                <a:cubicBezTo>
                  <a:pt x="9" y="183"/>
                  <a:pt x="9" y="183"/>
                  <a:pt x="9" y="183"/>
                </a:cubicBezTo>
                <a:close/>
                <a:moveTo>
                  <a:pt x="238" y="17"/>
                </a:moveTo>
                <a:cubicBezTo>
                  <a:pt x="238" y="17"/>
                  <a:pt x="238" y="17"/>
                  <a:pt x="238" y="17"/>
                </a:cubicBezTo>
                <a:cubicBezTo>
                  <a:pt x="43" y="17"/>
                  <a:pt x="43" y="17"/>
                  <a:pt x="43" y="17"/>
                </a:cubicBezTo>
                <a:cubicBezTo>
                  <a:pt x="43" y="140"/>
                  <a:pt x="43" y="140"/>
                  <a:pt x="43" y="140"/>
                </a:cubicBezTo>
                <a:cubicBezTo>
                  <a:pt x="238" y="140"/>
                  <a:pt x="238" y="140"/>
                  <a:pt x="238" y="140"/>
                </a:cubicBezTo>
                <a:cubicBezTo>
                  <a:pt x="238" y="17"/>
                  <a:pt x="238" y="17"/>
                  <a:pt x="238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4899025" y="2259013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b="1" dirty="0">
                <a:solidFill>
                  <a:schemeClr val="bg1"/>
                </a:solidFill>
              </a:rPr>
              <a:t>Option 02</a:t>
            </a: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4572000" y="3603625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b="1" dirty="0">
                <a:solidFill>
                  <a:schemeClr val="bg1"/>
                </a:solidFill>
              </a:rPr>
              <a:t>Option 01</a:t>
            </a: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6265863" y="2259013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b="1" dirty="0">
                <a:solidFill>
                  <a:schemeClr val="bg1"/>
                </a:solidFill>
              </a:rPr>
              <a:t>Option 03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7237413" y="2914650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b="1" dirty="0">
                <a:solidFill>
                  <a:schemeClr val="bg1"/>
                </a:solidFill>
              </a:rPr>
              <a:t>Option 04</a:t>
            </a:r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7488238" y="3790950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b="1">
                <a:solidFill>
                  <a:schemeClr val="bg1"/>
                </a:solidFill>
              </a:rPr>
              <a:t>Option 05</a:t>
            </a:r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663575" y="1076960"/>
            <a:ext cx="28813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1ED5B7"/>
                </a:solidFill>
              </a:rPr>
              <a:t>Option 01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Line 24"/>
          <p:cNvSpPr>
            <a:spLocks noChangeShapeType="1"/>
          </p:cNvSpPr>
          <p:nvPr/>
        </p:nvSpPr>
        <p:spPr bwMode="auto">
          <a:xfrm>
            <a:off x="663575" y="1724660"/>
            <a:ext cx="2881313" cy="0"/>
          </a:xfrm>
          <a:prstGeom prst="line">
            <a:avLst/>
          </a:prstGeom>
          <a:noFill/>
          <a:ln w="6350" cmpd="sng">
            <a:solidFill>
              <a:srgbClr val="20202E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663575" y="1862773"/>
            <a:ext cx="28813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20202E"/>
                </a:solidFill>
              </a:rPr>
              <a:t>Option 02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Line 26"/>
          <p:cNvSpPr>
            <a:spLocks noChangeShapeType="1"/>
          </p:cNvSpPr>
          <p:nvPr/>
        </p:nvSpPr>
        <p:spPr bwMode="auto">
          <a:xfrm>
            <a:off x="663575" y="2510473"/>
            <a:ext cx="2881313" cy="0"/>
          </a:xfrm>
          <a:prstGeom prst="line">
            <a:avLst/>
          </a:prstGeom>
          <a:noFill/>
          <a:ln w="6350" cmpd="sng">
            <a:solidFill>
              <a:srgbClr val="20202E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8" name="Rectangle 27"/>
          <p:cNvSpPr>
            <a:spLocks noChangeArrowheads="1"/>
          </p:cNvSpPr>
          <p:nvPr/>
        </p:nvSpPr>
        <p:spPr bwMode="auto">
          <a:xfrm>
            <a:off x="663575" y="2640648"/>
            <a:ext cx="28813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1ED5B7"/>
                </a:solidFill>
              </a:rPr>
              <a:t>Option 03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9" name="Line 28"/>
          <p:cNvSpPr>
            <a:spLocks noChangeShapeType="1"/>
          </p:cNvSpPr>
          <p:nvPr/>
        </p:nvSpPr>
        <p:spPr bwMode="auto">
          <a:xfrm>
            <a:off x="663575" y="3288348"/>
            <a:ext cx="2881313" cy="0"/>
          </a:xfrm>
          <a:prstGeom prst="line">
            <a:avLst/>
          </a:prstGeom>
          <a:noFill/>
          <a:ln w="6350" cmpd="sng">
            <a:solidFill>
              <a:srgbClr val="20202E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Rectangle 29"/>
          <p:cNvSpPr>
            <a:spLocks noChangeArrowheads="1"/>
          </p:cNvSpPr>
          <p:nvPr/>
        </p:nvSpPr>
        <p:spPr bwMode="auto">
          <a:xfrm>
            <a:off x="663575" y="3426460"/>
            <a:ext cx="28813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20202E"/>
                </a:solidFill>
              </a:rPr>
              <a:t>Option 04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Line 30"/>
          <p:cNvSpPr>
            <a:spLocks noChangeShapeType="1"/>
          </p:cNvSpPr>
          <p:nvPr/>
        </p:nvSpPr>
        <p:spPr bwMode="auto">
          <a:xfrm>
            <a:off x="663575" y="4074160"/>
            <a:ext cx="2881313" cy="0"/>
          </a:xfrm>
          <a:prstGeom prst="line">
            <a:avLst/>
          </a:prstGeom>
          <a:noFill/>
          <a:ln w="6350" cmpd="sng">
            <a:solidFill>
              <a:srgbClr val="20202E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663575" y="4199573"/>
            <a:ext cx="28813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1ED5B7"/>
                </a:solidFill>
              </a:rPr>
              <a:t>Option 05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3" name="Line 30"/>
          <p:cNvSpPr>
            <a:spLocks noChangeShapeType="1"/>
          </p:cNvSpPr>
          <p:nvPr/>
        </p:nvSpPr>
        <p:spPr bwMode="auto">
          <a:xfrm>
            <a:off x="663575" y="4851400"/>
            <a:ext cx="2881313" cy="0"/>
          </a:xfrm>
          <a:prstGeom prst="line">
            <a:avLst/>
          </a:prstGeom>
          <a:noFill/>
          <a:ln w="6350" cmpd="sng">
            <a:solidFill>
              <a:srgbClr val="20202E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89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 p14:presetBounceEnd="6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6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60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6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59" dur="150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 p14:presetBounceEnd="6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9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0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6" presetClass="emph" presetSubtype="0" autoRev="1" fill="hold" grpId="1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77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" presetClass="emph" presetSubtype="0" autoRev="1" fill="hold" grpId="1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4" dur="150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 p14:presetBounceEnd="60000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8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" presetClass="entr" presetSubtype="4" fill="hold" grpId="0" nodeType="withEffect" p14:presetBounceEnd="60000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5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6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13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20" dur="15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1" presetID="2" presetClass="entr" presetSubtype="4" fill="hold" grpId="0" nodeType="withEffect" p14:presetBounceEnd="60000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3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4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16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0" presetID="6" presetClass="emph" presetSubtype="0" autoRev="1" fill="hold" grpId="1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animScale>
                                          <p:cBhvr>
                                            <p:cTn id="131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16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6" presetClass="emph" presetSubtype="0" autoRev="1" fill="hold" grpId="1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animScale>
                                          <p:cBhvr>
                                            <p:cTn id="13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4" grpId="1" animBg="1"/>
          <p:bldP spid="15" grpId="0" animBg="1"/>
          <p:bldP spid="15" grpId="1" animBg="1"/>
          <p:bldP spid="16" grpId="0" animBg="1"/>
          <p:bldP spid="16" grpId="1" animBg="1"/>
          <p:bldP spid="17" grpId="0" animBg="1"/>
          <p:bldP spid="17" grpId="1" animBg="1"/>
          <p:bldP spid="18" grpId="0" animBg="1"/>
          <p:bldP spid="18" grpId="1" animBg="1"/>
          <p:bldP spid="19" grpId="0"/>
          <p:bldP spid="19" grpId="1"/>
          <p:bldP spid="20" grpId="0"/>
          <p:bldP spid="20" grpId="1"/>
          <p:bldP spid="21" grpId="0"/>
          <p:bldP spid="21" grpId="1"/>
          <p:bldP spid="22" grpId="0"/>
          <p:bldP spid="22" grpId="1"/>
          <p:bldP spid="23" grpId="0"/>
          <p:bldP spid="23" grpId="1"/>
          <p:bldP spid="24" grpId="0"/>
          <p:bldP spid="25" grpId="0" animBg="1"/>
          <p:bldP spid="26" grpId="0"/>
          <p:bldP spid="27" grpId="0" animBg="1"/>
          <p:bldP spid="28" grpId="0"/>
          <p:bldP spid="29" grpId="0" animBg="1"/>
          <p:bldP spid="30" grpId="0"/>
          <p:bldP spid="31" grpId="0" animBg="1"/>
          <p:bldP spid="32" grpId="0"/>
          <p:bldP spid="3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59" dur="150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6" presetClass="emph" presetSubtype="0" autoRev="1" fill="hold" grpId="1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77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" presetClass="emph" presetSubtype="0" autoRev="1" fill="hold" grpId="1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4" dur="150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" presetClass="entr" presetSubtype="4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5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6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13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20" dur="15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1" presetID="2" presetClass="entr" presetSubtype="4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3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4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16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0" presetID="6" presetClass="emph" presetSubtype="0" autoRev="1" fill="hold" grpId="1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animScale>
                                          <p:cBhvr>
                                            <p:cTn id="131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16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6" presetClass="emph" presetSubtype="0" autoRev="1" fill="hold" grpId="1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animScale>
                                          <p:cBhvr>
                                            <p:cTn id="13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4" grpId="1" animBg="1"/>
          <p:bldP spid="15" grpId="0" animBg="1"/>
          <p:bldP spid="15" grpId="1" animBg="1"/>
          <p:bldP spid="16" grpId="0" animBg="1"/>
          <p:bldP spid="16" grpId="1" animBg="1"/>
          <p:bldP spid="17" grpId="0" animBg="1"/>
          <p:bldP spid="17" grpId="1" animBg="1"/>
          <p:bldP spid="18" grpId="0" animBg="1"/>
          <p:bldP spid="18" grpId="1" animBg="1"/>
          <p:bldP spid="19" grpId="0"/>
          <p:bldP spid="19" grpId="1"/>
          <p:bldP spid="20" grpId="0"/>
          <p:bldP spid="20" grpId="1"/>
          <p:bldP spid="21" grpId="0"/>
          <p:bldP spid="21" grpId="1"/>
          <p:bldP spid="22" grpId="0"/>
          <p:bldP spid="22" grpId="1"/>
          <p:bldP spid="23" grpId="0"/>
          <p:bldP spid="23" grpId="1"/>
          <p:bldP spid="24" grpId="0"/>
          <p:bldP spid="25" grpId="0" animBg="1"/>
          <p:bldP spid="26" grpId="0"/>
          <p:bldP spid="27" grpId="0" animBg="1"/>
          <p:bldP spid="28" grpId="0"/>
          <p:bldP spid="29" grpId="0" animBg="1"/>
          <p:bldP spid="30" grpId="0"/>
          <p:bldP spid="31" grpId="0" animBg="1"/>
          <p:bldP spid="32" grpId="0"/>
          <p:bldP spid="33" grpId="0" animBg="1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101785" y="0"/>
            <a:ext cx="940668" cy="257904"/>
            <a:chOff x="3954422" y="0"/>
            <a:chExt cx="1235393" cy="338709"/>
          </a:xfrm>
        </p:grpSpPr>
        <p:sp>
          <p:nvSpPr>
            <p:cNvPr id="5" name="等腰三角形 4"/>
            <p:cNvSpPr/>
            <p:nvPr/>
          </p:nvSpPr>
          <p:spPr>
            <a:xfrm rot="10800000">
              <a:off x="395442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>
              <a:off x="413995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ED5B7"/>
                </a:solidFill>
              </a:endParaRPr>
            </a:p>
          </p:txBody>
        </p:sp>
      </p:grpSp>
      <p:sp>
        <p:nvSpPr>
          <p:cNvPr id="7" name="TextBox 5"/>
          <p:cNvSpPr txBox="1"/>
          <p:nvPr/>
        </p:nvSpPr>
        <p:spPr>
          <a:xfrm>
            <a:off x="3239852" y="298058"/>
            <a:ext cx="266429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0202E"/>
                </a:solidFill>
                <a:latin typeface="Impact" panose="020B0806030902050204" pitchFamily="34" charset="0"/>
              </a:rPr>
              <a:t>单击添加文本标题</a:t>
            </a:r>
            <a:endParaRPr lang="zh-CN" altLang="en-US" dirty="0">
              <a:solidFill>
                <a:srgbClr val="20202E"/>
              </a:solidFill>
              <a:latin typeface="Impact" panose="020B0806030902050204" pitchFamily="34" charset="0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4607279" y="1782176"/>
            <a:ext cx="482025" cy="482025"/>
            <a:chOff x="6921390" y="1176298"/>
            <a:chExt cx="873861" cy="873861"/>
          </a:xfrm>
        </p:grpSpPr>
        <p:sp>
          <p:nvSpPr>
            <p:cNvPr id="56" name="椭圆 55"/>
            <p:cNvSpPr/>
            <p:nvPr/>
          </p:nvSpPr>
          <p:spPr>
            <a:xfrm>
              <a:off x="6921390" y="1176298"/>
              <a:ext cx="873861" cy="873861"/>
            </a:xfrm>
            <a:prstGeom prst="ellipse">
              <a:avLst/>
            </a:prstGeom>
            <a:solidFill>
              <a:srgbClr val="1ED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7" name="椭圆 56"/>
            <p:cNvSpPr/>
            <p:nvPr/>
          </p:nvSpPr>
          <p:spPr>
            <a:xfrm>
              <a:off x="6966645" y="1227503"/>
              <a:ext cx="764658" cy="764658"/>
            </a:xfrm>
            <a:prstGeom prst="ellipse">
              <a:avLst/>
            </a:prstGeom>
            <a:solidFill>
              <a:srgbClr val="1ED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7165806" y="1483039"/>
              <a:ext cx="403650" cy="242190"/>
              <a:chOff x="11609388" y="1325564"/>
              <a:chExt cx="333375" cy="200025"/>
            </a:xfrm>
          </p:grpSpPr>
          <p:sp>
            <p:nvSpPr>
              <p:cNvPr id="59" name="Freeform 543"/>
              <p:cNvSpPr/>
              <p:nvPr/>
            </p:nvSpPr>
            <p:spPr bwMode="auto">
              <a:xfrm>
                <a:off x="11609388" y="1455739"/>
                <a:ext cx="333375" cy="69850"/>
              </a:xfrm>
              <a:custGeom>
                <a:avLst/>
                <a:gdLst>
                  <a:gd name="T0" fmla="*/ 61 w 210"/>
                  <a:gd name="T1" fmla="*/ 44 h 44"/>
                  <a:gd name="T2" fmla="*/ 210 w 210"/>
                  <a:gd name="T3" fmla="*/ 44 h 44"/>
                  <a:gd name="T4" fmla="*/ 177 w 210"/>
                  <a:gd name="T5" fmla="*/ 20 h 44"/>
                  <a:gd name="T6" fmla="*/ 61 w 210"/>
                  <a:gd name="T7" fmla="*/ 20 h 44"/>
                  <a:gd name="T8" fmla="*/ 55 w 210"/>
                  <a:gd name="T9" fmla="*/ 20 h 44"/>
                  <a:gd name="T10" fmla="*/ 51 w 210"/>
                  <a:gd name="T11" fmla="*/ 17 h 44"/>
                  <a:gd name="T12" fmla="*/ 27 w 210"/>
                  <a:gd name="T13" fmla="*/ 0 h 44"/>
                  <a:gd name="T14" fmla="*/ 0 w 210"/>
                  <a:gd name="T15" fmla="*/ 0 h 44"/>
                  <a:gd name="T16" fmla="*/ 61 w 210"/>
                  <a:gd name="T1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0" h="44">
                    <a:moveTo>
                      <a:pt x="61" y="44"/>
                    </a:moveTo>
                    <a:lnTo>
                      <a:pt x="210" y="44"/>
                    </a:lnTo>
                    <a:lnTo>
                      <a:pt x="177" y="20"/>
                    </a:lnTo>
                    <a:lnTo>
                      <a:pt x="61" y="20"/>
                    </a:lnTo>
                    <a:lnTo>
                      <a:pt x="55" y="20"/>
                    </a:lnTo>
                    <a:lnTo>
                      <a:pt x="51" y="17"/>
                    </a:lnTo>
                    <a:lnTo>
                      <a:pt x="27" y="0"/>
                    </a:lnTo>
                    <a:lnTo>
                      <a:pt x="0" y="0"/>
                    </a:lnTo>
                    <a:lnTo>
                      <a:pt x="61" y="4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sp>
            <p:nvSpPr>
              <p:cNvPr id="60" name="Freeform 544"/>
              <p:cNvSpPr/>
              <p:nvPr/>
            </p:nvSpPr>
            <p:spPr bwMode="auto">
              <a:xfrm>
                <a:off x="11609388" y="1390651"/>
                <a:ext cx="333375" cy="69850"/>
              </a:xfrm>
              <a:custGeom>
                <a:avLst/>
                <a:gdLst>
                  <a:gd name="T0" fmla="*/ 210 w 210"/>
                  <a:gd name="T1" fmla="*/ 44 h 44"/>
                  <a:gd name="T2" fmla="*/ 177 w 210"/>
                  <a:gd name="T3" fmla="*/ 20 h 44"/>
                  <a:gd name="T4" fmla="*/ 61 w 210"/>
                  <a:gd name="T5" fmla="*/ 20 h 44"/>
                  <a:gd name="T6" fmla="*/ 55 w 210"/>
                  <a:gd name="T7" fmla="*/ 20 h 44"/>
                  <a:gd name="T8" fmla="*/ 51 w 210"/>
                  <a:gd name="T9" fmla="*/ 17 h 44"/>
                  <a:gd name="T10" fmla="*/ 27 w 210"/>
                  <a:gd name="T11" fmla="*/ 0 h 44"/>
                  <a:gd name="T12" fmla="*/ 0 w 210"/>
                  <a:gd name="T13" fmla="*/ 0 h 44"/>
                  <a:gd name="T14" fmla="*/ 61 w 210"/>
                  <a:gd name="T15" fmla="*/ 44 h 44"/>
                  <a:gd name="T16" fmla="*/ 210 w 210"/>
                  <a:gd name="T1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0" h="44">
                    <a:moveTo>
                      <a:pt x="210" y="44"/>
                    </a:moveTo>
                    <a:lnTo>
                      <a:pt x="177" y="20"/>
                    </a:lnTo>
                    <a:lnTo>
                      <a:pt x="61" y="20"/>
                    </a:lnTo>
                    <a:lnTo>
                      <a:pt x="55" y="20"/>
                    </a:lnTo>
                    <a:lnTo>
                      <a:pt x="51" y="17"/>
                    </a:lnTo>
                    <a:lnTo>
                      <a:pt x="27" y="0"/>
                    </a:lnTo>
                    <a:lnTo>
                      <a:pt x="0" y="0"/>
                    </a:lnTo>
                    <a:lnTo>
                      <a:pt x="61" y="44"/>
                    </a:lnTo>
                    <a:lnTo>
                      <a:pt x="210" y="4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sp>
            <p:nvSpPr>
              <p:cNvPr id="61" name="Freeform 545"/>
              <p:cNvSpPr/>
              <p:nvPr/>
            </p:nvSpPr>
            <p:spPr bwMode="auto">
              <a:xfrm>
                <a:off x="11609388" y="1325564"/>
                <a:ext cx="333375" cy="69850"/>
              </a:xfrm>
              <a:custGeom>
                <a:avLst/>
                <a:gdLst>
                  <a:gd name="T0" fmla="*/ 210 w 210"/>
                  <a:gd name="T1" fmla="*/ 44 h 44"/>
                  <a:gd name="T2" fmla="*/ 149 w 210"/>
                  <a:gd name="T3" fmla="*/ 0 h 44"/>
                  <a:gd name="T4" fmla="*/ 0 w 210"/>
                  <a:gd name="T5" fmla="*/ 0 h 44"/>
                  <a:gd name="T6" fmla="*/ 61 w 210"/>
                  <a:gd name="T7" fmla="*/ 44 h 44"/>
                  <a:gd name="T8" fmla="*/ 210 w 210"/>
                  <a:gd name="T9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0" h="44">
                    <a:moveTo>
                      <a:pt x="210" y="44"/>
                    </a:moveTo>
                    <a:lnTo>
                      <a:pt x="149" y="0"/>
                    </a:lnTo>
                    <a:lnTo>
                      <a:pt x="0" y="0"/>
                    </a:lnTo>
                    <a:lnTo>
                      <a:pt x="61" y="44"/>
                    </a:lnTo>
                    <a:lnTo>
                      <a:pt x="210" y="4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</p:grpSp>
      </p:grpSp>
      <p:sp>
        <p:nvSpPr>
          <p:cNvPr id="62" name="文本框 61"/>
          <p:cNvSpPr txBox="1"/>
          <p:nvPr/>
        </p:nvSpPr>
        <p:spPr>
          <a:xfrm>
            <a:off x="5039470" y="1947371"/>
            <a:ext cx="3201282" cy="40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点击添加正文、温馨提示正文行距在</a:t>
            </a:r>
            <a:r>
              <a:rPr lang="en-US" altLang="zh-CN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1.2~1.3</a:t>
            </a: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之间点击添加正文、温馨提示正文行距在</a:t>
            </a:r>
            <a:r>
              <a:rPr lang="en-US" altLang="zh-CN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1.2~1.3</a:t>
            </a: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之间</a:t>
            </a:r>
          </a:p>
        </p:txBody>
      </p:sp>
      <p:sp>
        <p:nvSpPr>
          <p:cNvPr id="63" name="矩形 62"/>
          <p:cNvSpPr/>
          <p:nvPr/>
        </p:nvSpPr>
        <p:spPr>
          <a:xfrm>
            <a:off x="5039471" y="1703998"/>
            <a:ext cx="1723549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500"/>
              <a:t>点击此处添加标题</a:t>
            </a:r>
          </a:p>
        </p:txBody>
      </p:sp>
      <p:grpSp>
        <p:nvGrpSpPr>
          <p:cNvPr id="64" name="组合 63"/>
          <p:cNvGrpSpPr/>
          <p:nvPr/>
        </p:nvGrpSpPr>
        <p:grpSpPr>
          <a:xfrm>
            <a:off x="4630528" y="2475158"/>
            <a:ext cx="482025" cy="482025"/>
            <a:chOff x="7324696" y="2318793"/>
            <a:chExt cx="873861" cy="873861"/>
          </a:xfrm>
        </p:grpSpPr>
        <p:sp>
          <p:nvSpPr>
            <p:cNvPr id="65" name="椭圆 64"/>
            <p:cNvSpPr/>
            <p:nvPr/>
          </p:nvSpPr>
          <p:spPr>
            <a:xfrm>
              <a:off x="7324696" y="2318793"/>
              <a:ext cx="873861" cy="873861"/>
            </a:xfrm>
            <a:prstGeom prst="ellipse">
              <a:avLst/>
            </a:prstGeom>
            <a:solidFill>
              <a:srgbClr val="20202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66" name="椭圆 65"/>
            <p:cNvSpPr/>
            <p:nvPr/>
          </p:nvSpPr>
          <p:spPr>
            <a:xfrm>
              <a:off x="7369662" y="2369998"/>
              <a:ext cx="764658" cy="764658"/>
            </a:xfrm>
            <a:prstGeom prst="ellipse">
              <a:avLst/>
            </a:prstGeom>
            <a:solidFill>
              <a:srgbClr val="20202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7628917" y="2518769"/>
              <a:ext cx="247957" cy="405573"/>
              <a:chOff x="10336213" y="2595564"/>
              <a:chExt cx="204788" cy="334963"/>
            </a:xfrm>
          </p:grpSpPr>
          <p:sp>
            <p:nvSpPr>
              <p:cNvPr id="68" name="Freeform 556"/>
              <p:cNvSpPr/>
              <p:nvPr/>
            </p:nvSpPr>
            <p:spPr bwMode="auto">
              <a:xfrm>
                <a:off x="10515601" y="2595564"/>
                <a:ext cx="9525" cy="0"/>
              </a:xfrm>
              <a:custGeom>
                <a:avLst/>
                <a:gdLst>
                  <a:gd name="T0" fmla="*/ 0 w 6"/>
                  <a:gd name="T1" fmla="*/ 6 w 6"/>
                  <a:gd name="T2" fmla="*/ 0 w 6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6">
                    <a:moveTo>
                      <a:pt x="0" y="0"/>
                    </a:moveTo>
                    <a:lnTo>
                      <a:pt x="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sp>
            <p:nvSpPr>
              <p:cNvPr id="69" name="Line 557"/>
              <p:cNvSpPr>
                <a:spLocks noChangeShapeType="1"/>
              </p:cNvSpPr>
              <p:nvPr/>
            </p:nvSpPr>
            <p:spPr bwMode="auto">
              <a:xfrm>
                <a:off x="10515601" y="2595564"/>
                <a:ext cx="9525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sp>
            <p:nvSpPr>
              <p:cNvPr id="70" name="Freeform 558"/>
              <p:cNvSpPr>
                <a:spLocks noEditPoints="1"/>
              </p:cNvSpPr>
              <p:nvPr/>
            </p:nvSpPr>
            <p:spPr bwMode="auto">
              <a:xfrm>
                <a:off x="10336213" y="2595564"/>
                <a:ext cx="204788" cy="334963"/>
              </a:xfrm>
              <a:custGeom>
                <a:avLst/>
                <a:gdLst>
                  <a:gd name="T0" fmla="*/ 155 w 176"/>
                  <a:gd name="T1" fmla="*/ 0 h 289"/>
                  <a:gd name="T2" fmla="*/ 22 w 176"/>
                  <a:gd name="T3" fmla="*/ 0 h 289"/>
                  <a:gd name="T4" fmla="*/ 0 w 176"/>
                  <a:gd name="T5" fmla="*/ 21 h 289"/>
                  <a:gd name="T6" fmla="*/ 0 w 176"/>
                  <a:gd name="T7" fmla="*/ 267 h 289"/>
                  <a:gd name="T8" fmla="*/ 22 w 176"/>
                  <a:gd name="T9" fmla="*/ 289 h 289"/>
                  <a:gd name="T10" fmla="*/ 155 w 176"/>
                  <a:gd name="T11" fmla="*/ 289 h 289"/>
                  <a:gd name="T12" fmla="*/ 176 w 176"/>
                  <a:gd name="T13" fmla="*/ 267 h 289"/>
                  <a:gd name="T14" fmla="*/ 176 w 176"/>
                  <a:gd name="T15" fmla="*/ 21 h 289"/>
                  <a:gd name="T16" fmla="*/ 155 w 176"/>
                  <a:gd name="T17" fmla="*/ 0 h 289"/>
                  <a:gd name="T18" fmla="*/ 88 w 176"/>
                  <a:gd name="T19" fmla="*/ 274 h 289"/>
                  <a:gd name="T20" fmla="*/ 75 w 176"/>
                  <a:gd name="T21" fmla="*/ 261 h 289"/>
                  <a:gd name="T22" fmla="*/ 88 w 176"/>
                  <a:gd name="T23" fmla="*/ 247 h 289"/>
                  <a:gd name="T24" fmla="*/ 102 w 176"/>
                  <a:gd name="T25" fmla="*/ 261 h 289"/>
                  <a:gd name="T26" fmla="*/ 88 w 176"/>
                  <a:gd name="T27" fmla="*/ 274 h 289"/>
                  <a:gd name="T28" fmla="*/ 160 w 176"/>
                  <a:gd name="T29" fmla="*/ 233 h 289"/>
                  <a:gd name="T30" fmla="*/ 16 w 176"/>
                  <a:gd name="T31" fmla="*/ 233 h 289"/>
                  <a:gd name="T32" fmla="*/ 16 w 176"/>
                  <a:gd name="T33" fmla="*/ 56 h 289"/>
                  <a:gd name="T34" fmla="*/ 160 w 176"/>
                  <a:gd name="T35" fmla="*/ 56 h 289"/>
                  <a:gd name="T36" fmla="*/ 160 w 176"/>
                  <a:gd name="T37" fmla="*/ 23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76" h="289">
                    <a:moveTo>
                      <a:pt x="155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9"/>
                      <a:pt x="0" y="21"/>
                    </a:cubicBezTo>
                    <a:cubicBezTo>
                      <a:pt x="0" y="267"/>
                      <a:pt x="0" y="267"/>
                      <a:pt x="0" y="267"/>
                    </a:cubicBezTo>
                    <a:cubicBezTo>
                      <a:pt x="0" y="279"/>
                      <a:pt x="10" y="289"/>
                      <a:pt x="22" y="289"/>
                    </a:cubicBezTo>
                    <a:cubicBezTo>
                      <a:pt x="155" y="289"/>
                      <a:pt x="155" y="289"/>
                      <a:pt x="155" y="289"/>
                    </a:cubicBezTo>
                    <a:cubicBezTo>
                      <a:pt x="167" y="289"/>
                      <a:pt x="176" y="279"/>
                      <a:pt x="176" y="267"/>
                    </a:cubicBezTo>
                    <a:cubicBezTo>
                      <a:pt x="176" y="21"/>
                      <a:pt x="176" y="21"/>
                      <a:pt x="176" y="21"/>
                    </a:cubicBezTo>
                    <a:cubicBezTo>
                      <a:pt x="176" y="9"/>
                      <a:pt x="167" y="0"/>
                      <a:pt x="155" y="0"/>
                    </a:cubicBezTo>
                    <a:close/>
                    <a:moveTo>
                      <a:pt x="88" y="274"/>
                    </a:moveTo>
                    <a:cubicBezTo>
                      <a:pt x="81" y="274"/>
                      <a:pt x="75" y="268"/>
                      <a:pt x="75" y="261"/>
                    </a:cubicBezTo>
                    <a:cubicBezTo>
                      <a:pt x="75" y="253"/>
                      <a:pt x="81" y="247"/>
                      <a:pt x="88" y="247"/>
                    </a:cubicBezTo>
                    <a:cubicBezTo>
                      <a:pt x="96" y="247"/>
                      <a:pt x="102" y="253"/>
                      <a:pt x="102" y="261"/>
                    </a:cubicBezTo>
                    <a:cubicBezTo>
                      <a:pt x="102" y="268"/>
                      <a:pt x="96" y="274"/>
                      <a:pt x="88" y="274"/>
                    </a:cubicBezTo>
                    <a:close/>
                    <a:moveTo>
                      <a:pt x="160" y="233"/>
                    </a:moveTo>
                    <a:cubicBezTo>
                      <a:pt x="16" y="233"/>
                      <a:pt x="16" y="233"/>
                      <a:pt x="16" y="233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0" y="56"/>
                      <a:pt x="160" y="56"/>
                      <a:pt x="160" y="56"/>
                    </a:cubicBezTo>
                    <a:lnTo>
                      <a:pt x="160" y="23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</p:grpSp>
      </p:grpSp>
      <p:sp>
        <p:nvSpPr>
          <p:cNvPr id="71" name="文本框 70"/>
          <p:cNvSpPr txBox="1"/>
          <p:nvPr/>
        </p:nvSpPr>
        <p:spPr>
          <a:xfrm>
            <a:off x="5089304" y="2627399"/>
            <a:ext cx="3201282" cy="40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点击添加正文、温馨提示正文行距在</a:t>
            </a:r>
            <a:r>
              <a:rPr lang="en-US" altLang="zh-CN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1.2~1.3</a:t>
            </a: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之间点击添加正文、温馨提示正文行距在</a:t>
            </a:r>
            <a:r>
              <a:rPr lang="en-US" altLang="zh-CN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1.2~1.3</a:t>
            </a: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之间</a:t>
            </a:r>
          </a:p>
        </p:txBody>
      </p:sp>
      <p:sp>
        <p:nvSpPr>
          <p:cNvPr id="72" name="矩形 71"/>
          <p:cNvSpPr/>
          <p:nvPr/>
        </p:nvSpPr>
        <p:spPr>
          <a:xfrm>
            <a:off x="5089305" y="2384026"/>
            <a:ext cx="1723549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500"/>
              <a:t>点击此处添加标题</a:t>
            </a:r>
          </a:p>
        </p:txBody>
      </p:sp>
      <p:grpSp>
        <p:nvGrpSpPr>
          <p:cNvPr id="73" name="组合 72"/>
          <p:cNvGrpSpPr/>
          <p:nvPr/>
        </p:nvGrpSpPr>
        <p:grpSpPr>
          <a:xfrm>
            <a:off x="4592720" y="3169013"/>
            <a:ext cx="482025" cy="482025"/>
            <a:chOff x="7248000" y="3605757"/>
            <a:chExt cx="873861" cy="873861"/>
          </a:xfrm>
        </p:grpSpPr>
        <p:sp>
          <p:nvSpPr>
            <p:cNvPr id="74" name="椭圆 73"/>
            <p:cNvSpPr/>
            <p:nvPr/>
          </p:nvSpPr>
          <p:spPr>
            <a:xfrm>
              <a:off x="7248000" y="3605757"/>
              <a:ext cx="873861" cy="873861"/>
            </a:xfrm>
            <a:prstGeom prst="ellipse">
              <a:avLst/>
            </a:prstGeom>
            <a:solidFill>
              <a:srgbClr val="1ED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75" name="椭圆 74"/>
            <p:cNvSpPr/>
            <p:nvPr/>
          </p:nvSpPr>
          <p:spPr>
            <a:xfrm>
              <a:off x="7293255" y="3660360"/>
              <a:ext cx="764658" cy="764658"/>
            </a:xfrm>
            <a:prstGeom prst="ellipse">
              <a:avLst/>
            </a:prstGeom>
            <a:solidFill>
              <a:srgbClr val="1ED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grpSp>
          <p:nvGrpSpPr>
            <p:cNvPr id="76" name="组合 75"/>
            <p:cNvGrpSpPr>
              <a:grpSpLocks noChangeAspect="1"/>
            </p:cNvGrpSpPr>
            <p:nvPr/>
          </p:nvGrpSpPr>
          <p:grpSpPr>
            <a:xfrm>
              <a:off x="7473872" y="3780063"/>
              <a:ext cx="403426" cy="525251"/>
              <a:chOff x="3196030" y="1160235"/>
              <a:chExt cx="582794" cy="758785"/>
            </a:xfrm>
            <a:solidFill>
              <a:schemeClr val="bg1"/>
            </a:solidFill>
          </p:grpSpPr>
          <p:sp>
            <p:nvSpPr>
              <p:cNvPr id="77" name="Freeform 634"/>
              <p:cNvSpPr>
                <a:spLocks noEditPoints="1"/>
              </p:cNvSpPr>
              <p:nvPr/>
            </p:nvSpPr>
            <p:spPr bwMode="auto">
              <a:xfrm>
                <a:off x="3243635" y="1160235"/>
                <a:ext cx="535189" cy="533747"/>
              </a:xfrm>
              <a:custGeom>
                <a:avLst/>
                <a:gdLst>
                  <a:gd name="T0" fmla="*/ 225 w 314"/>
                  <a:gd name="T1" fmla="*/ 39 h 313"/>
                  <a:gd name="T2" fmla="*/ 34 w 314"/>
                  <a:gd name="T3" fmla="*/ 89 h 313"/>
                  <a:gd name="T4" fmla="*/ 62 w 314"/>
                  <a:gd name="T5" fmla="*/ 264 h 313"/>
                  <a:gd name="T6" fmla="*/ 84 w 314"/>
                  <a:gd name="T7" fmla="*/ 280 h 313"/>
                  <a:gd name="T8" fmla="*/ 110 w 314"/>
                  <a:gd name="T9" fmla="*/ 292 h 313"/>
                  <a:gd name="T10" fmla="*/ 275 w 314"/>
                  <a:gd name="T11" fmla="*/ 230 h 313"/>
                  <a:gd name="T12" fmla="*/ 225 w 314"/>
                  <a:gd name="T13" fmla="*/ 39 h 313"/>
                  <a:gd name="T14" fmla="*/ 229 w 314"/>
                  <a:gd name="T15" fmla="*/ 203 h 313"/>
                  <a:gd name="T16" fmla="*/ 111 w 314"/>
                  <a:gd name="T17" fmla="*/ 234 h 313"/>
                  <a:gd name="T18" fmla="*/ 79 w 314"/>
                  <a:gd name="T19" fmla="*/ 116 h 313"/>
                  <a:gd name="T20" fmla="*/ 198 w 314"/>
                  <a:gd name="T21" fmla="*/ 84 h 313"/>
                  <a:gd name="T22" fmla="*/ 229 w 314"/>
                  <a:gd name="T23" fmla="*/ 203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14" h="313">
                    <a:moveTo>
                      <a:pt x="225" y="39"/>
                    </a:moveTo>
                    <a:cubicBezTo>
                      <a:pt x="158" y="0"/>
                      <a:pt x="72" y="23"/>
                      <a:pt x="34" y="89"/>
                    </a:cubicBezTo>
                    <a:cubicBezTo>
                      <a:pt x="0" y="148"/>
                      <a:pt x="13" y="221"/>
                      <a:pt x="62" y="264"/>
                    </a:cubicBezTo>
                    <a:cubicBezTo>
                      <a:pt x="69" y="270"/>
                      <a:pt x="76" y="275"/>
                      <a:pt x="84" y="280"/>
                    </a:cubicBezTo>
                    <a:cubicBezTo>
                      <a:pt x="92" y="285"/>
                      <a:pt x="101" y="289"/>
                      <a:pt x="110" y="292"/>
                    </a:cubicBezTo>
                    <a:cubicBezTo>
                      <a:pt x="171" y="313"/>
                      <a:pt x="241" y="288"/>
                      <a:pt x="275" y="230"/>
                    </a:cubicBezTo>
                    <a:cubicBezTo>
                      <a:pt x="314" y="163"/>
                      <a:pt x="291" y="77"/>
                      <a:pt x="225" y="39"/>
                    </a:cubicBezTo>
                    <a:close/>
                    <a:moveTo>
                      <a:pt x="229" y="203"/>
                    </a:moveTo>
                    <a:cubicBezTo>
                      <a:pt x="205" y="244"/>
                      <a:pt x="152" y="259"/>
                      <a:pt x="111" y="234"/>
                    </a:cubicBezTo>
                    <a:cubicBezTo>
                      <a:pt x="69" y="210"/>
                      <a:pt x="55" y="157"/>
                      <a:pt x="79" y="116"/>
                    </a:cubicBezTo>
                    <a:cubicBezTo>
                      <a:pt x="103" y="74"/>
                      <a:pt x="157" y="60"/>
                      <a:pt x="198" y="84"/>
                    </a:cubicBezTo>
                    <a:cubicBezTo>
                      <a:pt x="239" y="108"/>
                      <a:pt x="254" y="162"/>
                      <a:pt x="229" y="2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noFill/>
                </a:endParaRPr>
              </a:p>
            </p:txBody>
          </p:sp>
          <p:sp>
            <p:nvSpPr>
              <p:cNvPr id="78" name="Oval 635"/>
              <p:cNvSpPr>
                <a:spLocks noChangeArrowheads="1"/>
              </p:cNvSpPr>
              <p:nvPr/>
            </p:nvSpPr>
            <p:spPr bwMode="auto">
              <a:xfrm>
                <a:off x="3465068" y="1327572"/>
                <a:ext cx="85111" cy="87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noFill/>
                </a:endParaRPr>
              </a:p>
            </p:txBody>
          </p:sp>
          <p:sp>
            <p:nvSpPr>
              <p:cNvPr id="79" name="Freeform 636"/>
              <p:cNvSpPr/>
              <p:nvPr/>
            </p:nvSpPr>
            <p:spPr bwMode="auto">
              <a:xfrm>
                <a:off x="3507623" y="1422781"/>
                <a:ext cx="92324" cy="98816"/>
              </a:xfrm>
              <a:custGeom>
                <a:avLst/>
                <a:gdLst>
                  <a:gd name="T0" fmla="*/ 13 w 54"/>
                  <a:gd name="T1" fmla="*/ 0 h 58"/>
                  <a:gd name="T2" fmla="*/ 0 w 54"/>
                  <a:gd name="T3" fmla="*/ 11 h 58"/>
                  <a:gd name="T4" fmla="*/ 13 w 54"/>
                  <a:gd name="T5" fmla="*/ 40 h 58"/>
                  <a:gd name="T6" fmla="*/ 0 w 54"/>
                  <a:gd name="T7" fmla="*/ 58 h 58"/>
                  <a:gd name="T8" fmla="*/ 4 w 54"/>
                  <a:gd name="T9" fmla="*/ 58 h 58"/>
                  <a:gd name="T10" fmla="*/ 44 w 54"/>
                  <a:gd name="T11" fmla="*/ 16 h 58"/>
                  <a:gd name="T12" fmla="*/ 13 w 54"/>
                  <a:gd name="T13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58">
                    <a:moveTo>
                      <a:pt x="13" y="0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4" y="58"/>
                      <a:pt x="4" y="58"/>
                      <a:pt x="4" y="58"/>
                    </a:cubicBezTo>
                    <a:cubicBezTo>
                      <a:pt x="54" y="58"/>
                      <a:pt x="44" y="29"/>
                      <a:pt x="44" y="16"/>
                    </a:cubicBezTo>
                    <a:cubicBezTo>
                      <a:pt x="44" y="6"/>
                      <a:pt x="24" y="2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noFill/>
                </a:endParaRPr>
              </a:p>
            </p:txBody>
          </p:sp>
          <p:sp>
            <p:nvSpPr>
              <p:cNvPr id="80" name="Freeform 637"/>
              <p:cNvSpPr/>
              <p:nvPr/>
            </p:nvSpPr>
            <p:spPr bwMode="auto">
              <a:xfrm>
                <a:off x="3416021" y="1422781"/>
                <a:ext cx="91603" cy="98816"/>
              </a:xfrm>
              <a:custGeom>
                <a:avLst/>
                <a:gdLst>
                  <a:gd name="T0" fmla="*/ 54 w 54"/>
                  <a:gd name="T1" fmla="*/ 11 h 58"/>
                  <a:gd name="T2" fmla="*/ 41 w 54"/>
                  <a:gd name="T3" fmla="*/ 0 h 58"/>
                  <a:gd name="T4" fmla="*/ 11 w 54"/>
                  <a:gd name="T5" fmla="*/ 16 h 58"/>
                  <a:gd name="T6" fmla="*/ 50 w 54"/>
                  <a:gd name="T7" fmla="*/ 58 h 58"/>
                  <a:gd name="T8" fmla="*/ 54 w 54"/>
                  <a:gd name="T9" fmla="*/ 58 h 58"/>
                  <a:gd name="T10" fmla="*/ 41 w 54"/>
                  <a:gd name="T11" fmla="*/ 40 h 58"/>
                  <a:gd name="T12" fmla="*/ 54 w 54"/>
                  <a:gd name="T13" fmla="*/ 1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58">
                    <a:moveTo>
                      <a:pt x="54" y="11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30" y="2"/>
                      <a:pt x="11" y="6"/>
                      <a:pt x="11" y="16"/>
                    </a:cubicBezTo>
                    <a:cubicBezTo>
                      <a:pt x="11" y="29"/>
                      <a:pt x="0" y="58"/>
                      <a:pt x="50" y="58"/>
                    </a:cubicBezTo>
                    <a:cubicBezTo>
                      <a:pt x="54" y="58"/>
                      <a:pt x="54" y="58"/>
                      <a:pt x="54" y="58"/>
                    </a:cubicBezTo>
                    <a:cubicBezTo>
                      <a:pt x="41" y="40"/>
                      <a:pt x="41" y="40"/>
                      <a:pt x="41" y="40"/>
                    </a:cubicBezTo>
                    <a:lnTo>
                      <a:pt x="54" y="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noFill/>
                </a:endParaRPr>
              </a:p>
            </p:txBody>
          </p:sp>
          <p:sp>
            <p:nvSpPr>
              <p:cNvPr id="81" name="Freeform 638"/>
              <p:cNvSpPr/>
              <p:nvPr/>
            </p:nvSpPr>
            <p:spPr bwMode="auto">
              <a:xfrm>
                <a:off x="3196030" y="1626181"/>
                <a:ext cx="225039" cy="292839"/>
              </a:xfrm>
              <a:custGeom>
                <a:avLst/>
                <a:gdLst>
                  <a:gd name="T0" fmla="*/ 85 w 132"/>
                  <a:gd name="T1" fmla="*/ 0 h 172"/>
                  <a:gd name="T2" fmla="*/ 12 w 132"/>
                  <a:gd name="T3" fmla="*/ 125 h 172"/>
                  <a:gd name="T4" fmla="*/ 25 w 132"/>
                  <a:gd name="T5" fmla="*/ 158 h 172"/>
                  <a:gd name="T6" fmla="*/ 58 w 132"/>
                  <a:gd name="T7" fmla="*/ 156 h 172"/>
                  <a:gd name="T8" fmla="*/ 132 w 132"/>
                  <a:gd name="T9" fmla="*/ 28 h 172"/>
                  <a:gd name="T10" fmla="*/ 105 w 132"/>
                  <a:gd name="T11" fmla="*/ 19 h 172"/>
                  <a:gd name="T12" fmla="*/ 85 w 132"/>
                  <a:gd name="T13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2" h="172">
                    <a:moveTo>
                      <a:pt x="85" y="0"/>
                    </a:moveTo>
                    <a:cubicBezTo>
                      <a:pt x="12" y="125"/>
                      <a:pt x="12" y="125"/>
                      <a:pt x="12" y="125"/>
                    </a:cubicBezTo>
                    <a:cubicBezTo>
                      <a:pt x="12" y="125"/>
                      <a:pt x="0" y="144"/>
                      <a:pt x="25" y="158"/>
                    </a:cubicBezTo>
                    <a:cubicBezTo>
                      <a:pt x="49" y="172"/>
                      <a:pt x="58" y="156"/>
                      <a:pt x="58" y="156"/>
                    </a:cubicBezTo>
                    <a:cubicBezTo>
                      <a:pt x="132" y="28"/>
                      <a:pt x="132" y="28"/>
                      <a:pt x="132" y="28"/>
                    </a:cubicBezTo>
                    <a:cubicBezTo>
                      <a:pt x="132" y="28"/>
                      <a:pt x="119" y="27"/>
                      <a:pt x="105" y="19"/>
                    </a:cubicBezTo>
                    <a:cubicBezTo>
                      <a:pt x="92" y="11"/>
                      <a:pt x="85" y="0"/>
                      <a:pt x="8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noFill/>
                </a:endParaRPr>
              </a:p>
            </p:txBody>
          </p:sp>
        </p:grpSp>
      </p:grpSp>
      <p:sp>
        <p:nvSpPr>
          <p:cNvPr id="82" name="文本框 81"/>
          <p:cNvSpPr txBox="1"/>
          <p:nvPr/>
        </p:nvSpPr>
        <p:spPr>
          <a:xfrm>
            <a:off x="5053870" y="3314351"/>
            <a:ext cx="3201282" cy="40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点击添加正文、温馨提示正文行距在</a:t>
            </a:r>
            <a:r>
              <a:rPr lang="en-US" altLang="zh-CN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1.2~1.3</a:t>
            </a: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之间点击添加正文、温馨提示正文行距在</a:t>
            </a:r>
            <a:r>
              <a:rPr lang="en-US" altLang="zh-CN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1.2~1.3</a:t>
            </a: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之间</a:t>
            </a:r>
          </a:p>
        </p:txBody>
      </p:sp>
      <p:sp>
        <p:nvSpPr>
          <p:cNvPr id="83" name="矩形 82"/>
          <p:cNvSpPr/>
          <p:nvPr/>
        </p:nvSpPr>
        <p:spPr>
          <a:xfrm>
            <a:off x="5053871" y="3070978"/>
            <a:ext cx="1723549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500"/>
              <a:t>点击此处添加标题</a:t>
            </a:r>
          </a:p>
        </p:txBody>
      </p:sp>
      <p:grpSp>
        <p:nvGrpSpPr>
          <p:cNvPr id="84" name="组合 83"/>
          <p:cNvGrpSpPr/>
          <p:nvPr/>
        </p:nvGrpSpPr>
        <p:grpSpPr>
          <a:xfrm>
            <a:off x="4607279" y="3861995"/>
            <a:ext cx="482025" cy="482025"/>
            <a:chOff x="6167718" y="4727535"/>
            <a:chExt cx="873861" cy="873861"/>
          </a:xfrm>
        </p:grpSpPr>
        <p:sp>
          <p:nvSpPr>
            <p:cNvPr id="85" name="椭圆 84"/>
            <p:cNvSpPr/>
            <p:nvPr/>
          </p:nvSpPr>
          <p:spPr>
            <a:xfrm>
              <a:off x="6167718" y="4727535"/>
              <a:ext cx="873861" cy="873861"/>
            </a:xfrm>
            <a:prstGeom prst="ellipse">
              <a:avLst/>
            </a:prstGeom>
            <a:solidFill>
              <a:srgbClr val="20202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86" name="椭圆 85"/>
            <p:cNvSpPr/>
            <p:nvPr/>
          </p:nvSpPr>
          <p:spPr>
            <a:xfrm>
              <a:off x="6212684" y="4782138"/>
              <a:ext cx="764658" cy="764658"/>
            </a:xfrm>
            <a:prstGeom prst="ellipse">
              <a:avLst/>
            </a:prstGeom>
            <a:solidFill>
              <a:srgbClr val="20202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87" name="Freeform 570"/>
            <p:cNvSpPr/>
            <p:nvPr/>
          </p:nvSpPr>
          <p:spPr bwMode="auto">
            <a:xfrm>
              <a:off x="6412848" y="4961680"/>
              <a:ext cx="407495" cy="405573"/>
            </a:xfrm>
            <a:custGeom>
              <a:avLst/>
              <a:gdLst>
                <a:gd name="T0" fmla="*/ 268 w 290"/>
                <a:gd name="T1" fmla="*/ 181 h 290"/>
                <a:gd name="T2" fmla="*/ 217 w 290"/>
                <a:gd name="T3" fmla="*/ 186 h 290"/>
                <a:gd name="T4" fmla="*/ 159 w 290"/>
                <a:gd name="T5" fmla="*/ 127 h 290"/>
                <a:gd name="T6" fmla="*/ 287 w 290"/>
                <a:gd name="T7" fmla="*/ 50 h 290"/>
                <a:gd name="T8" fmla="*/ 265 w 290"/>
                <a:gd name="T9" fmla="*/ 28 h 290"/>
                <a:gd name="T10" fmla="*/ 101 w 290"/>
                <a:gd name="T11" fmla="*/ 70 h 290"/>
                <a:gd name="T12" fmla="*/ 41 w 290"/>
                <a:gd name="T13" fmla="*/ 9 h 290"/>
                <a:gd name="T14" fmla="*/ 9 w 290"/>
                <a:gd name="T15" fmla="*/ 9 h 290"/>
                <a:gd name="T16" fmla="*/ 9 w 290"/>
                <a:gd name="T17" fmla="*/ 41 h 290"/>
                <a:gd name="T18" fmla="*/ 70 w 290"/>
                <a:gd name="T19" fmla="*/ 101 h 290"/>
                <a:gd name="T20" fmla="*/ 28 w 290"/>
                <a:gd name="T21" fmla="*/ 265 h 290"/>
                <a:gd name="T22" fmla="*/ 50 w 290"/>
                <a:gd name="T23" fmla="*/ 287 h 290"/>
                <a:gd name="T24" fmla="*/ 127 w 290"/>
                <a:gd name="T25" fmla="*/ 159 h 290"/>
                <a:gd name="T26" fmla="*/ 185 w 290"/>
                <a:gd name="T27" fmla="*/ 217 h 290"/>
                <a:gd name="T28" fmla="*/ 181 w 290"/>
                <a:gd name="T29" fmla="*/ 269 h 290"/>
                <a:gd name="T30" fmla="*/ 203 w 290"/>
                <a:gd name="T31" fmla="*/ 290 h 290"/>
                <a:gd name="T32" fmla="*/ 234 w 290"/>
                <a:gd name="T33" fmla="*/ 234 h 290"/>
                <a:gd name="T34" fmla="*/ 290 w 290"/>
                <a:gd name="T35" fmla="*/ 203 h 290"/>
                <a:gd name="T36" fmla="*/ 268 w 290"/>
                <a:gd name="T37" fmla="*/ 181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0" h="290">
                  <a:moveTo>
                    <a:pt x="268" y="181"/>
                  </a:moveTo>
                  <a:cubicBezTo>
                    <a:pt x="217" y="186"/>
                    <a:pt x="217" y="186"/>
                    <a:pt x="217" y="186"/>
                  </a:cubicBezTo>
                  <a:cubicBezTo>
                    <a:pt x="159" y="127"/>
                    <a:pt x="159" y="127"/>
                    <a:pt x="159" y="127"/>
                  </a:cubicBezTo>
                  <a:cubicBezTo>
                    <a:pt x="287" y="50"/>
                    <a:pt x="287" y="50"/>
                    <a:pt x="287" y="50"/>
                  </a:cubicBezTo>
                  <a:cubicBezTo>
                    <a:pt x="265" y="28"/>
                    <a:pt x="265" y="28"/>
                    <a:pt x="265" y="28"/>
                  </a:cubicBezTo>
                  <a:cubicBezTo>
                    <a:pt x="101" y="70"/>
                    <a:pt x="101" y="70"/>
                    <a:pt x="101" y="70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32" y="0"/>
                    <a:pt x="18" y="0"/>
                    <a:pt x="9" y="9"/>
                  </a:cubicBezTo>
                  <a:cubicBezTo>
                    <a:pt x="0" y="18"/>
                    <a:pt x="0" y="32"/>
                    <a:pt x="9" y="41"/>
                  </a:cubicBezTo>
                  <a:cubicBezTo>
                    <a:pt x="70" y="101"/>
                    <a:pt x="70" y="101"/>
                    <a:pt x="70" y="101"/>
                  </a:cubicBezTo>
                  <a:cubicBezTo>
                    <a:pt x="28" y="265"/>
                    <a:pt x="28" y="265"/>
                    <a:pt x="28" y="265"/>
                  </a:cubicBezTo>
                  <a:cubicBezTo>
                    <a:pt x="50" y="287"/>
                    <a:pt x="50" y="287"/>
                    <a:pt x="50" y="287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85" y="217"/>
                    <a:pt x="185" y="217"/>
                    <a:pt x="185" y="217"/>
                  </a:cubicBezTo>
                  <a:cubicBezTo>
                    <a:pt x="181" y="269"/>
                    <a:pt x="181" y="269"/>
                    <a:pt x="181" y="269"/>
                  </a:cubicBezTo>
                  <a:cubicBezTo>
                    <a:pt x="203" y="290"/>
                    <a:pt x="203" y="290"/>
                    <a:pt x="203" y="290"/>
                  </a:cubicBezTo>
                  <a:cubicBezTo>
                    <a:pt x="234" y="234"/>
                    <a:pt x="234" y="234"/>
                    <a:pt x="234" y="234"/>
                  </a:cubicBezTo>
                  <a:cubicBezTo>
                    <a:pt x="290" y="203"/>
                    <a:pt x="290" y="203"/>
                    <a:pt x="290" y="203"/>
                  </a:cubicBezTo>
                  <a:lnTo>
                    <a:pt x="268" y="18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sp>
        <p:nvSpPr>
          <p:cNvPr id="88" name="文本框 87"/>
          <p:cNvSpPr txBox="1"/>
          <p:nvPr/>
        </p:nvSpPr>
        <p:spPr>
          <a:xfrm>
            <a:off x="5042846" y="4036414"/>
            <a:ext cx="3201282" cy="40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点击添加正文、温馨提示正文行距在</a:t>
            </a:r>
            <a:r>
              <a:rPr lang="en-US" altLang="zh-CN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1.2~1.3</a:t>
            </a: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之间点击添加正文、温馨提示正文行距在</a:t>
            </a:r>
            <a:r>
              <a:rPr lang="en-US" altLang="zh-CN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1.2~1.3</a:t>
            </a: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之间</a:t>
            </a:r>
          </a:p>
        </p:txBody>
      </p:sp>
      <p:sp>
        <p:nvSpPr>
          <p:cNvPr id="89" name="矩形 88"/>
          <p:cNvSpPr/>
          <p:nvPr/>
        </p:nvSpPr>
        <p:spPr>
          <a:xfrm>
            <a:off x="5042847" y="3793041"/>
            <a:ext cx="1723549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500"/>
              <a:t>点击此处添加标题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853416" y="1111421"/>
            <a:ext cx="2862401" cy="3690795"/>
            <a:chOff x="1137887" y="1481895"/>
            <a:chExt cx="3816534" cy="4921060"/>
          </a:xfrm>
        </p:grpSpPr>
        <p:sp>
          <p:nvSpPr>
            <p:cNvPr id="91" name="Freeform 6"/>
            <p:cNvSpPr/>
            <p:nvPr/>
          </p:nvSpPr>
          <p:spPr bwMode="auto">
            <a:xfrm>
              <a:off x="1254622" y="1481895"/>
              <a:ext cx="3699799" cy="2197822"/>
            </a:xfrm>
            <a:custGeom>
              <a:avLst/>
              <a:gdLst>
                <a:gd name="T0" fmla="*/ 0 w 1645"/>
                <a:gd name="T1" fmla="*/ 313 h 1000"/>
                <a:gd name="T2" fmla="*/ 918 w 1645"/>
                <a:gd name="T3" fmla="*/ 305 h 1000"/>
                <a:gd name="T4" fmla="*/ 1645 w 1645"/>
                <a:gd name="T5" fmla="*/ 319 h 1000"/>
                <a:gd name="T6" fmla="*/ 1645 w 1645"/>
                <a:gd name="T7" fmla="*/ 708 h 1000"/>
                <a:gd name="T8" fmla="*/ 918 w 1645"/>
                <a:gd name="T9" fmla="*/ 694 h 1000"/>
                <a:gd name="T10" fmla="*/ 0 w 1645"/>
                <a:gd name="T11" fmla="*/ 702 h 1000"/>
                <a:gd name="T12" fmla="*/ 0 w 1645"/>
                <a:gd name="T13" fmla="*/ 313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45" h="1000">
                  <a:moveTo>
                    <a:pt x="0" y="313"/>
                  </a:moveTo>
                  <a:cubicBezTo>
                    <a:pt x="0" y="313"/>
                    <a:pt x="483" y="0"/>
                    <a:pt x="918" y="305"/>
                  </a:cubicBezTo>
                  <a:cubicBezTo>
                    <a:pt x="1353" y="611"/>
                    <a:pt x="1604" y="360"/>
                    <a:pt x="1645" y="319"/>
                  </a:cubicBezTo>
                  <a:cubicBezTo>
                    <a:pt x="1645" y="708"/>
                    <a:pt x="1645" y="708"/>
                    <a:pt x="1645" y="708"/>
                  </a:cubicBezTo>
                  <a:cubicBezTo>
                    <a:pt x="1604" y="749"/>
                    <a:pt x="1353" y="1000"/>
                    <a:pt x="918" y="694"/>
                  </a:cubicBezTo>
                  <a:cubicBezTo>
                    <a:pt x="483" y="389"/>
                    <a:pt x="0" y="702"/>
                    <a:pt x="0" y="702"/>
                  </a:cubicBezTo>
                  <a:lnTo>
                    <a:pt x="0" y="313"/>
                  </a:lnTo>
                  <a:close/>
                </a:path>
              </a:pathLst>
            </a:custGeom>
            <a:solidFill>
              <a:srgbClr val="1ED5B7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1137887" y="1860208"/>
              <a:ext cx="3816534" cy="4542747"/>
              <a:chOff x="1137887" y="1860208"/>
              <a:chExt cx="3816534" cy="4542747"/>
            </a:xfrm>
          </p:grpSpPr>
          <p:sp>
            <p:nvSpPr>
              <p:cNvPr id="93" name="AutoShape 4"/>
              <p:cNvSpPr>
                <a:spLocks noChangeAspect="1" noChangeArrowheads="1" noTextEdit="1"/>
              </p:cNvSpPr>
              <p:nvPr/>
            </p:nvSpPr>
            <p:spPr bwMode="auto">
              <a:xfrm>
                <a:off x="1922767" y="1860208"/>
                <a:ext cx="3029081" cy="42772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sp>
            <p:nvSpPr>
              <p:cNvPr id="94" name="Freeform 7"/>
              <p:cNvSpPr/>
              <p:nvPr/>
            </p:nvSpPr>
            <p:spPr bwMode="auto">
              <a:xfrm>
                <a:off x="1254622" y="2416097"/>
                <a:ext cx="3699799" cy="2197822"/>
              </a:xfrm>
              <a:custGeom>
                <a:avLst/>
                <a:gdLst>
                  <a:gd name="T0" fmla="*/ 0 w 1645"/>
                  <a:gd name="T1" fmla="*/ 313 h 1000"/>
                  <a:gd name="T2" fmla="*/ 918 w 1645"/>
                  <a:gd name="T3" fmla="*/ 306 h 1000"/>
                  <a:gd name="T4" fmla="*/ 1645 w 1645"/>
                  <a:gd name="T5" fmla="*/ 319 h 1000"/>
                  <a:gd name="T6" fmla="*/ 1645 w 1645"/>
                  <a:gd name="T7" fmla="*/ 708 h 1000"/>
                  <a:gd name="T8" fmla="*/ 918 w 1645"/>
                  <a:gd name="T9" fmla="*/ 695 h 1000"/>
                  <a:gd name="T10" fmla="*/ 0 w 1645"/>
                  <a:gd name="T11" fmla="*/ 702 h 1000"/>
                  <a:gd name="T12" fmla="*/ 0 w 1645"/>
                  <a:gd name="T13" fmla="*/ 313 h 10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45" h="1000">
                    <a:moveTo>
                      <a:pt x="0" y="313"/>
                    </a:moveTo>
                    <a:cubicBezTo>
                      <a:pt x="0" y="313"/>
                      <a:pt x="483" y="0"/>
                      <a:pt x="918" y="306"/>
                    </a:cubicBezTo>
                    <a:cubicBezTo>
                      <a:pt x="1353" y="612"/>
                      <a:pt x="1604" y="360"/>
                      <a:pt x="1645" y="319"/>
                    </a:cubicBezTo>
                    <a:cubicBezTo>
                      <a:pt x="1645" y="708"/>
                      <a:pt x="1645" y="708"/>
                      <a:pt x="1645" y="708"/>
                    </a:cubicBezTo>
                    <a:cubicBezTo>
                      <a:pt x="1604" y="749"/>
                      <a:pt x="1353" y="1000"/>
                      <a:pt x="918" y="695"/>
                    </a:cubicBezTo>
                    <a:cubicBezTo>
                      <a:pt x="483" y="389"/>
                      <a:pt x="0" y="702"/>
                      <a:pt x="0" y="702"/>
                    </a:cubicBezTo>
                    <a:lnTo>
                      <a:pt x="0" y="313"/>
                    </a:lnTo>
                    <a:close/>
                  </a:path>
                </a:pathLst>
              </a:custGeom>
              <a:solidFill>
                <a:srgbClr val="20202E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sp>
            <p:nvSpPr>
              <p:cNvPr id="95" name="Freeform 8"/>
              <p:cNvSpPr/>
              <p:nvPr/>
            </p:nvSpPr>
            <p:spPr bwMode="auto">
              <a:xfrm>
                <a:off x="1254622" y="3352874"/>
                <a:ext cx="3699799" cy="2195249"/>
              </a:xfrm>
              <a:custGeom>
                <a:avLst/>
                <a:gdLst>
                  <a:gd name="T0" fmla="*/ 0 w 1645"/>
                  <a:gd name="T1" fmla="*/ 313 h 1000"/>
                  <a:gd name="T2" fmla="*/ 918 w 1645"/>
                  <a:gd name="T3" fmla="*/ 305 h 1000"/>
                  <a:gd name="T4" fmla="*/ 1645 w 1645"/>
                  <a:gd name="T5" fmla="*/ 319 h 1000"/>
                  <a:gd name="T6" fmla="*/ 1645 w 1645"/>
                  <a:gd name="T7" fmla="*/ 708 h 1000"/>
                  <a:gd name="T8" fmla="*/ 918 w 1645"/>
                  <a:gd name="T9" fmla="*/ 694 h 1000"/>
                  <a:gd name="T10" fmla="*/ 0 w 1645"/>
                  <a:gd name="T11" fmla="*/ 702 h 1000"/>
                  <a:gd name="T12" fmla="*/ 0 w 1645"/>
                  <a:gd name="T13" fmla="*/ 313 h 10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45" h="1000">
                    <a:moveTo>
                      <a:pt x="0" y="313"/>
                    </a:moveTo>
                    <a:cubicBezTo>
                      <a:pt x="0" y="313"/>
                      <a:pt x="483" y="0"/>
                      <a:pt x="918" y="305"/>
                    </a:cubicBezTo>
                    <a:cubicBezTo>
                      <a:pt x="1353" y="611"/>
                      <a:pt x="1604" y="360"/>
                      <a:pt x="1645" y="319"/>
                    </a:cubicBezTo>
                    <a:cubicBezTo>
                      <a:pt x="1645" y="708"/>
                      <a:pt x="1645" y="708"/>
                      <a:pt x="1645" y="708"/>
                    </a:cubicBezTo>
                    <a:cubicBezTo>
                      <a:pt x="1604" y="748"/>
                      <a:pt x="1353" y="1000"/>
                      <a:pt x="918" y="694"/>
                    </a:cubicBezTo>
                    <a:cubicBezTo>
                      <a:pt x="483" y="388"/>
                      <a:pt x="0" y="702"/>
                      <a:pt x="0" y="702"/>
                    </a:cubicBezTo>
                    <a:lnTo>
                      <a:pt x="0" y="313"/>
                    </a:lnTo>
                    <a:close/>
                  </a:path>
                </a:pathLst>
              </a:custGeom>
              <a:solidFill>
                <a:srgbClr val="1ED5B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cxnSp>
            <p:nvCxnSpPr>
              <p:cNvPr id="96" name="直接连接符 95"/>
              <p:cNvCxnSpPr/>
              <p:nvPr/>
            </p:nvCxnSpPr>
            <p:spPr>
              <a:xfrm>
                <a:off x="1137887" y="2218078"/>
                <a:ext cx="0" cy="3618790"/>
              </a:xfrm>
              <a:prstGeom prst="line">
                <a:avLst/>
              </a:prstGeom>
              <a:ln w="38100">
                <a:solidFill>
                  <a:srgbClr val="B2B2B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7" name="矩形 96"/>
              <p:cNvSpPr/>
              <p:nvPr/>
            </p:nvSpPr>
            <p:spPr>
              <a:xfrm>
                <a:off x="1371360" y="2279859"/>
                <a:ext cx="112448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900"/>
                  </a:lnSpc>
                </a:pPr>
                <a:r>
                  <a:rPr lang="en-US" altLang="zh-CN" sz="18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01</a:t>
                </a:r>
              </a:p>
            </p:txBody>
          </p:sp>
          <p:sp>
            <p:nvSpPr>
              <p:cNvPr id="98" name="矩形 97"/>
              <p:cNvSpPr/>
              <p:nvPr/>
            </p:nvSpPr>
            <p:spPr>
              <a:xfrm>
                <a:off x="1371359" y="3154073"/>
                <a:ext cx="112448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900"/>
                  </a:lnSpc>
                </a:pPr>
                <a:r>
                  <a:rPr lang="en-US" altLang="zh-CN" sz="18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02</a:t>
                </a:r>
              </a:p>
            </p:txBody>
          </p:sp>
          <p:sp>
            <p:nvSpPr>
              <p:cNvPr id="99" name="矩形 98"/>
              <p:cNvSpPr/>
              <p:nvPr/>
            </p:nvSpPr>
            <p:spPr>
              <a:xfrm>
                <a:off x="1371358" y="4084625"/>
                <a:ext cx="112448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900"/>
                  </a:lnSpc>
                </a:pPr>
                <a:r>
                  <a:rPr lang="en-US" altLang="zh-CN" sz="18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03</a:t>
                </a:r>
              </a:p>
            </p:txBody>
          </p:sp>
          <p:sp>
            <p:nvSpPr>
              <p:cNvPr id="100" name="Freeform 6"/>
              <p:cNvSpPr/>
              <p:nvPr/>
            </p:nvSpPr>
            <p:spPr bwMode="auto">
              <a:xfrm>
                <a:off x="1254622" y="4205133"/>
                <a:ext cx="3699799" cy="2197822"/>
              </a:xfrm>
              <a:custGeom>
                <a:avLst/>
                <a:gdLst>
                  <a:gd name="T0" fmla="*/ 0 w 1645"/>
                  <a:gd name="T1" fmla="*/ 313 h 1000"/>
                  <a:gd name="T2" fmla="*/ 918 w 1645"/>
                  <a:gd name="T3" fmla="*/ 305 h 1000"/>
                  <a:gd name="T4" fmla="*/ 1645 w 1645"/>
                  <a:gd name="T5" fmla="*/ 319 h 1000"/>
                  <a:gd name="T6" fmla="*/ 1645 w 1645"/>
                  <a:gd name="T7" fmla="*/ 708 h 1000"/>
                  <a:gd name="T8" fmla="*/ 918 w 1645"/>
                  <a:gd name="T9" fmla="*/ 694 h 1000"/>
                  <a:gd name="T10" fmla="*/ 0 w 1645"/>
                  <a:gd name="T11" fmla="*/ 702 h 1000"/>
                  <a:gd name="T12" fmla="*/ 0 w 1645"/>
                  <a:gd name="T13" fmla="*/ 313 h 10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45" h="1000">
                    <a:moveTo>
                      <a:pt x="0" y="313"/>
                    </a:moveTo>
                    <a:cubicBezTo>
                      <a:pt x="0" y="313"/>
                      <a:pt x="483" y="0"/>
                      <a:pt x="918" y="305"/>
                    </a:cubicBezTo>
                    <a:cubicBezTo>
                      <a:pt x="1353" y="611"/>
                      <a:pt x="1604" y="360"/>
                      <a:pt x="1645" y="319"/>
                    </a:cubicBezTo>
                    <a:cubicBezTo>
                      <a:pt x="1645" y="708"/>
                      <a:pt x="1645" y="708"/>
                      <a:pt x="1645" y="708"/>
                    </a:cubicBezTo>
                    <a:cubicBezTo>
                      <a:pt x="1604" y="749"/>
                      <a:pt x="1353" y="1000"/>
                      <a:pt x="918" y="694"/>
                    </a:cubicBezTo>
                    <a:cubicBezTo>
                      <a:pt x="483" y="389"/>
                      <a:pt x="0" y="702"/>
                      <a:pt x="0" y="702"/>
                    </a:cubicBezTo>
                    <a:lnTo>
                      <a:pt x="0" y="313"/>
                    </a:lnTo>
                    <a:close/>
                  </a:path>
                </a:pathLst>
              </a:custGeom>
              <a:solidFill>
                <a:srgbClr val="20202E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  <p:sp>
            <p:nvSpPr>
              <p:cNvPr id="101" name="矩形 100"/>
              <p:cNvSpPr/>
              <p:nvPr/>
            </p:nvSpPr>
            <p:spPr>
              <a:xfrm>
                <a:off x="1385636" y="5015178"/>
                <a:ext cx="112448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900"/>
                  </a:lnSpc>
                </a:pPr>
                <a:r>
                  <a:rPr lang="en-US" altLang="zh-CN" sz="18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04</a:t>
                </a:r>
              </a:p>
            </p:txBody>
          </p:sp>
        </p:grpSp>
      </p:grpSp>
      <p:grpSp>
        <p:nvGrpSpPr>
          <p:cNvPr id="102" name="组合 101"/>
          <p:cNvGrpSpPr/>
          <p:nvPr/>
        </p:nvGrpSpPr>
        <p:grpSpPr>
          <a:xfrm>
            <a:off x="3549791" y="2653003"/>
            <a:ext cx="1057488" cy="128084"/>
            <a:chOff x="4733054" y="3537335"/>
            <a:chExt cx="1409984" cy="170779"/>
          </a:xfrm>
        </p:grpSpPr>
        <p:cxnSp>
          <p:nvCxnSpPr>
            <p:cNvPr id="103" name="直接连接符 102"/>
            <p:cNvCxnSpPr/>
            <p:nvPr/>
          </p:nvCxnSpPr>
          <p:spPr>
            <a:xfrm>
              <a:off x="4903834" y="3622725"/>
              <a:ext cx="123920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椭圆 103"/>
            <p:cNvSpPr/>
            <p:nvPr/>
          </p:nvSpPr>
          <p:spPr>
            <a:xfrm>
              <a:off x="4733054" y="3537335"/>
              <a:ext cx="170779" cy="17077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81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3549792" y="3345985"/>
            <a:ext cx="1050208" cy="128084"/>
            <a:chOff x="4733054" y="4461312"/>
            <a:chExt cx="1400277" cy="170779"/>
          </a:xfrm>
        </p:grpSpPr>
        <p:cxnSp>
          <p:nvCxnSpPr>
            <p:cNvPr id="106" name="直接连接符 105"/>
            <p:cNvCxnSpPr/>
            <p:nvPr/>
          </p:nvCxnSpPr>
          <p:spPr>
            <a:xfrm>
              <a:off x="4903834" y="4546702"/>
              <a:ext cx="12294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椭圆 106"/>
            <p:cNvSpPr/>
            <p:nvPr/>
          </p:nvSpPr>
          <p:spPr>
            <a:xfrm>
              <a:off x="4733054" y="4461312"/>
              <a:ext cx="170779" cy="17077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81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3549792" y="4038966"/>
            <a:ext cx="1042928" cy="128084"/>
            <a:chOff x="4733054" y="5385286"/>
            <a:chExt cx="1390571" cy="170779"/>
          </a:xfrm>
        </p:grpSpPr>
        <p:cxnSp>
          <p:nvCxnSpPr>
            <p:cNvPr id="109" name="直接连接符 108"/>
            <p:cNvCxnSpPr/>
            <p:nvPr/>
          </p:nvCxnSpPr>
          <p:spPr>
            <a:xfrm>
              <a:off x="4903834" y="5470676"/>
              <a:ext cx="1219791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椭圆 109"/>
            <p:cNvSpPr/>
            <p:nvPr/>
          </p:nvSpPr>
          <p:spPr>
            <a:xfrm>
              <a:off x="4733054" y="5385286"/>
              <a:ext cx="170779" cy="17077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81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3549792" y="1960021"/>
            <a:ext cx="1064768" cy="128084"/>
            <a:chOff x="4733054" y="2613359"/>
            <a:chExt cx="1419691" cy="170779"/>
          </a:xfrm>
        </p:grpSpPr>
        <p:cxnSp>
          <p:nvCxnSpPr>
            <p:cNvPr id="112" name="直接连接符 111"/>
            <p:cNvCxnSpPr/>
            <p:nvPr/>
          </p:nvCxnSpPr>
          <p:spPr>
            <a:xfrm>
              <a:off x="4903834" y="2698749"/>
              <a:ext cx="1248911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" name="椭圆 112"/>
            <p:cNvSpPr/>
            <p:nvPr/>
          </p:nvSpPr>
          <p:spPr>
            <a:xfrm>
              <a:off x="4733054" y="2613359"/>
              <a:ext cx="170779" cy="17077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81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</p:spTree>
    <p:extLst>
      <p:ext uri="{BB962C8B-B14F-4D97-AF65-F5344CB8AC3E}">
        <p14:creationId xmlns:p14="http://schemas.microsoft.com/office/powerpoint/2010/main" val="1640013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7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750"/>
                            </p:stCondLst>
                            <p:childTnLst>
                              <p:par>
                                <p:cTn id="5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75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750"/>
                            </p:stCondLst>
                            <p:childTnLst>
                              <p:par>
                                <p:cTn id="6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25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2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500"/>
                            </p:stCondLst>
                            <p:childTnLst>
                              <p:par>
                                <p:cTn id="7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5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500"/>
                            </p:stCondLst>
                            <p:childTnLst>
                              <p:par>
                                <p:cTn id="8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7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7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7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1" nodeType="withEffect">
                                  <p:stCondLst>
                                    <p:cond delay="7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0" nodeType="withEffect">
                                  <p:stCondLst>
                                    <p:cond delay="750"/>
                                  </p:stCondLst>
                                  <p:iterate type="wd">
                                    <p:tmPct val="6667"/>
                                  </p:iterate>
                                  <p:childTnLst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7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7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9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grpId="1" nodeType="withEffect">
                                  <p:stCondLst>
                                    <p:cond delay="7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5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544" fill="hold" grpId="0" nodeType="withEffect">
                                  <p:stCondLst>
                                    <p:cond delay="750"/>
                                  </p:stCondLst>
                                  <p:iterate type="wd">
                                    <p:tmPct val="7143"/>
                                  </p:iterate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544" fill="hold" nodeType="withEffect">
                                  <p:stCondLst>
                                    <p:cond delay="7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544" fill="hold" nodeType="withEffect">
                                  <p:stCondLst>
                                    <p:cond delay="7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3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grpId="0" nodeType="withEffect">
                                  <p:stCondLst>
                                    <p:cond delay="7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9" dur="10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grpId="1" nodeType="withEffect">
                                  <p:stCondLst>
                                    <p:cond delay="750"/>
                                  </p:stCondLst>
                                  <p:iterate type="wd">
                                    <p:tmPct val="7143"/>
                                  </p:iterate>
                                  <p:childTnLst>
                                    <p:anim calcmode="lin" valueType="num">
                                      <p:cBhvr>
                                        <p:cTn id="165" dur="1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nodeType="withEffect">
                                  <p:stCondLst>
                                    <p:cond delay="7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71" dur="1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nodeType="withEffect">
                                  <p:stCondLst>
                                    <p:cond delay="7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77" dur="1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grpId="1" nodeType="withEffect">
                                  <p:stCondLst>
                                    <p:cond delay="7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3" dur="1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3" presetClass="exit" presetSubtype="544" fill="hold" grpId="0" nodeType="withEffect">
                                  <p:stCondLst>
                                    <p:cond delay="750"/>
                                  </p:stCondLst>
                                  <p:iterate type="wd">
                                    <p:tmPct val="7143"/>
                                  </p:iterate>
                                  <p:childTnLst>
                                    <p:anim calcmode="lin" valueType="num">
                                      <p:cBhvr>
                                        <p:cTn id="189" dur="10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build="allAtOnce"/>
      <p:bldP spid="63" grpId="0"/>
      <p:bldP spid="63" grpId="1"/>
      <p:bldP spid="71" grpId="0" build="allAtOnce"/>
      <p:bldP spid="72" grpId="0"/>
      <p:bldP spid="72" grpId="1"/>
      <p:bldP spid="82" grpId="0"/>
      <p:bldP spid="82" grpId="1"/>
      <p:bldP spid="83" grpId="0" build="allAtOnce"/>
      <p:bldP spid="88" grpId="0" build="allAtOnce"/>
      <p:bldP spid="89" grpId="0"/>
      <p:bldP spid="89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101785" y="0"/>
            <a:ext cx="940668" cy="257904"/>
            <a:chOff x="3954422" y="0"/>
            <a:chExt cx="1235393" cy="338709"/>
          </a:xfrm>
        </p:grpSpPr>
        <p:sp>
          <p:nvSpPr>
            <p:cNvPr id="5" name="等腰三角形 4"/>
            <p:cNvSpPr/>
            <p:nvPr/>
          </p:nvSpPr>
          <p:spPr>
            <a:xfrm rot="10800000">
              <a:off x="395442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>
              <a:off x="4139952" y="0"/>
              <a:ext cx="1049863" cy="338709"/>
            </a:xfrm>
            <a:prstGeom prst="triangle">
              <a:avLst>
                <a:gd name="adj" fmla="val 49369"/>
              </a:avLst>
            </a:prstGeom>
            <a:solidFill>
              <a:srgbClr val="1ED5B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ED5B7"/>
                </a:solidFill>
              </a:endParaRPr>
            </a:p>
          </p:txBody>
        </p:sp>
      </p:grpSp>
      <p:sp>
        <p:nvSpPr>
          <p:cNvPr id="7" name="TextBox 5"/>
          <p:cNvSpPr txBox="1"/>
          <p:nvPr/>
        </p:nvSpPr>
        <p:spPr>
          <a:xfrm>
            <a:off x="3239852" y="298058"/>
            <a:ext cx="266429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0202E"/>
                </a:solidFill>
                <a:latin typeface="Impact" panose="020B0806030902050204" pitchFamily="34" charset="0"/>
              </a:rPr>
              <a:t>单击添加文本标题</a:t>
            </a:r>
            <a:endParaRPr lang="zh-CN" altLang="en-US" dirty="0">
              <a:solidFill>
                <a:srgbClr val="20202E"/>
              </a:solidFill>
              <a:latin typeface="Impact" panose="020B080603090205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310489" y="2089882"/>
            <a:ext cx="1850927" cy="1841401"/>
            <a:chOff x="5747317" y="2786507"/>
            <a:chExt cx="2467902" cy="2455201"/>
          </a:xfrm>
          <a:solidFill>
            <a:srgbClr val="1ED5B7"/>
          </a:solidFill>
        </p:grpSpPr>
        <p:sp>
          <p:nvSpPr>
            <p:cNvPr id="9" name="空心弧 8"/>
            <p:cNvSpPr/>
            <p:nvPr/>
          </p:nvSpPr>
          <p:spPr>
            <a:xfrm rot="3600000" flipH="1">
              <a:off x="5753668" y="2786508"/>
              <a:ext cx="2455200" cy="2455200"/>
            </a:xfrm>
            <a:prstGeom prst="blockArc">
              <a:avLst>
                <a:gd name="adj1" fmla="val 15749000"/>
                <a:gd name="adj2" fmla="val 2096915"/>
                <a:gd name="adj3" fmla="val 366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tx1"/>
                </a:solidFill>
              </a:endParaRPr>
            </a:p>
          </p:txBody>
        </p:sp>
        <p:sp>
          <p:nvSpPr>
            <p:cNvPr id="10" name="空心弧 9"/>
            <p:cNvSpPr/>
            <p:nvPr/>
          </p:nvSpPr>
          <p:spPr>
            <a:xfrm rot="3600000" flipH="1">
              <a:off x="5760019" y="2786508"/>
              <a:ext cx="2455200" cy="2455200"/>
            </a:xfrm>
            <a:prstGeom prst="blockArc">
              <a:avLst>
                <a:gd name="adj1" fmla="val 10800000"/>
                <a:gd name="adj2" fmla="val 15820524"/>
                <a:gd name="adj3" fmla="val 416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tx1"/>
                </a:solidFill>
              </a:endParaRPr>
            </a:p>
          </p:txBody>
        </p:sp>
        <p:sp>
          <p:nvSpPr>
            <p:cNvPr id="11" name="空心弧 10"/>
            <p:cNvSpPr/>
            <p:nvPr/>
          </p:nvSpPr>
          <p:spPr>
            <a:xfrm rot="18000000" flipH="1" flipV="1">
              <a:off x="5747317" y="2786507"/>
              <a:ext cx="2455200" cy="2455200"/>
            </a:xfrm>
            <a:prstGeom prst="blockArc">
              <a:avLst>
                <a:gd name="adj1" fmla="val 17965074"/>
                <a:gd name="adj2" fmla="val 2096915"/>
                <a:gd name="adj3" fmla="val 366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946123" y="2089882"/>
            <a:ext cx="1852201" cy="1841401"/>
            <a:chOff x="3928162" y="2786507"/>
            <a:chExt cx="2469601" cy="2455201"/>
          </a:xfrm>
        </p:grpSpPr>
        <p:sp>
          <p:nvSpPr>
            <p:cNvPr id="13" name="空心弧 12"/>
            <p:cNvSpPr/>
            <p:nvPr/>
          </p:nvSpPr>
          <p:spPr>
            <a:xfrm rot="18000000">
              <a:off x="3930993" y="2786508"/>
              <a:ext cx="2455200" cy="2455200"/>
            </a:xfrm>
            <a:prstGeom prst="blockArc">
              <a:avLst>
                <a:gd name="adj1" fmla="val 15749000"/>
                <a:gd name="adj2" fmla="val 1083789"/>
                <a:gd name="adj3" fmla="val 4002"/>
              </a:avLst>
            </a:prstGeom>
            <a:solidFill>
              <a:srgbClr val="20202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tx1"/>
                </a:solidFill>
              </a:endParaRPr>
            </a:p>
          </p:txBody>
        </p:sp>
        <p:sp>
          <p:nvSpPr>
            <p:cNvPr id="14" name="空心弧 13"/>
            <p:cNvSpPr/>
            <p:nvPr/>
          </p:nvSpPr>
          <p:spPr>
            <a:xfrm rot="18000000">
              <a:off x="3928162" y="2786508"/>
              <a:ext cx="2455200" cy="2455200"/>
            </a:xfrm>
            <a:prstGeom prst="blockArc">
              <a:avLst>
                <a:gd name="adj1" fmla="val 10800000"/>
                <a:gd name="adj2" fmla="val 15820524"/>
                <a:gd name="adj3" fmla="val 4168"/>
              </a:avLst>
            </a:prstGeom>
            <a:solidFill>
              <a:srgbClr val="20202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tx1"/>
                </a:solidFill>
              </a:endParaRPr>
            </a:p>
          </p:txBody>
        </p:sp>
        <p:sp>
          <p:nvSpPr>
            <p:cNvPr id="15" name="空心弧 14"/>
            <p:cNvSpPr/>
            <p:nvPr/>
          </p:nvSpPr>
          <p:spPr>
            <a:xfrm rot="15990948" flipH="1" flipV="1">
              <a:off x="3942563" y="2786507"/>
              <a:ext cx="2455200" cy="2455200"/>
            </a:xfrm>
            <a:prstGeom prst="blockArc">
              <a:avLst>
                <a:gd name="adj1" fmla="val 18950913"/>
                <a:gd name="adj2" fmla="val 2096915"/>
                <a:gd name="adj3" fmla="val 3665"/>
              </a:avLst>
            </a:prstGeom>
            <a:solidFill>
              <a:srgbClr val="20202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tx1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255012" y="2689238"/>
            <a:ext cx="670337" cy="670337"/>
            <a:chOff x="3006681" y="3585649"/>
            <a:chExt cx="893782" cy="893782"/>
          </a:xfrm>
        </p:grpSpPr>
        <p:sp>
          <p:nvSpPr>
            <p:cNvPr id="17" name="椭圆 16"/>
            <p:cNvSpPr/>
            <p:nvPr/>
          </p:nvSpPr>
          <p:spPr>
            <a:xfrm>
              <a:off x="3006681" y="3585649"/>
              <a:ext cx="893782" cy="89378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8" name="Freeform 275"/>
            <p:cNvSpPr>
              <a:spLocks noEditPoints="1"/>
            </p:cNvSpPr>
            <p:nvPr/>
          </p:nvSpPr>
          <p:spPr bwMode="auto">
            <a:xfrm>
              <a:off x="3078677" y="3661381"/>
              <a:ext cx="763200" cy="763200"/>
            </a:xfrm>
            <a:custGeom>
              <a:avLst/>
              <a:gdLst>
                <a:gd name="T0" fmla="*/ 144 w 288"/>
                <a:gd name="T1" fmla="*/ 0 h 288"/>
                <a:gd name="T2" fmla="*/ 0 w 288"/>
                <a:gd name="T3" fmla="*/ 144 h 288"/>
                <a:gd name="T4" fmla="*/ 144 w 288"/>
                <a:gd name="T5" fmla="*/ 288 h 288"/>
                <a:gd name="T6" fmla="*/ 288 w 288"/>
                <a:gd name="T7" fmla="*/ 144 h 288"/>
                <a:gd name="T8" fmla="*/ 144 w 288"/>
                <a:gd name="T9" fmla="*/ 0 h 288"/>
                <a:gd name="T10" fmla="*/ 233 w 288"/>
                <a:gd name="T11" fmla="*/ 131 h 288"/>
                <a:gd name="T12" fmla="*/ 230 w 288"/>
                <a:gd name="T13" fmla="*/ 134 h 288"/>
                <a:gd name="T14" fmla="*/ 189 w 288"/>
                <a:gd name="T15" fmla="*/ 161 h 288"/>
                <a:gd name="T16" fmla="*/ 187 w 288"/>
                <a:gd name="T17" fmla="*/ 165 h 288"/>
                <a:gd name="T18" fmla="*/ 188 w 288"/>
                <a:gd name="T19" fmla="*/ 166 h 288"/>
                <a:gd name="T20" fmla="*/ 205 w 288"/>
                <a:gd name="T21" fmla="*/ 218 h 288"/>
                <a:gd name="T22" fmla="*/ 206 w 288"/>
                <a:gd name="T23" fmla="*/ 223 h 288"/>
                <a:gd name="T24" fmla="*/ 205 w 288"/>
                <a:gd name="T25" fmla="*/ 229 h 288"/>
                <a:gd name="T26" fmla="*/ 198 w 288"/>
                <a:gd name="T27" fmla="*/ 232 h 288"/>
                <a:gd name="T28" fmla="*/ 198 w 288"/>
                <a:gd name="T29" fmla="*/ 232 h 288"/>
                <a:gd name="T30" fmla="*/ 190 w 288"/>
                <a:gd name="T31" fmla="*/ 229 h 288"/>
                <a:gd name="T32" fmla="*/ 148 w 288"/>
                <a:gd name="T33" fmla="*/ 195 h 288"/>
                <a:gd name="T34" fmla="*/ 146 w 288"/>
                <a:gd name="T35" fmla="*/ 194 h 288"/>
                <a:gd name="T36" fmla="*/ 144 w 288"/>
                <a:gd name="T37" fmla="*/ 195 h 288"/>
                <a:gd name="T38" fmla="*/ 104 w 288"/>
                <a:gd name="T39" fmla="*/ 229 h 288"/>
                <a:gd name="T40" fmla="*/ 96 w 288"/>
                <a:gd name="T41" fmla="*/ 232 h 288"/>
                <a:gd name="T42" fmla="*/ 89 w 288"/>
                <a:gd name="T43" fmla="*/ 229 h 288"/>
                <a:gd name="T44" fmla="*/ 87 w 288"/>
                <a:gd name="T45" fmla="*/ 223 h 288"/>
                <a:gd name="T46" fmla="*/ 88 w 288"/>
                <a:gd name="T47" fmla="*/ 218 h 288"/>
                <a:gd name="T48" fmla="*/ 104 w 288"/>
                <a:gd name="T49" fmla="*/ 166 h 288"/>
                <a:gd name="T50" fmla="*/ 104 w 288"/>
                <a:gd name="T51" fmla="*/ 165 h 288"/>
                <a:gd name="T52" fmla="*/ 102 w 288"/>
                <a:gd name="T53" fmla="*/ 161 h 288"/>
                <a:gd name="T54" fmla="*/ 61 w 288"/>
                <a:gd name="T55" fmla="*/ 134 h 288"/>
                <a:gd name="T56" fmla="*/ 58 w 288"/>
                <a:gd name="T57" fmla="*/ 131 h 288"/>
                <a:gd name="T58" fmla="*/ 56 w 288"/>
                <a:gd name="T59" fmla="*/ 125 h 288"/>
                <a:gd name="T60" fmla="*/ 57 w 288"/>
                <a:gd name="T61" fmla="*/ 120 h 288"/>
                <a:gd name="T62" fmla="*/ 61 w 288"/>
                <a:gd name="T63" fmla="*/ 117 h 288"/>
                <a:gd name="T64" fmla="*/ 67 w 288"/>
                <a:gd name="T65" fmla="*/ 116 h 288"/>
                <a:gd name="T66" fmla="*/ 118 w 288"/>
                <a:gd name="T67" fmla="*/ 116 h 288"/>
                <a:gd name="T68" fmla="*/ 120 w 288"/>
                <a:gd name="T69" fmla="*/ 115 h 288"/>
                <a:gd name="T70" fmla="*/ 122 w 288"/>
                <a:gd name="T71" fmla="*/ 113 h 288"/>
                <a:gd name="T72" fmla="*/ 136 w 288"/>
                <a:gd name="T73" fmla="*/ 61 h 288"/>
                <a:gd name="T74" fmla="*/ 138 w 288"/>
                <a:gd name="T75" fmla="*/ 56 h 288"/>
                <a:gd name="T76" fmla="*/ 146 w 288"/>
                <a:gd name="T77" fmla="*/ 52 h 288"/>
                <a:gd name="T78" fmla="*/ 153 w 288"/>
                <a:gd name="T79" fmla="*/ 56 h 288"/>
                <a:gd name="T80" fmla="*/ 155 w 288"/>
                <a:gd name="T81" fmla="*/ 61 h 288"/>
                <a:gd name="T82" fmla="*/ 170 w 288"/>
                <a:gd name="T83" fmla="*/ 113 h 288"/>
                <a:gd name="T84" fmla="*/ 171 w 288"/>
                <a:gd name="T85" fmla="*/ 115 h 288"/>
                <a:gd name="T86" fmla="*/ 174 w 288"/>
                <a:gd name="T87" fmla="*/ 116 h 288"/>
                <a:gd name="T88" fmla="*/ 224 w 288"/>
                <a:gd name="T89" fmla="*/ 116 h 288"/>
                <a:gd name="T90" fmla="*/ 229 w 288"/>
                <a:gd name="T91" fmla="*/ 117 h 288"/>
                <a:gd name="T92" fmla="*/ 234 w 288"/>
                <a:gd name="T93" fmla="*/ 120 h 288"/>
                <a:gd name="T94" fmla="*/ 236 w 288"/>
                <a:gd name="T95" fmla="*/ 125 h 288"/>
                <a:gd name="T96" fmla="*/ 233 w 288"/>
                <a:gd name="T97" fmla="*/ 131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88" h="288">
                  <a:moveTo>
                    <a:pt x="144" y="0"/>
                  </a:moveTo>
                  <a:cubicBezTo>
                    <a:pt x="65" y="0"/>
                    <a:pt x="0" y="64"/>
                    <a:pt x="0" y="144"/>
                  </a:cubicBezTo>
                  <a:cubicBezTo>
                    <a:pt x="0" y="223"/>
                    <a:pt x="65" y="288"/>
                    <a:pt x="144" y="288"/>
                  </a:cubicBezTo>
                  <a:cubicBezTo>
                    <a:pt x="224" y="288"/>
                    <a:pt x="288" y="223"/>
                    <a:pt x="288" y="144"/>
                  </a:cubicBezTo>
                  <a:cubicBezTo>
                    <a:pt x="288" y="64"/>
                    <a:pt x="224" y="0"/>
                    <a:pt x="144" y="0"/>
                  </a:cubicBezTo>
                  <a:close/>
                  <a:moveTo>
                    <a:pt x="233" y="131"/>
                  </a:moveTo>
                  <a:cubicBezTo>
                    <a:pt x="232" y="133"/>
                    <a:pt x="231" y="134"/>
                    <a:pt x="230" y="134"/>
                  </a:cubicBezTo>
                  <a:cubicBezTo>
                    <a:pt x="189" y="161"/>
                    <a:pt x="189" y="161"/>
                    <a:pt x="189" y="161"/>
                  </a:cubicBezTo>
                  <a:cubicBezTo>
                    <a:pt x="188" y="161"/>
                    <a:pt x="187" y="164"/>
                    <a:pt x="187" y="165"/>
                  </a:cubicBezTo>
                  <a:cubicBezTo>
                    <a:pt x="187" y="165"/>
                    <a:pt x="187" y="166"/>
                    <a:pt x="188" y="166"/>
                  </a:cubicBezTo>
                  <a:cubicBezTo>
                    <a:pt x="205" y="218"/>
                    <a:pt x="205" y="218"/>
                    <a:pt x="205" y="218"/>
                  </a:cubicBezTo>
                  <a:cubicBezTo>
                    <a:pt x="206" y="220"/>
                    <a:pt x="206" y="221"/>
                    <a:pt x="206" y="223"/>
                  </a:cubicBezTo>
                  <a:cubicBezTo>
                    <a:pt x="206" y="225"/>
                    <a:pt x="206" y="227"/>
                    <a:pt x="205" y="229"/>
                  </a:cubicBezTo>
                  <a:cubicBezTo>
                    <a:pt x="203" y="231"/>
                    <a:pt x="200" y="232"/>
                    <a:pt x="198" y="232"/>
                  </a:cubicBezTo>
                  <a:cubicBezTo>
                    <a:pt x="198" y="232"/>
                    <a:pt x="198" y="232"/>
                    <a:pt x="198" y="232"/>
                  </a:cubicBezTo>
                  <a:cubicBezTo>
                    <a:pt x="194" y="232"/>
                    <a:pt x="192" y="230"/>
                    <a:pt x="190" y="229"/>
                  </a:cubicBezTo>
                  <a:cubicBezTo>
                    <a:pt x="148" y="195"/>
                    <a:pt x="148" y="195"/>
                    <a:pt x="148" y="195"/>
                  </a:cubicBezTo>
                  <a:cubicBezTo>
                    <a:pt x="148" y="194"/>
                    <a:pt x="147" y="194"/>
                    <a:pt x="146" y="194"/>
                  </a:cubicBezTo>
                  <a:cubicBezTo>
                    <a:pt x="145" y="194"/>
                    <a:pt x="144" y="194"/>
                    <a:pt x="144" y="195"/>
                  </a:cubicBezTo>
                  <a:cubicBezTo>
                    <a:pt x="104" y="229"/>
                    <a:pt x="104" y="229"/>
                    <a:pt x="104" y="229"/>
                  </a:cubicBezTo>
                  <a:cubicBezTo>
                    <a:pt x="102" y="230"/>
                    <a:pt x="100" y="232"/>
                    <a:pt x="96" y="232"/>
                  </a:cubicBezTo>
                  <a:cubicBezTo>
                    <a:pt x="94" y="232"/>
                    <a:pt x="91" y="231"/>
                    <a:pt x="89" y="229"/>
                  </a:cubicBezTo>
                  <a:cubicBezTo>
                    <a:pt x="88" y="226"/>
                    <a:pt x="87" y="224"/>
                    <a:pt x="87" y="223"/>
                  </a:cubicBezTo>
                  <a:cubicBezTo>
                    <a:pt x="87" y="221"/>
                    <a:pt x="88" y="220"/>
                    <a:pt x="88" y="218"/>
                  </a:cubicBezTo>
                  <a:cubicBezTo>
                    <a:pt x="104" y="166"/>
                    <a:pt x="104" y="166"/>
                    <a:pt x="104" y="166"/>
                  </a:cubicBezTo>
                  <a:cubicBezTo>
                    <a:pt x="104" y="166"/>
                    <a:pt x="104" y="166"/>
                    <a:pt x="104" y="165"/>
                  </a:cubicBezTo>
                  <a:cubicBezTo>
                    <a:pt x="104" y="164"/>
                    <a:pt x="103" y="162"/>
                    <a:pt x="102" y="161"/>
                  </a:cubicBezTo>
                  <a:cubicBezTo>
                    <a:pt x="61" y="134"/>
                    <a:pt x="61" y="134"/>
                    <a:pt x="61" y="134"/>
                  </a:cubicBezTo>
                  <a:cubicBezTo>
                    <a:pt x="60" y="134"/>
                    <a:pt x="59" y="133"/>
                    <a:pt x="58" y="131"/>
                  </a:cubicBezTo>
                  <a:cubicBezTo>
                    <a:pt x="57" y="130"/>
                    <a:pt x="56" y="128"/>
                    <a:pt x="56" y="125"/>
                  </a:cubicBezTo>
                  <a:cubicBezTo>
                    <a:pt x="56" y="123"/>
                    <a:pt x="56" y="121"/>
                    <a:pt x="57" y="120"/>
                  </a:cubicBezTo>
                  <a:cubicBezTo>
                    <a:pt x="59" y="119"/>
                    <a:pt x="60" y="118"/>
                    <a:pt x="61" y="117"/>
                  </a:cubicBezTo>
                  <a:cubicBezTo>
                    <a:pt x="63" y="116"/>
                    <a:pt x="65" y="116"/>
                    <a:pt x="67" y="116"/>
                  </a:cubicBezTo>
                  <a:cubicBezTo>
                    <a:pt x="118" y="116"/>
                    <a:pt x="118" y="116"/>
                    <a:pt x="118" y="116"/>
                  </a:cubicBezTo>
                  <a:cubicBezTo>
                    <a:pt x="118" y="116"/>
                    <a:pt x="119" y="116"/>
                    <a:pt x="120" y="115"/>
                  </a:cubicBezTo>
                  <a:cubicBezTo>
                    <a:pt x="121" y="115"/>
                    <a:pt x="121" y="114"/>
                    <a:pt x="122" y="113"/>
                  </a:cubicBezTo>
                  <a:cubicBezTo>
                    <a:pt x="136" y="61"/>
                    <a:pt x="136" y="61"/>
                    <a:pt x="136" y="61"/>
                  </a:cubicBezTo>
                  <a:cubicBezTo>
                    <a:pt x="137" y="59"/>
                    <a:pt x="137" y="57"/>
                    <a:pt x="138" y="56"/>
                  </a:cubicBezTo>
                  <a:cubicBezTo>
                    <a:pt x="139" y="54"/>
                    <a:pt x="142" y="52"/>
                    <a:pt x="146" y="52"/>
                  </a:cubicBezTo>
                  <a:cubicBezTo>
                    <a:pt x="150" y="52"/>
                    <a:pt x="152" y="54"/>
                    <a:pt x="153" y="56"/>
                  </a:cubicBezTo>
                  <a:cubicBezTo>
                    <a:pt x="154" y="57"/>
                    <a:pt x="154" y="59"/>
                    <a:pt x="155" y="61"/>
                  </a:cubicBezTo>
                  <a:cubicBezTo>
                    <a:pt x="170" y="113"/>
                    <a:pt x="170" y="113"/>
                    <a:pt x="170" y="113"/>
                  </a:cubicBezTo>
                  <a:cubicBezTo>
                    <a:pt x="170" y="114"/>
                    <a:pt x="170" y="115"/>
                    <a:pt x="171" y="115"/>
                  </a:cubicBezTo>
                  <a:cubicBezTo>
                    <a:pt x="172" y="116"/>
                    <a:pt x="173" y="116"/>
                    <a:pt x="174" y="116"/>
                  </a:cubicBezTo>
                  <a:cubicBezTo>
                    <a:pt x="224" y="116"/>
                    <a:pt x="224" y="116"/>
                    <a:pt x="224" y="116"/>
                  </a:cubicBezTo>
                  <a:cubicBezTo>
                    <a:pt x="226" y="116"/>
                    <a:pt x="227" y="116"/>
                    <a:pt x="229" y="117"/>
                  </a:cubicBezTo>
                  <a:cubicBezTo>
                    <a:pt x="230" y="117"/>
                    <a:pt x="232" y="118"/>
                    <a:pt x="234" y="120"/>
                  </a:cubicBezTo>
                  <a:cubicBezTo>
                    <a:pt x="235" y="121"/>
                    <a:pt x="236" y="123"/>
                    <a:pt x="236" y="125"/>
                  </a:cubicBezTo>
                  <a:cubicBezTo>
                    <a:pt x="236" y="128"/>
                    <a:pt x="234" y="130"/>
                    <a:pt x="233" y="131"/>
                  </a:cubicBezTo>
                  <a:close/>
                </a:path>
              </a:pathLst>
            </a:custGeom>
            <a:solidFill>
              <a:srgbClr val="20202E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512743" y="1665741"/>
            <a:ext cx="670337" cy="670337"/>
            <a:chOff x="3350323" y="2220987"/>
            <a:chExt cx="893782" cy="893782"/>
          </a:xfrm>
        </p:grpSpPr>
        <p:sp>
          <p:nvSpPr>
            <p:cNvPr id="20" name="椭圆 19"/>
            <p:cNvSpPr/>
            <p:nvPr/>
          </p:nvSpPr>
          <p:spPr>
            <a:xfrm>
              <a:off x="3350323" y="2220987"/>
              <a:ext cx="893782" cy="89378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3409023" y="2290896"/>
              <a:ext cx="763200" cy="763200"/>
              <a:chOff x="6537326" y="1397001"/>
              <a:chExt cx="176213" cy="176213"/>
            </a:xfrm>
            <a:solidFill>
              <a:srgbClr val="5F81A5"/>
            </a:solidFill>
          </p:grpSpPr>
          <p:sp>
            <p:nvSpPr>
              <p:cNvPr id="22" name="Oval 508"/>
              <p:cNvSpPr>
                <a:spLocks noChangeArrowheads="1"/>
              </p:cNvSpPr>
              <p:nvPr/>
            </p:nvSpPr>
            <p:spPr bwMode="auto">
              <a:xfrm>
                <a:off x="6592888" y="1452563"/>
                <a:ext cx="42863" cy="42863"/>
              </a:xfrm>
              <a:prstGeom prst="ellipse">
                <a:avLst/>
              </a:prstGeom>
              <a:solidFill>
                <a:srgbClr val="20202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3" name="Freeform 509"/>
              <p:cNvSpPr>
                <a:spLocks noEditPoints="1"/>
              </p:cNvSpPr>
              <p:nvPr/>
            </p:nvSpPr>
            <p:spPr bwMode="auto">
              <a:xfrm>
                <a:off x="6537326" y="1397001"/>
                <a:ext cx="176213" cy="176213"/>
              </a:xfrm>
              <a:custGeom>
                <a:avLst/>
                <a:gdLst>
                  <a:gd name="T0" fmla="*/ 144 w 288"/>
                  <a:gd name="T1" fmla="*/ 0 h 288"/>
                  <a:gd name="T2" fmla="*/ 0 w 288"/>
                  <a:gd name="T3" fmla="*/ 144 h 288"/>
                  <a:gd name="T4" fmla="*/ 144 w 288"/>
                  <a:gd name="T5" fmla="*/ 288 h 288"/>
                  <a:gd name="T6" fmla="*/ 288 w 288"/>
                  <a:gd name="T7" fmla="*/ 144 h 288"/>
                  <a:gd name="T8" fmla="*/ 144 w 288"/>
                  <a:gd name="T9" fmla="*/ 0 h 288"/>
                  <a:gd name="T10" fmla="*/ 220 w 288"/>
                  <a:gd name="T11" fmla="*/ 220 h 288"/>
                  <a:gd name="T12" fmla="*/ 211 w 288"/>
                  <a:gd name="T13" fmla="*/ 224 h 288"/>
                  <a:gd name="T14" fmla="*/ 211 w 288"/>
                  <a:gd name="T15" fmla="*/ 224 h 288"/>
                  <a:gd name="T16" fmla="*/ 200 w 288"/>
                  <a:gd name="T17" fmla="*/ 220 h 288"/>
                  <a:gd name="T18" fmla="*/ 157 w 288"/>
                  <a:gd name="T19" fmla="*/ 177 h 288"/>
                  <a:gd name="T20" fmla="*/ 124 w 288"/>
                  <a:gd name="T21" fmla="*/ 186 h 288"/>
                  <a:gd name="T22" fmla="*/ 63 w 288"/>
                  <a:gd name="T23" fmla="*/ 125 h 288"/>
                  <a:gd name="T24" fmla="*/ 124 w 288"/>
                  <a:gd name="T25" fmla="*/ 63 h 288"/>
                  <a:gd name="T26" fmla="*/ 186 w 288"/>
                  <a:gd name="T27" fmla="*/ 125 h 288"/>
                  <a:gd name="T28" fmla="*/ 176 w 288"/>
                  <a:gd name="T29" fmla="*/ 157 h 288"/>
                  <a:gd name="T30" fmla="*/ 219 w 288"/>
                  <a:gd name="T31" fmla="*/ 200 h 288"/>
                  <a:gd name="T32" fmla="*/ 224 w 288"/>
                  <a:gd name="T33" fmla="*/ 211 h 288"/>
                  <a:gd name="T34" fmla="*/ 220 w 288"/>
                  <a:gd name="T35" fmla="*/ 220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88" h="288">
                    <a:moveTo>
                      <a:pt x="144" y="0"/>
                    </a:moveTo>
                    <a:cubicBezTo>
                      <a:pt x="64" y="0"/>
                      <a:pt x="0" y="65"/>
                      <a:pt x="0" y="144"/>
                    </a:cubicBezTo>
                    <a:cubicBezTo>
                      <a:pt x="0" y="224"/>
                      <a:pt x="64" y="288"/>
                      <a:pt x="144" y="288"/>
                    </a:cubicBezTo>
                    <a:cubicBezTo>
                      <a:pt x="224" y="288"/>
                      <a:pt x="288" y="224"/>
                      <a:pt x="288" y="144"/>
                    </a:cubicBezTo>
                    <a:cubicBezTo>
                      <a:pt x="288" y="65"/>
                      <a:pt x="224" y="0"/>
                      <a:pt x="144" y="0"/>
                    </a:cubicBezTo>
                    <a:close/>
                    <a:moveTo>
                      <a:pt x="220" y="220"/>
                    </a:moveTo>
                    <a:cubicBezTo>
                      <a:pt x="218" y="223"/>
                      <a:pt x="214" y="224"/>
                      <a:pt x="211" y="224"/>
                    </a:cubicBezTo>
                    <a:cubicBezTo>
                      <a:pt x="211" y="224"/>
                      <a:pt x="211" y="224"/>
                      <a:pt x="211" y="224"/>
                    </a:cubicBezTo>
                    <a:cubicBezTo>
                      <a:pt x="207" y="224"/>
                      <a:pt x="203" y="222"/>
                      <a:pt x="200" y="220"/>
                    </a:cubicBezTo>
                    <a:cubicBezTo>
                      <a:pt x="157" y="177"/>
                      <a:pt x="157" y="177"/>
                      <a:pt x="157" y="177"/>
                    </a:cubicBezTo>
                    <a:cubicBezTo>
                      <a:pt x="148" y="182"/>
                      <a:pt x="136" y="186"/>
                      <a:pt x="124" y="186"/>
                    </a:cubicBezTo>
                    <a:cubicBezTo>
                      <a:pt x="91" y="186"/>
                      <a:pt x="63" y="159"/>
                      <a:pt x="63" y="125"/>
                    </a:cubicBezTo>
                    <a:cubicBezTo>
                      <a:pt x="63" y="91"/>
                      <a:pt x="91" y="63"/>
                      <a:pt x="124" y="63"/>
                    </a:cubicBezTo>
                    <a:cubicBezTo>
                      <a:pt x="158" y="63"/>
                      <a:pt x="186" y="91"/>
                      <a:pt x="186" y="125"/>
                    </a:cubicBezTo>
                    <a:cubicBezTo>
                      <a:pt x="186" y="137"/>
                      <a:pt x="182" y="148"/>
                      <a:pt x="176" y="157"/>
                    </a:cubicBezTo>
                    <a:cubicBezTo>
                      <a:pt x="219" y="200"/>
                      <a:pt x="219" y="200"/>
                      <a:pt x="219" y="200"/>
                    </a:cubicBezTo>
                    <a:cubicBezTo>
                      <a:pt x="222" y="203"/>
                      <a:pt x="224" y="207"/>
                      <a:pt x="224" y="211"/>
                    </a:cubicBezTo>
                    <a:cubicBezTo>
                      <a:pt x="224" y="214"/>
                      <a:pt x="223" y="218"/>
                      <a:pt x="220" y="220"/>
                    </a:cubicBezTo>
                    <a:close/>
                  </a:path>
                </a:pathLst>
              </a:custGeom>
              <a:solidFill>
                <a:srgbClr val="20202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/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2541318" y="3712097"/>
            <a:ext cx="670337" cy="670337"/>
            <a:chOff x="3388423" y="4949461"/>
            <a:chExt cx="893782" cy="893782"/>
          </a:xfrm>
        </p:grpSpPr>
        <p:sp>
          <p:nvSpPr>
            <p:cNvPr id="25" name="椭圆 24"/>
            <p:cNvSpPr/>
            <p:nvPr/>
          </p:nvSpPr>
          <p:spPr>
            <a:xfrm>
              <a:off x="3388423" y="4949461"/>
              <a:ext cx="893782" cy="89378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26" name="Freeform 409"/>
            <p:cNvSpPr>
              <a:spLocks noEditPoints="1"/>
            </p:cNvSpPr>
            <p:nvPr/>
          </p:nvSpPr>
          <p:spPr bwMode="auto">
            <a:xfrm>
              <a:off x="3453714" y="5014753"/>
              <a:ext cx="763200" cy="763200"/>
            </a:xfrm>
            <a:custGeom>
              <a:avLst/>
              <a:gdLst>
                <a:gd name="T0" fmla="*/ 144 w 288"/>
                <a:gd name="T1" fmla="*/ 0 h 288"/>
                <a:gd name="T2" fmla="*/ 0 w 288"/>
                <a:gd name="T3" fmla="*/ 144 h 288"/>
                <a:gd name="T4" fmla="*/ 144 w 288"/>
                <a:gd name="T5" fmla="*/ 288 h 288"/>
                <a:gd name="T6" fmla="*/ 288 w 288"/>
                <a:gd name="T7" fmla="*/ 144 h 288"/>
                <a:gd name="T8" fmla="*/ 144 w 288"/>
                <a:gd name="T9" fmla="*/ 0 h 288"/>
                <a:gd name="T10" fmla="*/ 162 w 288"/>
                <a:gd name="T11" fmla="*/ 45 h 288"/>
                <a:gd name="T12" fmla="*/ 176 w 288"/>
                <a:gd name="T13" fmla="*/ 50 h 288"/>
                <a:gd name="T14" fmla="*/ 180 w 288"/>
                <a:gd name="T15" fmla="*/ 63 h 288"/>
                <a:gd name="T16" fmla="*/ 157 w 288"/>
                <a:gd name="T17" fmla="*/ 87 h 288"/>
                <a:gd name="T18" fmla="*/ 157 w 288"/>
                <a:gd name="T19" fmla="*/ 87 h 288"/>
                <a:gd name="T20" fmla="*/ 139 w 288"/>
                <a:gd name="T21" fmla="*/ 68 h 288"/>
                <a:gd name="T22" fmla="*/ 162 w 288"/>
                <a:gd name="T23" fmla="*/ 45 h 288"/>
                <a:gd name="T24" fmla="*/ 180 w 288"/>
                <a:gd name="T25" fmla="*/ 206 h 288"/>
                <a:gd name="T26" fmla="*/ 125 w 288"/>
                <a:gd name="T27" fmla="*/ 241 h 288"/>
                <a:gd name="T28" fmla="*/ 125 w 288"/>
                <a:gd name="T29" fmla="*/ 241 h 288"/>
                <a:gd name="T30" fmla="*/ 117 w 288"/>
                <a:gd name="T31" fmla="*/ 238 h 288"/>
                <a:gd name="T32" fmla="*/ 113 w 288"/>
                <a:gd name="T33" fmla="*/ 226 h 288"/>
                <a:gd name="T34" fmla="*/ 115 w 288"/>
                <a:gd name="T35" fmla="*/ 205 h 288"/>
                <a:gd name="T36" fmla="*/ 130 w 288"/>
                <a:gd name="T37" fmla="*/ 143 h 288"/>
                <a:gd name="T38" fmla="*/ 131 w 288"/>
                <a:gd name="T39" fmla="*/ 135 h 288"/>
                <a:gd name="T40" fmla="*/ 112 w 288"/>
                <a:gd name="T41" fmla="*/ 149 h 288"/>
                <a:gd name="T42" fmla="*/ 110 w 288"/>
                <a:gd name="T43" fmla="*/ 150 h 288"/>
                <a:gd name="T44" fmla="*/ 104 w 288"/>
                <a:gd name="T45" fmla="*/ 135 h 288"/>
                <a:gd name="T46" fmla="*/ 105 w 288"/>
                <a:gd name="T47" fmla="*/ 134 h 288"/>
                <a:gd name="T48" fmla="*/ 161 w 288"/>
                <a:gd name="T49" fmla="*/ 100 h 288"/>
                <a:gd name="T50" fmla="*/ 169 w 288"/>
                <a:gd name="T51" fmla="*/ 104 h 288"/>
                <a:gd name="T52" fmla="*/ 171 w 288"/>
                <a:gd name="T53" fmla="*/ 114 h 288"/>
                <a:gd name="T54" fmla="*/ 169 w 288"/>
                <a:gd name="T55" fmla="*/ 134 h 288"/>
                <a:gd name="T56" fmla="*/ 153 w 288"/>
                <a:gd name="T57" fmla="*/ 198 h 288"/>
                <a:gd name="T58" fmla="*/ 152 w 288"/>
                <a:gd name="T59" fmla="*/ 205 h 288"/>
                <a:gd name="T60" fmla="*/ 152 w 288"/>
                <a:gd name="T61" fmla="*/ 207 h 288"/>
                <a:gd name="T62" fmla="*/ 172 w 288"/>
                <a:gd name="T63" fmla="*/ 192 h 288"/>
                <a:gd name="T64" fmla="*/ 174 w 288"/>
                <a:gd name="T65" fmla="*/ 190 h 288"/>
                <a:gd name="T66" fmla="*/ 180 w 288"/>
                <a:gd name="T67" fmla="*/ 204 h 288"/>
                <a:gd name="T68" fmla="*/ 181 w 288"/>
                <a:gd name="T69" fmla="*/ 205 h 288"/>
                <a:gd name="T70" fmla="*/ 180 w 288"/>
                <a:gd name="T71" fmla="*/ 206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88" h="288">
                  <a:moveTo>
                    <a:pt x="144" y="0"/>
                  </a:moveTo>
                  <a:cubicBezTo>
                    <a:pt x="64" y="0"/>
                    <a:pt x="0" y="65"/>
                    <a:pt x="0" y="144"/>
                  </a:cubicBezTo>
                  <a:cubicBezTo>
                    <a:pt x="0" y="224"/>
                    <a:pt x="64" y="288"/>
                    <a:pt x="144" y="288"/>
                  </a:cubicBezTo>
                  <a:cubicBezTo>
                    <a:pt x="224" y="288"/>
                    <a:pt x="288" y="22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162" y="45"/>
                  </a:moveTo>
                  <a:cubicBezTo>
                    <a:pt x="168" y="45"/>
                    <a:pt x="173" y="47"/>
                    <a:pt x="176" y="50"/>
                  </a:cubicBezTo>
                  <a:cubicBezTo>
                    <a:pt x="179" y="54"/>
                    <a:pt x="180" y="58"/>
                    <a:pt x="180" y="63"/>
                  </a:cubicBezTo>
                  <a:cubicBezTo>
                    <a:pt x="180" y="75"/>
                    <a:pt x="170" y="87"/>
                    <a:pt x="157" y="87"/>
                  </a:cubicBezTo>
                  <a:cubicBezTo>
                    <a:pt x="157" y="87"/>
                    <a:pt x="157" y="87"/>
                    <a:pt x="157" y="87"/>
                  </a:cubicBezTo>
                  <a:cubicBezTo>
                    <a:pt x="146" y="87"/>
                    <a:pt x="139" y="79"/>
                    <a:pt x="139" y="68"/>
                  </a:cubicBezTo>
                  <a:cubicBezTo>
                    <a:pt x="139" y="58"/>
                    <a:pt x="147" y="45"/>
                    <a:pt x="162" y="45"/>
                  </a:cubicBezTo>
                  <a:close/>
                  <a:moveTo>
                    <a:pt x="180" y="206"/>
                  </a:moveTo>
                  <a:cubicBezTo>
                    <a:pt x="160" y="228"/>
                    <a:pt x="135" y="241"/>
                    <a:pt x="125" y="241"/>
                  </a:cubicBezTo>
                  <a:cubicBezTo>
                    <a:pt x="125" y="241"/>
                    <a:pt x="125" y="241"/>
                    <a:pt x="125" y="241"/>
                  </a:cubicBezTo>
                  <a:cubicBezTo>
                    <a:pt x="122" y="241"/>
                    <a:pt x="119" y="241"/>
                    <a:pt x="117" y="238"/>
                  </a:cubicBezTo>
                  <a:cubicBezTo>
                    <a:pt x="114" y="235"/>
                    <a:pt x="113" y="231"/>
                    <a:pt x="113" y="226"/>
                  </a:cubicBezTo>
                  <a:cubicBezTo>
                    <a:pt x="113" y="221"/>
                    <a:pt x="114" y="212"/>
                    <a:pt x="115" y="205"/>
                  </a:cubicBezTo>
                  <a:cubicBezTo>
                    <a:pt x="130" y="143"/>
                    <a:pt x="130" y="143"/>
                    <a:pt x="130" y="143"/>
                  </a:cubicBezTo>
                  <a:cubicBezTo>
                    <a:pt x="130" y="139"/>
                    <a:pt x="131" y="137"/>
                    <a:pt x="131" y="135"/>
                  </a:cubicBezTo>
                  <a:cubicBezTo>
                    <a:pt x="128" y="136"/>
                    <a:pt x="117" y="144"/>
                    <a:pt x="112" y="149"/>
                  </a:cubicBezTo>
                  <a:cubicBezTo>
                    <a:pt x="110" y="150"/>
                    <a:pt x="110" y="150"/>
                    <a:pt x="110" y="150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5" y="134"/>
                    <a:pt x="105" y="134"/>
                    <a:pt x="105" y="134"/>
                  </a:cubicBezTo>
                  <a:cubicBezTo>
                    <a:pt x="126" y="115"/>
                    <a:pt x="150" y="100"/>
                    <a:pt x="161" y="100"/>
                  </a:cubicBezTo>
                  <a:cubicBezTo>
                    <a:pt x="165" y="100"/>
                    <a:pt x="167" y="101"/>
                    <a:pt x="169" y="104"/>
                  </a:cubicBezTo>
                  <a:cubicBezTo>
                    <a:pt x="170" y="107"/>
                    <a:pt x="171" y="110"/>
                    <a:pt x="171" y="114"/>
                  </a:cubicBezTo>
                  <a:cubicBezTo>
                    <a:pt x="171" y="118"/>
                    <a:pt x="170" y="128"/>
                    <a:pt x="169" y="134"/>
                  </a:cubicBezTo>
                  <a:cubicBezTo>
                    <a:pt x="153" y="198"/>
                    <a:pt x="153" y="198"/>
                    <a:pt x="153" y="198"/>
                  </a:cubicBezTo>
                  <a:cubicBezTo>
                    <a:pt x="152" y="201"/>
                    <a:pt x="152" y="204"/>
                    <a:pt x="152" y="205"/>
                  </a:cubicBezTo>
                  <a:cubicBezTo>
                    <a:pt x="152" y="206"/>
                    <a:pt x="152" y="206"/>
                    <a:pt x="152" y="207"/>
                  </a:cubicBezTo>
                  <a:cubicBezTo>
                    <a:pt x="154" y="206"/>
                    <a:pt x="165" y="199"/>
                    <a:pt x="172" y="192"/>
                  </a:cubicBezTo>
                  <a:cubicBezTo>
                    <a:pt x="174" y="190"/>
                    <a:pt x="174" y="190"/>
                    <a:pt x="174" y="190"/>
                  </a:cubicBezTo>
                  <a:cubicBezTo>
                    <a:pt x="180" y="204"/>
                    <a:pt x="180" y="204"/>
                    <a:pt x="180" y="204"/>
                  </a:cubicBezTo>
                  <a:cubicBezTo>
                    <a:pt x="181" y="205"/>
                    <a:pt x="181" y="205"/>
                    <a:pt x="181" y="205"/>
                  </a:cubicBezTo>
                  <a:lnTo>
                    <a:pt x="180" y="206"/>
                  </a:lnTo>
                  <a:close/>
                </a:path>
              </a:pathLst>
            </a:custGeom>
            <a:solidFill>
              <a:srgbClr val="20202E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sp>
        <p:nvSpPr>
          <p:cNvPr id="27" name="矩形 26"/>
          <p:cNvSpPr/>
          <p:nvPr/>
        </p:nvSpPr>
        <p:spPr>
          <a:xfrm>
            <a:off x="524304" y="3777790"/>
            <a:ext cx="1969486" cy="565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点击添加正文、温馨提示正文行距在</a:t>
            </a:r>
            <a:r>
              <a:rPr lang="en-US" altLang="zh-CN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1.2~1.3</a:t>
            </a: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之间点击添加正文、温馨提示正文行距在</a:t>
            </a:r>
          </a:p>
        </p:txBody>
      </p:sp>
      <p:sp>
        <p:nvSpPr>
          <p:cNvPr id="28" name="矩形 27"/>
          <p:cNvSpPr/>
          <p:nvPr/>
        </p:nvSpPr>
        <p:spPr>
          <a:xfrm>
            <a:off x="276125" y="2655518"/>
            <a:ext cx="1969486" cy="565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点击添加正文、温馨提示正文行距在</a:t>
            </a:r>
            <a:r>
              <a:rPr lang="en-US" altLang="zh-CN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1.2~1.3</a:t>
            </a: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之间点击添加正文、温馨提示正文行距在</a:t>
            </a:r>
          </a:p>
        </p:txBody>
      </p:sp>
      <p:sp>
        <p:nvSpPr>
          <p:cNvPr id="29" name="矩形 28"/>
          <p:cNvSpPr/>
          <p:nvPr/>
        </p:nvSpPr>
        <p:spPr>
          <a:xfrm>
            <a:off x="523719" y="1627906"/>
            <a:ext cx="1969486" cy="565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点击添加正文、温馨提示正文行距在</a:t>
            </a:r>
            <a:r>
              <a:rPr lang="en-US" altLang="zh-CN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1.2~1.3</a:t>
            </a: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之间点击添加正文、温馨提示正文行距在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5913923" y="3747320"/>
            <a:ext cx="670337" cy="670337"/>
            <a:chOff x="7885229" y="4996425"/>
            <a:chExt cx="893782" cy="893782"/>
          </a:xfrm>
        </p:grpSpPr>
        <p:sp>
          <p:nvSpPr>
            <p:cNvPr id="31" name="椭圆 30"/>
            <p:cNvSpPr/>
            <p:nvPr/>
          </p:nvSpPr>
          <p:spPr>
            <a:xfrm>
              <a:off x="7885229" y="4996425"/>
              <a:ext cx="893782" cy="89378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32" name="Freeform 369"/>
            <p:cNvSpPr>
              <a:spLocks noEditPoints="1"/>
            </p:cNvSpPr>
            <p:nvPr/>
          </p:nvSpPr>
          <p:spPr bwMode="auto">
            <a:xfrm>
              <a:off x="7946042" y="5049016"/>
              <a:ext cx="763200" cy="763200"/>
            </a:xfrm>
            <a:custGeom>
              <a:avLst/>
              <a:gdLst>
                <a:gd name="T0" fmla="*/ 144 w 288"/>
                <a:gd name="T1" fmla="*/ 0 h 288"/>
                <a:gd name="T2" fmla="*/ 0 w 288"/>
                <a:gd name="T3" fmla="*/ 144 h 288"/>
                <a:gd name="T4" fmla="*/ 144 w 288"/>
                <a:gd name="T5" fmla="*/ 288 h 288"/>
                <a:gd name="T6" fmla="*/ 288 w 288"/>
                <a:gd name="T7" fmla="*/ 144 h 288"/>
                <a:gd name="T8" fmla="*/ 144 w 288"/>
                <a:gd name="T9" fmla="*/ 0 h 288"/>
                <a:gd name="T10" fmla="*/ 193 w 288"/>
                <a:gd name="T11" fmla="*/ 132 h 288"/>
                <a:gd name="T12" fmla="*/ 178 w 288"/>
                <a:gd name="T13" fmla="*/ 128 h 288"/>
                <a:gd name="T14" fmla="*/ 128 w 288"/>
                <a:gd name="T15" fmla="*/ 178 h 288"/>
                <a:gd name="T16" fmla="*/ 133 w 288"/>
                <a:gd name="T17" fmla="*/ 193 h 288"/>
                <a:gd name="T18" fmla="*/ 92 w 288"/>
                <a:gd name="T19" fmla="*/ 233 h 288"/>
                <a:gd name="T20" fmla="*/ 88 w 288"/>
                <a:gd name="T21" fmla="*/ 230 h 288"/>
                <a:gd name="T22" fmla="*/ 106 w 288"/>
                <a:gd name="T23" fmla="*/ 203 h 288"/>
                <a:gd name="T24" fmla="*/ 85 w 288"/>
                <a:gd name="T25" fmla="*/ 182 h 288"/>
                <a:gd name="T26" fmla="*/ 58 w 288"/>
                <a:gd name="T27" fmla="*/ 200 h 288"/>
                <a:gd name="T28" fmla="*/ 55 w 288"/>
                <a:gd name="T29" fmla="*/ 196 h 288"/>
                <a:gd name="T30" fmla="*/ 95 w 288"/>
                <a:gd name="T31" fmla="*/ 155 h 288"/>
                <a:gd name="T32" fmla="*/ 110 w 288"/>
                <a:gd name="T33" fmla="*/ 161 h 288"/>
                <a:gd name="T34" fmla="*/ 160 w 288"/>
                <a:gd name="T35" fmla="*/ 110 h 288"/>
                <a:gd name="T36" fmla="*/ 155 w 288"/>
                <a:gd name="T37" fmla="*/ 95 h 288"/>
                <a:gd name="T38" fmla="*/ 196 w 288"/>
                <a:gd name="T39" fmla="*/ 54 h 288"/>
                <a:gd name="T40" fmla="*/ 200 w 288"/>
                <a:gd name="T41" fmla="*/ 58 h 288"/>
                <a:gd name="T42" fmla="*/ 182 w 288"/>
                <a:gd name="T43" fmla="*/ 85 h 288"/>
                <a:gd name="T44" fmla="*/ 203 w 288"/>
                <a:gd name="T45" fmla="*/ 106 h 288"/>
                <a:gd name="T46" fmla="*/ 230 w 288"/>
                <a:gd name="T47" fmla="*/ 88 h 288"/>
                <a:gd name="T48" fmla="*/ 233 w 288"/>
                <a:gd name="T49" fmla="*/ 92 h 288"/>
                <a:gd name="T50" fmla="*/ 193 w 288"/>
                <a:gd name="T51" fmla="*/ 132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88" h="288">
                  <a:moveTo>
                    <a:pt x="144" y="0"/>
                  </a:moveTo>
                  <a:cubicBezTo>
                    <a:pt x="64" y="0"/>
                    <a:pt x="0" y="65"/>
                    <a:pt x="0" y="144"/>
                  </a:cubicBezTo>
                  <a:cubicBezTo>
                    <a:pt x="0" y="224"/>
                    <a:pt x="64" y="288"/>
                    <a:pt x="144" y="288"/>
                  </a:cubicBezTo>
                  <a:cubicBezTo>
                    <a:pt x="224" y="288"/>
                    <a:pt x="288" y="22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193" y="132"/>
                  </a:moveTo>
                  <a:cubicBezTo>
                    <a:pt x="188" y="132"/>
                    <a:pt x="183" y="131"/>
                    <a:pt x="178" y="128"/>
                  </a:cubicBezTo>
                  <a:cubicBezTo>
                    <a:pt x="128" y="178"/>
                    <a:pt x="128" y="178"/>
                    <a:pt x="128" y="178"/>
                  </a:cubicBezTo>
                  <a:cubicBezTo>
                    <a:pt x="131" y="183"/>
                    <a:pt x="133" y="188"/>
                    <a:pt x="133" y="193"/>
                  </a:cubicBezTo>
                  <a:cubicBezTo>
                    <a:pt x="133" y="214"/>
                    <a:pt x="113" y="233"/>
                    <a:pt x="92" y="233"/>
                  </a:cubicBezTo>
                  <a:cubicBezTo>
                    <a:pt x="92" y="233"/>
                    <a:pt x="90" y="231"/>
                    <a:pt x="88" y="230"/>
                  </a:cubicBezTo>
                  <a:cubicBezTo>
                    <a:pt x="105" y="213"/>
                    <a:pt x="106" y="214"/>
                    <a:pt x="106" y="203"/>
                  </a:cubicBezTo>
                  <a:cubicBezTo>
                    <a:pt x="106" y="195"/>
                    <a:pt x="93" y="182"/>
                    <a:pt x="85" y="182"/>
                  </a:cubicBezTo>
                  <a:cubicBezTo>
                    <a:pt x="75" y="182"/>
                    <a:pt x="75" y="183"/>
                    <a:pt x="58" y="200"/>
                  </a:cubicBezTo>
                  <a:cubicBezTo>
                    <a:pt x="57" y="198"/>
                    <a:pt x="55" y="196"/>
                    <a:pt x="55" y="196"/>
                  </a:cubicBezTo>
                  <a:cubicBezTo>
                    <a:pt x="54" y="175"/>
                    <a:pt x="74" y="155"/>
                    <a:pt x="95" y="155"/>
                  </a:cubicBezTo>
                  <a:cubicBezTo>
                    <a:pt x="100" y="155"/>
                    <a:pt x="105" y="157"/>
                    <a:pt x="110" y="161"/>
                  </a:cubicBezTo>
                  <a:cubicBezTo>
                    <a:pt x="160" y="110"/>
                    <a:pt x="160" y="110"/>
                    <a:pt x="160" y="110"/>
                  </a:cubicBezTo>
                  <a:cubicBezTo>
                    <a:pt x="157" y="105"/>
                    <a:pt x="155" y="100"/>
                    <a:pt x="155" y="95"/>
                  </a:cubicBezTo>
                  <a:cubicBezTo>
                    <a:pt x="155" y="74"/>
                    <a:pt x="175" y="55"/>
                    <a:pt x="196" y="54"/>
                  </a:cubicBezTo>
                  <a:cubicBezTo>
                    <a:pt x="196" y="54"/>
                    <a:pt x="198" y="57"/>
                    <a:pt x="200" y="58"/>
                  </a:cubicBezTo>
                  <a:cubicBezTo>
                    <a:pt x="183" y="75"/>
                    <a:pt x="182" y="74"/>
                    <a:pt x="182" y="85"/>
                  </a:cubicBezTo>
                  <a:cubicBezTo>
                    <a:pt x="182" y="93"/>
                    <a:pt x="195" y="106"/>
                    <a:pt x="203" y="106"/>
                  </a:cubicBezTo>
                  <a:cubicBezTo>
                    <a:pt x="213" y="106"/>
                    <a:pt x="213" y="105"/>
                    <a:pt x="230" y="88"/>
                  </a:cubicBezTo>
                  <a:cubicBezTo>
                    <a:pt x="231" y="90"/>
                    <a:pt x="233" y="92"/>
                    <a:pt x="233" y="92"/>
                  </a:cubicBezTo>
                  <a:cubicBezTo>
                    <a:pt x="234" y="113"/>
                    <a:pt x="214" y="132"/>
                    <a:pt x="193" y="132"/>
                  </a:cubicBezTo>
                  <a:close/>
                </a:path>
              </a:pathLst>
            </a:custGeom>
            <a:solidFill>
              <a:srgbClr val="1ED5B7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196643" y="2689238"/>
            <a:ext cx="670337" cy="670337"/>
            <a:chOff x="8262189" y="3585649"/>
            <a:chExt cx="893782" cy="893782"/>
          </a:xfrm>
        </p:grpSpPr>
        <p:sp>
          <p:nvSpPr>
            <p:cNvPr id="34" name="椭圆 33"/>
            <p:cNvSpPr/>
            <p:nvPr/>
          </p:nvSpPr>
          <p:spPr>
            <a:xfrm>
              <a:off x="8262189" y="3585649"/>
              <a:ext cx="893782" cy="89378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35" name="Freeform 737"/>
            <p:cNvSpPr>
              <a:spLocks noEditPoints="1"/>
            </p:cNvSpPr>
            <p:nvPr/>
          </p:nvSpPr>
          <p:spPr bwMode="auto">
            <a:xfrm>
              <a:off x="8331929" y="3661381"/>
              <a:ext cx="763200" cy="763200"/>
            </a:xfrm>
            <a:custGeom>
              <a:avLst/>
              <a:gdLst>
                <a:gd name="T0" fmla="*/ 144 w 288"/>
                <a:gd name="T1" fmla="*/ 0 h 288"/>
                <a:gd name="T2" fmla="*/ 0 w 288"/>
                <a:gd name="T3" fmla="*/ 144 h 288"/>
                <a:gd name="T4" fmla="*/ 144 w 288"/>
                <a:gd name="T5" fmla="*/ 288 h 288"/>
                <a:gd name="T6" fmla="*/ 288 w 288"/>
                <a:gd name="T7" fmla="*/ 144 h 288"/>
                <a:gd name="T8" fmla="*/ 144 w 288"/>
                <a:gd name="T9" fmla="*/ 0 h 288"/>
                <a:gd name="T10" fmla="*/ 63 w 288"/>
                <a:gd name="T11" fmla="*/ 189 h 288"/>
                <a:gd name="T12" fmla="*/ 77 w 288"/>
                <a:gd name="T13" fmla="*/ 172 h 288"/>
                <a:gd name="T14" fmla="*/ 58 w 288"/>
                <a:gd name="T15" fmla="*/ 147 h 288"/>
                <a:gd name="T16" fmla="*/ 58 w 288"/>
                <a:gd name="T17" fmla="*/ 99 h 288"/>
                <a:gd name="T18" fmla="*/ 83 w 288"/>
                <a:gd name="T19" fmla="*/ 73 h 288"/>
                <a:gd name="T20" fmla="*/ 170 w 288"/>
                <a:gd name="T21" fmla="*/ 73 h 288"/>
                <a:gd name="T22" fmla="*/ 195 w 288"/>
                <a:gd name="T23" fmla="*/ 99 h 288"/>
                <a:gd name="T24" fmla="*/ 195 w 288"/>
                <a:gd name="T25" fmla="*/ 147 h 288"/>
                <a:gd name="T26" fmla="*/ 170 w 288"/>
                <a:gd name="T27" fmla="*/ 173 h 288"/>
                <a:gd name="T28" fmla="*/ 109 w 288"/>
                <a:gd name="T29" fmla="*/ 173 h 288"/>
                <a:gd name="T30" fmla="*/ 70 w 288"/>
                <a:gd name="T31" fmla="*/ 192 h 288"/>
                <a:gd name="T32" fmla="*/ 63 w 288"/>
                <a:gd name="T33" fmla="*/ 189 h 288"/>
                <a:gd name="T34" fmla="*/ 229 w 288"/>
                <a:gd name="T35" fmla="*/ 173 h 288"/>
                <a:gd name="T36" fmla="*/ 211 w 288"/>
                <a:gd name="T37" fmla="*/ 197 h 288"/>
                <a:gd name="T38" fmla="*/ 224 w 288"/>
                <a:gd name="T39" fmla="*/ 214 h 288"/>
                <a:gd name="T40" fmla="*/ 179 w 288"/>
                <a:gd name="T41" fmla="*/ 198 h 288"/>
                <a:gd name="T42" fmla="*/ 118 w 288"/>
                <a:gd name="T43" fmla="*/ 198 h 288"/>
                <a:gd name="T44" fmla="*/ 102 w 288"/>
                <a:gd name="T45" fmla="*/ 193 h 288"/>
                <a:gd name="T46" fmla="*/ 113 w 288"/>
                <a:gd name="T47" fmla="*/ 184 h 288"/>
                <a:gd name="T48" fmla="*/ 170 w 288"/>
                <a:gd name="T49" fmla="*/ 184 h 288"/>
                <a:gd name="T50" fmla="*/ 207 w 288"/>
                <a:gd name="T51" fmla="*/ 147 h 288"/>
                <a:gd name="T52" fmla="*/ 207 w 288"/>
                <a:gd name="T53" fmla="*/ 99 h 288"/>
                <a:gd name="T54" fmla="*/ 229 w 288"/>
                <a:gd name="T55" fmla="*/ 124 h 288"/>
                <a:gd name="T56" fmla="*/ 229 w 288"/>
                <a:gd name="T57" fmla="*/ 173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88">
                  <a:moveTo>
                    <a:pt x="144" y="0"/>
                  </a:moveTo>
                  <a:cubicBezTo>
                    <a:pt x="64" y="0"/>
                    <a:pt x="0" y="65"/>
                    <a:pt x="0" y="144"/>
                  </a:cubicBezTo>
                  <a:cubicBezTo>
                    <a:pt x="0" y="224"/>
                    <a:pt x="64" y="288"/>
                    <a:pt x="144" y="288"/>
                  </a:cubicBezTo>
                  <a:cubicBezTo>
                    <a:pt x="224" y="288"/>
                    <a:pt x="288" y="22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63" y="189"/>
                  </a:moveTo>
                  <a:cubicBezTo>
                    <a:pt x="71" y="183"/>
                    <a:pt x="75" y="177"/>
                    <a:pt x="77" y="172"/>
                  </a:cubicBezTo>
                  <a:cubicBezTo>
                    <a:pt x="66" y="169"/>
                    <a:pt x="58" y="159"/>
                    <a:pt x="58" y="147"/>
                  </a:cubicBezTo>
                  <a:cubicBezTo>
                    <a:pt x="58" y="99"/>
                    <a:pt x="58" y="99"/>
                    <a:pt x="58" y="99"/>
                  </a:cubicBezTo>
                  <a:cubicBezTo>
                    <a:pt x="58" y="84"/>
                    <a:pt x="69" y="73"/>
                    <a:pt x="83" y="73"/>
                  </a:cubicBezTo>
                  <a:cubicBezTo>
                    <a:pt x="170" y="73"/>
                    <a:pt x="170" y="73"/>
                    <a:pt x="170" y="73"/>
                  </a:cubicBezTo>
                  <a:cubicBezTo>
                    <a:pt x="184" y="73"/>
                    <a:pt x="195" y="84"/>
                    <a:pt x="195" y="99"/>
                  </a:cubicBezTo>
                  <a:cubicBezTo>
                    <a:pt x="195" y="147"/>
                    <a:pt x="195" y="147"/>
                    <a:pt x="195" y="147"/>
                  </a:cubicBezTo>
                  <a:cubicBezTo>
                    <a:pt x="195" y="161"/>
                    <a:pt x="184" y="173"/>
                    <a:pt x="170" y="173"/>
                  </a:cubicBezTo>
                  <a:cubicBezTo>
                    <a:pt x="109" y="173"/>
                    <a:pt x="109" y="173"/>
                    <a:pt x="109" y="173"/>
                  </a:cubicBezTo>
                  <a:cubicBezTo>
                    <a:pt x="94" y="188"/>
                    <a:pt x="78" y="192"/>
                    <a:pt x="70" y="192"/>
                  </a:cubicBezTo>
                  <a:cubicBezTo>
                    <a:pt x="64" y="192"/>
                    <a:pt x="61" y="190"/>
                    <a:pt x="63" y="189"/>
                  </a:cubicBezTo>
                  <a:close/>
                  <a:moveTo>
                    <a:pt x="229" y="173"/>
                  </a:moveTo>
                  <a:cubicBezTo>
                    <a:pt x="229" y="185"/>
                    <a:pt x="221" y="195"/>
                    <a:pt x="211" y="197"/>
                  </a:cubicBezTo>
                  <a:cubicBezTo>
                    <a:pt x="212" y="203"/>
                    <a:pt x="216" y="208"/>
                    <a:pt x="224" y="214"/>
                  </a:cubicBezTo>
                  <a:cubicBezTo>
                    <a:pt x="229" y="218"/>
                    <a:pt x="203" y="223"/>
                    <a:pt x="179" y="198"/>
                  </a:cubicBezTo>
                  <a:cubicBezTo>
                    <a:pt x="118" y="198"/>
                    <a:pt x="118" y="198"/>
                    <a:pt x="118" y="198"/>
                  </a:cubicBezTo>
                  <a:cubicBezTo>
                    <a:pt x="112" y="198"/>
                    <a:pt x="106" y="196"/>
                    <a:pt x="102" y="193"/>
                  </a:cubicBezTo>
                  <a:cubicBezTo>
                    <a:pt x="106" y="190"/>
                    <a:pt x="109" y="188"/>
                    <a:pt x="113" y="184"/>
                  </a:cubicBezTo>
                  <a:cubicBezTo>
                    <a:pt x="170" y="184"/>
                    <a:pt x="170" y="184"/>
                    <a:pt x="170" y="184"/>
                  </a:cubicBezTo>
                  <a:cubicBezTo>
                    <a:pt x="190" y="184"/>
                    <a:pt x="207" y="167"/>
                    <a:pt x="207" y="147"/>
                  </a:cubicBezTo>
                  <a:cubicBezTo>
                    <a:pt x="207" y="99"/>
                    <a:pt x="207" y="99"/>
                    <a:pt x="207" y="99"/>
                  </a:cubicBezTo>
                  <a:cubicBezTo>
                    <a:pt x="219" y="100"/>
                    <a:pt x="229" y="111"/>
                    <a:pt x="229" y="124"/>
                  </a:cubicBezTo>
                  <a:lnTo>
                    <a:pt x="229" y="173"/>
                  </a:lnTo>
                  <a:close/>
                </a:path>
              </a:pathLst>
            </a:custGeom>
            <a:solidFill>
              <a:srgbClr val="1ED5B7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932973" y="1694316"/>
            <a:ext cx="670337" cy="670337"/>
            <a:chOff x="7910629" y="2259087"/>
            <a:chExt cx="893782" cy="893782"/>
          </a:xfrm>
        </p:grpSpPr>
        <p:sp>
          <p:nvSpPr>
            <p:cNvPr id="37" name="椭圆 36"/>
            <p:cNvSpPr/>
            <p:nvPr/>
          </p:nvSpPr>
          <p:spPr>
            <a:xfrm>
              <a:off x="7910629" y="2259087"/>
              <a:ext cx="893782" cy="89378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38" name="Freeform 723"/>
            <p:cNvSpPr>
              <a:spLocks noEditPoints="1"/>
            </p:cNvSpPr>
            <p:nvPr/>
          </p:nvSpPr>
          <p:spPr bwMode="auto">
            <a:xfrm>
              <a:off x="7979208" y="2327673"/>
              <a:ext cx="763200" cy="763200"/>
            </a:xfrm>
            <a:custGeom>
              <a:avLst/>
              <a:gdLst>
                <a:gd name="T0" fmla="*/ 144 w 288"/>
                <a:gd name="T1" fmla="*/ 0 h 288"/>
                <a:gd name="T2" fmla="*/ 0 w 288"/>
                <a:gd name="T3" fmla="*/ 144 h 288"/>
                <a:gd name="T4" fmla="*/ 144 w 288"/>
                <a:gd name="T5" fmla="*/ 288 h 288"/>
                <a:gd name="T6" fmla="*/ 288 w 288"/>
                <a:gd name="T7" fmla="*/ 144 h 288"/>
                <a:gd name="T8" fmla="*/ 144 w 288"/>
                <a:gd name="T9" fmla="*/ 0 h 288"/>
                <a:gd name="T10" fmla="*/ 229 w 288"/>
                <a:gd name="T11" fmla="*/ 168 h 288"/>
                <a:gd name="T12" fmla="*/ 169 w 288"/>
                <a:gd name="T13" fmla="*/ 227 h 288"/>
                <a:gd name="T14" fmla="*/ 162 w 288"/>
                <a:gd name="T15" fmla="*/ 227 h 288"/>
                <a:gd name="T16" fmla="*/ 80 w 288"/>
                <a:gd name="T17" fmla="*/ 145 h 288"/>
                <a:gd name="T18" fmla="*/ 76 w 288"/>
                <a:gd name="T19" fmla="*/ 137 h 288"/>
                <a:gd name="T20" fmla="*/ 72 w 288"/>
                <a:gd name="T21" fmla="*/ 92 h 288"/>
                <a:gd name="T22" fmla="*/ 75 w 288"/>
                <a:gd name="T23" fmla="*/ 84 h 288"/>
                <a:gd name="T24" fmla="*/ 86 w 288"/>
                <a:gd name="T25" fmla="*/ 74 h 288"/>
                <a:gd name="T26" fmla="*/ 94 w 288"/>
                <a:gd name="T27" fmla="*/ 71 h 288"/>
                <a:gd name="T28" fmla="*/ 138 w 288"/>
                <a:gd name="T29" fmla="*/ 75 h 288"/>
                <a:gd name="T30" fmla="*/ 147 w 288"/>
                <a:gd name="T31" fmla="*/ 79 h 288"/>
                <a:gd name="T32" fmla="*/ 229 w 288"/>
                <a:gd name="T33" fmla="*/ 160 h 288"/>
                <a:gd name="T34" fmla="*/ 229 w 288"/>
                <a:gd name="T35" fmla="*/ 16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8" h="288">
                  <a:moveTo>
                    <a:pt x="144" y="0"/>
                  </a:moveTo>
                  <a:cubicBezTo>
                    <a:pt x="64" y="0"/>
                    <a:pt x="0" y="65"/>
                    <a:pt x="0" y="144"/>
                  </a:cubicBezTo>
                  <a:cubicBezTo>
                    <a:pt x="0" y="224"/>
                    <a:pt x="64" y="288"/>
                    <a:pt x="144" y="288"/>
                  </a:cubicBezTo>
                  <a:cubicBezTo>
                    <a:pt x="224" y="288"/>
                    <a:pt x="288" y="22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29" y="168"/>
                  </a:moveTo>
                  <a:cubicBezTo>
                    <a:pt x="169" y="227"/>
                    <a:pt x="169" y="227"/>
                    <a:pt x="169" y="227"/>
                  </a:cubicBezTo>
                  <a:cubicBezTo>
                    <a:pt x="167" y="229"/>
                    <a:pt x="164" y="229"/>
                    <a:pt x="162" y="227"/>
                  </a:cubicBezTo>
                  <a:cubicBezTo>
                    <a:pt x="80" y="145"/>
                    <a:pt x="80" y="145"/>
                    <a:pt x="80" y="145"/>
                  </a:cubicBezTo>
                  <a:cubicBezTo>
                    <a:pt x="78" y="143"/>
                    <a:pt x="77" y="140"/>
                    <a:pt x="76" y="137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2" y="90"/>
                    <a:pt x="74" y="86"/>
                    <a:pt x="75" y="84"/>
                  </a:cubicBezTo>
                  <a:cubicBezTo>
                    <a:pt x="86" y="74"/>
                    <a:pt x="86" y="74"/>
                    <a:pt x="86" y="74"/>
                  </a:cubicBezTo>
                  <a:cubicBezTo>
                    <a:pt x="88" y="72"/>
                    <a:pt x="91" y="70"/>
                    <a:pt x="94" y="71"/>
                  </a:cubicBezTo>
                  <a:cubicBezTo>
                    <a:pt x="138" y="75"/>
                    <a:pt x="138" y="75"/>
                    <a:pt x="138" y="75"/>
                  </a:cubicBezTo>
                  <a:cubicBezTo>
                    <a:pt x="141" y="75"/>
                    <a:pt x="145" y="77"/>
                    <a:pt x="147" y="79"/>
                  </a:cubicBezTo>
                  <a:cubicBezTo>
                    <a:pt x="229" y="160"/>
                    <a:pt x="229" y="160"/>
                    <a:pt x="229" y="160"/>
                  </a:cubicBezTo>
                  <a:cubicBezTo>
                    <a:pt x="231" y="162"/>
                    <a:pt x="231" y="166"/>
                    <a:pt x="229" y="168"/>
                  </a:cubicBezTo>
                  <a:close/>
                </a:path>
              </a:pathLst>
            </a:custGeom>
            <a:solidFill>
              <a:srgbClr val="1ED5B7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sp>
        <p:nvSpPr>
          <p:cNvPr id="39" name="矩形 38"/>
          <p:cNvSpPr/>
          <p:nvPr/>
        </p:nvSpPr>
        <p:spPr>
          <a:xfrm>
            <a:off x="6654744" y="1706558"/>
            <a:ext cx="1969486" cy="565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点击添加正文、温馨提示正文行距在</a:t>
            </a:r>
            <a:r>
              <a:rPr lang="en-US" altLang="zh-CN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1.2~1.3</a:t>
            </a: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之间点击添加正文、温馨提示正文行距在</a:t>
            </a:r>
          </a:p>
        </p:txBody>
      </p:sp>
      <p:sp>
        <p:nvSpPr>
          <p:cNvPr id="40" name="矩形 39"/>
          <p:cNvSpPr/>
          <p:nvPr/>
        </p:nvSpPr>
        <p:spPr>
          <a:xfrm>
            <a:off x="6873653" y="2719708"/>
            <a:ext cx="1969486" cy="565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点击添加正文、温馨提示正文行距在</a:t>
            </a:r>
            <a:r>
              <a:rPr lang="en-US" altLang="zh-CN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1.2~1.3</a:t>
            </a: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之间点击添加正文、温馨提示正文行距在</a:t>
            </a:r>
          </a:p>
        </p:txBody>
      </p:sp>
      <p:sp>
        <p:nvSpPr>
          <p:cNvPr id="41" name="矩形 40"/>
          <p:cNvSpPr/>
          <p:nvPr/>
        </p:nvSpPr>
        <p:spPr>
          <a:xfrm>
            <a:off x="6603309" y="3841838"/>
            <a:ext cx="1969486" cy="565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点击添加正文、温馨提示正文行距在</a:t>
            </a:r>
            <a:r>
              <a:rPr lang="en-US" altLang="zh-CN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1.2~1.3</a:t>
            </a:r>
            <a:r>
              <a:rPr lang="zh-CN" altLang="en-US" sz="788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之间点击添加正文、温馨提示正文行距在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3662331" y="2805074"/>
            <a:ext cx="1721053" cy="446992"/>
            <a:chOff x="5158599" y="3146136"/>
            <a:chExt cx="2294737" cy="595989"/>
          </a:xfrm>
        </p:grpSpPr>
        <p:sp>
          <p:nvSpPr>
            <p:cNvPr id="43" name="文本框 42"/>
            <p:cNvSpPr txBox="1"/>
            <p:nvPr/>
          </p:nvSpPr>
          <p:spPr>
            <a:xfrm>
              <a:off x="5158599" y="3146136"/>
              <a:ext cx="2294737" cy="430886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2">
                      <a:lumMod val="25000"/>
                      <a:alpha val="85000"/>
                    </a:schemeClr>
                  </a:solidFill>
                  <a:latin typeface="+mn-ea"/>
                </a:defRPr>
              </a:lvl1pPr>
            </a:lstStyle>
            <a:p>
              <a:pPr algn="ctr"/>
              <a:r>
                <a:rPr lang="zh-CN" altLang="en-US" sz="1500"/>
                <a:t>点击此处添加标题</a:t>
              </a:r>
            </a:p>
          </p:txBody>
        </p:sp>
        <p:sp>
          <p:nvSpPr>
            <p:cNvPr id="44" name="矩形 43"/>
            <p:cNvSpPr/>
            <p:nvPr/>
          </p:nvSpPr>
          <p:spPr>
            <a:xfrm>
              <a:off x="5158599" y="3457345"/>
              <a:ext cx="2211156" cy="2847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788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CLICK HERE TO ADD THE TITLE</a:t>
              </a:r>
              <a:endParaRPr lang="zh-CN" altLang="en-US" sz="788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3936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9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9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65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xit" presetSubtype="544" fill="hold" nodeType="withEffect">
                                  <p:stCondLst>
                                    <p:cond delay="7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7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7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7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7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1" nodeType="withEffect">
                                  <p:stCondLst>
                                    <p:cond delay="7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1" nodeType="withEffect">
                                  <p:stCondLst>
                                    <p:cond delay="7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7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7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grpId="1" nodeType="withEffect">
                                  <p:stCondLst>
                                    <p:cond delay="7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grpId="1" nodeType="withEffect">
                                  <p:stCondLst>
                                    <p:cond delay="7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7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0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7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grpId="1" nodeType="withEffect">
                                  <p:stCondLst>
                                    <p:cond delay="7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2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grpId="1" nodeType="withEffect">
                                  <p:stCondLst>
                                    <p:cond delay="7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7" grpId="1"/>
      <p:bldP spid="28" grpId="0"/>
      <p:bldP spid="28" grpId="1"/>
      <p:bldP spid="29" grpId="0"/>
      <p:bldP spid="29" grpId="1"/>
      <p:bldP spid="39" grpId="0"/>
      <p:bldP spid="39" grpId="1"/>
      <p:bldP spid="40" grpId="0"/>
      <p:bldP spid="40" grpId="1"/>
      <p:bldP spid="41" grpId="0"/>
      <p:bldP spid="41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20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2102393" y="482981"/>
            <a:ext cx="2647379" cy="149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9700" b="0" i="0" u="none" strike="noStrike" cap="none" normalizeH="0" baseline="0" dirty="0" smtClean="0">
                <a:ln>
                  <a:noFill/>
                </a:ln>
                <a:solidFill>
                  <a:srgbClr val="1ED5B7"/>
                </a:solidFill>
                <a:effectLst/>
                <a:latin typeface="Impact" panose="020B080603090205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20XX</a:t>
            </a: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1239153" y="1809863"/>
            <a:ext cx="3991798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3500" b="0" i="0" u="none" strike="noStrike" cap="none" normalizeH="0" baseline="0" dirty="0" smtClean="0">
                <a:ln>
                  <a:noFill/>
                </a:ln>
                <a:solidFill>
                  <a:srgbClr val="1ED5B7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BUSINESS REPO</a:t>
            </a:r>
            <a:r>
              <a:rPr kumimoji="0" lang="en-US" altLang="zh-CN" sz="3500" b="0" i="0" u="none" strike="noStrike" cap="none" normalizeH="0" baseline="0" dirty="0" smtClean="0">
                <a:ln>
                  <a:noFill/>
                </a:ln>
                <a:solidFill>
                  <a:srgbClr val="1ED5B7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RT</a:t>
            </a: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929182" y="2986821"/>
            <a:ext cx="4803431" cy="200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9pPr>
          </a:lstStyle>
          <a:p>
            <a:pPr lvl="0" defTabSz="914400"/>
            <a:r>
              <a:rPr lang="en-US" altLang="zh-CN" sz="1300" dirty="0">
                <a:solidFill>
                  <a:srgbClr val="1ED5B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Demonstration finished, thank you watch, welcome to guide</a:t>
            </a: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Rectangle 16"/>
          <p:cNvSpPr>
            <a:spLocks noChangeArrowheads="1"/>
          </p:cNvSpPr>
          <p:nvPr/>
        </p:nvSpPr>
        <p:spPr bwMode="auto">
          <a:xfrm>
            <a:off x="3727450" y="5136677"/>
            <a:ext cx="5416550" cy="3175"/>
          </a:xfrm>
          <a:prstGeom prst="rect">
            <a:avLst/>
          </a:prstGeom>
          <a:solidFill>
            <a:srgbClr val="8EEAD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Rectangle 17"/>
          <p:cNvSpPr>
            <a:spLocks noChangeArrowheads="1"/>
          </p:cNvSpPr>
          <p:nvPr/>
        </p:nvSpPr>
        <p:spPr bwMode="auto">
          <a:xfrm>
            <a:off x="3727450" y="5136677"/>
            <a:ext cx="5416550" cy="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Freeform 18"/>
          <p:cNvSpPr/>
          <p:nvPr/>
        </p:nvSpPr>
        <p:spPr bwMode="auto">
          <a:xfrm>
            <a:off x="3727450" y="914772"/>
            <a:ext cx="5813102" cy="4221906"/>
          </a:xfrm>
          <a:custGeom>
            <a:avLst/>
            <a:gdLst>
              <a:gd name="T0" fmla="*/ 3412 w 3412"/>
              <a:gd name="T1" fmla="*/ 0 h 2827"/>
              <a:gd name="T2" fmla="*/ 0 w 3412"/>
              <a:gd name="T3" fmla="*/ 2827 h 2827"/>
              <a:gd name="T4" fmla="*/ 3412 w 3412"/>
              <a:gd name="T5" fmla="*/ 2827 h 2827"/>
              <a:gd name="T6" fmla="*/ 3412 w 3412"/>
              <a:gd name="T7" fmla="*/ 0 h 2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12" h="2827">
                <a:moveTo>
                  <a:pt x="3412" y="0"/>
                </a:moveTo>
                <a:lnTo>
                  <a:pt x="0" y="2827"/>
                </a:lnTo>
                <a:lnTo>
                  <a:pt x="3412" y="2827"/>
                </a:lnTo>
                <a:lnTo>
                  <a:pt x="3412" y="0"/>
                </a:lnTo>
                <a:close/>
              </a:path>
            </a:pathLst>
          </a:custGeom>
          <a:solidFill>
            <a:srgbClr val="1ED5B7">
              <a:alpha val="5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reeform 19"/>
          <p:cNvSpPr/>
          <p:nvPr/>
        </p:nvSpPr>
        <p:spPr bwMode="auto">
          <a:xfrm>
            <a:off x="3727450" y="648815"/>
            <a:ext cx="5416550" cy="4487863"/>
          </a:xfrm>
          <a:custGeom>
            <a:avLst/>
            <a:gdLst>
              <a:gd name="T0" fmla="*/ 3412 w 3412"/>
              <a:gd name="T1" fmla="*/ 0 h 2827"/>
              <a:gd name="T2" fmla="*/ 0 w 3412"/>
              <a:gd name="T3" fmla="*/ 2827 h 2827"/>
              <a:gd name="T4" fmla="*/ 3412 w 3412"/>
              <a:gd name="T5" fmla="*/ 2827 h 2827"/>
              <a:gd name="T6" fmla="*/ 3412 w 3412"/>
              <a:gd name="T7" fmla="*/ 0 h 2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12" h="2827">
                <a:moveTo>
                  <a:pt x="3412" y="0"/>
                </a:moveTo>
                <a:lnTo>
                  <a:pt x="0" y="2827"/>
                </a:lnTo>
                <a:lnTo>
                  <a:pt x="3412" y="2827"/>
                </a:lnTo>
                <a:lnTo>
                  <a:pt x="341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reeform 20"/>
          <p:cNvSpPr/>
          <p:nvPr/>
        </p:nvSpPr>
        <p:spPr bwMode="auto">
          <a:xfrm>
            <a:off x="3727450" y="1361602"/>
            <a:ext cx="5813102" cy="3778250"/>
          </a:xfrm>
          <a:custGeom>
            <a:avLst/>
            <a:gdLst>
              <a:gd name="T0" fmla="*/ 0 w 3412"/>
              <a:gd name="T1" fmla="*/ 2380 h 2380"/>
              <a:gd name="T2" fmla="*/ 3412 w 3412"/>
              <a:gd name="T3" fmla="*/ 2380 h 2380"/>
              <a:gd name="T4" fmla="*/ 3412 w 3412"/>
              <a:gd name="T5" fmla="*/ 0 h 2380"/>
              <a:gd name="T6" fmla="*/ 0 w 3412"/>
              <a:gd name="T7" fmla="*/ 2380 h 2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12" h="2380">
                <a:moveTo>
                  <a:pt x="0" y="2380"/>
                </a:moveTo>
                <a:lnTo>
                  <a:pt x="3412" y="2380"/>
                </a:lnTo>
                <a:lnTo>
                  <a:pt x="3412" y="0"/>
                </a:lnTo>
                <a:lnTo>
                  <a:pt x="0" y="2380"/>
                </a:lnTo>
                <a:close/>
              </a:path>
            </a:pathLst>
          </a:custGeom>
          <a:solidFill>
            <a:srgbClr val="1ED5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reeform 21"/>
          <p:cNvSpPr/>
          <p:nvPr/>
        </p:nvSpPr>
        <p:spPr bwMode="auto">
          <a:xfrm>
            <a:off x="-9525" y="5136677"/>
            <a:ext cx="3724275" cy="3175"/>
          </a:xfrm>
          <a:custGeom>
            <a:avLst/>
            <a:gdLst>
              <a:gd name="T0" fmla="*/ 2344 w 2346"/>
              <a:gd name="T1" fmla="*/ 0 h 2"/>
              <a:gd name="T2" fmla="*/ 0 w 2346"/>
              <a:gd name="T3" fmla="*/ 0 h 2"/>
              <a:gd name="T4" fmla="*/ 0 w 2346"/>
              <a:gd name="T5" fmla="*/ 2 h 2"/>
              <a:gd name="T6" fmla="*/ 2346 w 2346"/>
              <a:gd name="T7" fmla="*/ 2 h 2"/>
              <a:gd name="T8" fmla="*/ 2344 w 2346"/>
              <a:gd name="T9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46" h="2">
                <a:moveTo>
                  <a:pt x="2344" y="0"/>
                </a:moveTo>
                <a:lnTo>
                  <a:pt x="0" y="0"/>
                </a:lnTo>
                <a:lnTo>
                  <a:pt x="0" y="2"/>
                </a:lnTo>
                <a:lnTo>
                  <a:pt x="2346" y="2"/>
                </a:lnTo>
                <a:lnTo>
                  <a:pt x="2344" y="0"/>
                </a:lnTo>
                <a:close/>
              </a:path>
            </a:pathLst>
          </a:custGeom>
          <a:solidFill>
            <a:srgbClr val="8EEAD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Freeform 22"/>
          <p:cNvSpPr/>
          <p:nvPr/>
        </p:nvSpPr>
        <p:spPr bwMode="auto">
          <a:xfrm>
            <a:off x="-9525" y="5136677"/>
            <a:ext cx="3724275" cy="3175"/>
          </a:xfrm>
          <a:custGeom>
            <a:avLst/>
            <a:gdLst>
              <a:gd name="T0" fmla="*/ 2344 w 2346"/>
              <a:gd name="T1" fmla="*/ 0 h 2"/>
              <a:gd name="T2" fmla="*/ 0 w 2346"/>
              <a:gd name="T3" fmla="*/ 0 h 2"/>
              <a:gd name="T4" fmla="*/ 0 w 2346"/>
              <a:gd name="T5" fmla="*/ 2 h 2"/>
              <a:gd name="T6" fmla="*/ 2346 w 2346"/>
              <a:gd name="T7" fmla="*/ 2 h 2"/>
              <a:gd name="T8" fmla="*/ 2344 w 2346"/>
              <a:gd name="T9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46" h="2">
                <a:moveTo>
                  <a:pt x="2344" y="0"/>
                </a:moveTo>
                <a:lnTo>
                  <a:pt x="0" y="0"/>
                </a:lnTo>
                <a:lnTo>
                  <a:pt x="0" y="2"/>
                </a:lnTo>
                <a:lnTo>
                  <a:pt x="2346" y="2"/>
                </a:lnTo>
                <a:lnTo>
                  <a:pt x="234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reeform 23"/>
          <p:cNvSpPr/>
          <p:nvPr/>
        </p:nvSpPr>
        <p:spPr bwMode="auto">
          <a:xfrm>
            <a:off x="-396552" y="3369820"/>
            <a:ext cx="4108127" cy="1766857"/>
          </a:xfrm>
          <a:custGeom>
            <a:avLst/>
            <a:gdLst>
              <a:gd name="T0" fmla="*/ 0 w 2344"/>
              <a:gd name="T1" fmla="*/ 0 h 1270"/>
              <a:gd name="T2" fmla="*/ 0 w 2344"/>
              <a:gd name="T3" fmla="*/ 1270 h 1270"/>
              <a:gd name="T4" fmla="*/ 2344 w 2344"/>
              <a:gd name="T5" fmla="*/ 1270 h 1270"/>
              <a:gd name="T6" fmla="*/ 0 w 2344"/>
              <a:gd name="T7" fmla="*/ 0 h 1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4" h="1270">
                <a:moveTo>
                  <a:pt x="0" y="0"/>
                </a:moveTo>
                <a:lnTo>
                  <a:pt x="0" y="1270"/>
                </a:lnTo>
                <a:lnTo>
                  <a:pt x="2344" y="1270"/>
                </a:lnTo>
                <a:lnTo>
                  <a:pt x="0" y="0"/>
                </a:lnTo>
                <a:close/>
              </a:path>
            </a:pathLst>
          </a:custGeom>
          <a:solidFill>
            <a:srgbClr val="1ED5B7">
              <a:alpha val="5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reeform 24"/>
          <p:cNvSpPr/>
          <p:nvPr/>
        </p:nvSpPr>
        <p:spPr bwMode="auto">
          <a:xfrm>
            <a:off x="-9525" y="3120552"/>
            <a:ext cx="3721100" cy="2016125"/>
          </a:xfrm>
          <a:custGeom>
            <a:avLst/>
            <a:gdLst>
              <a:gd name="T0" fmla="*/ 0 w 2344"/>
              <a:gd name="T1" fmla="*/ 0 h 1270"/>
              <a:gd name="T2" fmla="*/ 0 w 2344"/>
              <a:gd name="T3" fmla="*/ 1270 h 1270"/>
              <a:gd name="T4" fmla="*/ 2344 w 2344"/>
              <a:gd name="T5" fmla="*/ 1270 h 1270"/>
              <a:gd name="T6" fmla="*/ 0 w 2344"/>
              <a:gd name="T7" fmla="*/ 0 h 1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4" h="1270">
                <a:moveTo>
                  <a:pt x="0" y="0"/>
                </a:moveTo>
                <a:lnTo>
                  <a:pt x="0" y="1270"/>
                </a:lnTo>
                <a:lnTo>
                  <a:pt x="2344" y="127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Freeform 25"/>
          <p:cNvSpPr/>
          <p:nvPr/>
        </p:nvSpPr>
        <p:spPr bwMode="auto">
          <a:xfrm>
            <a:off x="-396881" y="3742852"/>
            <a:ext cx="4111632" cy="1397000"/>
          </a:xfrm>
          <a:custGeom>
            <a:avLst/>
            <a:gdLst>
              <a:gd name="T0" fmla="*/ 2346 w 2346"/>
              <a:gd name="T1" fmla="*/ 880 h 880"/>
              <a:gd name="T2" fmla="*/ 0 w 2346"/>
              <a:gd name="T3" fmla="*/ 880 h 880"/>
              <a:gd name="T4" fmla="*/ 0 w 2346"/>
              <a:gd name="T5" fmla="*/ 0 h 880"/>
              <a:gd name="T6" fmla="*/ 2346 w 2346"/>
              <a:gd name="T7" fmla="*/ 880 h 8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6" h="880">
                <a:moveTo>
                  <a:pt x="2346" y="880"/>
                </a:moveTo>
                <a:lnTo>
                  <a:pt x="0" y="880"/>
                </a:lnTo>
                <a:lnTo>
                  <a:pt x="0" y="0"/>
                </a:lnTo>
                <a:lnTo>
                  <a:pt x="2346" y="880"/>
                </a:lnTo>
                <a:close/>
              </a:path>
            </a:pathLst>
          </a:custGeom>
          <a:solidFill>
            <a:srgbClr val="1ED5B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Rectangle 26"/>
          <p:cNvSpPr>
            <a:spLocks noChangeArrowheads="1"/>
          </p:cNvSpPr>
          <p:nvPr/>
        </p:nvSpPr>
        <p:spPr bwMode="auto">
          <a:xfrm>
            <a:off x="885791" y="2368227"/>
            <a:ext cx="58877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4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演示完毕，感谢您的聆听</a:t>
            </a: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343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6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6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41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 tmFilter="0,0; .5, 1; 1, 1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8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9" grpId="0" animBg="1"/>
          <p:bldP spid="11" grpId="0" animBg="1"/>
          <p:bldP spid="14" grpId="0" animBg="1"/>
          <p:bldP spid="16" grpId="0" animBg="1"/>
          <p:bldP spid="17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41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 tmFilter="0,0; .5, 1; 1, 1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9" grpId="0" animBg="1"/>
          <p:bldP spid="11" grpId="0" animBg="1"/>
          <p:bldP spid="14" grpId="0" animBg="1"/>
          <p:bldP spid="16" grpId="0" animBg="1"/>
          <p:bldP spid="17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黑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</TotalTime>
  <Words>2484</Words>
  <Application>Microsoft Office PowerPoint</Application>
  <PresentationFormat>全屏显示(16:9)</PresentationFormat>
  <Paragraphs>289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宋体</vt:lpstr>
      <vt:lpstr>微软雅黑</vt:lpstr>
      <vt:lpstr>Agency FB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绿黑</dc:title>
  <dc:creator>第一PPT</dc:creator>
  <cp:keywords>www.1ppt.com</cp:keywords>
  <dc:description>www.1ppt.com</dc:description>
  <cp:lastModifiedBy>faith123</cp:lastModifiedBy>
  <cp:revision>10</cp:revision>
  <dcterms:created xsi:type="dcterms:W3CDTF">2017-03-24T10:53:48Z</dcterms:created>
  <dcterms:modified xsi:type="dcterms:W3CDTF">2019-11-29T05:25:07Z</dcterms:modified>
</cp:coreProperties>
</file>