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-282356800"/>
        <c:axId val="-282346464"/>
      </c:barChart>
      <c:catAx>
        <c:axId val="-2823568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-282346464"/>
        <c:crosses val="autoZero"/>
        <c:auto val="1"/>
        <c:lblAlgn val="ctr"/>
        <c:lblOffset val="100"/>
        <c:noMultiLvlLbl val="0"/>
      </c:catAx>
      <c:valAx>
        <c:axId val="-282346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8235680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6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5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44" b="35916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44" b="35916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80233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团委申报项目计划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="" xmlns:a16="http://schemas.microsoft.com/office/drawing/2014/main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="" xmlns:a16="http://schemas.microsoft.com/office/drawing/2014/main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="" xmlns:a16="http://schemas.microsoft.com/office/drawing/2014/main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="" xmlns:a16="http://schemas.microsoft.com/office/drawing/2014/main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4" name="文本框 118"/>
          <p:cNvSpPr txBox="1"/>
          <p:nvPr/>
        </p:nvSpPr>
        <p:spPr bwMode="auto">
          <a:xfrm>
            <a:off x="6528439" y="5586538"/>
            <a:ext cx="455506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6" name="文本框 118"/>
          <p:cNvSpPr txBox="1"/>
          <p:nvPr/>
        </p:nvSpPr>
        <p:spPr bwMode="auto">
          <a:xfrm>
            <a:off x="881001" y="4151754"/>
            <a:ext cx="41549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8" name="文本框 118"/>
          <p:cNvSpPr txBox="1"/>
          <p:nvPr/>
        </p:nvSpPr>
        <p:spPr bwMode="auto">
          <a:xfrm>
            <a:off x="7836986" y="3183099"/>
            <a:ext cx="34971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0" name="文本框 118"/>
          <p:cNvSpPr txBox="1"/>
          <p:nvPr/>
        </p:nvSpPr>
        <p:spPr bwMode="auto">
          <a:xfrm>
            <a:off x="2237886" y="1936934"/>
            <a:ext cx="34971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点击输入简要文本内容，文字内容需概况精炼的说明该分项内容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licai2011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专业设计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="" xmlns:a16="http://schemas.microsoft.com/office/drawing/2014/main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="" xmlns:a16="http://schemas.microsoft.com/office/drawing/2014/main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2017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2016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="" xmlns:a16="http://schemas.microsoft.com/office/drawing/2014/main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="" xmlns:a16="http://schemas.microsoft.com/office/drawing/2014/main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="" xmlns:a16="http://schemas.microsoft.com/office/drawing/2014/main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="" xmlns:a16="http://schemas.microsoft.com/office/drawing/2014/main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="" xmlns:a16="http://schemas.microsoft.com/office/drawing/2014/main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="" xmlns:a16="http://schemas.microsoft.com/office/drawing/2014/main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="" xmlns:a16="http://schemas.microsoft.com/office/drawing/2014/main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="" xmlns:a16="http://schemas.microsoft.com/office/drawing/2014/main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="" xmlns:a16="http://schemas.microsoft.com/office/drawing/2014/main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="" xmlns:a16="http://schemas.microsoft.com/office/drawing/2014/main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="" xmlns:a16="http://schemas.microsoft.com/office/drawing/2014/main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="" xmlns:a16="http://schemas.microsoft.com/office/drawing/2014/main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="" xmlns:a16="http://schemas.microsoft.com/office/drawing/2014/main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="" xmlns:a16="http://schemas.microsoft.com/office/drawing/2014/main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="" xmlns:a16="http://schemas.microsoft.com/office/drawing/2014/main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="" xmlns:a16="http://schemas.microsoft.com/office/drawing/2014/main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="" xmlns:a16="http://schemas.microsoft.com/office/drawing/2014/main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="" xmlns:a16="http://schemas.microsoft.com/office/drawing/2014/main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="" xmlns:a16="http://schemas.microsoft.com/office/drawing/2014/main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="" xmlns:a16="http://schemas.microsoft.com/office/drawing/2014/main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="" xmlns:a16="http://schemas.microsoft.com/office/drawing/2014/main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="" xmlns:a16="http://schemas.microsoft.com/office/drawing/2014/main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="" xmlns:a16="http://schemas.microsoft.com/office/drawing/2014/main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="" xmlns:a16="http://schemas.microsoft.com/office/drawing/2014/main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="" xmlns:a16="http://schemas.microsoft.com/office/drawing/2014/main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="" xmlns:a16="http://schemas.microsoft.com/office/drawing/2014/main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="" xmlns:a16="http://schemas.microsoft.com/office/drawing/2014/main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="" xmlns:a16="http://schemas.microsoft.com/office/drawing/2014/main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="" xmlns:a16="http://schemas.microsoft.com/office/drawing/2014/main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="" xmlns:a16="http://schemas.microsoft.com/office/drawing/2014/main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="" xmlns:a16="http://schemas.microsoft.com/office/drawing/2014/main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="" xmlns:a16="http://schemas.microsoft.com/office/drawing/2014/main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="" xmlns:a16="http://schemas.microsoft.com/office/drawing/2014/main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="" xmlns:a16="http://schemas.microsoft.com/office/drawing/2014/main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="" xmlns:a16="http://schemas.microsoft.com/office/drawing/2014/main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="" xmlns:a16="http://schemas.microsoft.com/office/drawing/2014/main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42222" y="4335143"/>
            <a:ext cx="1581404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2018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47575" y="1782291"/>
            <a:ext cx="1586213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=""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=""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=""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="" xmlns:a16="http://schemas.microsoft.com/office/drawing/2014/main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="" xmlns:a16="http://schemas.microsoft.com/office/drawing/2014/main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="" xmlns:a16="http://schemas.microsoft.com/office/drawing/2014/main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="" xmlns:a16="http://schemas.microsoft.com/office/drawing/2014/main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="" xmlns:a16="http://schemas.microsoft.com/office/drawing/2014/main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="" xmlns:a16="http://schemas.microsoft.com/office/drawing/2014/main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1900</Words>
  <Application>Microsoft Office PowerPoint</Application>
  <PresentationFormat>宽屏</PresentationFormat>
  <Paragraphs>241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</dc:title>
  <dc:creator>优品PPT</dc:creator>
  <dc:description>http://www.ypppt.com/</dc:description>
  <cp:lastModifiedBy>faith123</cp:lastModifiedBy>
  <cp:revision>48</cp:revision>
  <dcterms:created xsi:type="dcterms:W3CDTF">2017-08-28T05:37:30Z</dcterms:created>
  <dcterms:modified xsi:type="dcterms:W3CDTF">2019-12-02T06:30:34Z</dcterms:modified>
</cp:coreProperties>
</file>