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63" r:id="rId5"/>
    <p:sldId id="266" r:id="rId6"/>
    <p:sldId id="265" r:id="rId7"/>
    <p:sldId id="264" r:id="rId8"/>
    <p:sldId id="259" r:id="rId9"/>
    <p:sldId id="268" r:id="rId10"/>
    <p:sldId id="269" r:id="rId11"/>
    <p:sldId id="270" r:id="rId12"/>
    <p:sldId id="271" r:id="rId13"/>
    <p:sldId id="267" r:id="rId14"/>
    <p:sldId id="260" r:id="rId15"/>
    <p:sldId id="272" r:id="rId16"/>
    <p:sldId id="274" r:id="rId17"/>
    <p:sldId id="273" r:id="rId18"/>
    <p:sldId id="275" r:id="rId19"/>
    <p:sldId id="261" r:id="rId20"/>
    <p:sldId id="276" r:id="rId21"/>
    <p:sldId id="277" r:id="rId22"/>
    <p:sldId id="278" r:id="rId23"/>
    <p:sldId id="279" r:id="rId24"/>
    <p:sldId id="262" r:id="rId25"/>
  </p:sldIdLst>
  <p:sldSz cx="12192000" cy="6858000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9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A6D69-412F-48A0-B411-2ECBC2706C1B}" type="datetimeFigureOut">
              <a:rPr lang="zh-CN" altLang="en-US" smtClean="0"/>
              <a:t>2019/11/27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97CF1-82F9-4FE5-99E9-B7E9B74F25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34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051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29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591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20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83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705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723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641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757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0394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40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106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3220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4975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059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003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7637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636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262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206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6764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6212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1132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966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490" y="-22860"/>
            <a:ext cx="3174365" cy="2362835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057650"/>
            <a:ext cx="2219325" cy="2904490"/>
          </a:xfrm>
          <a:prstGeom prst="rect">
            <a:avLst/>
          </a:prstGeom>
        </p:spPr>
      </p:pic>
      <p:pic>
        <p:nvPicPr>
          <p:cNvPr id="6" name="图片 5" descr="花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5500" y="2542540"/>
            <a:ext cx="782955" cy="8636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350510" y="1539240"/>
            <a:ext cx="7937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淡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95085" y="2542540"/>
            <a:ext cx="7937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雅</a:t>
            </a:r>
          </a:p>
        </p:txBody>
      </p:sp>
      <p:sp>
        <p:nvSpPr>
          <p:cNvPr id="12" name="椭圆 11"/>
          <p:cNvSpPr/>
          <p:nvPr/>
        </p:nvSpPr>
        <p:spPr>
          <a:xfrm>
            <a:off x="5206365" y="3531235"/>
            <a:ext cx="834390" cy="834390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清</a:t>
            </a:r>
          </a:p>
        </p:txBody>
      </p:sp>
      <p:sp>
        <p:nvSpPr>
          <p:cNvPr id="13" name="椭圆 12"/>
          <p:cNvSpPr/>
          <p:nvPr/>
        </p:nvSpPr>
        <p:spPr>
          <a:xfrm>
            <a:off x="5206365" y="4506595"/>
            <a:ext cx="834390" cy="834390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新</a:t>
            </a: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6276340" y="956310"/>
            <a:ext cx="564515" cy="469900"/>
          </a:xfrm>
          <a:prstGeom prst="line">
            <a:avLst/>
          </a:prstGeom>
          <a:ln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578600" y="1113790"/>
            <a:ext cx="551815" cy="9226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65AA8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Smile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29350" y="1426210"/>
            <a:ext cx="551815" cy="9226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>
                <a:solidFill>
                  <a:srgbClr val="65AA8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Fresh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4515485" y="1360805"/>
            <a:ext cx="3220085" cy="2664460"/>
            <a:chOff x="6015" y="2603"/>
            <a:chExt cx="5071" cy="4196"/>
          </a:xfrm>
        </p:grpSpPr>
        <p:cxnSp>
          <p:nvCxnSpPr>
            <p:cNvPr id="10" name="直接连接符 9"/>
            <p:cNvCxnSpPr/>
            <p:nvPr/>
          </p:nvCxnSpPr>
          <p:spPr>
            <a:xfrm flipH="1">
              <a:off x="6342" y="2884"/>
              <a:ext cx="4418" cy="3658"/>
            </a:xfrm>
            <a:prstGeom prst="line">
              <a:avLst/>
            </a:prstGeom>
            <a:ln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10898" y="2603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6015" y="6611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6353453" y="3731260"/>
            <a:ext cx="430887" cy="2063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动画毕业设计</a:t>
            </a:r>
            <a:r>
              <a:rPr lang="en-US" altLang="zh-CN" sz="1600" dirty="0" err="1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ppt</a:t>
            </a:r>
            <a:r>
              <a:rPr lang="zh-CN" altLang="en-US" sz="1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模板</a:t>
            </a:r>
            <a:endParaRPr lang="zh-CN" altLang="en-US" sz="1600" dirty="0">
              <a:solidFill>
                <a:srgbClr val="6D986A"/>
              </a:solidFill>
              <a:latin typeface="方正清刻本悦宋简体" panose="02000000000000000000" charset="-122"/>
              <a:ea typeface="方正清刻本悦宋简体" panose="02000000000000000000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5628005" y="5340985"/>
            <a:ext cx="564515" cy="469900"/>
          </a:xfrm>
          <a:prstGeom prst="line">
            <a:avLst/>
          </a:prstGeom>
          <a:ln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6781165" y="3731260"/>
            <a:ext cx="699135" cy="19716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sz="1400" dirty="0">
                <a:solidFill>
                  <a:srgbClr val="65AA81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When a cigarette falls in love with a match.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3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 animBg="1"/>
      <p:bldP spid="12" grpId="1" bldLvl="0" animBg="1"/>
      <p:bldP spid="13" grpId="0" animBg="1"/>
      <p:bldP spid="13" grpId="1" bldLvl="0" animBg="1"/>
      <p:bldP spid="15" grpId="0"/>
      <p:bldP spid="16" grpId="0"/>
      <p:bldP spid="21" grpId="0"/>
      <p:bldP spid="21" grpId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120900" y="1485265"/>
            <a:ext cx="971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目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000885" y="1760220"/>
            <a:ext cx="1680845" cy="1405890"/>
            <a:chOff x="6015" y="4586"/>
            <a:chExt cx="2647" cy="2214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6342" y="4838"/>
              <a:ext cx="2040" cy="1704"/>
            </a:xfrm>
            <a:prstGeom prst="line">
              <a:avLst/>
            </a:prstGeom>
            <a:ln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8473" y="4586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015" y="6611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793365" y="2399665"/>
            <a:ext cx="97155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录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2243455" y="3223260"/>
            <a:ext cx="490220" cy="1652270"/>
            <a:chOff x="2273" y="4698"/>
            <a:chExt cx="772" cy="2602"/>
          </a:xfrm>
        </p:grpSpPr>
        <p:sp>
          <p:nvSpPr>
            <p:cNvPr id="11" name="矩形 10"/>
            <p:cNvSpPr/>
            <p:nvPr/>
          </p:nvSpPr>
          <p:spPr>
            <a:xfrm>
              <a:off x="2366" y="4698"/>
              <a:ext cx="590" cy="2602"/>
            </a:xfrm>
            <a:prstGeom prst="rect">
              <a:avLst/>
            </a:prstGeom>
            <a:noFill/>
            <a:ln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>
                <a:solidFill>
                  <a:srgbClr val="65AA81"/>
                </a:solidFill>
                <a:latin typeface="华文细黑" panose="02010600040101010101" charset="-122"/>
                <a:ea typeface="华文细黑" panose="02010600040101010101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73" y="4861"/>
              <a:ext cx="772" cy="227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rgbClr val="6D986A"/>
                  </a:solidFill>
                  <a:latin typeface="方正清刻本悦宋简体" panose="02000000000000000000" charset="-122"/>
                  <a:ea typeface="方正清刻本悦宋简体" panose="02000000000000000000" charset="-122"/>
                </a:rPr>
                <a:t>CONTENTS</a:t>
              </a: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862580" y="3326765"/>
            <a:ext cx="699135" cy="15487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400">
                <a:solidFill>
                  <a:srgbClr val="65AA81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When a cigarette falls in love with a match.</a:t>
            </a:r>
            <a:endParaRPr lang="zh-CN" altLang="en-US">
              <a:solidFill>
                <a:srgbClr val="65AA8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51095" y="1452245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993765" y="1320800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50460" y="2578100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993765" y="2446655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zh-CN" altLang="en-US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950460" y="3702050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993130" y="3561715"/>
            <a:ext cx="432308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en-US" altLang="zh-CN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51095" y="4819015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93765" y="4678680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zh-CN" altLang="en-US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21" grpId="0"/>
      <p:bldP spid="21" grpId="1"/>
      <p:bldP spid="17" grpId="0"/>
      <p:bldP spid="18" grpId="1"/>
      <p:bldP spid="22" grpId="0"/>
      <p:bldP spid="23" grpId="1"/>
      <p:bldP spid="32" grpId="0"/>
      <p:bldP spid="33" grpId="1"/>
      <p:bldP spid="36" grpId="0"/>
      <p:bldP spid="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15" name="组合 14"/>
          <p:cNvGrpSpPr/>
          <p:nvPr/>
        </p:nvGrpSpPr>
        <p:grpSpPr>
          <a:xfrm rot="5400000">
            <a:off x="3955415" y="2622550"/>
            <a:ext cx="4220845" cy="2151380"/>
            <a:chOff x="2100659" y="1884375"/>
            <a:chExt cx="5592604" cy="2849606"/>
          </a:xfrm>
          <a:solidFill>
            <a:srgbClr val="6D986A"/>
          </a:solidFill>
        </p:grpSpPr>
        <p:sp>
          <p:nvSpPr>
            <p:cNvPr id="11" name="Freeform 5"/>
            <p:cNvSpPr/>
            <p:nvPr/>
          </p:nvSpPr>
          <p:spPr bwMode="auto">
            <a:xfrm rot="16200000">
              <a:off x="2594945" y="1390089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6200000">
              <a:off x="5437205" y="1390089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 rot="5400000">
              <a:off x="4016075" y="2477923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6" name="Group 8"/>
          <p:cNvGrpSpPr>
            <a:grpSpLocks noChangeAspect="1"/>
          </p:cNvGrpSpPr>
          <p:nvPr/>
        </p:nvGrpSpPr>
        <p:grpSpPr bwMode="auto">
          <a:xfrm>
            <a:off x="4774565" y="3497580"/>
            <a:ext cx="217805" cy="400685"/>
            <a:chOff x="3624" y="1764"/>
            <a:chExt cx="432" cy="792"/>
          </a:xfrm>
        </p:grpSpPr>
        <p:sp>
          <p:nvSpPr>
            <p:cNvPr id="17" name="AutoShape 7"/>
            <p:cNvSpPr>
              <a:spLocks noChangeAspect="1" noChangeArrowheads="1" noTextEdit="1"/>
            </p:cNvSpPr>
            <p:nvPr/>
          </p:nvSpPr>
          <p:spPr bwMode="auto">
            <a:xfrm>
              <a:off x="3624" y="1764"/>
              <a:ext cx="432" cy="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3627" y="1767"/>
              <a:ext cx="426" cy="789"/>
            </a:xfrm>
            <a:custGeom>
              <a:avLst/>
              <a:gdLst>
                <a:gd name="T0" fmla="*/ 157 w 157"/>
                <a:gd name="T1" fmla="*/ 195 h 293"/>
                <a:gd name="T2" fmla="*/ 152 w 157"/>
                <a:gd name="T3" fmla="*/ 217 h 293"/>
                <a:gd name="T4" fmla="*/ 139 w 157"/>
                <a:gd name="T5" fmla="*/ 238 h 293"/>
                <a:gd name="T6" fmla="*/ 119 w 157"/>
                <a:gd name="T7" fmla="*/ 255 h 293"/>
                <a:gd name="T8" fmla="*/ 91 w 157"/>
                <a:gd name="T9" fmla="*/ 266 h 293"/>
                <a:gd name="T10" fmla="*/ 91 w 157"/>
                <a:gd name="T11" fmla="*/ 293 h 293"/>
                <a:gd name="T12" fmla="*/ 72 w 157"/>
                <a:gd name="T13" fmla="*/ 293 h 293"/>
                <a:gd name="T14" fmla="*/ 72 w 157"/>
                <a:gd name="T15" fmla="*/ 268 h 293"/>
                <a:gd name="T16" fmla="*/ 70 w 157"/>
                <a:gd name="T17" fmla="*/ 268 h 293"/>
                <a:gd name="T18" fmla="*/ 68 w 157"/>
                <a:gd name="T19" fmla="*/ 268 h 293"/>
                <a:gd name="T20" fmla="*/ 48 w 157"/>
                <a:gd name="T21" fmla="*/ 267 h 293"/>
                <a:gd name="T22" fmla="*/ 30 w 157"/>
                <a:gd name="T23" fmla="*/ 263 h 293"/>
                <a:gd name="T24" fmla="*/ 15 w 157"/>
                <a:gd name="T25" fmla="*/ 258 h 293"/>
                <a:gd name="T26" fmla="*/ 0 w 157"/>
                <a:gd name="T27" fmla="*/ 251 h 293"/>
                <a:gd name="T28" fmla="*/ 11 w 157"/>
                <a:gd name="T29" fmla="*/ 215 h 293"/>
                <a:gd name="T30" fmla="*/ 23 w 157"/>
                <a:gd name="T31" fmla="*/ 222 h 293"/>
                <a:gd name="T32" fmla="*/ 38 w 157"/>
                <a:gd name="T33" fmla="*/ 229 h 293"/>
                <a:gd name="T34" fmla="*/ 55 w 157"/>
                <a:gd name="T35" fmla="*/ 235 h 293"/>
                <a:gd name="T36" fmla="*/ 72 w 157"/>
                <a:gd name="T37" fmla="*/ 238 h 293"/>
                <a:gd name="T38" fmla="*/ 72 w 157"/>
                <a:gd name="T39" fmla="*/ 164 h 293"/>
                <a:gd name="T40" fmla="*/ 49 w 157"/>
                <a:gd name="T41" fmla="*/ 154 h 293"/>
                <a:gd name="T42" fmla="*/ 29 w 157"/>
                <a:gd name="T43" fmla="*/ 140 h 293"/>
                <a:gd name="T44" fmla="*/ 14 w 157"/>
                <a:gd name="T45" fmla="*/ 120 h 293"/>
                <a:gd name="T46" fmla="*/ 8 w 157"/>
                <a:gd name="T47" fmla="*/ 89 h 293"/>
                <a:gd name="T48" fmla="*/ 12 w 157"/>
                <a:gd name="T49" fmla="*/ 70 h 293"/>
                <a:gd name="T50" fmla="*/ 25 w 157"/>
                <a:gd name="T51" fmla="*/ 51 h 293"/>
                <a:gd name="T52" fmla="*/ 45 w 157"/>
                <a:gd name="T53" fmla="*/ 36 h 293"/>
                <a:gd name="T54" fmla="*/ 72 w 157"/>
                <a:gd name="T55" fmla="*/ 26 h 293"/>
                <a:gd name="T56" fmla="*/ 72 w 157"/>
                <a:gd name="T57" fmla="*/ 0 h 293"/>
                <a:gd name="T58" fmla="*/ 91 w 157"/>
                <a:gd name="T59" fmla="*/ 0 h 293"/>
                <a:gd name="T60" fmla="*/ 91 w 157"/>
                <a:gd name="T61" fmla="*/ 24 h 293"/>
                <a:gd name="T62" fmla="*/ 92 w 157"/>
                <a:gd name="T63" fmla="*/ 24 h 293"/>
                <a:gd name="T64" fmla="*/ 120 w 157"/>
                <a:gd name="T65" fmla="*/ 26 h 293"/>
                <a:gd name="T66" fmla="*/ 146 w 157"/>
                <a:gd name="T67" fmla="*/ 30 h 293"/>
                <a:gd name="T68" fmla="*/ 139 w 157"/>
                <a:gd name="T69" fmla="*/ 65 h 293"/>
                <a:gd name="T70" fmla="*/ 115 w 157"/>
                <a:gd name="T71" fmla="*/ 58 h 293"/>
                <a:gd name="T72" fmla="*/ 91 w 157"/>
                <a:gd name="T73" fmla="*/ 54 h 293"/>
                <a:gd name="T74" fmla="*/ 91 w 157"/>
                <a:gd name="T75" fmla="*/ 119 h 293"/>
                <a:gd name="T76" fmla="*/ 114 w 157"/>
                <a:gd name="T77" fmla="*/ 129 h 293"/>
                <a:gd name="T78" fmla="*/ 135 w 157"/>
                <a:gd name="T79" fmla="*/ 143 h 293"/>
                <a:gd name="T80" fmla="*/ 151 w 157"/>
                <a:gd name="T81" fmla="*/ 164 h 293"/>
                <a:gd name="T82" fmla="*/ 157 w 157"/>
                <a:gd name="T83" fmla="*/ 195 h 293"/>
                <a:gd name="T84" fmla="*/ 49 w 157"/>
                <a:gd name="T85" fmla="*/ 82 h 293"/>
                <a:gd name="T86" fmla="*/ 55 w 157"/>
                <a:gd name="T87" fmla="*/ 99 h 293"/>
                <a:gd name="T88" fmla="*/ 72 w 157"/>
                <a:gd name="T89" fmla="*/ 111 h 293"/>
                <a:gd name="T90" fmla="*/ 72 w 157"/>
                <a:gd name="T91" fmla="*/ 54 h 293"/>
                <a:gd name="T92" fmla="*/ 57 w 157"/>
                <a:gd name="T93" fmla="*/ 59 h 293"/>
                <a:gd name="T94" fmla="*/ 51 w 157"/>
                <a:gd name="T95" fmla="*/ 67 h 293"/>
                <a:gd name="T96" fmla="*/ 49 w 157"/>
                <a:gd name="T97" fmla="*/ 82 h 293"/>
                <a:gd name="T98" fmla="*/ 116 w 157"/>
                <a:gd name="T99" fmla="*/ 201 h 293"/>
                <a:gd name="T100" fmla="*/ 109 w 157"/>
                <a:gd name="T101" fmla="*/ 184 h 293"/>
                <a:gd name="T102" fmla="*/ 91 w 157"/>
                <a:gd name="T103" fmla="*/ 172 h 293"/>
                <a:gd name="T104" fmla="*/ 91 w 157"/>
                <a:gd name="T105" fmla="*/ 236 h 293"/>
                <a:gd name="T106" fmla="*/ 98 w 157"/>
                <a:gd name="T107" fmla="*/ 235 h 293"/>
                <a:gd name="T108" fmla="*/ 104 w 157"/>
                <a:gd name="T109" fmla="*/ 233 h 293"/>
                <a:gd name="T110" fmla="*/ 112 w 157"/>
                <a:gd name="T111" fmla="*/ 223 h 293"/>
                <a:gd name="T112" fmla="*/ 116 w 157"/>
                <a:gd name="T113" fmla="*/ 20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293">
                  <a:moveTo>
                    <a:pt x="157" y="195"/>
                  </a:moveTo>
                  <a:cubicBezTo>
                    <a:pt x="157" y="202"/>
                    <a:pt x="155" y="210"/>
                    <a:pt x="152" y="217"/>
                  </a:cubicBezTo>
                  <a:cubicBezTo>
                    <a:pt x="149" y="225"/>
                    <a:pt x="145" y="232"/>
                    <a:pt x="139" y="238"/>
                  </a:cubicBezTo>
                  <a:cubicBezTo>
                    <a:pt x="134" y="244"/>
                    <a:pt x="127" y="250"/>
                    <a:pt x="119" y="255"/>
                  </a:cubicBezTo>
                  <a:cubicBezTo>
                    <a:pt x="111" y="260"/>
                    <a:pt x="102" y="263"/>
                    <a:pt x="91" y="266"/>
                  </a:cubicBezTo>
                  <a:cubicBezTo>
                    <a:pt x="91" y="293"/>
                    <a:pt x="91" y="293"/>
                    <a:pt x="91" y="293"/>
                  </a:cubicBezTo>
                  <a:cubicBezTo>
                    <a:pt x="72" y="293"/>
                    <a:pt x="72" y="293"/>
                    <a:pt x="72" y="293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1" y="268"/>
                    <a:pt x="70" y="268"/>
                    <a:pt x="70" y="268"/>
                  </a:cubicBezTo>
                  <a:cubicBezTo>
                    <a:pt x="69" y="268"/>
                    <a:pt x="69" y="268"/>
                    <a:pt x="68" y="268"/>
                  </a:cubicBezTo>
                  <a:cubicBezTo>
                    <a:pt x="61" y="268"/>
                    <a:pt x="54" y="268"/>
                    <a:pt x="48" y="267"/>
                  </a:cubicBezTo>
                  <a:cubicBezTo>
                    <a:pt x="42" y="266"/>
                    <a:pt x="36" y="265"/>
                    <a:pt x="30" y="263"/>
                  </a:cubicBezTo>
                  <a:cubicBezTo>
                    <a:pt x="25" y="262"/>
                    <a:pt x="20" y="260"/>
                    <a:pt x="15" y="258"/>
                  </a:cubicBezTo>
                  <a:cubicBezTo>
                    <a:pt x="10" y="256"/>
                    <a:pt x="5" y="253"/>
                    <a:pt x="0" y="251"/>
                  </a:cubicBezTo>
                  <a:cubicBezTo>
                    <a:pt x="11" y="215"/>
                    <a:pt x="11" y="215"/>
                    <a:pt x="11" y="215"/>
                  </a:cubicBezTo>
                  <a:cubicBezTo>
                    <a:pt x="14" y="218"/>
                    <a:pt x="18" y="220"/>
                    <a:pt x="23" y="222"/>
                  </a:cubicBezTo>
                  <a:cubicBezTo>
                    <a:pt x="28" y="225"/>
                    <a:pt x="33" y="227"/>
                    <a:pt x="38" y="229"/>
                  </a:cubicBezTo>
                  <a:cubicBezTo>
                    <a:pt x="44" y="231"/>
                    <a:pt x="49" y="233"/>
                    <a:pt x="55" y="235"/>
                  </a:cubicBezTo>
                  <a:cubicBezTo>
                    <a:pt x="61" y="236"/>
                    <a:pt x="66" y="237"/>
                    <a:pt x="72" y="238"/>
                  </a:cubicBezTo>
                  <a:cubicBezTo>
                    <a:pt x="72" y="164"/>
                    <a:pt x="72" y="164"/>
                    <a:pt x="72" y="164"/>
                  </a:cubicBezTo>
                  <a:cubicBezTo>
                    <a:pt x="64" y="161"/>
                    <a:pt x="57" y="158"/>
                    <a:pt x="49" y="154"/>
                  </a:cubicBezTo>
                  <a:cubicBezTo>
                    <a:pt x="42" y="150"/>
                    <a:pt x="35" y="146"/>
                    <a:pt x="29" y="140"/>
                  </a:cubicBezTo>
                  <a:cubicBezTo>
                    <a:pt x="22" y="135"/>
                    <a:pt x="17" y="128"/>
                    <a:pt x="14" y="120"/>
                  </a:cubicBezTo>
                  <a:cubicBezTo>
                    <a:pt x="10" y="112"/>
                    <a:pt x="8" y="101"/>
                    <a:pt x="8" y="89"/>
                  </a:cubicBezTo>
                  <a:cubicBezTo>
                    <a:pt x="8" y="83"/>
                    <a:pt x="9" y="77"/>
                    <a:pt x="12" y="70"/>
                  </a:cubicBezTo>
                  <a:cubicBezTo>
                    <a:pt x="15" y="64"/>
                    <a:pt x="19" y="57"/>
                    <a:pt x="25" y="51"/>
                  </a:cubicBezTo>
                  <a:cubicBezTo>
                    <a:pt x="30" y="45"/>
                    <a:pt x="37" y="40"/>
                    <a:pt x="45" y="36"/>
                  </a:cubicBezTo>
                  <a:cubicBezTo>
                    <a:pt x="53" y="31"/>
                    <a:pt x="62" y="28"/>
                    <a:pt x="72" y="26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102" y="24"/>
                    <a:pt x="111" y="25"/>
                    <a:pt x="120" y="26"/>
                  </a:cubicBezTo>
                  <a:cubicBezTo>
                    <a:pt x="129" y="27"/>
                    <a:pt x="137" y="28"/>
                    <a:pt x="146" y="30"/>
                  </a:cubicBezTo>
                  <a:cubicBezTo>
                    <a:pt x="139" y="65"/>
                    <a:pt x="139" y="65"/>
                    <a:pt x="139" y="65"/>
                  </a:cubicBezTo>
                  <a:cubicBezTo>
                    <a:pt x="132" y="62"/>
                    <a:pt x="124" y="60"/>
                    <a:pt x="115" y="58"/>
                  </a:cubicBezTo>
                  <a:cubicBezTo>
                    <a:pt x="107" y="56"/>
                    <a:pt x="99" y="54"/>
                    <a:pt x="91" y="54"/>
                  </a:cubicBezTo>
                  <a:cubicBezTo>
                    <a:pt x="91" y="119"/>
                    <a:pt x="91" y="119"/>
                    <a:pt x="91" y="119"/>
                  </a:cubicBezTo>
                  <a:cubicBezTo>
                    <a:pt x="99" y="122"/>
                    <a:pt x="106" y="125"/>
                    <a:pt x="114" y="129"/>
                  </a:cubicBezTo>
                  <a:cubicBezTo>
                    <a:pt x="122" y="133"/>
                    <a:pt x="129" y="137"/>
                    <a:pt x="135" y="143"/>
                  </a:cubicBezTo>
                  <a:cubicBezTo>
                    <a:pt x="142" y="148"/>
                    <a:pt x="147" y="155"/>
                    <a:pt x="151" y="164"/>
                  </a:cubicBezTo>
                  <a:cubicBezTo>
                    <a:pt x="155" y="172"/>
                    <a:pt x="157" y="182"/>
                    <a:pt x="157" y="195"/>
                  </a:cubicBezTo>
                  <a:close/>
                  <a:moveTo>
                    <a:pt x="49" y="82"/>
                  </a:moveTo>
                  <a:cubicBezTo>
                    <a:pt x="49" y="89"/>
                    <a:pt x="51" y="95"/>
                    <a:pt x="55" y="99"/>
                  </a:cubicBezTo>
                  <a:cubicBezTo>
                    <a:pt x="59" y="104"/>
                    <a:pt x="65" y="107"/>
                    <a:pt x="72" y="111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6" y="55"/>
                    <a:pt x="61" y="56"/>
                    <a:pt x="57" y="59"/>
                  </a:cubicBezTo>
                  <a:cubicBezTo>
                    <a:pt x="54" y="60"/>
                    <a:pt x="52" y="63"/>
                    <a:pt x="51" y="67"/>
                  </a:cubicBezTo>
                  <a:cubicBezTo>
                    <a:pt x="49" y="71"/>
                    <a:pt x="49" y="76"/>
                    <a:pt x="49" y="82"/>
                  </a:cubicBezTo>
                  <a:close/>
                  <a:moveTo>
                    <a:pt x="116" y="201"/>
                  </a:moveTo>
                  <a:cubicBezTo>
                    <a:pt x="116" y="194"/>
                    <a:pt x="113" y="188"/>
                    <a:pt x="109" y="184"/>
                  </a:cubicBezTo>
                  <a:cubicBezTo>
                    <a:pt x="105" y="179"/>
                    <a:pt x="99" y="176"/>
                    <a:pt x="91" y="172"/>
                  </a:cubicBezTo>
                  <a:cubicBezTo>
                    <a:pt x="91" y="236"/>
                    <a:pt x="91" y="236"/>
                    <a:pt x="91" y="236"/>
                  </a:cubicBezTo>
                  <a:cubicBezTo>
                    <a:pt x="94" y="236"/>
                    <a:pt x="96" y="236"/>
                    <a:pt x="98" y="235"/>
                  </a:cubicBezTo>
                  <a:cubicBezTo>
                    <a:pt x="100" y="234"/>
                    <a:pt x="102" y="234"/>
                    <a:pt x="104" y="233"/>
                  </a:cubicBezTo>
                  <a:cubicBezTo>
                    <a:pt x="108" y="231"/>
                    <a:pt x="110" y="228"/>
                    <a:pt x="112" y="223"/>
                  </a:cubicBezTo>
                  <a:cubicBezTo>
                    <a:pt x="115" y="217"/>
                    <a:pt x="116" y="210"/>
                    <a:pt x="116" y="201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32320" y="2315845"/>
            <a:ext cx="549910" cy="588645"/>
            <a:chOff x="7046912" y="1069256"/>
            <a:chExt cx="612776" cy="655637"/>
          </a:xfrm>
          <a:solidFill>
            <a:srgbClr val="6D986A"/>
          </a:solidFill>
        </p:grpSpPr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7175500" y="1196256"/>
              <a:ext cx="363538" cy="436562"/>
            </a:xfrm>
            <a:custGeom>
              <a:avLst/>
              <a:gdLst>
                <a:gd name="T0" fmla="*/ 109 w 219"/>
                <a:gd name="T1" fmla="*/ 0 h 263"/>
                <a:gd name="T2" fmla="*/ 0 w 219"/>
                <a:gd name="T3" fmla="*/ 109 h 263"/>
                <a:gd name="T4" fmla="*/ 28 w 219"/>
                <a:gd name="T5" fmla="*/ 182 h 263"/>
                <a:gd name="T6" fmla="*/ 28 w 219"/>
                <a:gd name="T7" fmla="*/ 182 h 263"/>
                <a:gd name="T8" fmla="*/ 28 w 219"/>
                <a:gd name="T9" fmla="*/ 183 h 263"/>
                <a:gd name="T10" fmla="*/ 33 w 219"/>
                <a:gd name="T11" fmla="*/ 188 h 263"/>
                <a:gd name="T12" fmla="*/ 58 w 219"/>
                <a:gd name="T13" fmla="*/ 220 h 263"/>
                <a:gd name="T14" fmla="*/ 90 w 219"/>
                <a:gd name="T15" fmla="*/ 263 h 263"/>
                <a:gd name="T16" fmla="*/ 107 w 219"/>
                <a:gd name="T17" fmla="*/ 263 h 263"/>
                <a:gd name="T18" fmla="*/ 112 w 219"/>
                <a:gd name="T19" fmla="*/ 263 h 263"/>
                <a:gd name="T20" fmla="*/ 129 w 219"/>
                <a:gd name="T21" fmla="*/ 263 h 263"/>
                <a:gd name="T22" fmla="*/ 160 w 219"/>
                <a:gd name="T23" fmla="*/ 220 h 263"/>
                <a:gd name="T24" fmla="*/ 185 w 219"/>
                <a:gd name="T25" fmla="*/ 189 h 263"/>
                <a:gd name="T26" fmla="*/ 219 w 219"/>
                <a:gd name="T27" fmla="*/ 109 h 263"/>
                <a:gd name="T28" fmla="*/ 109 w 219"/>
                <a:gd name="T29" fmla="*/ 0 h 263"/>
                <a:gd name="T30" fmla="*/ 150 w 219"/>
                <a:gd name="T31" fmla="*/ 158 h 263"/>
                <a:gd name="T32" fmla="*/ 137 w 219"/>
                <a:gd name="T33" fmla="*/ 176 h 263"/>
                <a:gd name="T34" fmla="*/ 120 w 219"/>
                <a:gd name="T35" fmla="*/ 201 h 263"/>
                <a:gd name="T36" fmla="*/ 111 w 219"/>
                <a:gd name="T37" fmla="*/ 201 h 263"/>
                <a:gd name="T38" fmla="*/ 108 w 219"/>
                <a:gd name="T39" fmla="*/ 201 h 263"/>
                <a:gd name="T40" fmla="*/ 99 w 219"/>
                <a:gd name="T41" fmla="*/ 201 h 263"/>
                <a:gd name="T42" fmla="*/ 82 w 219"/>
                <a:gd name="T43" fmla="*/ 176 h 263"/>
                <a:gd name="T44" fmla="*/ 68 w 219"/>
                <a:gd name="T45" fmla="*/ 158 h 263"/>
                <a:gd name="T46" fmla="*/ 65 w 219"/>
                <a:gd name="T47" fmla="*/ 155 h 263"/>
                <a:gd name="T48" fmla="*/ 65 w 219"/>
                <a:gd name="T49" fmla="*/ 155 h 263"/>
                <a:gd name="T50" fmla="*/ 65 w 219"/>
                <a:gd name="T51" fmla="*/ 155 h 263"/>
                <a:gd name="T52" fmla="*/ 50 w 219"/>
                <a:gd name="T53" fmla="*/ 112 h 263"/>
                <a:gd name="T54" fmla="*/ 109 w 219"/>
                <a:gd name="T55" fmla="*/ 49 h 263"/>
                <a:gd name="T56" fmla="*/ 169 w 219"/>
                <a:gd name="T57" fmla="*/ 112 h 263"/>
                <a:gd name="T58" fmla="*/ 150 w 219"/>
                <a:gd name="T59" fmla="*/ 15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9" h="263">
                  <a:moveTo>
                    <a:pt x="109" y="0"/>
                  </a:moveTo>
                  <a:cubicBezTo>
                    <a:pt x="49" y="0"/>
                    <a:pt x="0" y="49"/>
                    <a:pt x="0" y="109"/>
                  </a:cubicBezTo>
                  <a:cubicBezTo>
                    <a:pt x="0" y="137"/>
                    <a:pt x="10" y="163"/>
                    <a:pt x="28" y="182"/>
                  </a:cubicBezTo>
                  <a:cubicBezTo>
                    <a:pt x="28" y="182"/>
                    <a:pt x="28" y="182"/>
                    <a:pt x="28" y="182"/>
                  </a:cubicBezTo>
                  <a:cubicBezTo>
                    <a:pt x="28" y="182"/>
                    <a:pt x="28" y="183"/>
                    <a:pt x="28" y="183"/>
                  </a:cubicBezTo>
                  <a:cubicBezTo>
                    <a:pt x="30" y="185"/>
                    <a:pt x="31" y="186"/>
                    <a:pt x="33" y="188"/>
                  </a:cubicBezTo>
                  <a:cubicBezTo>
                    <a:pt x="39" y="195"/>
                    <a:pt x="51" y="207"/>
                    <a:pt x="58" y="220"/>
                  </a:cubicBezTo>
                  <a:cubicBezTo>
                    <a:pt x="70" y="238"/>
                    <a:pt x="64" y="263"/>
                    <a:pt x="90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29" y="263"/>
                    <a:pt x="129" y="263"/>
                    <a:pt x="129" y="263"/>
                  </a:cubicBezTo>
                  <a:cubicBezTo>
                    <a:pt x="155" y="263"/>
                    <a:pt x="149" y="238"/>
                    <a:pt x="160" y="220"/>
                  </a:cubicBezTo>
                  <a:cubicBezTo>
                    <a:pt x="168" y="208"/>
                    <a:pt x="178" y="196"/>
                    <a:pt x="185" y="189"/>
                  </a:cubicBezTo>
                  <a:cubicBezTo>
                    <a:pt x="206" y="169"/>
                    <a:pt x="219" y="141"/>
                    <a:pt x="219" y="109"/>
                  </a:cubicBezTo>
                  <a:cubicBezTo>
                    <a:pt x="219" y="49"/>
                    <a:pt x="170" y="0"/>
                    <a:pt x="109" y="0"/>
                  </a:cubicBezTo>
                  <a:close/>
                  <a:moveTo>
                    <a:pt x="150" y="158"/>
                  </a:moveTo>
                  <a:cubicBezTo>
                    <a:pt x="147" y="162"/>
                    <a:pt x="141" y="169"/>
                    <a:pt x="137" y="176"/>
                  </a:cubicBezTo>
                  <a:cubicBezTo>
                    <a:pt x="131" y="186"/>
                    <a:pt x="134" y="201"/>
                    <a:pt x="120" y="201"/>
                  </a:cubicBezTo>
                  <a:cubicBezTo>
                    <a:pt x="111" y="201"/>
                    <a:pt x="111" y="201"/>
                    <a:pt x="111" y="201"/>
                  </a:cubicBezTo>
                  <a:cubicBezTo>
                    <a:pt x="108" y="201"/>
                    <a:pt x="108" y="201"/>
                    <a:pt x="108" y="201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85" y="201"/>
                    <a:pt x="88" y="186"/>
                    <a:pt x="82" y="176"/>
                  </a:cubicBezTo>
                  <a:cubicBezTo>
                    <a:pt x="78" y="169"/>
                    <a:pt x="72" y="162"/>
                    <a:pt x="68" y="158"/>
                  </a:cubicBezTo>
                  <a:cubicBezTo>
                    <a:pt x="67" y="157"/>
                    <a:pt x="66" y="156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56" y="143"/>
                    <a:pt x="50" y="129"/>
                    <a:pt x="50" y="112"/>
                  </a:cubicBezTo>
                  <a:cubicBezTo>
                    <a:pt x="50" y="78"/>
                    <a:pt x="77" y="49"/>
                    <a:pt x="109" y="49"/>
                  </a:cubicBezTo>
                  <a:cubicBezTo>
                    <a:pt x="142" y="49"/>
                    <a:pt x="169" y="78"/>
                    <a:pt x="169" y="112"/>
                  </a:cubicBezTo>
                  <a:cubicBezTo>
                    <a:pt x="169" y="130"/>
                    <a:pt x="162" y="147"/>
                    <a:pt x="150" y="1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7175500" y="1196256"/>
              <a:ext cx="363538" cy="436562"/>
            </a:xfrm>
            <a:custGeom>
              <a:avLst/>
              <a:gdLst>
                <a:gd name="T0" fmla="*/ 109 w 219"/>
                <a:gd name="T1" fmla="*/ 0 h 263"/>
                <a:gd name="T2" fmla="*/ 0 w 219"/>
                <a:gd name="T3" fmla="*/ 109 h 263"/>
                <a:gd name="T4" fmla="*/ 28 w 219"/>
                <a:gd name="T5" fmla="*/ 182 h 263"/>
                <a:gd name="T6" fmla="*/ 28 w 219"/>
                <a:gd name="T7" fmla="*/ 182 h 263"/>
                <a:gd name="T8" fmla="*/ 28 w 219"/>
                <a:gd name="T9" fmla="*/ 183 h 263"/>
                <a:gd name="T10" fmla="*/ 33 w 219"/>
                <a:gd name="T11" fmla="*/ 188 h 263"/>
                <a:gd name="T12" fmla="*/ 58 w 219"/>
                <a:gd name="T13" fmla="*/ 220 h 263"/>
                <a:gd name="T14" fmla="*/ 90 w 219"/>
                <a:gd name="T15" fmla="*/ 263 h 263"/>
                <a:gd name="T16" fmla="*/ 107 w 219"/>
                <a:gd name="T17" fmla="*/ 263 h 263"/>
                <a:gd name="T18" fmla="*/ 112 w 219"/>
                <a:gd name="T19" fmla="*/ 263 h 263"/>
                <a:gd name="T20" fmla="*/ 129 w 219"/>
                <a:gd name="T21" fmla="*/ 263 h 263"/>
                <a:gd name="T22" fmla="*/ 160 w 219"/>
                <a:gd name="T23" fmla="*/ 220 h 263"/>
                <a:gd name="T24" fmla="*/ 185 w 219"/>
                <a:gd name="T25" fmla="*/ 189 h 263"/>
                <a:gd name="T26" fmla="*/ 219 w 219"/>
                <a:gd name="T27" fmla="*/ 109 h 263"/>
                <a:gd name="T28" fmla="*/ 109 w 219"/>
                <a:gd name="T29" fmla="*/ 0 h 263"/>
                <a:gd name="T30" fmla="*/ 150 w 219"/>
                <a:gd name="T31" fmla="*/ 158 h 263"/>
                <a:gd name="T32" fmla="*/ 137 w 219"/>
                <a:gd name="T33" fmla="*/ 176 h 263"/>
                <a:gd name="T34" fmla="*/ 120 w 219"/>
                <a:gd name="T35" fmla="*/ 201 h 263"/>
                <a:gd name="T36" fmla="*/ 111 w 219"/>
                <a:gd name="T37" fmla="*/ 201 h 263"/>
                <a:gd name="T38" fmla="*/ 108 w 219"/>
                <a:gd name="T39" fmla="*/ 201 h 263"/>
                <a:gd name="T40" fmla="*/ 99 w 219"/>
                <a:gd name="T41" fmla="*/ 201 h 263"/>
                <a:gd name="T42" fmla="*/ 82 w 219"/>
                <a:gd name="T43" fmla="*/ 176 h 263"/>
                <a:gd name="T44" fmla="*/ 68 w 219"/>
                <a:gd name="T45" fmla="*/ 158 h 263"/>
                <a:gd name="T46" fmla="*/ 65 w 219"/>
                <a:gd name="T47" fmla="*/ 155 h 263"/>
                <a:gd name="T48" fmla="*/ 65 w 219"/>
                <a:gd name="T49" fmla="*/ 155 h 263"/>
                <a:gd name="T50" fmla="*/ 65 w 219"/>
                <a:gd name="T51" fmla="*/ 155 h 263"/>
                <a:gd name="T52" fmla="*/ 50 w 219"/>
                <a:gd name="T53" fmla="*/ 112 h 263"/>
                <a:gd name="T54" fmla="*/ 109 w 219"/>
                <a:gd name="T55" fmla="*/ 49 h 263"/>
                <a:gd name="T56" fmla="*/ 169 w 219"/>
                <a:gd name="T57" fmla="*/ 112 h 263"/>
                <a:gd name="T58" fmla="*/ 150 w 219"/>
                <a:gd name="T59" fmla="*/ 15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9" h="263">
                  <a:moveTo>
                    <a:pt x="109" y="0"/>
                  </a:moveTo>
                  <a:cubicBezTo>
                    <a:pt x="49" y="0"/>
                    <a:pt x="0" y="49"/>
                    <a:pt x="0" y="109"/>
                  </a:cubicBezTo>
                  <a:cubicBezTo>
                    <a:pt x="0" y="137"/>
                    <a:pt x="10" y="163"/>
                    <a:pt x="28" y="182"/>
                  </a:cubicBezTo>
                  <a:cubicBezTo>
                    <a:pt x="28" y="182"/>
                    <a:pt x="28" y="182"/>
                    <a:pt x="28" y="182"/>
                  </a:cubicBezTo>
                  <a:cubicBezTo>
                    <a:pt x="28" y="182"/>
                    <a:pt x="28" y="183"/>
                    <a:pt x="28" y="183"/>
                  </a:cubicBezTo>
                  <a:cubicBezTo>
                    <a:pt x="30" y="185"/>
                    <a:pt x="31" y="186"/>
                    <a:pt x="33" y="188"/>
                  </a:cubicBezTo>
                  <a:cubicBezTo>
                    <a:pt x="39" y="195"/>
                    <a:pt x="51" y="207"/>
                    <a:pt x="58" y="220"/>
                  </a:cubicBezTo>
                  <a:cubicBezTo>
                    <a:pt x="70" y="238"/>
                    <a:pt x="64" y="263"/>
                    <a:pt x="90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29" y="263"/>
                    <a:pt x="129" y="263"/>
                    <a:pt x="129" y="263"/>
                  </a:cubicBezTo>
                  <a:cubicBezTo>
                    <a:pt x="155" y="263"/>
                    <a:pt x="149" y="238"/>
                    <a:pt x="160" y="220"/>
                  </a:cubicBezTo>
                  <a:cubicBezTo>
                    <a:pt x="168" y="208"/>
                    <a:pt x="178" y="196"/>
                    <a:pt x="185" y="189"/>
                  </a:cubicBezTo>
                  <a:cubicBezTo>
                    <a:pt x="206" y="169"/>
                    <a:pt x="219" y="141"/>
                    <a:pt x="219" y="109"/>
                  </a:cubicBezTo>
                  <a:cubicBezTo>
                    <a:pt x="219" y="49"/>
                    <a:pt x="170" y="0"/>
                    <a:pt x="109" y="0"/>
                  </a:cubicBezTo>
                  <a:close/>
                  <a:moveTo>
                    <a:pt x="150" y="158"/>
                  </a:moveTo>
                  <a:cubicBezTo>
                    <a:pt x="147" y="162"/>
                    <a:pt x="141" y="169"/>
                    <a:pt x="137" y="176"/>
                  </a:cubicBezTo>
                  <a:cubicBezTo>
                    <a:pt x="131" y="186"/>
                    <a:pt x="134" y="201"/>
                    <a:pt x="120" y="201"/>
                  </a:cubicBezTo>
                  <a:cubicBezTo>
                    <a:pt x="111" y="201"/>
                    <a:pt x="111" y="201"/>
                    <a:pt x="111" y="201"/>
                  </a:cubicBezTo>
                  <a:cubicBezTo>
                    <a:pt x="108" y="201"/>
                    <a:pt x="108" y="201"/>
                    <a:pt x="108" y="201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85" y="201"/>
                    <a:pt x="88" y="186"/>
                    <a:pt x="82" y="176"/>
                  </a:cubicBezTo>
                  <a:cubicBezTo>
                    <a:pt x="78" y="169"/>
                    <a:pt x="72" y="162"/>
                    <a:pt x="68" y="158"/>
                  </a:cubicBezTo>
                  <a:cubicBezTo>
                    <a:pt x="67" y="157"/>
                    <a:pt x="66" y="156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56" y="143"/>
                    <a:pt x="50" y="129"/>
                    <a:pt x="50" y="112"/>
                  </a:cubicBezTo>
                  <a:cubicBezTo>
                    <a:pt x="50" y="78"/>
                    <a:pt x="77" y="49"/>
                    <a:pt x="109" y="49"/>
                  </a:cubicBezTo>
                  <a:cubicBezTo>
                    <a:pt x="142" y="49"/>
                    <a:pt x="169" y="78"/>
                    <a:pt x="169" y="112"/>
                  </a:cubicBezTo>
                  <a:cubicBezTo>
                    <a:pt x="169" y="130"/>
                    <a:pt x="162" y="147"/>
                    <a:pt x="150" y="1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7296150" y="1637581"/>
              <a:ext cx="122238" cy="26987"/>
            </a:xfrm>
            <a:custGeom>
              <a:avLst/>
              <a:gdLst>
                <a:gd name="T0" fmla="*/ 73 w 73"/>
                <a:gd name="T1" fmla="*/ 9 h 17"/>
                <a:gd name="T2" fmla="*/ 65 w 73"/>
                <a:gd name="T3" fmla="*/ 17 h 17"/>
                <a:gd name="T4" fmla="*/ 7 w 73"/>
                <a:gd name="T5" fmla="*/ 17 h 17"/>
                <a:gd name="T6" fmla="*/ 0 w 73"/>
                <a:gd name="T7" fmla="*/ 9 h 17"/>
                <a:gd name="T8" fmla="*/ 0 w 73"/>
                <a:gd name="T9" fmla="*/ 8 h 17"/>
                <a:gd name="T10" fmla="*/ 7 w 73"/>
                <a:gd name="T11" fmla="*/ 0 h 17"/>
                <a:gd name="T12" fmla="*/ 65 w 73"/>
                <a:gd name="T13" fmla="*/ 0 h 17"/>
                <a:gd name="T14" fmla="*/ 73 w 73"/>
                <a:gd name="T15" fmla="*/ 8 h 17"/>
                <a:gd name="T16" fmla="*/ 73 w 73"/>
                <a:gd name="T17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17">
                  <a:moveTo>
                    <a:pt x="73" y="9"/>
                  </a:moveTo>
                  <a:cubicBezTo>
                    <a:pt x="73" y="13"/>
                    <a:pt x="69" y="17"/>
                    <a:pt x="65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3" y="17"/>
                    <a:pt x="0" y="1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9" y="0"/>
                    <a:pt x="73" y="4"/>
                    <a:pt x="73" y="8"/>
                  </a:cubicBezTo>
                  <a:lnTo>
                    <a:pt x="7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 bwMode="auto">
            <a:xfrm>
              <a:off x="7296150" y="1670918"/>
              <a:ext cx="122238" cy="53975"/>
            </a:xfrm>
            <a:custGeom>
              <a:avLst/>
              <a:gdLst>
                <a:gd name="connsiteX0" fmla="*/ 11722 w 122238"/>
                <a:gd name="connsiteY0" fmla="*/ 0 h 53975"/>
                <a:gd name="connsiteX1" fmla="*/ 108842 w 122238"/>
                <a:gd name="connsiteY1" fmla="*/ 0 h 53975"/>
                <a:gd name="connsiteX2" fmla="*/ 122238 w 122238"/>
                <a:gd name="connsiteY2" fmla="*/ 14288 h 53975"/>
                <a:gd name="connsiteX3" fmla="*/ 108842 w 122238"/>
                <a:gd name="connsiteY3" fmla="*/ 25400 h 53975"/>
                <a:gd name="connsiteX4" fmla="*/ 88474 w 122238"/>
                <a:gd name="connsiteY4" fmla="*/ 25400 h 53975"/>
                <a:gd name="connsiteX5" fmla="*/ 90489 w 122238"/>
                <a:gd name="connsiteY5" fmla="*/ 29369 h 53975"/>
                <a:gd name="connsiteX6" fmla="*/ 60326 w 122238"/>
                <a:gd name="connsiteY6" fmla="*/ 53975 h 53975"/>
                <a:gd name="connsiteX7" fmla="*/ 30163 w 122238"/>
                <a:gd name="connsiteY7" fmla="*/ 29369 h 53975"/>
                <a:gd name="connsiteX8" fmla="*/ 32178 w 122238"/>
                <a:gd name="connsiteY8" fmla="*/ 25400 h 53975"/>
                <a:gd name="connsiteX9" fmla="*/ 23862 w 122238"/>
                <a:gd name="connsiteY9" fmla="*/ 25400 h 53975"/>
                <a:gd name="connsiteX10" fmla="*/ 11722 w 122238"/>
                <a:gd name="connsiteY10" fmla="*/ 25400 h 53975"/>
                <a:gd name="connsiteX11" fmla="*/ 0 w 122238"/>
                <a:gd name="connsiteY11" fmla="*/ 14288 h 53975"/>
                <a:gd name="connsiteX12" fmla="*/ 11722 w 122238"/>
                <a:gd name="connsiteY12" fmla="*/ 0 h 5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238" h="53975">
                  <a:moveTo>
                    <a:pt x="11722" y="0"/>
                  </a:moveTo>
                  <a:cubicBezTo>
                    <a:pt x="108842" y="0"/>
                    <a:pt x="108842" y="0"/>
                    <a:pt x="108842" y="0"/>
                  </a:cubicBezTo>
                  <a:cubicBezTo>
                    <a:pt x="115540" y="0"/>
                    <a:pt x="122238" y="7938"/>
                    <a:pt x="122238" y="14288"/>
                  </a:cubicBezTo>
                  <a:cubicBezTo>
                    <a:pt x="122238" y="20638"/>
                    <a:pt x="115540" y="25400"/>
                    <a:pt x="108842" y="25400"/>
                  </a:cubicBezTo>
                  <a:lnTo>
                    <a:pt x="88474" y="25400"/>
                  </a:lnTo>
                  <a:lnTo>
                    <a:pt x="90489" y="29369"/>
                  </a:lnTo>
                  <a:cubicBezTo>
                    <a:pt x="90489" y="42959"/>
                    <a:pt x="76985" y="53975"/>
                    <a:pt x="60326" y="53975"/>
                  </a:cubicBezTo>
                  <a:cubicBezTo>
                    <a:pt x="43667" y="53975"/>
                    <a:pt x="30163" y="42959"/>
                    <a:pt x="30163" y="29369"/>
                  </a:cubicBezTo>
                  <a:lnTo>
                    <a:pt x="32178" y="25400"/>
                  </a:lnTo>
                  <a:lnTo>
                    <a:pt x="23862" y="25400"/>
                  </a:lnTo>
                  <a:cubicBezTo>
                    <a:pt x="11722" y="25400"/>
                    <a:pt x="11722" y="25400"/>
                    <a:pt x="11722" y="25400"/>
                  </a:cubicBezTo>
                  <a:cubicBezTo>
                    <a:pt x="5024" y="25400"/>
                    <a:pt x="0" y="20638"/>
                    <a:pt x="0" y="14288"/>
                  </a:cubicBezTo>
                  <a:cubicBezTo>
                    <a:pt x="0" y="7938"/>
                    <a:pt x="5024" y="0"/>
                    <a:pt x="117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7342188" y="1069256"/>
              <a:ext cx="30163" cy="104775"/>
            </a:xfrm>
            <a:custGeom>
              <a:avLst/>
              <a:gdLst>
                <a:gd name="T0" fmla="*/ 19 w 19"/>
                <a:gd name="T1" fmla="*/ 53 h 63"/>
                <a:gd name="T2" fmla="*/ 9 w 19"/>
                <a:gd name="T3" fmla="*/ 63 h 63"/>
                <a:gd name="T4" fmla="*/ 9 w 19"/>
                <a:gd name="T5" fmla="*/ 63 h 63"/>
                <a:gd name="T6" fmla="*/ 0 w 19"/>
                <a:gd name="T7" fmla="*/ 53 h 63"/>
                <a:gd name="T8" fmla="*/ 0 w 19"/>
                <a:gd name="T9" fmla="*/ 9 h 63"/>
                <a:gd name="T10" fmla="*/ 9 w 19"/>
                <a:gd name="T11" fmla="*/ 0 h 63"/>
                <a:gd name="T12" fmla="*/ 9 w 19"/>
                <a:gd name="T13" fmla="*/ 0 h 63"/>
                <a:gd name="T14" fmla="*/ 19 w 19"/>
                <a:gd name="T15" fmla="*/ 9 h 63"/>
                <a:gd name="T16" fmla="*/ 19 w 19"/>
                <a:gd name="T17" fmla="*/ 5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63">
                  <a:moveTo>
                    <a:pt x="19" y="53"/>
                  </a:moveTo>
                  <a:cubicBezTo>
                    <a:pt x="19" y="59"/>
                    <a:pt x="14" y="63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4" y="63"/>
                    <a:pt x="0" y="59"/>
                    <a:pt x="0" y="5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4" y="0"/>
                    <a:pt x="19" y="4"/>
                    <a:pt x="19" y="9"/>
                  </a:cubicBezTo>
                  <a:lnTo>
                    <a:pt x="19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7553325" y="1328018"/>
              <a:ext cx="106363" cy="31750"/>
            </a:xfrm>
            <a:custGeom>
              <a:avLst/>
              <a:gdLst>
                <a:gd name="T0" fmla="*/ 10 w 64"/>
                <a:gd name="T1" fmla="*/ 19 h 19"/>
                <a:gd name="T2" fmla="*/ 0 w 64"/>
                <a:gd name="T3" fmla="*/ 10 h 19"/>
                <a:gd name="T4" fmla="*/ 0 w 64"/>
                <a:gd name="T5" fmla="*/ 10 h 19"/>
                <a:gd name="T6" fmla="*/ 10 w 64"/>
                <a:gd name="T7" fmla="*/ 0 h 19"/>
                <a:gd name="T8" fmla="*/ 54 w 64"/>
                <a:gd name="T9" fmla="*/ 0 h 19"/>
                <a:gd name="T10" fmla="*/ 64 w 64"/>
                <a:gd name="T11" fmla="*/ 10 h 19"/>
                <a:gd name="T12" fmla="*/ 64 w 64"/>
                <a:gd name="T13" fmla="*/ 10 h 19"/>
                <a:gd name="T14" fmla="*/ 54 w 64"/>
                <a:gd name="T15" fmla="*/ 19 h 19"/>
                <a:gd name="T16" fmla="*/ 10 w 64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19">
                  <a:moveTo>
                    <a:pt x="10" y="19"/>
                  </a:moveTo>
                  <a:cubicBezTo>
                    <a:pt x="5" y="19"/>
                    <a:pt x="0" y="1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9" y="0"/>
                    <a:pt x="64" y="4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5"/>
                    <a:pt x="59" y="19"/>
                    <a:pt x="54" y="19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7046912" y="1328018"/>
              <a:ext cx="104775" cy="31750"/>
            </a:xfrm>
            <a:custGeom>
              <a:avLst/>
              <a:gdLst>
                <a:gd name="T0" fmla="*/ 10 w 63"/>
                <a:gd name="T1" fmla="*/ 19 h 19"/>
                <a:gd name="T2" fmla="*/ 0 w 63"/>
                <a:gd name="T3" fmla="*/ 10 h 19"/>
                <a:gd name="T4" fmla="*/ 0 w 63"/>
                <a:gd name="T5" fmla="*/ 10 h 19"/>
                <a:gd name="T6" fmla="*/ 10 w 63"/>
                <a:gd name="T7" fmla="*/ 0 h 19"/>
                <a:gd name="T8" fmla="*/ 54 w 63"/>
                <a:gd name="T9" fmla="*/ 0 h 19"/>
                <a:gd name="T10" fmla="*/ 63 w 63"/>
                <a:gd name="T11" fmla="*/ 10 h 19"/>
                <a:gd name="T12" fmla="*/ 63 w 63"/>
                <a:gd name="T13" fmla="*/ 10 h 19"/>
                <a:gd name="T14" fmla="*/ 54 w 63"/>
                <a:gd name="T15" fmla="*/ 19 h 19"/>
                <a:gd name="T16" fmla="*/ 10 w 63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9">
                  <a:moveTo>
                    <a:pt x="10" y="19"/>
                  </a:moveTo>
                  <a:cubicBezTo>
                    <a:pt x="4" y="19"/>
                    <a:pt x="0" y="1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9" y="0"/>
                    <a:pt x="63" y="4"/>
                    <a:pt x="63" y="1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3" y="15"/>
                    <a:pt x="59" y="19"/>
                    <a:pt x="54" y="19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7131050" y="1120056"/>
              <a:ext cx="85725" cy="87312"/>
            </a:xfrm>
            <a:custGeom>
              <a:avLst/>
              <a:gdLst>
                <a:gd name="T0" fmla="*/ 3 w 52"/>
                <a:gd name="T1" fmla="*/ 17 h 52"/>
                <a:gd name="T2" fmla="*/ 3 w 52"/>
                <a:gd name="T3" fmla="*/ 4 h 52"/>
                <a:gd name="T4" fmla="*/ 3 w 52"/>
                <a:gd name="T5" fmla="*/ 4 h 52"/>
                <a:gd name="T6" fmla="*/ 16 w 52"/>
                <a:gd name="T7" fmla="*/ 4 h 52"/>
                <a:gd name="T8" fmla="*/ 48 w 52"/>
                <a:gd name="T9" fmla="*/ 35 h 52"/>
                <a:gd name="T10" fmla="*/ 48 w 52"/>
                <a:gd name="T11" fmla="*/ 49 h 52"/>
                <a:gd name="T12" fmla="*/ 48 w 52"/>
                <a:gd name="T13" fmla="*/ 49 h 52"/>
                <a:gd name="T14" fmla="*/ 35 w 52"/>
                <a:gd name="T15" fmla="*/ 49 h 52"/>
                <a:gd name="T16" fmla="*/ 3 w 52"/>
                <a:gd name="T17" fmla="*/ 1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3" y="17"/>
                  </a:moveTo>
                  <a:cubicBezTo>
                    <a:pt x="0" y="14"/>
                    <a:pt x="0" y="8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7" y="0"/>
                    <a:pt x="13" y="0"/>
                    <a:pt x="16" y="4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52" y="39"/>
                    <a:pt x="52" y="45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4" y="52"/>
                    <a:pt x="38" y="52"/>
                    <a:pt x="35" y="49"/>
                  </a:cubicBezTo>
                  <a:lnTo>
                    <a:pt x="3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7489825" y="1120056"/>
              <a:ext cx="85725" cy="87312"/>
            </a:xfrm>
            <a:custGeom>
              <a:avLst/>
              <a:gdLst>
                <a:gd name="T0" fmla="*/ 17 w 52"/>
                <a:gd name="T1" fmla="*/ 49 h 52"/>
                <a:gd name="T2" fmla="*/ 4 w 52"/>
                <a:gd name="T3" fmla="*/ 49 h 52"/>
                <a:gd name="T4" fmla="*/ 4 w 52"/>
                <a:gd name="T5" fmla="*/ 49 h 52"/>
                <a:gd name="T6" fmla="*/ 4 w 52"/>
                <a:gd name="T7" fmla="*/ 35 h 52"/>
                <a:gd name="T8" fmla="*/ 35 w 52"/>
                <a:gd name="T9" fmla="*/ 4 h 52"/>
                <a:gd name="T10" fmla="*/ 48 w 52"/>
                <a:gd name="T11" fmla="*/ 4 h 52"/>
                <a:gd name="T12" fmla="*/ 48 w 52"/>
                <a:gd name="T13" fmla="*/ 4 h 52"/>
                <a:gd name="T14" fmla="*/ 48 w 52"/>
                <a:gd name="T15" fmla="*/ 17 h 52"/>
                <a:gd name="T16" fmla="*/ 17 w 52"/>
                <a:gd name="T17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17" y="49"/>
                  </a:moveTo>
                  <a:cubicBezTo>
                    <a:pt x="13" y="52"/>
                    <a:pt x="7" y="52"/>
                    <a:pt x="4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0" y="45"/>
                    <a:pt x="0" y="39"/>
                    <a:pt x="4" y="3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0"/>
                    <a:pt x="45" y="0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2" y="8"/>
                    <a:pt x="52" y="14"/>
                    <a:pt x="48" y="17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6" name="Freeform 23"/>
            <p:cNvSpPr/>
            <p:nvPr/>
          </p:nvSpPr>
          <p:spPr bwMode="auto">
            <a:xfrm>
              <a:off x="7123113" y="1494706"/>
              <a:ext cx="85725" cy="85725"/>
            </a:xfrm>
            <a:custGeom>
              <a:avLst/>
              <a:gdLst>
                <a:gd name="T0" fmla="*/ 17 w 52"/>
                <a:gd name="T1" fmla="*/ 49 h 52"/>
                <a:gd name="T2" fmla="*/ 4 w 52"/>
                <a:gd name="T3" fmla="*/ 49 h 52"/>
                <a:gd name="T4" fmla="*/ 4 w 52"/>
                <a:gd name="T5" fmla="*/ 49 h 52"/>
                <a:gd name="T6" fmla="*/ 4 w 52"/>
                <a:gd name="T7" fmla="*/ 35 h 52"/>
                <a:gd name="T8" fmla="*/ 35 w 52"/>
                <a:gd name="T9" fmla="*/ 4 h 52"/>
                <a:gd name="T10" fmla="*/ 48 w 52"/>
                <a:gd name="T11" fmla="*/ 4 h 52"/>
                <a:gd name="T12" fmla="*/ 48 w 52"/>
                <a:gd name="T13" fmla="*/ 4 h 52"/>
                <a:gd name="T14" fmla="*/ 48 w 52"/>
                <a:gd name="T15" fmla="*/ 17 h 52"/>
                <a:gd name="T16" fmla="*/ 17 w 52"/>
                <a:gd name="T17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17" y="49"/>
                  </a:moveTo>
                  <a:cubicBezTo>
                    <a:pt x="13" y="52"/>
                    <a:pt x="7" y="52"/>
                    <a:pt x="4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0" y="45"/>
                    <a:pt x="0" y="39"/>
                    <a:pt x="4" y="3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0"/>
                    <a:pt x="45" y="0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2" y="8"/>
                    <a:pt x="52" y="14"/>
                    <a:pt x="48" y="17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3" name="Group 33"/>
          <p:cNvGrpSpPr>
            <a:grpSpLocks noChangeAspect="1"/>
          </p:cNvGrpSpPr>
          <p:nvPr/>
        </p:nvGrpSpPr>
        <p:grpSpPr bwMode="auto">
          <a:xfrm>
            <a:off x="7169150" y="4593590"/>
            <a:ext cx="403860" cy="527685"/>
            <a:chOff x="4472" y="2113"/>
            <a:chExt cx="317" cy="414"/>
          </a:xfrm>
        </p:grpSpPr>
        <p:sp>
          <p:nvSpPr>
            <p:cNvPr id="54" name="AutoShape 32"/>
            <p:cNvSpPr>
              <a:spLocks noChangeAspect="1" noChangeArrowheads="1" noTextEdit="1"/>
            </p:cNvSpPr>
            <p:nvPr/>
          </p:nvSpPr>
          <p:spPr bwMode="auto">
            <a:xfrm>
              <a:off x="4472" y="2113"/>
              <a:ext cx="317" cy="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Freeform 34"/>
            <p:cNvSpPr/>
            <p:nvPr/>
          </p:nvSpPr>
          <p:spPr bwMode="auto">
            <a:xfrm>
              <a:off x="4477" y="2480"/>
              <a:ext cx="61" cy="47"/>
            </a:xfrm>
            <a:custGeom>
              <a:avLst/>
              <a:gdLst>
                <a:gd name="T0" fmla="*/ 27 w 45"/>
                <a:gd name="T1" fmla="*/ 0 h 35"/>
                <a:gd name="T2" fmla="*/ 21 w 45"/>
                <a:gd name="T3" fmla="*/ 0 h 35"/>
                <a:gd name="T4" fmla="*/ 0 w 45"/>
                <a:gd name="T5" fmla="*/ 13 h 35"/>
                <a:gd name="T6" fmla="*/ 0 w 45"/>
                <a:gd name="T7" fmla="*/ 19 h 35"/>
                <a:gd name="T8" fmla="*/ 21 w 45"/>
                <a:gd name="T9" fmla="*/ 35 h 35"/>
                <a:gd name="T10" fmla="*/ 27 w 45"/>
                <a:gd name="T11" fmla="*/ 35 h 35"/>
                <a:gd name="T12" fmla="*/ 45 w 45"/>
                <a:gd name="T13" fmla="*/ 19 h 35"/>
                <a:gd name="T14" fmla="*/ 45 w 45"/>
                <a:gd name="T15" fmla="*/ 13 h 35"/>
                <a:gd name="T16" fmla="*/ 27 w 45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35">
                  <a:moveTo>
                    <a:pt x="2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1" y="0"/>
                    <a:pt x="0" y="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11" y="35"/>
                    <a:pt x="21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36" y="35"/>
                    <a:pt x="45" y="28"/>
                    <a:pt x="45" y="19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3"/>
                    <a:pt x="36" y="0"/>
                    <a:pt x="27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Freeform 35"/>
            <p:cNvSpPr/>
            <p:nvPr/>
          </p:nvSpPr>
          <p:spPr bwMode="auto">
            <a:xfrm>
              <a:off x="4544" y="2423"/>
              <a:ext cx="57" cy="104"/>
            </a:xfrm>
            <a:custGeom>
              <a:avLst/>
              <a:gdLst>
                <a:gd name="T0" fmla="*/ 22 w 42"/>
                <a:gd name="T1" fmla="*/ 0 h 77"/>
                <a:gd name="T2" fmla="*/ 16 w 42"/>
                <a:gd name="T3" fmla="*/ 0 h 77"/>
                <a:gd name="T4" fmla="*/ 0 w 42"/>
                <a:gd name="T5" fmla="*/ 14 h 77"/>
                <a:gd name="T6" fmla="*/ 0 w 42"/>
                <a:gd name="T7" fmla="*/ 61 h 77"/>
                <a:gd name="T8" fmla="*/ 16 w 42"/>
                <a:gd name="T9" fmla="*/ 77 h 77"/>
                <a:gd name="T10" fmla="*/ 22 w 42"/>
                <a:gd name="T11" fmla="*/ 77 h 77"/>
                <a:gd name="T12" fmla="*/ 42 w 42"/>
                <a:gd name="T13" fmla="*/ 61 h 77"/>
                <a:gd name="T14" fmla="*/ 42 w 42"/>
                <a:gd name="T15" fmla="*/ 14 h 77"/>
                <a:gd name="T16" fmla="*/ 22 w 42"/>
                <a:gd name="T1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77">
                  <a:moveTo>
                    <a:pt x="2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4"/>
                    <a:pt x="0" y="1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0"/>
                    <a:pt x="7" y="77"/>
                    <a:pt x="16" y="77"/>
                  </a:cubicBezTo>
                  <a:cubicBezTo>
                    <a:pt x="22" y="77"/>
                    <a:pt x="22" y="77"/>
                    <a:pt x="22" y="77"/>
                  </a:cubicBezTo>
                  <a:cubicBezTo>
                    <a:pt x="32" y="77"/>
                    <a:pt x="42" y="70"/>
                    <a:pt x="42" y="61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4"/>
                    <a:pt x="32" y="0"/>
                    <a:pt x="22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7" name="Freeform 36"/>
            <p:cNvSpPr/>
            <p:nvPr/>
          </p:nvSpPr>
          <p:spPr bwMode="auto">
            <a:xfrm>
              <a:off x="4610" y="2375"/>
              <a:ext cx="52" cy="152"/>
            </a:xfrm>
            <a:custGeom>
              <a:avLst/>
              <a:gdLst>
                <a:gd name="T0" fmla="*/ 23 w 38"/>
                <a:gd name="T1" fmla="*/ 0 h 112"/>
                <a:gd name="T2" fmla="*/ 18 w 38"/>
                <a:gd name="T3" fmla="*/ 0 h 112"/>
                <a:gd name="T4" fmla="*/ 0 w 38"/>
                <a:gd name="T5" fmla="*/ 19 h 112"/>
                <a:gd name="T6" fmla="*/ 0 w 38"/>
                <a:gd name="T7" fmla="*/ 95 h 112"/>
                <a:gd name="T8" fmla="*/ 18 w 38"/>
                <a:gd name="T9" fmla="*/ 112 h 112"/>
                <a:gd name="T10" fmla="*/ 23 w 38"/>
                <a:gd name="T11" fmla="*/ 112 h 112"/>
                <a:gd name="T12" fmla="*/ 38 w 38"/>
                <a:gd name="T13" fmla="*/ 95 h 112"/>
                <a:gd name="T14" fmla="*/ 38 w 38"/>
                <a:gd name="T15" fmla="*/ 19 h 112"/>
                <a:gd name="T16" fmla="*/ 23 w 38"/>
                <a:gd name="T1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12">
                  <a:moveTo>
                    <a:pt x="23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9" y="112"/>
                    <a:pt x="18" y="112"/>
                  </a:cubicBezTo>
                  <a:cubicBezTo>
                    <a:pt x="23" y="112"/>
                    <a:pt x="23" y="112"/>
                    <a:pt x="23" y="112"/>
                  </a:cubicBezTo>
                  <a:cubicBezTo>
                    <a:pt x="32" y="112"/>
                    <a:pt x="38" y="105"/>
                    <a:pt x="38" y="95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8" y="9"/>
                    <a:pt x="32" y="0"/>
                    <a:pt x="23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8" name="Freeform 37"/>
            <p:cNvSpPr/>
            <p:nvPr/>
          </p:nvSpPr>
          <p:spPr bwMode="auto">
            <a:xfrm>
              <a:off x="4671" y="2323"/>
              <a:ext cx="53" cy="204"/>
            </a:xfrm>
            <a:custGeom>
              <a:avLst/>
              <a:gdLst>
                <a:gd name="T0" fmla="*/ 39 w 39"/>
                <a:gd name="T1" fmla="*/ 18 h 151"/>
                <a:gd name="T2" fmla="*/ 22 w 39"/>
                <a:gd name="T3" fmla="*/ 0 h 151"/>
                <a:gd name="T4" fmla="*/ 18 w 39"/>
                <a:gd name="T5" fmla="*/ 0 h 151"/>
                <a:gd name="T6" fmla="*/ 0 w 39"/>
                <a:gd name="T7" fmla="*/ 18 h 151"/>
                <a:gd name="T8" fmla="*/ 0 w 39"/>
                <a:gd name="T9" fmla="*/ 133 h 151"/>
                <a:gd name="T10" fmla="*/ 18 w 39"/>
                <a:gd name="T11" fmla="*/ 151 h 151"/>
                <a:gd name="T12" fmla="*/ 22 w 39"/>
                <a:gd name="T13" fmla="*/ 151 h 151"/>
                <a:gd name="T14" fmla="*/ 39 w 39"/>
                <a:gd name="T15" fmla="*/ 133 h 151"/>
                <a:gd name="T16" fmla="*/ 39 w 39"/>
                <a:gd name="T17" fmla="*/ 18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51">
                  <a:moveTo>
                    <a:pt x="39" y="18"/>
                  </a:moveTo>
                  <a:cubicBezTo>
                    <a:pt x="39" y="8"/>
                    <a:pt x="31" y="0"/>
                    <a:pt x="2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43"/>
                    <a:pt x="8" y="151"/>
                    <a:pt x="18" y="151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31" y="151"/>
                    <a:pt x="39" y="143"/>
                    <a:pt x="39" y="133"/>
                  </a:cubicBezTo>
                  <a:lnTo>
                    <a:pt x="39" y="18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Freeform 38"/>
            <p:cNvSpPr/>
            <p:nvPr/>
          </p:nvSpPr>
          <p:spPr bwMode="auto">
            <a:xfrm>
              <a:off x="4738" y="2266"/>
              <a:ext cx="52" cy="261"/>
            </a:xfrm>
            <a:custGeom>
              <a:avLst/>
              <a:gdLst>
                <a:gd name="T0" fmla="*/ 21 w 39"/>
                <a:gd name="T1" fmla="*/ 0 h 193"/>
                <a:gd name="T2" fmla="*/ 17 w 39"/>
                <a:gd name="T3" fmla="*/ 0 h 193"/>
                <a:gd name="T4" fmla="*/ 0 w 39"/>
                <a:gd name="T5" fmla="*/ 18 h 193"/>
                <a:gd name="T6" fmla="*/ 0 w 39"/>
                <a:gd name="T7" fmla="*/ 175 h 193"/>
                <a:gd name="T8" fmla="*/ 17 w 39"/>
                <a:gd name="T9" fmla="*/ 193 h 193"/>
                <a:gd name="T10" fmla="*/ 21 w 39"/>
                <a:gd name="T11" fmla="*/ 193 h 193"/>
                <a:gd name="T12" fmla="*/ 39 w 39"/>
                <a:gd name="T13" fmla="*/ 175 h 193"/>
                <a:gd name="T14" fmla="*/ 39 w 39"/>
                <a:gd name="T15" fmla="*/ 18 h 193"/>
                <a:gd name="T16" fmla="*/ 21 w 39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93">
                  <a:moveTo>
                    <a:pt x="2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9"/>
                    <a:pt x="0" y="18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4"/>
                    <a:pt x="8" y="193"/>
                    <a:pt x="17" y="193"/>
                  </a:cubicBezTo>
                  <a:cubicBezTo>
                    <a:pt x="21" y="193"/>
                    <a:pt x="21" y="193"/>
                    <a:pt x="21" y="193"/>
                  </a:cubicBezTo>
                  <a:cubicBezTo>
                    <a:pt x="30" y="193"/>
                    <a:pt x="39" y="184"/>
                    <a:pt x="39" y="175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9"/>
                    <a:pt x="30" y="0"/>
                    <a:pt x="21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0" name="Freeform 39"/>
            <p:cNvSpPr/>
            <p:nvPr/>
          </p:nvSpPr>
          <p:spPr bwMode="auto">
            <a:xfrm>
              <a:off x="4469" y="2112"/>
              <a:ext cx="321" cy="280"/>
            </a:xfrm>
            <a:custGeom>
              <a:avLst/>
              <a:gdLst>
                <a:gd name="T0" fmla="*/ 234 w 237"/>
                <a:gd name="T1" fmla="*/ 9 h 207"/>
                <a:gd name="T2" fmla="*/ 217 w 237"/>
                <a:gd name="T3" fmla="*/ 2 h 207"/>
                <a:gd name="T4" fmla="*/ 157 w 237"/>
                <a:gd name="T5" fmla="*/ 25 h 207"/>
                <a:gd name="T6" fmla="*/ 149 w 237"/>
                <a:gd name="T7" fmla="*/ 43 h 207"/>
                <a:gd name="T8" fmla="*/ 162 w 237"/>
                <a:gd name="T9" fmla="*/ 52 h 207"/>
                <a:gd name="T10" fmla="*/ 167 w 237"/>
                <a:gd name="T11" fmla="*/ 51 h 207"/>
                <a:gd name="T12" fmla="*/ 190 w 237"/>
                <a:gd name="T13" fmla="*/ 42 h 207"/>
                <a:gd name="T14" fmla="*/ 10 w 237"/>
                <a:gd name="T15" fmla="*/ 180 h 207"/>
                <a:gd name="T16" fmla="*/ 2 w 237"/>
                <a:gd name="T17" fmla="*/ 198 h 207"/>
                <a:gd name="T18" fmla="*/ 15 w 237"/>
                <a:gd name="T19" fmla="*/ 207 h 207"/>
                <a:gd name="T20" fmla="*/ 20 w 237"/>
                <a:gd name="T21" fmla="*/ 206 h 207"/>
                <a:gd name="T22" fmla="*/ 205 w 237"/>
                <a:gd name="T23" fmla="*/ 69 h 207"/>
                <a:gd name="T24" fmla="*/ 205 w 237"/>
                <a:gd name="T25" fmla="*/ 82 h 207"/>
                <a:gd name="T26" fmla="*/ 221 w 237"/>
                <a:gd name="T27" fmla="*/ 95 h 207"/>
                <a:gd name="T28" fmla="*/ 237 w 237"/>
                <a:gd name="T29" fmla="*/ 82 h 207"/>
                <a:gd name="T30" fmla="*/ 237 w 237"/>
                <a:gd name="T31" fmla="*/ 18 h 207"/>
                <a:gd name="T32" fmla="*/ 237 w 237"/>
                <a:gd name="T33" fmla="*/ 18 h 207"/>
                <a:gd name="T34" fmla="*/ 234 w 237"/>
                <a:gd name="T35" fmla="*/ 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7" h="207">
                  <a:moveTo>
                    <a:pt x="234" y="9"/>
                  </a:moveTo>
                  <a:cubicBezTo>
                    <a:pt x="231" y="3"/>
                    <a:pt x="224" y="0"/>
                    <a:pt x="217" y="2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0" y="28"/>
                    <a:pt x="147" y="36"/>
                    <a:pt x="149" y="43"/>
                  </a:cubicBezTo>
                  <a:cubicBezTo>
                    <a:pt x="152" y="49"/>
                    <a:pt x="157" y="52"/>
                    <a:pt x="162" y="52"/>
                  </a:cubicBezTo>
                  <a:cubicBezTo>
                    <a:pt x="164" y="52"/>
                    <a:pt x="166" y="52"/>
                    <a:pt x="167" y="51"/>
                  </a:cubicBezTo>
                  <a:cubicBezTo>
                    <a:pt x="190" y="42"/>
                    <a:pt x="190" y="42"/>
                    <a:pt x="190" y="42"/>
                  </a:cubicBezTo>
                  <a:cubicBezTo>
                    <a:pt x="120" y="139"/>
                    <a:pt x="12" y="180"/>
                    <a:pt x="10" y="180"/>
                  </a:cubicBezTo>
                  <a:cubicBezTo>
                    <a:pt x="3" y="183"/>
                    <a:pt x="0" y="191"/>
                    <a:pt x="2" y="198"/>
                  </a:cubicBezTo>
                  <a:cubicBezTo>
                    <a:pt x="4" y="203"/>
                    <a:pt x="10" y="207"/>
                    <a:pt x="15" y="207"/>
                  </a:cubicBezTo>
                  <a:cubicBezTo>
                    <a:pt x="17" y="207"/>
                    <a:pt x="19" y="207"/>
                    <a:pt x="20" y="206"/>
                  </a:cubicBezTo>
                  <a:cubicBezTo>
                    <a:pt x="26" y="204"/>
                    <a:pt x="128" y="165"/>
                    <a:pt x="205" y="69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05" y="89"/>
                    <a:pt x="214" y="95"/>
                    <a:pt x="221" y="95"/>
                  </a:cubicBezTo>
                  <a:cubicBezTo>
                    <a:pt x="229" y="95"/>
                    <a:pt x="237" y="89"/>
                    <a:pt x="237" y="82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7" y="15"/>
                    <a:pt x="236" y="12"/>
                    <a:pt x="234" y="9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9" name="Group 74"/>
          <p:cNvGrpSpPr/>
          <p:nvPr/>
        </p:nvGrpSpPr>
        <p:grpSpPr>
          <a:xfrm>
            <a:off x="7974965" y="2032635"/>
            <a:ext cx="3173730" cy="1060450"/>
            <a:chOff x="-1282465" y="2984337"/>
            <a:chExt cx="3793142" cy="795544"/>
          </a:xfrm>
        </p:grpSpPr>
        <p:sp>
          <p:nvSpPr>
            <p:cNvPr id="20" name="文本框 11"/>
            <p:cNvSpPr txBox="1"/>
            <p:nvPr/>
          </p:nvSpPr>
          <p:spPr>
            <a:xfrm>
              <a:off x="-1282465" y="2984337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21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2" name="Group 74"/>
          <p:cNvGrpSpPr/>
          <p:nvPr/>
        </p:nvGrpSpPr>
        <p:grpSpPr>
          <a:xfrm>
            <a:off x="7974965" y="4327525"/>
            <a:ext cx="3173730" cy="1060450"/>
            <a:chOff x="-1282465" y="2984337"/>
            <a:chExt cx="3793142" cy="795544"/>
          </a:xfrm>
        </p:grpSpPr>
        <p:sp>
          <p:nvSpPr>
            <p:cNvPr id="23" name="文本框 11"/>
            <p:cNvSpPr txBox="1"/>
            <p:nvPr/>
          </p:nvSpPr>
          <p:spPr>
            <a:xfrm>
              <a:off x="-1282465" y="2984337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24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5" name="Group 74"/>
          <p:cNvGrpSpPr/>
          <p:nvPr/>
        </p:nvGrpSpPr>
        <p:grpSpPr>
          <a:xfrm>
            <a:off x="1337310" y="3172459"/>
            <a:ext cx="3173730" cy="1050291"/>
            <a:chOff x="-1282465" y="2991958"/>
            <a:chExt cx="3793142" cy="787923"/>
          </a:xfrm>
        </p:grpSpPr>
        <p:sp>
          <p:nvSpPr>
            <p:cNvPr id="29" name="文本框 11"/>
            <p:cNvSpPr txBox="1"/>
            <p:nvPr/>
          </p:nvSpPr>
          <p:spPr>
            <a:xfrm>
              <a:off x="336337" y="2991958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30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495030" y="1323975"/>
            <a:ext cx="1652905" cy="1918335"/>
            <a:chOff x="6308321" y="914401"/>
            <a:chExt cx="1322497" cy="1534457"/>
          </a:xfrm>
        </p:grpSpPr>
        <p:grpSp>
          <p:nvGrpSpPr>
            <p:cNvPr id="53281" name="组合 7"/>
            <p:cNvGrpSpPr/>
            <p:nvPr/>
          </p:nvGrpSpPr>
          <p:grpSpPr>
            <a:xfrm rot="-5400000">
              <a:off x="6202341" y="1020381"/>
              <a:ext cx="1534457" cy="1322497"/>
              <a:chOff x="2447765" y="1124744"/>
              <a:chExt cx="2232249" cy="1924353"/>
            </a:xfrm>
          </p:grpSpPr>
          <p:sp>
            <p:nvSpPr>
              <p:cNvPr id="53284" name="六边形 9"/>
              <p:cNvSpPr/>
              <p:nvPr/>
            </p:nvSpPr>
            <p:spPr>
              <a:xfrm>
                <a:off x="2447765" y="1124744"/>
                <a:ext cx="2232249" cy="1924353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 w="9525">
                <a:noFill/>
              </a:ln>
            </p:spPr>
            <p:txBody>
              <a:bodyPr vert="eaVert" anchor="ctr"/>
              <a:lstStyle/>
              <a:p>
                <a:pPr algn="ctr"/>
                <a:endParaRPr lang="zh-CN" altLang="en-US" dirty="0">
                  <a:solidFill>
                    <a:srgbClr val="FFFFFF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24" name="椭圆​​ 40"/>
              <p:cNvSpPr>
                <a:spLocks noChangeArrowheads="1"/>
              </p:cNvSpPr>
              <p:nvPr/>
            </p:nvSpPr>
            <p:spPr bwMode="auto">
              <a:xfrm>
                <a:off x="2697075" y="1219459"/>
                <a:ext cx="1733629" cy="1734920"/>
              </a:xfrm>
              <a:prstGeom prst="ellipse">
                <a:avLst/>
              </a:prstGeom>
              <a:solidFill>
                <a:srgbClr val="6D986A"/>
              </a:solidFill>
              <a:ln w="38100" algn="ctr">
                <a:solidFill>
                  <a:schemeClr val="bg1"/>
                </a:solidFill>
                <a:round/>
              </a:ln>
              <a:effectLst/>
            </p:spPr>
            <p:txBody>
              <a:bodyPr vert="eaVert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5" name="TextBox 8"/>
            <p:cNvSpPr txBox="1">
              <a:spLocks noChangeArrowheads="1"/>
            </p:cNvSpPr>
            <p:nvPr/>
          </p:nvSpPr>
          <p:spPr bwMode="auto">
            <a:xfrm>
              <a:off x="6416280" y="1698291"/>
              <a:ext cx="1108166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单击此处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输入标题</a:t>
              </a:r>
            </a:p>
          </p:txBody>
        </p:sp>
        <p:grpSp>
          <p:nvGrpSpPr>
            <p:cNvPr id="29" name="Group 30"/>
            <p:cNvGrpSpPr/>
            <p:nvPr/>
          </p:nvGrpSpPr>
          <p:grpSpPr bwMode="auto">
            <a:xfrm>
              <a:off x="6769206" y="1216269"/>
              <a:ext cx="400722" cy="367616"/>
              <a:chOff x="3422" y="1347"/>
              <a:chExt cx="330" cy="313"/>
            </a:xfrm>
            <a:solidFill>
              <a:schemeClr val="bg1"/>
            </a:solidFill>
          </p:grpSpPr>
          <p:sp>
            <p:nvSpPr>
              <p:cNvPr id="30" name="AutoShape 31"/>
              <p:cNvSpPr>
                <a:spLocks noChangeArrowheads="1"/>
              </p:cNvSpPr>
              <p:nvPr/>
            </p:nvSpPr>
            <p:spPr bwMode="gray">
              <a:xfrm>
                <a:off x="3422" y="1411"/>
                <a:ext cx="330" cy="249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noFill/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AutoShape 32"/>
              <p:cNvSpPr>
                <a:spLocks noChangeArrowheads="1"/>
              </p:cNvSpPr>
              <p:nvPr/>
            </p:nvSpPr>
            <p:spPr bwMode="gray">
              <a:xfrm>
                <a:off x="3522" y="1347"/>
                <a:ext cx="122" cy="1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25400" algn="ctr">
                <a:noFill/>
                <a:miter lim="800000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9312275" y="2780030"/>
            <a:ext cx="1652905" cy="1918335"/>
            <a:chOff x="6962442" y="2080230"/>
            <a:chExt cx="1322719" cy="1534457"/>
          </a:xfrm>
        </p:grpSpPr>
        <p:grpSp>
          <p:nvGrpSpPr>
            <p:cNvPr id="53267" name="组合 11"/>
            <p:cNvGrpSpPr/>
            <p:nvPr/>
          </p:nvGrpSpPr>
          <p:grpSpPr>
            <a:xfrm rot="-5400000">
              <a:off x="6856573" y="2186099"/>
              <a:ext cx="1534457" cy="1322719"/>
              <a:chOff x="2447764" y="1124448"/>
              <a:chExt cx="2232248" cy="1924647"/>
            </a:xfrm>
          </p:grpSpPr>
          <p:sp>
            <p:nvSpPr>
              <p:cNvPr id="42" name="六边形 41"/>
              <p:cNvSpPr/>
              <p:nvPr/>
            </p:nvSpPr>
            <p:spPr>
              <a:xfrm>
                <a:off x="2447763" y="1124447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椭圆​​ 38"/>
              <p:cNvSpPr/>
              <p:nvPr/>
            </p:nvSpPr>
            <p:spPr>
              <a:xfrm>
                <a:off x="2697072" y="1221488"/>
                <a:ext cx="1733628" cy="1730565"/>
              </a:xfrm>
              <a:prstGeom prst="ellipse">
                <a:avLst/>
              </a:prstGeom>
              <a:solidFill>
                <a:srgbClr val="6D986A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45" name="TextBox 12"/>
            <p:cNvSpPr txBox="1">
              <a:spLocks noChangeArrowheads="1"/>
            </p:cNvSpPr>
            <p:nvPr/>
          </p:nvSpPr>
          <p:spPr bwMode="auto">
            <a:xfrm>
              <a:off x="7069974" y="2885638"/>
              <a:ext cx="1106764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</a:t>
              </a: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  <p:grpSp>
          <p:nvGrpSpPr>
            <p:cNvPr id="53269" name="组合 1"/>
            <p:cNvGrpSpPr/>
            <p:nvPr/>
          </p:nvGrpSpPr>
          <p:grpSpPr>
            <a:xfrm>
              <a:off x="7429961" y="2424344"/>
              <a:ext cx="409439" cy="399690"/>
              <a:chOff x="7429961" y="2424344"/>
              <a:chExt cx="409439" cy="399690"/>
            </a:xfrm>
          </p:grpSpPr>
          <p:sp>
            <p:nvSpPr>
              <p:cNvPr id="53270" name="Oval 15"/>
              <p:cNvSpPr/>
              <p:nvPr/>
            </p:nvSpPr>
            <p:spPr>
              <a:xfrm>
                <a:off x="7429961" y="2424344"/>
                <a:ext cx="409439" cy="396971"/>
              </a:xfrm>
              <a:prstGeom prst="ellipse">
                <a:avLst/>
              </a:prstGeom>
              <a:noFill/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zh-CN" dirty="0">
                  <a:latin typeface="Calibri" panose="020F0502020204030204" charset="0"/>
                </a:endParaRPr>
              </a:p>
            </p:txBody>
          </p:sp>
          <p:sp>
            <p:nvSpPr>
              <p:cNvPr id="53271" name="Line 16"/>
              <p:cNvSpPr/>
              <p:nvPr/>
            </p:nvSpPr>
            <p:spPr>
              <a:xfrm>
                <a:off x="7636083" y="2424344"/>
                <a:ext cx="0" cy="394252"/>
              </a:xfrm>
              <a:prstGeom prst="line">
                <a:avLst/>
              </a:prstGeom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72" name="Line 17"/>
              <p:cNvSpPr/>
              <p:nvPr/>
            </p:nvSpPr>
            <p:spPr>
              <a:xfrm>
                <a:off x="7429961" y="2621470"/>
                <a:ext cx="409439" cy="0"/>
              </a:xfrm>
              <a:prstGeom prst="line">
                <a:avLst/>
              </a:prstGeom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73" name="Freeform 18"/>
              <p:cNvSpPr/>
              <p:nvPr/>
            </p:nvSpPr>
            <p:spPr>
              <a:xfrm>
                <a:off x="7663659" y="2427063"/>
                <a:ext cx="85066" cy="391533"/>
              </a:xfrm>
              <a:custGeom>
                <a:avLst/>
                <a:gdLst>
                  <a:gd name="txL" fmla="*/ 0 w 182"/>
                  <a:gd name="txT" fmla="*/ 0 h 864"/>
                  <a:gd name="txR" fmla="*/ 182 w 182"/>
                  <a:gd name="txB" fmla="*/ 864 h 864"/>
                </a:gdLst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762420829" y="2147483647"/>
                  </a:cxn>
                </a:cxnLst>
                <a:rect l="txL" t="txT" r="txR" b="txB"/>
                <a:pathLst>
                  <a:path w="182" h="864">
                    <a:moveTo>
                      <a:pt x="0" y="0"/>
                    </a:moveTo>
                    <a:cubicBezTo>
                      <a:pt x="59" y="89"/>
                      <a:pt x="182" y="177"/>
                      <a:pt x="182" y="435"/>
                    </a:cubicBezTo>
                    <a:cubicBezTo>
                      <a:pt x="182" y="693"/>
                      <a:pt x="70" y="800"/>
                      <a:pt x="6" y="864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4" name="Freeform 19"/>
              <p:cNvSpPr/>
              <p:nvPr/>
            </p:nvSpPr>
            <p:spPr>
              <a:xfrm>
                <a:off x="7524842" y="2429782"/>
                <a:ext cx="92077" cy="394252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5" name="Freeform 20"/>
              <p:cNvSpPr/>
              <p:nvPr/>
            </p:nvSpPr>
            <p:spPr>
              <a:xfrm rot="5400000">
                <a:off x="7603242" y="2583742"/>
                <a:ext cx="51661" cy="305210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718017660" y="0"/>
                  </a:cxn>
                  <a:cxn ang="0">
                    <a:pos x="0" y="2147483647"/>
                  </a:cxn>
                  <a:cxn ang="0">
                    <a:pos x="852667688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6" name="Freeform 21"/>
              <p:cNvSpPr/>
              <p:nvPr/>
            </p:nvSpPr>
            <p:spPr>
              <a:xfrm rot="-5400000" flipV="1">
                <a:off x="7606980" y="2355800"/>
                <a:ext cx="51661" cy="305210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718017660" y="0"/>
                  </a:cxn>
                  <a:cxn ang="0">
                    <a:pos x="0" y="2147483647"/>
                  </a:cxn>
                  <a:cxn ang="0">
                    <a:pos x="852667688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8498840" y="4234815"/>
            <a:ext cx="1652905" cy="1918335"/>
            <a:chOff x="6311924" y="3243509"/>
            <a:chExt cx="1322719" cy="1534457"/>
          </a:xfrm>
        </p:grpSpPr>
        <p:grpSp>
          <p:nvGrpSpPr>
            <p:cNvPr id="53260" name="组合 15"/>
            <p:cNvGrpSpPr/>
            <p:nvPr/>
          </p:nvGrpSpPr>
          <p:grpSpPr>
            <a:xfrm rot="-5400000">
              <a:off x="6206055" y="3349378"/>
              <a:ext cx="1534457" cy="1322719"/>
              <a:chOff x="2447765" y="1124448"/>
              <a:chExt cx="2232248" cy="1924647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2447765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2" name="椭圆​​ 36"/>
              <p:cNvSpPr/>
              <p:nvPr/>
            </p:nvSpPr>
            <p:spPr>
              <a:xfrm>
                <a:off x="2697075" y="1221489"/>
                <a:ext cx="1733628" cy="1730565"/>
              </a:xfrm>
              <a:prstGeom prst="ellipse">
                <a:avLst/>
              </a:prstGeom>
              <a:solidFill>
                <a:srgbClr val="6D986A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61" name="TextBox 16"/>
            <p:cNvSpPr txBox="1">
              <a:spLocks noChangeArrowheads="1"/>
            </p:cNvSpPr>
            <p:nvPr/>
          </p:nvSpPr>
          <p:spPr bwMode="auto">
            <a:xfrm>
              <a:off x="6420155" y="4026250"/>
              <a:ext cx="1106765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</a:t>
              </a: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  <p:grpSp>
          <p:nvGrpSpPr>
            <p:cNvPr id="62" name="Group 22"/>
            <p:cNvGrpSpPr/>
            <p:nvPr/>
          </p:nvGrpSpPr>
          <p:grpSpPr bwMode="auto">
            <a:xfrm>
              <a:off x="6801870" y="3629309"/>
              <a:ext cx="355926" cy="300767"/>
              <a:chOff x="2640" y="3304"/>
              <a:chExt cx="294" cy="256"/>
            </a:xfrm>
            <a:noFill/>
          </p:grpSpPr>
          <p:sp>
            <p:nvSpPr>
              <p:cNvPr id="63" name="AutoShape 23"/>
              <p:cNvSpPr>
                <a:spLocks noChangeArrowheads="1"/>
              </p:cNvSpPr>
              <p:nvPr/>
            </p:nvSpPr>
            <p:spPr bwMode="gray">
              <a:xfrm>
                <a:off x="2700" y="3304"/>
                <a:ext cx="176" cy="176"/>
              </a:xfrm>
              <a:prstGeom prst="roundRect">
                <a:avLst>
                  <a:gd name="adj" fmla="val 6250"/>
                </a:avLst>
              </a:prstGeom>
              <a:grpFill/>
              <a:ln w="25400" algn="ctr">
                <a:solidFill>
                  <a:srgbClr val="FFFFFF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AutoShape 24"/>
              <p:cNvSpPr>
                <a:spLocks noChangeArrowheads="1"/>
              </p:cNvSpPr>
              <p:nvPr/>
            </p:nvSpPr>
            <p:spPr bwMode="gray">
              <a:xfrm>
                <a:off x="2640" y="3482"/>
                <a:ext cx="294" cy="78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solidFill>
                  <a:srgbClr val="FFFFFF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" name="Line 25"/>
              <p:cNvSpPr>
                <a:spLocks noChangeShapeType="1"/>
              </p:cNvSpPr>
              <p:nvPr/>
            </p:nvSpPr>
            <p:spPr bwMode="gray">
              <a:xfrm flipH="1">
                <a:off x="2847" y="3517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6" name="Line 26"/>
              <p:cNvSpPr>
                <a:spLocks noChangeShapeType="1"/>
              </p:cNvSpPr>
              <p:nvPr/>
            </p:nvSpPr>
            <p:spPr bwMode="gray">
              <a:xfrm flipH="1">
                <a:off x="2759" y="3359"/>
                <a:ext cx="73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Line 27"/>
              <p:cNvSpPr>
                <a:spLocks noChangeShapeType="1"/>
              </p:cNvSpPr>
              <p:nvPr/>
            </p:nvSpPr>
            <p:spPr bwMode="gray">
              <a:xfrm flipH="1">
                <a:off x="2787" y="3385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Line 28"/>
              <p:cNvSpPr>
                <a:spLocks noChangeShapeType="1"/>
              </p:cNvSpPr>
              <p:nvPr/>
            </p:nvSpPr>
            <p:spPr bwMode="gray">
              <a:xfrm flipH="1">
                <a:off x="2800" y="3434"/>
                <a:ext cx="32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69" name="TextBox 39"/>
          <p:cNvSpPr txBox="1"/>
          <p:nvPr/>
        </p:nvSpPr>
        <p:spPr>
          <a:xfrm>
            <a:off x="1447165" y="1931035"/>
            <a:ext cx="632142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sp>
        <p:nvSpPr>
          <p:cNvPr id="70" name="TextBox 40"/>
          <p:cNvSpPr txBox="1"/>
          <p:nvPr/>
        </p:nvSpPr>
        <p:spPr>
          <a:xfrm>
            <a:off x="2823845" y="3371215"/>
            <a:ext cx="558990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448435" y="4815840"/>
            <a:ext cx="632015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1447800" y="1528445"/>
            <a:ext cx="7042785" cy="328930"/>
            <a:chOff x="1425" y="2407"/>
            <a:chExt cx="11091" cy="518"/>
          </a:xfrm>
        </p:grpSpPr>
        <p:cxnSp>
          <p:nvCxnSpPr>
            <p:cNvPr id="73" name="直接连接符​​ 6"/>
            <p:cNvCxnSpPr/>
            <p:nvPr/>
          </p:nvCxnSpPr>
          <p:spPr bwMode="auto">
            <a:xfrm flipV="1">
              <a:off x="4946" y="2863"/>
              <a:ext cx="7571" cy="3"/>
            </a:xfrm>
            <a:prstGeom prst="line">
              <a:avLst/>
            </a:prstGeom>
            <a:solidFill>
              <a:srgbClr val="6D986A"/>
            </a:solidFill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矩形​​ 9"/>
            <p:cNvSpPr/>
            <p:nvPr/>
          </p:nvSpPr>
          <p:spPr bwMode="auto">
            <a:xfrm>
              <a:off x="1425" y="240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2824480" y="2963545"/>
            <a:ext cx="6487795" cy="328930"/>
            <a:chOff x="3593" y="4667"/>
            <a:chExt cx="10217" cy="518"/>
          </a:xfrm>
        </p:grpSpPr>
        <p:cxnSp>
          <p:nvCxnSpPr>
            <p:cNvPr id="40" name="直接连接符​​ 10"/>
            <p:cNvCxnSpPr/>
            <p:nvPr/>
          </p:nvCxnSpPr>
          <p:spPr bwMode="auto">
            <a:xfrm>
              <a:off x="7124" y="5135"/>
              <a:ext cx="6686" cy="31"/>
            </a:xfrm>
            <a:prstGeom prst="line">
              <a:avLst/>
            </a:prstGeom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​​ 9"/>
            <p:cNvSpPr/>
            <p:nvPr/>
          </p:nvSpPr>
          <p:spPr bwMode="auto">
            <a:xfrm>
              <a:off x="3593" y="466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447800" y="4443095"/>
            <a:ext cx="7051040" cy="328930"/>
            <a:chOff x="1425" y="6997"/>
            <a:chExt cx="11104" cy="518"/>
          </a:xfrm>
        </p:grpSpPr>
        <p:cxnSp>
          <p:nvCxnSpPr>
            <p:cNvPr id="48" name="直接连接符​​ 14"/>
            <p:cNvCxnSpPr/>
            <p:nvPr/>
          </p:nvCxnSpPr>
          <p:spPr bwMode="auto">
            <a:xfrm flipV="1">
              <a:off x="4956" y="7446"/>
              <a:ext cx="7573" cy="3"/>
            </a:xfrm>
            <a:prstGeom prst="line">
              <a:avLst/>
            </a:prstGeom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矩形​​ 9"/>
            <p:cNvSpPr/>
            <p:nvPr/>
          </p:nvSpPr>
          <p:spPr bwMode="auto">
            <a:xfrm>
              <a:off x="1425" y="699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69" grpId="0"/>
      <p:bldP spid="70" grpId="0"/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3" name="矩形 2"/>
          <p:cNvSpPr/>
          <p:nvPr/>
        </p:nvSpPr>
        <p:spPr>
          <a:xfrm>
            <a:off x="1590675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6" name="矩形 5"/>
          <p:cNvSpPr/>
          <p:nvPr/>
        </p:nvSpPr>
        <p:spPr>
          <a:xfrm>
            <a:off x="4660265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7" name="矩形 6"/>
          <p:cNvSpPr/>
          <p:nvPr/>
        </p:nvSpPr>
        <p:spPr>
          <a:xfrm>
            <a:off x="7726680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52" name="文本框 51"/>
          <p:cNvSpPr txBox="1"/>
          <p:nvPr/>
        </p:nvSpPr>
        <p:spPr>
          <a:xfrm>
            <a:off x="1483360" y="3790950"/>
            <a:ext cx="20256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53" name="Rectangle 23"/>
          <p:cNvSpPr/>
          <p:nvPr/>
        </p:nvSpPr>
        <p:spPr>
          <a:xfrm>
            <a:off x="1496695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1590675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/>
          <p:nvPr/>
        </p:nvSpPr>
        <p:spPr>
          <a:xfrm>
            <a:off x="4580255" y="3790950"/>
            <a:ext cx="202247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56" name="Rectangle 23"/>
          <p:cNvSpPr/>
          <p:nvPr/>
        </p:nvSpPr>
        <p:spPr>
          <a:xfrm>
            <a:off x="4566920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4660900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/>
          <p:nvPr/>
        </p:nvSpPr>
        <p:spPr>
          <a:xfrm>
            <a:off x="7646670" y="3790950"/>
            <a:ext cx="193421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4" name="Rectangle 23"/>
          <p:cNvSpPr/>
          <p:nvPr/>
        </p:nvSpPr>
        <p:spPr>
          <a:xfrm>
            <a:off x="7633335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7727315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bldLvl="0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bldLvl="0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7" grpId="7" bldLvl="0" animBg="1"/>
      <p:bldP spid="52" grpId="0"/>
      <p:bldP spid="53" grpId="0"/>
      <p:bldP spid="55" grpId="0"/>
      <p:bldP spid="56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3" name="Oval 14"/>
          <p:cNvSpPr/>
          <p:nvPr/>
        </p:nvSpPr>
        <p:spPr>
          <a:xfrm>
            <a:off x="2392465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accent1"/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38" name="Oval 14"/>
          <p:cNvSpPr/>
          <p:nvPr/>
        </p:nvSpPr>
        <p:spPr>
          <a:xfrm>
            <a:off x="454946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3" name="Oval 14"/>
          <p:cNvSpPr/>
          <p:nvPr/>
        </p:nvSpPr>
        <p:spPr>
          <a:xfrm>
            <a:off x="681216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8" name="Oval 14"/>
          <p:cNvSpPr/>
          <p:nvPr/>
        </p:nvSpPr>
        <p:spPr>
          <a:xfrm>
            <a:off x="897352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879600" y="2999740"/>
            <a:ext cx="182689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2" name="Rectangle 23"/>
          <p:cNvSpPr/>
          <p:nvPr/>
        </p:nvSpPr>
        <p:spPr>
          <a:xfrm>
            <a:off x="1790700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cs typeface="Arial" panose="020B0604020202020204" pitchFamily="34" charset="0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402205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405701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" name="Rectangle 23"/>
          <p:cNvSpPr/>
          <p:nvPr/>
        </p:nvSpPr>
        <p:spPr>
          <a:xfrm>
            <a:off x="3967480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568825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630872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3" name="Rectangle 23"/>
          <p:cNvSpPr/>
          <p:nvPr/>
        </p:nvSpPr>
        <p:spPr>
          <a:xfrm>
            <a:off x="6219825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6831330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848042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6" name="Rectangle 23"/>
          <p:cNvSpPr/>
          <p:nvPr/>
        </p:nvSpPr>
        <p:spPr>
          <a:xfrm>
            <a:off x="8391525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992870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Group 20"/>
          <p:cNvGrpSpPr/>
          <p:nvPr/>
        </p:nvGrpSpPr>
        <p:grpSpPr>
          <a:xfrm>
            <a:off x="9139517" y="2093067"/>
            <a:ext cx="489711" cy="490548"/>
            <a:chOff x="9145588" y="4435475"/>
            <a:chExt cx="464344" cy="465138"/>
          </a:xfrm>
          <a:solidFill>
            <a:srgbClr val="6D986A"/>
          </a:solidFill>
        </p:grpSpPr>
        <p:sp>
          <p:nvSpPr>
            <p:cNvPr id="99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6977415" y="2092992"/>
            <a:ext cx="489711" cy="489711"/>
            <a:chOff x="7287419" y="2577307"/>
            <a:chExt cx="464344" cy="464344"/>
          </a:xfrm>
          <a:solidFill>
            <a:srgbClr val="6D986A"/>
          </a:solidFill>
        </p:grpSpPr>
        <p:sp>
          <p:nvSpPr>
            <p:cNvPr id="109" name="AutoShape 56"/>
            <p:cNvSpPr/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/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/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/>
          <p:nvPr/>
        </p:nvSpPr>
        <p:spPr bwMode="auto">
          <a:xfrm>
            <a:off x="2480090" y="20736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lIns="20091" tIns="20091" rIns="20091" bIns="20091" anchor="ctr"/>
          <a:lstStyle/>
          <a:p>
            <a:pPr algn="ctr" defTabSz="240665" hangingPunct="0">
              <a:lnSpc>
                <a:spcPct val="13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125" name="Group 52"/>
          <p:cNvGrpSpPr/>
          <p:nvPr/>
        </p:nvGrpSpPr>
        <p:grpSpPr>
          <a:xfrm>
            <a:off x="4801535" y="2119955"/>
            <a:ext cx="336520" cy="490548"/>
            <a:chOff x="5441157" y="4440238"/>
            <a:chExt cx="319088" cy="465138"/>
          </a:xfrm>
          <a:solidFill>
            <a:srgbClr val="6D986A"/>
          </a:solidFill>
        </p:grpSpPr>
        <p:sp>
          <p:nvSpPr>
            <p:cNvPr id="126" name="AutoShape 97"/>
            <p:cNvSpPr/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/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/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3" grpId="0" bldLvl="0" animBg="1"/>
      <p:bldP spid="38" grpId="0" bldLvl="0" animBg="1"/>
      <p:bldP spid="43" grpId="0" bldLvl="0" animBg="1"/>
      <p:bldP spid="48" grpId="0" bldLvl="0" animBg="1"/>
      <p:bldP spid="61" grpId="0"/>
      <p:bldP spid="62" grpId="0"/>
      <p:bldP spid="6" grpId="0"/>
      <p:bldP spid="7" grpId="0"/>
      <p:bldP spid="12" grpId="0"/>
      <p:bldP spid="13" grpId="0"/>
      <p:bldP spid="15" grpId="0"/>
      <p:bldP spid="16" grpId="0"/>
      <p:bldP spid="1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498340" y="2000250"/>
            <a:ext cx="1656080" cy="1467485"/>
            <a:chOff x="1572164" y="1993205"/>
            <a:chExt cx="1962102" cy="1738992"/>
          </a:xfrm>
        </p:grpSpPr>
        <p:sp>
          <p:nvSpPr>
            <p:cNvPr id="6" name="Freeform 5"/>
            <p:cNvSpPr/>
            <p:nvPr/>
          </p:nvSpPr>
          <p:spPr bwMode="auto">
            <a:xfrm>
              <a:off x="1572164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/>
            <p:nvPr/>
          </p:nvSpPr>
          <p:spPr bwMode="auto">
            <a:xfrm>
              <a:off x="1713040" y="2118060"/>
              <a:ext cx="1680352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556760" y="3798570"/>
            <a:ext cx="1656080" cy="1467485"/>
            <a:chOff x="1572165" y="1993205"/>
            <a:chExt cx="1962102" cy="1738992"/>
          </a:xfrm>
        </p:grpSpPr>
        <p:sp>
          <p:nvSpPr>
            <p:cNvPr id="12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35675" y="2872105"/>
            <a:ext cx="1656080" cy="1467485"/>
            <a:chOff x="1572165" y="1993205"/>
            <a:chExt cx="1962102" cy="1738992"/>
          </a:xfrm>
        </p:grpSpPr>
        <p:sp>
          <p:nvSpPr>
            <p:cNvPr id="16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67300" y="2503170"/>
            <a:ext cx="506095" cy="435610"/>
            <a:chOff x="3787022" y="1797643"/>
            <a:chExt cx="550817" cy="473832"/>
          </a:xfrm>
          <a:solidFill>
            <a:schemeClr val="bg1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2740" y="3467735"/>
            <a:ext cx="492125" cy="319405"/>
            <a:chOff x="7058307" y="1859447"/>
            <a:chExt cx="535637" cy="348055"/>
          </a:xfrm>
          <a:solidFill>
            <a:schemeClr val="bg1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3" name="Freeform 244"/>
            <p:cNvSpPr/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153660" y="4339590"/>
            <a:ext cx="492125" cy="362585"/>
            <a:chOff x="5958843" y="1820413"/>
            <a:chExt cx="535637" cy="394680"/>
          </a:xfrm>
          <a:solidFill>
            <a:schemeClr val="bg1"/>
          </a:solidFill>
        </p:grpSpPr>
        <p:sp>
          <p:nvSpPr>
            <p:cNvPr id="37" name="Freeform 248"/>
            <p:cNvSpPr/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5684" y="2066290"/>
            <a:ext cx="2877186" cy="1104265"/>
            <a:chOff x="1744834" y="1844993"/>
            <a:chExt cx="2347928" cy="901228"/>
          </a:xfrm>
        </p:grpSpPr>
        <p:sp>
          <p:nvSpPr>
            <p:cNvPr id="40" name="TextBox 32"/>
            <p:cNvSpPr txBox="1"/>
            <p:nvPr/>
          </p:nvSpPr>
          <p:spPr>
            <a:xfrm>
              <a:off x="1988385" y="1844993"/>
              <a:ext cx="2104377" cy="250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1" name="TextBox 33"/>
            <p:cNvSpPr txBox="1"/>
            <p:nvPr/>
          </p:nvSpPr>
          <p:spPr>
            <a:xfrm>
              <a:off x="1744834" y="2106707"/>
              <a:ext cx="2347927" cy="6395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481404" y="3874770"/>
            <a:ext cx="2831466" cy="1120776"/>
            <a:chOff x="1782144" y="1880522"/>
            <a:chExt cx="2310618" cy="914960"/>
          </a:xfrm>
        </p:grpSpPr>
        <p:sp>
          <p:nvSpPr>
            <p:cNvPr id="43" name="TextBox 35"/>
            <p:cNvSpPr txBox="1"/>
            <p:nvPr/>
          </p:nvSpPr>
          <p:spPr>
            <a:xfrm>
              <a:off x="2138142" y="1880522"/>
              <a:ext cx="1954620" cy="250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4" name="TextBox 36"/>
            <p:cNvSpPr txBox="1"/>
            <p:nvPr/>
          </p:nvSpPr>
          <p:spPr>
            <a:xfrm>
              <a:off x="1782144" y="2155788"/>
              <a:ext cx="2310617" cy="63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874635" y="2977515"/>
            <a:ext cx="2877820" cy="1126491"/>
            <a:chOff x="553519" y="310390"/>
            <a:chExt cx="2348596" cy="919625"/>
          </a:xfrm>
        </p:grpSpPr>
        <p:sp>
          <p:nvSpPr>
            <p:cNvPr id="46" name="TextBox 38"/>
            <p:cNvSpPr txBox="1"/>
            <p:nvPr/>
          </p:nvSpPr>
          <p:spPr>
            <a:xfrm>
              <a:off x="553519" y="310390"/>
              <a:ext cx="2266198" cy="250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7" name="TextBox 39"/>
            <p:cNvSpPr txBox="1"/>
            <p:nvPr/>
          </p:nvSpPr>
          <p:spPr>
            <a:xfrm>
              <a:off x="553519" y="590322"/>
              <a:ext cx="2348596" cy="639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9" name="矩形 18"/>
          <p:cNvSpPr/>
          <p:nvPr/>
        </p:nvSpPr>
        <p:spPr>
          <a:xfrm>
            <a:off x="7702550" y="1608455"/>
            <a:ext cx="3207385" cy="4241800"/>
          </a:xfrm>
          <a:prstGeom prst="rect">
            <a:avLst/>
          </a:prstGeom>
          <a:solidFill>
            <a:srgbClr val="6D986A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835265" y="1868805"/>
            <a:ext cx="2942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17650" y="160845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610100" y="160845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17650" y="378269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610100" y="378269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834630" y="3782695"/>
            <a:ext cx="2942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9" grpId="0" animBg="1"/>
      <p:bldP spid="19" grpId="1" animBg="1"/>
      <p:bldP spid="19" grpId="2" bldLvl="0" animBg="1"/>
      <p:bldP spid="16" grpId="0"/>
      <p:bldP spid="6" grpId="0" bldLvl="0" animBg="1"/>
      <p:bldP spid="3" grpId="0" bldLvl="0" animBg="1"/>
      <p:bldP spid="7" grpId="0" bldLvl="0" animBg="1"/>
      <p:bldP spid="11" grpId="0" bldLvl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2" name="Freeform 118"/>
          <p:cNvSpPr>
            <a:spLocks noEditPoints="1"/>
          </p:cNvSpPr>
          <p:nvPr/>
        </p:nvSpPr>
        <p:spPr bwMode="auto">
          <a:xfrm>
            <a:off x="1770380" y="2045970"/>
            <a:ext cx="539750" cy="539750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Freeform 127"/>
          <p:cNvSpPr>
            <a:spLocks noEditPoints="1"/>
          </p:cNvSpPr>
          <p:nvPr/>
        </p:nvSpPr>
        <p:spPr bwMode="auto">
          <a:xfrm>
            <a:off x="1770380" y="3049270"/>
            <a:ext cx="581025" cy="539115"/>
          </a:xfrm>
          <a:custGeom>
            <a:avLst/>
            <a:gdLst>
              <a:gd name="T0" fmla="*/ 81 w 94"/>
              <a:gd name="T1" fmla="*/ 57 h 98"/>
              <a:gd name="T2" fmla="*/ 81 w 94"/>
              <a:gd name="T3" fmla="*/ 95 h 98"/>
              <a:gd name="T4" fmla="*/ 81 w 94"/>
              <a:gd name="T5" fmla="*/ 98 h 98"/>
              <a:gd name="T6" fmla="*/ 78 w 94"/>
              <a:gd name="T7" fmla="*/ 98 h 98"/>
              <a:gd name="T8" fmla="*/ 67 w 94"/>
              <a:gd name="T9" fmla="*/ 98 h 98"/>
              <a:gd name="T10" fmla="*/ 67 w 94"/>
              <a:gd name="T11" fmla="*/ 68 h 98"/>
              <a:gd name="T12" fmla="*/ 62 w 94"/>
              <a:gd name="T13" fmla="*/ 64 h 98"/>
              <a:gd name="T14" fmla="*/ 49 w 94"/>
              <a:gd name="T15" fmla="*/ 64 h 98"/>
              <a:gd name="T16" fmla="*/ 45 w 94"/>
              <a:gd name="T17" fmla="*/ 68 h 98"/>
              <a:gd name="T18" fmla="*/ 45 w 94"/>
              <a:gd name="T19" fmla="*/ 98 h 98"/>
              <a:gd name="T20" fmla="*/ 15 w 94"/>
              <a:gd name="T21" fmla="*/ 98 h 98"/>
              <a:gd name="T22" fmla="*/ 12 w 94"/>
              <a:gd name="T23" fmla="*/ 98 h 98"/>
              <a:gd name="T24" fmla="*/ 12 w 94"/>
              <a:gd name="T25" fmla="*/ 95 h 98"/>
              <a:gd name="T26" fmla="*/ 12 w 94"/>
              <a:gd name="T27" fmla="*/ 57 h 98"/>
              <a:gd name="T28" fmla="*/ 3 w 94"/>
              <a:gd name="T29" fmla="*/ 57 h 98"/>
              <a:gd name="T30" fmla="*/ 0 w 94"/>
              <a:gd name="T31" fmla="*/ 50 h 98"/>
              <a:gd name="T32" fmla="*/ 44 w 94"/>
              <a:gd name="T33" fmla="*/ 3 h 98"/>
              <a:gd name="T34" fmla="*/ 47 w 94"/>
              <a:gd name="T35" fmla="*/ 0 h 98"/>
              <a:gd name="T36" fmla="*/ 50 w 94"/>
              <a:gd name="T37" fmla="*/ 3 h 98"/>
              <a:gd name="T38" fmla="*/ 94 w 94"/>
              <a:gd name="T39" fmla="*/ 50 h 98"/>
              <a:gd name="T40" fmla="*/ 90 w 94"/>
              <a:gd name="T41" fmla="*/ 57 h 98"/>
              <a:gd name="T42" fmla="*/ 81 w 94"/>
              <a:gd name="T43" fmla="*/ 57 h 98"/>
              <a:gd name="T44" fmla="*/ 74 w 94"/>
              <a:gd name="T45" fmla="*/ 8 h 98"/>
              <a:gd name="T46" fmla="*/ 77 w 94"/>
              <a:gd name="T47" fmla="*/ 8 h 98"/>
              <a:gd name="T48" fmla="*/ 77 w 94"/>
              <a:gd name="T49" fmla="*/ 2 h 98"/>
              <a:gd name="T50" fmla="*/ 61 w 94"/>
              <a:gd name="T51" fmla="*/ 2 h 98"/>
              <a:gd name="T52" fmla="*/ 61 w 94"/>
              <a:gd name="T53" fmla="*/ 8 h 98"/>
              <a:gd name="T54" fmla="*/ 64 w 94"/>
              <a:gd name="T55" fmla="*/ 8 h 98"/>
              <a:gd name="T56" fmla="*/ 64 w 94"/>
              <a:gd name="T57" fmla="*/ 13 h 98"/>
              <a:gd name="T58" fmla="*/ 74 w 94"/>
              <a:gd name="T59" fmla="*/ 25 h 98"/>
              <a:gd name="T60" fmla="*/ 74 w 94"/>
              <a:gd name="T61" fmla="*/ 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98">
                <a:moveTo>
                  <a:pt x="81" y="57"/>
                </a:moveTo>
                <a:cubicBezTo>
                  <a:pt x="81" y="95"/>
                  <a:pt x="81" y="95"/>
                  <a:pt x="81" y="95"/>
                </a:cubicBezTo>
                <a:cubicBezTo>
                  <a:pt x="81" y="98"/>
                  <a:pt x="81" y="98"/>
                  <a:pt x="81" y="98"/>
                </a:cubicBezTo>
                <a:cubicBezTo>
                  <a:pt x="78" y="98"/>
                  <a:pt x="78" y="98"/>
                  <a:pt x="78" y="98"/>
                </a:cubicBezTo>
                <a:cubicBezTo>
                  <a:pt x="67" y="98"/>
                  <a:pt x="67" y="98"/>
                  <a:pt x="67" y="98"/>
                </a:cubicBezTo>
                <a:cubicBezTo>
                  <a:pt x="67" y="68"/>
                  <a:pt x="67" y="68"/>
                  <a:pt x="67" y="68"/>
                </a:cubicBezTo>
                <a:cubicBezTo>
                  <a:pt x="67" y="66"/>
                  <a:pt x="65" y="64"/>
                  <a:pt x="62" y="64"/>
                </a:cubicBezTo>
                <a:cubicBezTo>
                  <a:pt x="49" y="64"/>
                  <a:pt x="49" y="64"/>
                  <a:pt x="49" y="64"/>
                </a:cubicBezTo>
                <a:cubicBezTo>
                  <a:pt x="47" y="64"/>
                  <a:pt x="45" y="66"/>
                  <a:pt x="45" y="68"/>
                </a:cubicBezTo>
                <a:cubicBezTo>
                  <a:pt x="45" y="98"/>
                  <a:pt x="45" y="98"/>
                  <a:pt x="45" y="98"/>
                </a:cubicBezTo>
                <a:cubicBezTo>
                  <a:pt x="15" y="98"/>
                  <a:pt x="15" y="98"/>
                  <a:pt x="15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57"/>
                  <a:pt x="12" y="57"/>
                  <a:pt x="12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0" y="50"/>
                  <a:pt x="0" y="50"/>
                  <a:pt x="0" y="50"/>
                </a:cubicBezTo>
                <a:cubicBezTo>
                  <a:pt x="44" y="3"/>
                  <a:pt x="44" y="3"/>
                  <a:pt x="44" y="3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3"/>
                  <a:pt x="50" y="3"/>
                  <a:pt x="50" y="3"/>
                </a:cubicBezTo>
                <a:cubicBezTo>
                  <a:pt x="94" y="50"/>
                  <a:pt x="94" y="50"/>
                  <a:pt x="94" y="50"/>
                </a:cubicBezTo>
                <a:cubicBezTo>
                  <a:pt x="90" y="57"/>
                  <a:pt x="90" y="57"/>
                  <a:pt x="90" y="57"/>
                </a:cubicBezTo>
                <a:cubicBezTo>
                  <a:pt x="81" y="57"/>
                  <a:pt x="81" y="57"/>
                  <a:pt x="81" y="57"/>
                </a:cubicBezTo>
                <a:close/>
                <a:moveTo>
                  <a:pt x="74" y="8"/>
                </a:moveTo>
                <a:cubicBezTo>
                  <a:pt x="77" y="8"/>
                  <a:pt x="77" y="8"/>
                  <a:pt x="77" y="8"/>
                </a:cubicBezTo>
                <a:cubicBezTo>
                  <a:pt x="77" y="2"/>
                  <a:pt x="77" y="2"/>
                  <a:pt x="77" y="2"/>
                </a:cubicBezTo>
                <a:cubicBezTo>
                  <a:pt x="61" y="2"/>
                  <a:pt x="61" y="2"/>
                  <a:pt x="61" y="2"/>
                </a:cubicBezTo>
                <a:cubicBezTo>
                  <a:pt x="61" y="8"/>
                  <a:pt x="61" y="8"/>
                  <a:pt x="61" y="8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13"/>
                  <a:pt x="64" y="13"/>
                  <a:pt x="64" y="13"/>
                </a:cubicBezTo>
                <a:cubicBezTo>
                  <a:pt x="74" y="25"/>
                  <a:pt x="74" y="25"/>
                  <a:pt x="74" y="25"/>
                </a:cubicBezTo>
                <a:lnTo>
                  <a:pt x="74" y="8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Freeform 132"/>
          <p:cNvSpPr>
            <a:spLocks noEditPoints="1"/>
          </p:cNvSpPr>
          <p:nvPr/>
        </p:nvSpPr>
        <p:spPr bwMode="auto">
          <a:xfrm>
            <a:off x="1823720" y="5041900"/>
            <a:ext cx="474345" cy="440055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Freeform 154"/>
          <p:cNvSpPr>
            <a:spLocks noEditPoints="1"/>
          </p:cNvSpPr>
          <p:nvPr/>
        </p:nvSpPr>
        <p:spPr bwMode="auto">
          <a:xfrm>
            <a:off x="1770380" y="4039870"/>
            <a:ext cx="581025" cy="539115"/>
          </a:xfrm>
          <a:custGeom>
            <a:avLst/>
            <a:gdLst>
              <a:gd name="T0" fmla="*/ 80 w 91"/>
              <a:gd name="T1" fmla="*/ 44 h 93"/>
              <a:gd name="T2" fmla="*/ 87 w 91"/>
              <a:gd name="T3" fmla="*/ 37 h 93"/>
              <a:gd name="T4" fmla="*/ 87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1 h 93"/>
              <a:gd name="T12" fmla="*/ 80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8 h 93"/>
              <a:gd name="T20" fmla="*/ 43 w 91"/>
              <a:gd name="T21" fmla="*/ 81 h 93"/>
              <a:gd name="T22" fmla="*/ 34 w 91"/>
              <a:gd name="T23" fmla="*/ 73 h 93"/>
              <a:gd name="T24" fmla="*/ 19 w 91"/>
              <a:gd name="T25" fmla="*/ 59 h 93"/>
              <a:gd name="T26" fmla="*/ 41 w 91"/>
              <a:gd name="T27" fmla="*/ 37 h 93"/>
              <a:gd name="T28" fmla="*/ 39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3 w 91"/>
              <a:gd name="T35" fmla="*/ 14 h 93"/>
              <a:gd name="T36" fmla="*/ 52 w 91"/>
              <a:gd name="T37" fmla="*/ 23 h 93"/>
              <a:gd name="T38" fmla="*/ 4 w 91"/>
              <a:gd name="T39" fmla="*/ 69 h 93"/>
              <a:gd name="T40" fmla="*/ 0 w 91"/>
              <a:gd name="T41" fmla="*/ 86 h 93"/>
              <a:gd name="T42" fmla="*/ 6 w 91"/>
              <a:gd name="T43" fmla="*/ 93 h 93"/>
              <a:gd name="T44" fmla="*/ 24 w 91"/>
              <a:gd name="T45" fmla="*/ 89 h 93"/>
              <a:gd name="T46" fmla="*/ 4 w 91"/>
              <a:gd name="T47" fmla="*/ 69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0" y="44"/>
                </a:moveTo>
                <a:cubicBezTo>
                  <a:pt x="87" y="37"/>
                  <a:pt x="87" y="37"/>
                  <a:pt x="87" y="37"/>
                </a:cubicBezTo>
                <a:cubicBezTo>
                  <a:pt x="91" y="33"/>
                  <a:pt x="91" y="27"/>
                  <a:pt x="87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1"/>
                  <a:pt x="47" y="11"/>
                  <a:pt x="47" y="11"/>
                </a:cubicBezTo>
                <a:cubicBezTo>
                  <a:pt x="80" y="44"/>
                  <a:pt x="80" y="44"/>
                  <a:pt x="80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8"/>
                  <a:pt x="77" y="48"/>
                  <a:pt x="77" y="48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4" y="73"/>
                </a:cubicBezTo>
                <a:cubicBezTo>
                  <a:pt x="26" y="72"/>
                  <a:pt x="20" y="68"/>
                  <a:pt x="19" y="59"/>
                </a:cubicBezTo>
                <a:cubicBezTo>
                  <a:pt x="41" y="37"/>
                  <a:pt x="41" y="37"/>
                  <a:pt x="41" y="37"/>
                </a:cubicBezTo>
                <a:cubicBezTo>
                  <a:pt x="39" y="34"/>
                  <a:pt x="39" y="34"/>
                  <a:pt x="39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8"/>
                  <a:pt x="9" y="54"/>
                  <a:pt x="10" y="48"/>
                </a:cubicBezTo>
                <a:cubicBezTo>
                  <a:pt x="21" y="37"/>
                  <a:pt x="32" y="26"/>
                  <a:pt x="43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9"/>
                </a:moveTo>
                <a:cubicBezTo>
                  <a:pt x="0" y="86"/>
                  <a:pt x="0" y="86"/>
                  <a:pt x="0" y="86"/>
                </a:cubicBezTo>
                <a:cubicBezTo>
                  <a:pt x="6" y="93"/>
                  <a:pt x="6" y="93"/>
                  <a:pt x="6" y="93"/>
                </a:cubicBezTo>
                <a:cubicBezTo>
                  <a:pt x="24" y="89"/>
                  <a:pt x="24" y="89"/>
                  <a:pt x="24" y="89"/>
                </a:cubicBezTo>
                <a:lnTo>
                  <a:pt x="4" y="69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816860" y="2132965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16860" y="3136265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2816860" y="4126230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2816860" y="5078730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23560" y="2032635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23560" y="3035300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23560" y="4025900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23560" y="4985385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2" grpId="0" bldLvl="0" animBg="1"/>
      <p:bldP spid="13" grpId="0" bldLvl="0" animBg="1"/>
      <p:bldP spid="3" grpId="0" bldLvl="0" animBg="1"/>
      <p:bldP spid="15" grpId="0" bldLvl="0" animBg="1"/>
      <p:bldP spid="6" grpId="0" bldLvl="0" animBg="1"/>
      <p:bldP spid="7" grpId="0" bldLvl="0" animBg="1"/>
      <p:bldP spid="11" grpId="0" bldLvl="0" animBg="1"/>
      <p:bldP spid="24" grpId="0" bldLvl="0" animBg="1"/>
      <p:bldP spid="25" grpId="0"/>
      <p:bldP spid="26" grpId="0"/>
      <p:bldP spid="14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900430" y="1845945"/>
            <a:ext cx="7202805" cy="3742055"/>
          </a:xfrm>
          <a:prstGeom prst="rect">
            <a:avLst/>
          </a:prstGeom>
          <a:solidFill>
            <a:srgbClr val="6D986A">
              <a:alpha val="7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949599"/>
              </a:solidFill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1425575" y="3187065"/>
            <a:ext cx="178181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" name="Rectangle 37"/>
          <p:cNvSpPr>
            <a:spLocks noChangeArrowheads="1"/>
          </p:cNvSpPr>
          <p:nvPr/>
        </p:nvSpPr>
        <p:spPr bwMode="auto">
          <a:xfrm>
            <a:off x="3611245" y="3187065"/>
            <a:ext cx="1781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Rectangle 39"/>
          <p:cNvSpPr>
            <a:spLocks noChangeArrowheads="1"/>
          </p:cNvSpPr>
          <p:nvPr/>
        </p:nvSpPr>
        <p:spPr bwMode="auto">
          <a:xfrm>
            <a:off x="5834380" y="3187065"/>
            <a:ext cx="1781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Line 44"/>
          <p:cNvSpPr>
            <a:spLocks noChangeShapeType="1"/>
          </p:cNvSpPr>
          <p:nvPr/>
        </p:nvSpPr>
        <p:spPr bwMode="auto">
          <a:xfrm>
            <a:off x="3400425" y="2247265"/>
            <a:ext cx="635" cy="2886710"/>
          </a:xfrm>
          <a:prstGeom prst="line">
            <a:avLst/>
          </a:prstGeom>
          <a:noFill/>
          <a:ln w="6350" cmpd="sng">
            <a:solidFill>
              <a:schemeClr val="bg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45"/>
          <p:cNvSpPr>
            <a:spLocks noChangeShapeType="1"/>
          </p:cNvSpPr>
          <p:nvPr/>
        </p:nvSpPr>
        <p:spPr bwMode="auto">
          <a:xfrm>
            <a:off x="5517515" y="2247900"/>
            <a:ext cx="1270" cy="2886075"/>
          </a:xfrm>
          <a:prstGeom prst="line">
            <a:avLst/>
          </a:prstGeom>
          <a:noFill/>
          <a:ln w="6350" cmpd="sng">
            <a:solidFill>
              <a:schemeClr val="bg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Rectangle 35"/>
          <p:cNvSpPr>
            <a:spLocks noChangeArrowheads="1"/>
          </p:cNvSpPr>
          <p:nvPr/>
        </p:nvSpPr>
        <p:spPr bwMode="auto">
          <a:xfrm>
            <a:off x="1398270" y="2630805"/>
            <a:ext cx="1835785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3568700" y="2630805"/>
            <a:ext cx="1866900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9" name="Rectangle 38"/>
          <p:cNvSpPr>
            <a:spLocks noChangeArrowheads="1"/>
          </p:cNvSpPr>
          <p:nvPr/>
        </p:nvSpPr>
        <p:spPr bwMode="auto">
          <a:xfrm>
            <a:off x="5766435" y="2630805"/>
            <a:ext cx="1917700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03235" y="1865630"/>
            <a:ext cx="3163570" cy="372237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5" grpId="0" animBg="1"/>
      <p:bldP spid="15" grpId="1" bldLvl="0" animBg="1"/>
      <p:bldP spid="17" grpId="0"/>
      <p:bldP spid="18" grpId="0"/>
      <p:bldP spid="19" grpId="0"/>
      <p:bldP spid="47" grpId="0" bldLvl="0" animBg="1"/>
      <p:bldP spid="48" grpId="0" bldLvl="0" animBg="1"/>
      <p:bldP spid="49" grpId="0" bldLvl="0" animBg="1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1" name="矩形 20"/>
          <p:cNvSpPr/>
          <p:nvPr/>
        </p:nvSpPr>
        <p:spPr>
          <a:xfrm>
            <a:off x="5507990" y="3072765"/>
            <a:ext cx="1176655" cy="58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  <a:endParaRPr lang="en-US" altLang="zh-CN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052" name="组合 2051"/>
          <p:cNvGrpSpPr/>
          <p:nvPr/>
        </p:nvGrpSpPr>
        <p:grpSpPr>
          <a:xfrm>
            <a:off x="6134735" y="2079625"/>
            <a:ext cx="1281430" cy="1278890"/>
            <a:chOff x="4612535" y="1777908"/>
            <a:chExt cx="1054647" cy="1052264"/>
          </a:xfrm>
        </p:grpSpPr>
        <p:sp>
          <p:nvSpPr>
            <p:cNvPr id="22" name="Freeform 18"/>
            <p:cNvSpPr/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1" name="组合 2050"/>
          <p:cNvGrpSpPr/>
          <p:nvPr/>
        </p:nvGrpSpPr>
        <p:grpSpPr>
          <a:xfrm>
            <a:off x="4795520" y="2079625"/>
            <a:ext cx="1281430" cy="1278890"/>
            <a:chOff x="3447061" y="1777908"/>
            <a:chExt cx="1054647" cy="1052264"/>
          </a:xfrm>
        </p:grpSpPr>
        <p:sp>
          <p:nvSpPr>
            <p:cNvPr id="24" name="Freeform 20"/>
            <p:cNvSpPr/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3" name="组合 2052"/>
          <p:cNvGrpSpPr/>
          <p:nvPr/>
        </p:nvGrpSpPr>
        <p:grpSpPr>
          <a:xfrm>
            <a:off x="6134100" y="3422650"/>
            <a:ext cx="1282065" cy="1280795"/>
            <a:chOff x="4612535" y="2942191"/>
            <a:chExt cx="1054647" cy="1053455"/>
          </a:xfrm>
        </p:grpSpPr>
        <p:sp>
          <p:nvSpPr>
            <p:cNvPr id="3" name="Freeform 22"/>
            <p:cNvSpPr/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4" name="组合 2053"/>
          <p:cNvGrpSpPr/>
          <p:nvPr/>
        </p:nvGrpSpPr>
        <p:grpSpPr>
          <a:xfrm>
            <a:off x="4799330" y="3414395"/>
            <a:ext cx="1282065" cy="1280795"/>
            <a:chOff x="3447061" y="2942191"/>
            <a:chExt cx="1054647" cy="1053455"/>
          </a:xfrm>
        </p:grpSpPr>
        <p:sp>
          <p:nvSpPr>
            <p:cNvPr id="29" name="Freeform 24"/>
            <p:cNvSpPr/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Freeform 26"/>
          <p:cNvSpPr>
            <a:spLocks noEditPoints="1"/>
          </p:cNvSpPr>
          <p:nvPr/>
        </p:nvSpPr>
        <p:spPr bwMode="auto">
          <a:xfrm>
            <a:off x="6777355" y="4069715"/>
            <a:ext cx="234315" cy="236220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27"/>
          <p:cNvSpPr>
            <a:spLocks noEditPoints="1"/>
          </p:cNvSpPr>
          <p:nvPr/>
        </p:nvSpPr>
        <p:spPr bwMode="auto">
          <a:xfrm>
            <a:off x="5184140" y="2475865"/>
            <a:ext cx="238760" cy="20129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28"/>
          <p:cNvSpPr>
            <a:spLocks noEditPoints="1"/>
          </p:cNvSpPr>
          <p:nvPr/>
        </p:nvSpPr>
        <p:spPr bwMode="auto">
          <a:xfrm>
            <a:off x="5248275" y="4087495"/>
            <a:ext cx="218440" cy="218440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29"/>
          <p:cNvSpPr>
            <a:spLocks noEditPoints="1"/>
          </p:cNvSpPr>
          <p:nvPr/>
        </p:nvSpPr>
        <p:spPr bwMode="auto">
          <a:xfrm>
            <a:off x="6777355" y="2459990"/>
            <a:ext cx="240665" cy="24765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101840" y="2174240"/>
            <a:ext cx="791210" cy="18732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 flipV="1">
            <a:off x="7126605" y="4389120"/>
            <a:ext cx="792480" cy="18605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 flipH="1">
            <a:off x="4241800" y="2195195"/>
            <a:ext cx="871855" cy="18732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flipH="1" flipV="1">
            <a:off x="4220210" y="4380865"/>
            <a:ext cx="873125" cy="18605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7963535" y="2003425"/>
            <a:ext cx="218630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7963535" y="2284095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Rectangle 24"/>
          <p:cNvSpPr>
            <a:spLocks noChangeArrowheads="1"/>
          </p:cNvSpPr>
          <p:nvPr/>
        </p:nvSpPr>
        <p:spPr bwMode="auto">
          <a:xfrm>
            <a:off x="7963535" y="4372610"/>
            <a:ext cx="2186305" cy="243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</a:p>
        </p:txBody>
      </p:sp>
      <p:sp>
        <p:nvSpPr>
          <p:cNvPr id="52" name="矩形 51"/>
          <p:cNvSpPr/>
          <p:nvPr/>
        </p:nvSpPr>
        <p:spPr>
          <a:xfrm>
            <a:off x="7963535" y="4653280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Rectangle 24"/>
          <p:cNvSpPr>
            <a:spLocks noChangeArrowheads="1"/>
          </p:cNvSpPr>
          <p:nvPr/>
        </p:nvSpPr>
        <p:spPr bwMode="auto">
          <a:xfrm>
            <a:off x="1948815" y="2003425"/>
            <a:ext cx="218630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961390" y="2284095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1948815" y="4372610"/>
            <a:ext cx="2186305" cy="260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</a:p>
        </p:txBody>
      </p:sp>
      <p:sp>
        <p:nvSpPr>
          <p:cNvPr id="58" name="矩形 57"/>
          <p:cNvSpPr/>
          <p:nvPr/>
        </p:nvSpPr>
        <p:spPr>
          <a:xfrm>
            <a:off x="961390" y="4653280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0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1" grpId="0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2" grpId="0" bldLvl="0" animBg="1"/>
      <p:bldP spid="43" grpId="0"/>
      <p:bldP spid="44" grpId="0"/>
      <p:bldP spid="51" grpId="0"/>
      <p:bldP spid="52" grpId="0"/>
      <p:bldP spid="53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PART.03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52" name="Freeform 3"/>
          <p:cNvSpPr>
            <a:spLocks noChangeArrowheads="1"/>
          </p:cNvSpPr>
          <p:nvPr/>
        </p:nvSpPr>
        <p:spPr bwMode="auto">
          <a:xfrm rot="19397468">
            <a:off x="4830763" y="1954213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" name="Freeform 3"/>
          <p:cNvSpPr>
            <a:spLocks noChangeArrowheads="1"/>
          </p:cNvSpPr>
          <p:nvPr/>
        </p:nvSpPr>
        <p:spPr bwMode="auto">
          <a:xfrm rot="3202081">
            <a:off x="6051550" y="2362200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4" name="Freeform 3"/>
          <p:cNvSpPr>
            <a:spLocks noChangeArrowheads="1"/>
          </p:cNvSpPr>
          <p:nvPr/>
        </p:nvSpPr>
        <p:spPr bwMode="auto">
          <a:xfrm rot="8579122">
            <a:off x="5638800" y="3586163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 w="9525">
            <a:noFill/>
            <a:round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5" name="Freeform 3"/>
          <p:cNvSpPr>
            <a:spLocks noChangeArrowheads="1"/>
          </p:cNvSpPr>
          <p:nvPr/>
        </p:nvSpPr>
        <p:spPr bwMode="auto">
          <a:xfrm rot="13978264">
            <a:off x="4418806" y="3186907"/>
            <a:ext cx="1730375" cy="1754188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6" name="TextBox 19"/>
          <p:cNvSpPr txBox="1">
            <a:spLocks noChangeArrowheads="1"/>
          </p:cNvSpPr>
          <p:nvPr/>
        </p:nvSpPr>
        <p:spPr bwMode="auto">
          <a:xfrm>
            <a:off x="5160963" y="2295525"/>
            <a:ext cx="1093787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S</a:t>
            </a:r>
          </a:p>
        </p:txBody>
      </p:sp>
      <p:sp>
        <p:nvSpPr>
          <p:cNvPr id="57" name="TextBox 20"/>
          <p:cNvSpPr txBox="1">
            <a:spLocks noChangeArrowheads="1"/>
          </p:cNvSpPr>
          <p:nvPr/>
        </p:nvSpPr>
        <p:spPr bwMode="auto">
          <a:xfrm>
            <a:off x="6370003" y="2777808"/>
            <a:ext cx="1093787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id-ID" altLang="en-US" sz="54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O</a:t>
            </a:r>
          </a:p>
        </p:txBody>
      </p:sp>
      <p:sp>
        <p:nvSpPr>
          <p:cNvPr id="58" name="TextBox 21"/>
          <p:cNvSpPr txBox="1">
            <a:spLocks noChangeArrowheads="1"/>
          </p:cNvSpPr>
          <p:nvPr/>
        </p:nvSpPr>
        <p:spPr bwMode="auto">
          <a:xfrm>
            <a:off x="5946775" y="4144963"/>
            <a:ext cx="1093788" cy="92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T</a:t>
            </a:r>
          </a:p>
        </p:txBody>
      </p:sp>
      <p:sp>
        <p:nvSpPr>
          <p:cNvPr id="59" name="TextBox 22"/>
          <p:cNvSpPr txBox="1">
            <a:spLocks noChangeArrowheads="1"/>
          </p:cNvSpPr>
          <p:nvPr/>
        </p:nvSpPr>
        <p:spPr bwMode="auto">
          <a:xfrm>
            <a:off x="4657725" y="3589338"/>
            <a:ext cx="1093788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W</a:t>
            </a:r>
          </a:p>
        </p:txBody>
      </p:sp>
      <p:grpSp>
        <p:nvGrpSpPr>
          <p:cNvPr id="68" name="PA_组合 12"/>
          <p:cNvGrpSpPr/>
          <p:nvPr>
            <p:custDataLst>
              <p:tags r:id="rId1"/>
            </p:custDataLst>
          </p:nvPr>
        </p:nvGrpSpPr>
        <p:grpSpPr>
          <a:xfrm>
            <a:off x="7722806" y="2113127"/>
            <a:ext cx="3037205" cy="1057275"/>
            <a:chOff x="4683061" y="915187"/>
            <a:chExt cx="3037205" cy="1057275"/>
          </a:xfrm>
        </p:grpSpPr>
        <p:sp>
          <p:nvSpPr>
            <p:cNvPr id="69" name="文本框 68"/>
            <p:cNvSpPr txBox="1"/>
            <p:nvPr/>
          </p:nvSpPr>
          <p:spPr>
            <a:xfrm>
              <a:off x="4683061" y="91518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4683061" y="118887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1" name="PA_组合 12"/>
          <p:cNvGrpSpPr/>
          <p:nvPr>
            <p:custDataLst>
              <p:tags r:id="rId2"/>
            </p:custDataLst>
          </p:nvPr>
        </p:nvGrpSpPr>
        <p:grpSpPr>
          <a:xfrm>
            <a:off x="7463726" y="4267047"/>
            <a:ext cx="3037205" cy="1081405"/>
            <a:chOff x="4683061" y="915187"/>
            <a:chExt cx="3037205" cy="1081405"/>
          </a:xfrm>
        </p:grpSpPr>
        <p:sp>
          <p:nvSpPr>
            <p:cNvPr id="72" name="文本框 71"/>
            <p:cNvSpPr txBox="1"/>
            <p:nvPr/>
          </p:nvSpPr>
          <p:spPr>
            <a:xfrm>
              <a:off x="4683061" y="91518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4683061" y="121300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4" name="PA_组合 12"/>
          <p:cNvGrpSpPr/>
          <p:nvPr>
            <p:custDataLst>
              <p:tags r:id="rId3"/>
            </p:custDataLst>
          </p:nvPr>
        </p:nvGrpSpPr>
        <p:grpSpPr>
          <a:xfrm>
            <a:off x="1620456" y="1867382"/>
            <a:ext cx="3037205" cy="1090295"/>
            <a:chOff x="4683061" y="945032"/>
            <a:chExt cx="3037205" cy="1090295"/>
          </a:xfrm>
        </p:grpSpPr>
        <p:sp>
          <p:nvSpPr>
            <p:cNvPr id="75" name="文本框 74"/>
            <p:cNvSpPr txBox="1"/>
            <p:nvPr/>
          </p:nvSpPr>
          <p:spPr>
            <a:xfrm>
              <a:off x="4683061" y="945032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4683061" y="1251737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7" name="PA_组合 12"/>
          <p:cNvGrpSpPr/>
          <p:nvPr>
            <p:custDataLst>
              <p:tags r:id="rId4"/>
            </p:custDataLst>
          </p:nvPr>
        </p:nvGrpSpPr>
        <p:grpSpPr>
          <a:xfrm>
            <a:off x="1440116" y="3790797"/>
            <a:ext cx="3037205" cy="1090295"/>
            <a:chOff x="4683061" y="960907"/>
            <a:chExt cx="3037205" cy="1090295"/>
          </a:xfrm>
        </p:grpSpPr>
        <p:sp>
          <p:nvSpPr>
            <p:cNvPr id="78" name="文本框 77"/>
            <p:cNvSpPr txBox="1"/>
            <p:nvPr/>
          </p:nvSpPr>
          <p:spPr>
            <a:xfrm>
              <a:off x="4683061" y="96090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4683061" y="126761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3" name="对角圆角矩形 2"/>
          <p:cNvSpPr/>
          <p:nvPr/>
        </p:nvSpPr>
        <p:spPr>
          <a:xfrm>
            <a:off x="1030605" y="2018348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7" name="对角圆角矩形 6"/>
          <p:cNvSpPr/>
          <p:nvPr/>
        </p:nvSpPr>
        <p:spPr>
          <a:xfrm>
            <a:off x="4586605" y="1988185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对角圆角矩形 5"/>
          <p:cNvSpPr/>
          <p:nvPr/>
        </p:nvSpPr>
        <p:spPr>
          <a:xfrm>
            <a:off x="1030605" y="3907473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4586605" y="3907473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2" name="对角圆角矩形 11"/>
          <p:cNvSpPr/>
          <p:nvPr/>
        </p:nvSpPr>
        <p:spPr>
          <a:xfrm>
            <a:off x="7933055" y="1988185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3" name="对角圆角矩形 12"/>
          <p:cNvSpPr/>
          <p:nvPr/>
        </p:nvSpPr>
        <p:spPr>
          <a:xfrm>
            <a:off x="7933055" y="3907473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8" presetClass="entr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" grpId="0" bldLvl="0" animBg="1"/>
      <p:bldP spid="7" grpId="0" bldLvl="0" animBg="1"/>
      <p:bldP spid="6" grpId="0" animBg="1"/>
      <p:bldP spid="6" grpId="1" bldLvl="0" animBg="1"/>
      <p:bldP spid="11" grpId="0" animBg="1"/>
      <p:bldP spid="11" grpId="1" bldLvl="0" animBg="1"/>
      <p:bldP spid="12" grpId="0" bldLvl="0" animBg="1"/>
      <p:bldP spid="1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254317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>
            <a:off x="9636760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>
            <a:off x="727265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>
            <a:off x="490791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燕尾形 64"/>
          <p:cNvSpPr/>
          <p:nvPr/>
        </p:nvSpPr>
        <p:spPr>
          <a:xfrm>
            <a:off x="141668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6" name="燕尾形 65"/>
          <p:cNvSpPr/>
          <p:nvPr/>
        </p:nvSpPr>
        <p:spPr>
          <a:xfrm>
            <a:off x="378142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7" name="燕尾形 66"/>
          <p:cNvSpPr/>
          <p:nvPr/>
        </p:nvSpPr>
        <p:spPr>
          <a:xfrm>
            <a:off x="614616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燕尾形 67"/>
          <p:cNvSpPr/>
          <p:nvPr/>
        </p:nvSpPr>
        <p:spPr>
          <a:xfrm>
            <a:off x="8510270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9187180" y="2976880"/>
            <a:ext cx="904240" cy="904240"/>
            <a:chOff x="14468" y="5385"/>
            <a:chExt cx="1424" cy="1424"/>
          </a:xfrm>
        </p:grpSpPr>
        <p:sp>
          <p:nvSpPr>
            <p:cNvPr id="75" name="椭圆 74"/>
            <p:cNvSpPr>
              <a:spLocks noChangeAspect="1"/>
            </p:cNvSpPr>
            <p:nvPr/>
          </p:nvSpPr>
          <p:spPr>
            <a:xfrm>
              <a:off x="14468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76" name="Freeform 217"/>
            <p:cNvSpPr>
              <a:spLocks noChangeAspect="1" noEditPoints="1"/>
            </p:cNvSpPr>
            <p:nvPr/>
          </p:nvSpPr>
          <p:spPr bwMode="auto">
            <a:xfrm>
              <a:off x="14795" y="5695"/>
              <a:ext cx="771" cy="783"/>
            </a:xfrm>
            <a:custGeom>
              <a:avLst/>
              <a:gdLst>
                <a:gd name="T0" fmla="*/ 49 w 125"/>
                <a:gd name="T1" fmla="*/ 16 h 127"/>
                <a:gd name="T2" fmla="*/ 36 w 125"/>
                <a:gd name="T3" fmla="*/ 18 h 127"/>
                <a:gd name="T4" fmla="*/ 25 w 125"/>
                <a:gd name="T5" fmla="*/ 26 h 127"/>
                <a:gd name="T6" fmla="*/ 18 w 125"/>
                <a:gd name="T7" fmla="*/ 37 h 127"/>
                <a:gd name="T8" fmla="*/ 15 w 125"/>
                <a:gd name="T9" fmla="*/ 50 h 127"/>
                <a:gd name="T10" fmla="*/ 18 w 125"/>
                <a:gd name="T11" fmla="*/ 64 h 127"/>
                <a:gd name="T12" fmla="*/ 25 w 125"/>
                <a:gd name="T13" fmla="*/ 75 h 127"/>
                <a:gd name="T14" fmla="*/ 36 w 125"/>
                <a:gd name="T15" fmla="*/ 81 h 127"/>
                <a:gd name="T16" fmla="*/ 49 w 125"/>
                <a:gd name="T17" fmla="*/ 85 h 127"/>
                <a:gd name="T18" fmla="*/ 63 w 125"/>
                <a:gd name="T19" fmla="*/ 81 h 127"/>
                <a:gd name="T20" fmla="*/ 73 w 125"/>
                <a:gd name="T21" fmla="*/ 75 h 127"/>
                <a:gd name="T22" fmla="*/ 81 w 125"/>
                <a:gd name="T23" fmla="*/ 64 h 127"/>
                <a:gd name="T24" fmla="*/ 84 w 125"/>
                <a:gd name="T25" fmla="*/ 50 h 127"/>
                <a:gd name="T26" fmla="*/ 81 w 125"/>
                <a:gd name="T27" fmla="*/ 37 h 127"/>
                <a:gd name="T28" fmla="*/ 73 w 125"/>
                <a:gd name="T29" fmla="*/ 26 h 127"/>
                <a:gd name="T30" fmla="*/ 63 w 125"/>
                <a:gd name="T31" fmla="*/ 18 h 127"/>
                <a:gd name="T32" fmla="*/ 49 w 125"/>
                <a:gd name="T33" fmla="*/ 16 h 127"/>
                <a:gd name="T34" fmla="*/ 49 w 125"/>
                <a:gd name="T35" fmla="*/ 0 h 127"/>
                <a:gd name="T36" fmla="*/ 68 w 125"/>
                <a:gd name="T37" fmla="*/ 4 h 127"/>
                <a:gd name="T38" fmla="*/ 85 w 125"/>
                <a:gd name="T39" fmla="*/ 16 h 127"/>
                <a:gd name="T40" fmla="*/ 95 w 125"/>
                <a:gd name="T41" fmla="*/ 31 h 127"/>
                <a:gd name="T42" fmla="*/ 99 w 125"/>
                <a:gd name="T43" fmla="*/ 50 h 127"/>
                <a:gd name="T44" fmla="*/ 97 w 125"/>
                <a:gd name="T45" fmla="*/ 64 h 127"/>
                <a:gd name="T46" fmla="*/ 91 w 125"/>
                <a:gd name="T47" fmla="*/ 77 h 127"/>
                <a:gd name="T48" fmla="*/ 91 w 125"/>
                <a:gd name="T49" fmla="*/ 78 h 127"/>
                <a:gd name="T50" fmla="*/ 122 w 125"/>
                <a:gd name="T51" fmla="*/ 109 h 127"/>
                <a:gd name="T52" fmla="*/ 124 w 125"/>
                <a:gd name="T53" fmla="*/ 113 h 127"/>
                <a:gd name="T54" fmla="*/ 125 w 125"/>
                <a:gd name="T55" fmla="*/ 116 h 127"/>
                <a:gd name="T56" fmla="*/ 124 w 125"/>
                <a:gd name="T57" fmla="*/ 120 h 127"/>
                <a:gd name="T58" fmla="*/ 122 w 125"/>
                <a:gd name="T59" fmla="*/ 123 h 127"/>
                <a:gd name="T60" fmla="*/ 119 w 125"/>
                <a:gd name="T61" fmla="*/ 126 h 127"/>
                <a:gd name="T62" fmla="*/ 115 w 125"/>
                <a:gd name="T63" fmla="*/ 127 h 127"/>
                <a:gd name="T64" fmla="*/ 111 w 125"/>
                <a:gd name="T65" fmla="*/ 126 h 127"/>
                <a:gd name="T66" fmla="*/ 107 w 125"/>
                <a:gd name="T67" fmla="*/ 123 h 127"/>
                <a:gd name="T68" fmla="*/ 77 w 125"/>
                <a:gd name="T69" fmla="*/ 93 h 127"/>
                <a:gd name="T70" fmla="*/ 76 w 125"/>
                <a:gd name="T71" fmla="*/ 92 h 127"/>
                <a:gd name="T72" fmla="*/ 64 w 125"/>
                <a:gd name="T73" fmla="*/ 98 h 127"/>
                <a:gd name="T74" fmla="*/ 49 w 125"/>
                <a:gd name="T75" fmla="*/ 101 h 127"/>
                <a:gd name="T76" fmla="*/ 30 w 125"/>
                <a:gd name="T77" fmla="*/ 97 h 127"/>
                <a:gd name="T78" fmla="*/ 14 w 125"/>
                <a:gd name="T79" fmla="*/ 85 h 127"/>
                <a:gd name="T80" fmla="*/ 4 w 125"/>
                <a:gd name="T81" fmla="*/ 69 h 127"/>
                <a:gd name="T82" fmla="*/ 0 w 125"/>
                <a:gd name="T83" fmla="*/ 50 h 127"/>
                <a:gd name="T84" fmla="*/ 4 w 125"/>
                <a:gd name="T85" fmla="*/ 31 h 127"/>
                <a:gd name="T86" fmla="*/ 14 w 125"/>
                <a:gd name="T87" fmla="*/ 16 h 127"/>
                <a:gd name="T88" fmla="*/ 30 w 125"/>
                <a:gd name="T89" fmla="*/ 4 h 127"/>
                <a:gd name="T90" fmla="*/ 49 w 125"/>
                <a:gd name="T9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5" h="127">
                  <a:moveTo>
                    <a:pt x="49" y="16"/>
                  </a:moveTo>
                  <a:lnTo>
                    <a:pt x="36" y="18"/>
                  </a:lnTo>
                  <a:lnTo>
                    <a:pt x="25" y="26"/>
                  </a:lnTo>
                  <a:lnTo>
                    <a:pt x="18" y="37"/>
                  </a:lnTo>
                  <a:lnTo>
                    <a:pt x="15" y="50"/>
                  </a:lnTo>
                  <a:lnTo>
                    <a:pt x="18" y="64"/>
                  </a:lnTo>
                  <a:lnTo>
                    <a:pt x="25" y="75"/>
                  </a:lnTo>
                  <a:lnTo>
                    <a:pt x="36" y="81"/>
                  </a:lnTo>
                  <a:lnTo>
                    <a:pt x="49" y="85"/>
                  </a:lnTo>
                  <a:lnTo>
                    <a:pt x="63" y="81"/>
                  </a:lnTo>
                  <a:lnTo>
                    <a:pt x="73" y="75"/>
                  </a:lnTo>
                  <a:lnTo>
                    <a:pt x="81" y="64"/>
                  </a:lnTo>
                  <a:lnTo>
                    <a:pt x="84" y="50"/>
                  </a:lnTo>
                  <a:lnTo>
                    <a:pt x="81" y="37"/>
                  </a:lnTo>
                  <a:lnTo>
                    <a:pt x="73" y="26"/>
                  </a:lnTo>
                  <a:lnTo>
                    <a:pt x="63" y="18"/>
                  </a:lnTo>
                  <a:lnTo>
                    <a:pt x="49" y="16"/>
                  </a:lnTo>
                  <a:close/>
                  <a:moveTo>
                    <a:pt x="49" y="0"/>
                  </a:moveTo>
                  <a:lnTo>
                    <a:pt x="68" y="4"/>
                  </a:lnTo>
                  <a:lnTo>
                    <a:pt x="85" y="16"/>
                  </a:lnTo>
                  <a:lnTo>
                    <a:pt x="95" y="31"/>
                  </a:lnTo>
                  <a:lnTo>
                    <a:pt x="99" y="50"/>
                  </a:lnTo>
                  <a:lnTo>
                    <a:pt x="97" y="64"/>
                  </a:lnTo>
                  <a:lnTo>
                    <a:pt x="91" y="77"/>
                  </a:lnTo>
                  <a:lnTo>
                    <a:pt x="91" y="78"/>
                  </a:lnTo>
                  <a:lnTo>
                    <a:pt x="122" y="109"/>
                  </a:lnTo>
                  <a:lnTo>
                    <a:pt x="124" y="113"/>
                  </a:lnTo>
                  <a:lnTo>
                    <a:pt x="125" y="116"/>
                  </a:lnTo>
                  <a:lnTo>
                    <a:pt x="124" y="120"/>
                  </a:lnTo>
                  <a:lnTo>
                    <a:pt x="122" y="123"/>
                  </a:lnTo>
                  <a:lnTo>
                    <a:pt x="119" y="126"/>
                  </a:lnTo>
                  <a:lnTo>
                    <a:pt x="115" y="127"/>
                  </a:lnTo>
                  <a:lnTo>
                    <a:pt x="111" y="126"/>
                  </a:lnTo>
                  <a:lnTo>
                    <a:pt x="107" y="123"/>
                  </a:lnTo>
                  <a:lnTo>
                    <a:pt x="77" y="93"/>
                  </a:lnTo>
                  <a:lnTo>
                    <a:pt x="76" y="92"/>
                  </a:lnTo>
                  <a:lnTo>
                    <a:pt x="64" y="98"/>
                  </a:lnTo>
                  <a:lnTo>
                    <a:pt x="49" y="101"/>
                  </a:lnTo>
                  <a:lnTo>
                    <a:pt x="30" y="97"/>
                  </a:lnTo>
                  <a:lnTo>
                    <a:pt x="14" y="85"/>
                  </a:lnTo>
                  <a:lnTo>
                    <a:pt x="4" y="69"/>
                  </a:lnTo>
                  <a:lnTo>
                    <a:pt x="0" y="50"/>
                  </a:lnTo>
                  <a:lnTo>
                    <a:pt x="4" y="31"/>
                  </a:lnTo>
                  <a:lnTo>
                    <a:pt x="14" y="16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2094230" y="2976880"/>
            <a:ext cx="904240" cy="904240"/>
            <a:chOff x="3297" y="5385"/>
            <a:chExt cx="1424" cy="1424"/>
          </a:xfrm>
        </p:grpSpPr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3297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79" name="Freeform 218"/>
            <p:cNvSpPr>
              <a:spLocks noChangeAspect="1" noEditPoints="1"/>
            </p:cNvSpPr>
            <p:nvPr/>
          </p:nvSpPr>
          <p:spPr bwMode="auto">
            <a:xfrm>
              <a:off x="3637" y="5704"/>
              <a:ext cx="745" cy="783"/>
            </a:xfrm>
            <a:custGeom>
              <a:avLst/>
              <a:gdLst>
                <a:gd name="T0" fmla="*/ 61 w 117"/>
                <a:gd name="T1" fmla="*/ 38 h 123"/>
                <a:gd name="T2" fmla="*/ 72 w 117"/>
                <a:gd name="T3" fmla="*/ 43 h 123"/>
                <a:gd name="T4" fmla="*/ 76 w 117"/>
                <a:gd name="T5" fmla="*/ 47 h 123"/>
                <a:gd name="T6" fmla="*/ 63 w 117"/>
                <a:gd name="T7" fmla="*/ 62 h 123"/>
                <a:gd name="T8" fmla="*/ 61 w 117"/>
                <a:gd name="T9" fmla="*/ 59 h 123"/>
                <a:gd name="T10" fmla="*/ 54 w 117"/>
                <a:gd name="T11" fmla="*/ 57 h 123"/>
                <a:gd name="T12" fmla="*/ 49 w 117"/>
                <a:gd name="T13" fmla="*/ 59 h 123"/>
                <a:gd name="T14" fmla="*/ 24 w 117"/>
                <a:gd name="T15" fmla="*/ 83 h 123"/>
                <a:gd name="T16" fmla="*/ 20 w 117"/>
                <a:gd name="T17" fmla="*/ 88 h 123"/>
                <a:gd name="T18" fmla="*/ 20 w 117"/>
                <a:gd name="T19" fmla="*/ 94 h 123"/>
                <a:gd name="T20" fmla="*/ 24 w 117"/>
                <a:gd name="T21" fmla="*/ 100 h 123"/>
                <a:gd name="T22" fmla="*/ 27 w 117"/>
                <a:gd name="T23" fmla="*/ 102 h 123"/>
                <a:gd name="T24" fmla="*/ 33 w 117"/>
                <a:gd name="T25" fmla="*/ 104 h 123"/>
                <a:gd name="T26" fmla="*/ 38 w 117"/>
                <a:gd name="T27" fmla="*/ 102 h 123"/>
                <a:gd name="T28" fmla="*/ 51 w 117"/>
                <a:gd name="T29" fmla="*/ 91 h 123"/>
                <a:gd name="T30" fmla="*/ 58 w 117"/>
                <a:gd name="T31" fmla="*/ 88 h 123"/>
                <a:gd name="T32" fmla="*/ 65 w 117"/>
                <a:gd name="T33" fmla="*/ 91 h 123"/>
                <a:gd name="T34" fmla="*/ 67 w 117"/>
                <a:gd name="T35" fmla="*/ 97 h 123"/>
                <a:gd name="T36" fmla="*/ 65 w 117"/>
                <a:gd name="T37" fmla="*/ 104 h 123"/>
                <a:gd name="T38" fmla="*/ 45 w 117"/>
                <a:gd name="T39" fmla="*/ 121 h 123"/>
                <a:gd name="T40" fmla="*/ 33 w 117"/>
                <a:gd name="T41" fmla="*/ 123 h 123"/>
                <a:gd name="T42" fmla="*/ 11 w 117"/>
                <a:gd name="T43" fmla="*/ 114 h 123"/>
                <a:gd name="T44" fmla="*/ 3 w 117"/>
                <a:gd name="T45" fmla="*/ 102 h 123"/>
                <a:gd name="T46" fmla="*/ 3 w 117"/>
                <a:gd name="T47" fmla="*/ 79 h 123"/>
                <a:gd name="T48" fmla="*/ 32 w 117"/>
                <a:gd name="T49" fmla="*/ 47 h 123"/>
                <a:gd name="T50" fmla="*/ 54 w 117"/>
                <a:gd name="T51" fmla="*/ 38 h 123"/>
                <a:gd name="T52" fmla="*/ 97 w 117"/>
                <a:gd name="T53" fmla="*/ 3 h 123"/>
                <a:gd name="T54" fmla="*/ 108 w 117"/>
                <a:gd name="T55" fmla="*/ 9 h 123"/>
                <a:gd name="T56" fmla="*/ 117 w 117"/>
                <a:gd name="T57" fmla="*/ 32 h 123"/>
                <a:gd name="T58" fmla="*/ 108 w 117"/>
                <a:gd name="T59" fmla="*/ 54 h 123"/>
                <a:gd name="T60" fmla="*/ 75 w 117"/>
                <a:gd name="T61" fmla="*/ 83 h 123"/>
                <a:gd name="T62" fmla="*/ 63 w 117"/>
                <a:gd name="T63" fmla="*/ 85 h 123"/>
                <a:gd name="T64" fmla="*/ 42 w 117"/>
                <a:gd name="T65" fmla="*/ 76 h 123"/>
                <a:gd name="T66" fmla="*/ 54 w 117"/>
                <a:gd name="T67" fmla="*/ 62 h 123"/>
                <a:gd name="T68" fmla="*/ 58 w 117"/>
                <a:gd name="T69" fmla="*/ 64 h 123"/>
                <a:gd name="T70" fmla="*/ 63 w 117"/>
                <a:gd name="T71" fmla="*/ 66 h 123"/>
                <a:gd name="T72" fmla="*/ 70 w 117"/>
                <a:gd name="T73" fmla="*/ 64 h 123"/>
                <a:gd name="T74" fmla="*/ 95 w 117"/>
                <a:gd name="T75" fmla="*/ 41 h 123"/>
                <a:gd name="T76" fmla="*/ 97 w 117"/>
                <a:gd name="T77" fmla="*/ 36 h 123"/>
                <a:gd name="T78" fmla="*/ 97 w 117"/>
                <a:gd name="T79" fmla="*/ 29 h 123"/>
                <a:gd name="T80" fmla="*/ 95 w 117"/>
                <a:gd name="T81" fmla="*/ 24 h 123"/>
                <a:gd name="T82" fmla="*/ 91 w 117"/>
                <a:gd name="T83" fmla="*/ 21 h 123"/>
                <a:gd name="T84" fmla="*/ 86 w 117"/>
                <a:gd name="T85" fmla="*/ 19 h 123"/>
                <a:gd name="T86" fmla="*/ 79 w 117"/>
                <a:gd name="T87" fmla="*/ 21 h 123"/>
                <a:gd name="T88" fmla="*/ 67 w 117"/>
                <a:gd name="T89" fmla="*/ 32 h 123"/>
                <a:gd name="T90" fmla="*/ 61 w 117"/>
                <a:gd name="T91" fmla="*/ 34 h 123"/>
                <a:gd name="T92" fmla="*/ 54 w 117"/>
                <a:gd name="T93" fmla="*/ 32 h 123"/>
                <a:gd name="T94" fmla="*/ 51 w 117"/>
                <a:gd name="T95" fmla="*/ 25 h 123"/>
                <a:gd name="T96" fmla="*/ 54 w 117"/>
                <a:gd name="T97" fmla="*/ 19 h 123"/>
                <a:gd name="T98" fmla="*/ 74 w 117"/>
                <a:gd name="T99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7" h="123">
                  <a:moveTo>
                    <a:pt x="54" y="38"/>
                  </a:moveTo>
                  <a:lnTo>
                    <a:pt x="61" y="38"/>
                  </a:lnTo>
                  <a:lnTo>
                    <a:pt x="66" y="41"/>
                  </a:lnTo>
                  <a:lnTo>
                    <a:pt x="72" y="43"/>
                  </a:lnTo>
                  <a:lnTo>
                    <a:pt x="75" y="45"/>
                  </a:lnTo>
                  <a:lnTo>
                    <a:pt x="76" y="47"/>
                  </a:lnTo>
                  <a:lnTo>
                    <a:pt x="78" y="47"/>
                  </a:lnTo>
                  <a:lnTo>
                    <a:pt x="63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57" y="58"/>
                  </a:lnTo>
                  <a:lnTo>
                    <a:pt x="54" y="57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6" y="60"/>
                  </a:lnTo>
                  <a:lnTo>
                    <a:pt x="24" y="83"/>
                  </a:lnTo>
                  <a:lnTo>
                    <a:pt x="21" y="85"/>
                  </a:lnTo>
                  <a:lnTo>
                    <a:pt x="20" y="88"/>
                  </a:lnTo>
                  <a:lnTo>
                    <a:pt x="20" y="91"/>
                  </a:lnTo>
                  <a:lnTo>
                    <a:pt x="20" y="94"/>
                  </a:lnTo>
                  <a:lnTo>
                    <a:pt x="21" y="97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7" y="102"/>
                  </a:lnTo>
                  <a:lnTo>
                    <a:pt x="31" y="104"/>
                  </a:lnTo>
                  <a:lnTo>
                    <a:pt x="33" y="104"/>
                  </a:lnTo>
                  <a:lnTo>
                    <a:pt x="36" y="104"/>
                  </a:lnTo>
                  <a:lnTo>
                    <a:pt x="38" y="102"/>
                  </a:lnTo>
                  <a:lnTo>
                    <a:pt x="41" y="100"/>
                  </a:lnTo>
                  <a:lnTo>
                    <a:pt x="51" y="91"/>
                  </a:lnTo>
                  <a:lnTo>
                    <a:pt x="54" y="89"/>
                  </a:lnTo>
                  <a:lnTo>
                    <a:pt x="58" y="88"/>
                  </a:lnTo>
                  <a:lnTo>
                    <a:pt x="61" y="89"/>
                  </a:lnTo>
                  <a:lnTo>
                    <a:pt x="65" y="91"/>
                  </a:lnTo>
                  <a:lnTo>
                    <a:pt x="66" y="94"/>
                  </a:lnTo>
                  <a:lnTo>
                    <a:pt x="67" y="97"/>
                  </a:lnTo>
                  <a:lnTo>
                    <a:pt x="66" y="101"/>
                  </a:lnTo>
                  <a:lnTo>
                    <a:pt x="65" y="104"/>
                  </a:lnTo>
                  <a:lnTo>
                    <a:pt x="55" y="114"/>
                  </a:lnTo>
                  <a:lnTo>
                    <a:pt x="45" y="121"/>
                  </a:lnTo>
                  <a:lnTo>
                    <a:pt x="33" y="123"/>
                  </a:lnTo>
                  <a:lnTo>
                    <a:pt x="33" y="123"/>
                  </a:lnTo>
                  <a:lnTo>
                    <a:pt x="21" y="121"/>
                  </a:lnTo>
                  <a:lnTo>
                    <a:pt x="11" y="114"/>
                  </a:lnTo>
                  <a:lnTo>
                    <a:pt x="10" y="113"/>
                  </a:lnTo>
                  <a:lnTo>
                    <a:pt x="3" y="102"/>
                  </a:lnTo>
                  <a:lnTo>
                    <a:pt x="0" y="91"/>
                  </a:lnTo>
                  <a:lnTo>
                    <a:pt x="3" y="79"/>
                  </a:lnTo>
                  <a:lnTo>
                    <a:pt x="10" y="70"/>
                  </a:lnTo>
                  <a:lnTo>
                    <a:pt x="32" y="47"/>
                  </a:lnTo>
                  <a:lnTo>
                    <a:pt x="42" y="40"/>
                  </a:lnTo>
                  <a:lnTo>
                    <a:pt x="54" y="38"/>
                  </a:lnTo>
                  <a:close/>
                  <a:moveTo>
                    <a:pt x="86" y="0"/>
                  </a:moveTo>
                  <a:lnTo>
                    <a:pt x="97" y="3"/>
                  </a:lnTo>
                  <a:lnTo>
                    <a:pt x="107" y="9"/>
                  </a:lnTo>
                  <a:lnTo>
                    <a:pt x="108" y="9"/>
                  </a:lnTo>
                  <a:lnTo>
                    <a:pt x="114" y="20"/>
                  </a:lnTo>
                  <a:lnTo>
                    <a:pt x="117" y="32"/>
                  </a:lnTo>
                  <a:lnTo>
                    <a:pt x="114" y="43"/>
                  </a:lnTo>
                  <a:lnTo>
                    <a:pt x="108" y="54"/>
                  </a:lnTo>
                  <a:lnTo>
                    <a:pt x="86" y="76"/>
                  </a:lnTo>
                  <a:lnTo>
                    <a:pt x="75" y="83"/>
                  </a:lnTo>
                  <a:lnTo>
                    <a:pt x="63" y="85"/>
                  </a:lnTo>
                  <a:lnTo>
                    <a:pt x="63" y="85"/>
                  </a:lnTo>
                  <a:lnTo>
                    <a:pt x="51" y="83"/>
                  </a:lnTo>
                  <a:lnTo>
                    <a:pt x="42" y="76"/>
                  </a:lnTo>
                  <a:lnTo>
                    <a:pt x="41" y="75"/>
                  </a:lnTo>
                  <a:lnTo>
                    <a:pt x="54" y="62"/>
                  </a:lnTo>
                  <a:lnTo>
                    <a:pt x="55" y="63"/>
                  </a:lnTo>
                  <a:lnTo>
                    <a:pt x="58" y="64"/>
                  </a:lnTo>
                  <a:lnTo>
                    <a:pt x="61" y="66"/>
                  </a:lnTo>
                  <a:lnTo>
                    <a:pt x="63" y="66"/>
                  </a:lnTo>
                  <a:lnTo>
                    <a:pt x="67" y="66"/>
                  </a:lnTo>
                  <a:lnTo>
                    <a:pt x="70" y="64"/>
                  </a:lnTo>
                  <a:lnTo>
                    <a:pt x="72" y="63"/>
                  </a:lnTo>
                  <a:lnTo>
                    <a:pt x="95" y="41"/>
                  </a:lnTo>
                  <a:lnTo>
                    <a:pt x="96" y="38"/>
                  </a:lnTo>
                  <a:lnTo>
                    <a:pt x="97" y="36"/>
                  </a:lnTo>
                  <a:lnTo>
                    <a:pt x="97" y="32"/>
                  </a:lnTo>
                  <a:lnTo>
                    <a:pt x="97" y="29"/>
                  </a:lnTo>
                  <a:lnTo>
                    <a:pt x="96" y="26"/>
                  </a:lnTo>
                  <a:lnTo>
                    <a:pt x="95" y="24"/>
                  </a:lnTo>
                  <a:lnTo>
                    <a:pt x="93" y="22"/>
                  </a:lnTo>
                  <a:lnTo>
                    <a:pt x="91" y="21"/>
                  </a:lnTo>
                  <a:lnTo>
                    <a:pt x="88" y="20"/>
                  </a:lnTo>
                  <a:lnTo>
                    <a:pt x="86" y="19"/>
                  </a:lnTo>
                  <a:lnTo>
                    <a:pt x="82" y="20"/>
                  </a:lnTo>
                  <a:lnTo>
                    <a:pt x="79" y="21"/>
                  </a:lnTo>
                  <a:lnTo>
                    <a:pt x="76" y="22"/>
                  </a:lnTo>
                  <a:lnTo>
                    <a:pt x="67" y="32"/>
                  </a:lnTo>
                  <a:lnTo>
                    <a:pt x="65" y="34"/>
                  </a:lnTo>
                  <a:lnTo>
                    <a:pt x="61" y="34"/>
                  </a:lnTo>
                  <a:lnTo>
                    <a:pt x="57" y="34"/>
                  </a:lnTo>
                  <a:lnTo>
                    <a:pt x="54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1" y="21"/>
                  </a:lnTo>
                  <a:lnTo>
                    <a:pt x="54" y="19"/>
                  </a:lnTo>
                  <a:lnTo>
                    <a:pt x="63" y="9"/>
                  </a:lnTo>
                  <a:lnTo>
                    <a:pt x="74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458335" y="2976880"/>
            <a:ext cx="904240" cy="904240"/>
            <a:chOff x="7021" y="5385"/>
            <a:chExt cx="1424" cy="1424"/>
          </a:xfrm>
        </p:grpSpPr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7021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82" name="Freeform 219"/>
            <p:cNvSpPr>
              <a:spLocks noChangeAspect="1" noEditPoints="1"/>
            </p:cNvSpPr>
            <p:nvPr/>
          </p:nvSpPr>
          <p:spPr bwMode="auto">
            <a:xfrm>
              <a:off x="7428" y="5691"/>
              <a:ext cx="610" cy="783"/>
            </a:xfrm>
            <a:custGeom>
              <a:avLst/>
              <a:gdLst>
                <a:gd name="T0" fmla="*/ 49 w 99"/>
                <a:gd name="T1" fmla="*/ 17 h 127"/>
                <a:gd name="T2" fmla="*/ 36 w 99"/>
                <a:gd name="T3" fmla="*/ 21 h 127"/>
                <a:gd name="T4" fmla="*/ 26 w 99"/>
                <a:gd name="T5" fmla="*/ 31 h 127"/>
                <a:gd name="T6" fmla="*/ 22 w 99"/>
                <a:gd name="T7" fmla="*/ 46 h 127"/>
                <a:gd name="T8" fmla="*/ 26 w 99"/>
                <a:gd name="T9" fmla="*/ 60 h 127"/>
                <a:gd name="T10" fmla="*/ 36 w 99"/>
                <a:gd name="T11" fmla="*/ 69 h 127"/>
                <a:gd name="T12" fmla="*/ 49 w 99"/>
                <a:gd name="T13" fmla="*/ 73 h 127"/>
                <a:gd name="T14" fmla="*/ 64 w 99"/>
                <a:gd name="T15" fmla="*/ 69 h 127"/>
                <a:gd name="T16" fmla="*/ 74 w 99"/>
                <a:gd name="T17" fmla="*/ 60 h 127"/>
                <a:gd name="T18" fmla="*/ 78 w 99"/>
                <a:gd name="T19" fmla="*/ 46 h 127"/>
                <a:gd name="T20" fmla="*/ 74 w 99"/>
                <a:gd name="T21" fmla="*/ 31 h 127"/>
                <a:gd name="T22" fmla="*/ 64 w 99"/>
                <a:gd name="T23" fmla="*/ 21 h 127"/>
                <a:gd name="T24" fmla="*/ 49 w 99"/>
                <a:gd name="T25" fmla="*/ 17 h 127"/>
                <a:gd name="T26" fmla="*/ 49 w 99"/>
                <a:gd name="T27" fmla="*/ 0 h 127"/>
                <a:gd name="T28" fmla="*/ 69 w 99"/>
                <a:gd name="T29" fmla="*/ 4 h 127"/>
                <a:gd name="T30" fmla="*/ 85 w 99"/>
                <a:gd name="T31" fmla="*/ 14 h 127"/>
                <a:gd name="T32" fmla="*/ 95 w 99"/>
                <a:gd name="T33" fmla="*/ 30 h 127"/>
                <a:gd name="T34" fmla="*/ 99 w 99"/>
                <a:gd name="T35" fmla="*/ 50 h 127"/>
                <a:gd name="T36" fmla="*/ 99 w 99"/>
                <a:gd name="T37" fmla="*/ 55 h 127"/>
                <a:gd name="T38" fmla="*/ 97 w 99"/>
                <a:gd name="T39" fmla="*/ 72 h 127"/>
                <a:gd name="T40" fmla="*/ 89 w 99"/>
                <a:gd name="T41" fmla="*/ 89 h 127"/>
                <a:gd name="T42" fmla="*/ 80 w 99"/>
                <a:gd name="T43" fmla="*/ 102 h 127"/>
                <a:gd name="T44" fmla="*/ 69 w 99"/>
                <a:gd name="T45" fmla="*/ 113 h 127"/>
                <a:gd name="T46" fmla="*/ 60 w 99"/>
                <a:gd name="T47" fmla="*/ 120 h 127"/>
                <a:gd name="T48" fmla="*/ 53 w 99"/>
                <a:gd name="T49" fmla="*/ 126 h 127"/>
                <a:gd name="T50" fmla="*/ 51 w 99"/>
                <a:gd name="T51" fmla="*/ 127 h 127"/>
                <a:gd name="T52" fmla="*/ 48 w 99"/>
                <a:gd name="T53" fmla="*/ 126 h 127"/>
                <a:gd name="T54" fmla="*/ 43 w 99"/>
                <a:gd name="T55" fmla="*/ 122 h 127"/>
                <a:gd name="T56" fmla="*/ 34 w 99"/>
                <a:gd name="T57" fmla="*/ 115 h 127"/>
                <a:gd name="T58" fmla="*/ 25 w 99"/>
                <a:gd name="T59" fmla="*/ 106 h 127"/>
                <a:gd name="T60" fmla="*/ 15 w 99"/>
                <a:gd name="T61" fmla="*/ 94 h 127"/>
                <a:gd name="T62" fmla="*/ 8 w 99"/>
                <a:gd name="T63" fmla="*/ 80 h 127"/>
                <a:gd name="T64" fmla="*/ 2 w 99"/>
                <a:gd name="T65" fmla="*/ 65 h 127"/>
                <a:gd name="T66" fmla="*/ 1 w 99"/>
                <a:gd name="T67" fmla="*/ 58 h 127"/>
                <a:gd name="T68" fmla="*/ 0 w 99"/>
                <a:gd name="T69" fmla="*/ 50 h 127"/>
                <a:gd name="T70" fmla="*/ 4 w 99"/>
                <a:gd name="T71" fmla="*/ 30 h 127"/>
                <a:gd name="T72" fmla="*/ 14 w 99"/>
                <a:gd name="T73" fmla="*/ 14 h 127"/>
                <a:gd name="T74" fmla="*/ 30 w 99"/>
                <a:gd name="T75" fmla="*/ 4 h 127"/>
                <a:gd name="T76" fmla="*/ 49 w 99"/>
                <a:gd name="T7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27">
                  <a:moveTo>
                    <a:pt x="49" y="17"/>
                  </a:moveTo>
                  <a:lnTo>
                    <a:pt x="36" y="21"/>
                  </a:lnTo>
                  <a:lnTo>
                    <a:pt x="26" y="31"/>
                  </a:lnTo>
                  <a:lnTo>
                    <a:pt x="22" y="46"/>
                  </a:lnTo>
                  <a:lnTo>
                    <a:pt x="26" y="60"/>
                  </a:lnTo>
                  <a:lnTo>
                    <a:pt x="36" y="69"/>
                  </a:lnTo>
                  <a:lnTo>
                    <a:pt x="49" y="73"/>
                  </a:lnTo>
                  <a:lnTo>
                    <a:pt x="64" y="69"/>
                  </a:lnTo>
                  <a:lnTo>
                    <a:pt x="74" y="60"/>
                  </a:lnTo>
                  <a:lnTo>
                    <a:pt x="78" y="46"/>
                  </a:lnTo>
                  <a:lnTo>
                    <a:pt x="74" y="31"/>
                  </a:lnTo>
                  <a:lnTo>
                    <a:pt x="64" y="21"/>
                  </a:lnTo>
                  <a:lnTo>
                    <a:pt x="49" y="17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4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9" y="55"/>
                  </a:lnTo>
                  <a:lnTo>
                    <a:pt x="97" y="72"/>
                  </a:lnTo>
                  <a:lnTo>
                    <a:pt x="89" y="89"/>
                  </a:lnTo>
                  <a:lnTo>
                    <a:pt x="80" y="102"/>
                  </a:lnTo>
                  <a:lnTo>
                    <a:pt x="69" y="113"/>
                  </a:lnTo>
                  <a:lnTo>
                    <a:pt x="60" y="120"/>
                  </a:lnTo>
                  <a:lnTo>
                    <a:pt x="53" y="126"/>
                  </a:lnTo>
                  <a:lnTo>
                    <a:pt x="51" y="127"/>
                  </a:lnTo>
                  <a:lnTo>
                    <a:pt x="48" y="126"/>
                  </a:lnTo>
                  <a:lnTo>
                    <a:pt x="43" y="122"/>
                  </a:lnTo>
                  <a:lnTo>
                    <a:pt x="34" y="115"/>
                  </a:lnTo>
                  <a:lnTo>
                    <a:pt x="25" y="106"/>
                  </a:lnTo>
                  <a:lnTo>
                    <a:pt x="15" y="94"/>
                  </a:lnTo>
                  <a:lnTo>
                    <a:pt x="8" y="80"/>
                  </a:lnTo>
                  <a:lnTo>
                    <a:pt x="2" y="65"/>
                  </a:lnTo>
                  <a:lnTo>
                    <a:pt x="1" y="58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4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823710" y="2976880"/>
            <a:ext cx="904240" cy="904240"/>
            <a:chOff x="10745" y="5385"/>
            <a:chExt cx="1424" cy="1424"/>
          </a:xfrm>
        </p:grpSpPr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10745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85" name="Freeform 221"/>
            <p:cNvSpPr>
              <a:spLocks noChangeAspect="1"/>
            </p:cNvSpPr>
            <p:nvPr/>
          </p:nvSpPr>
          <p:spPr bwMode="auto">
            <a:xfrm>
              <a:off x="11047" y="5704"/>
              <a:ext cx="816" cy="783"/>
            </a:xfrm>
            <a:custGeom>
              <a:avLst/>
              <a:gdLst>
                <a:gd name="T0" fmla="*/ 61 w 124"/>
                <a:gd name="T1" fmla="*/ 0 h 119"/>
                <a:gd name="T2" fmla="*/ 82 w 124"/>
                <a:gd name="T3" fmla="*/ 38 h 119"/>
                <a:gd name="T4" fmla="*/ 124 w 124"/>
                <a:gd name="T5" fmla="*/ 45 h 119"/>
                <a:gd name="T6" fmla="*/ 95 w 124"/>
                <a:gd name="T7" fmla="*/ 77 h 119"/>
                <a:gd name="T8" fmla="*/ 101 w 124"/>
                <a:gd name="T9" fmla="*/ 119 h 119"/>
                <a:gd name="T10" fmla="*/ 61 w 124"/>
                <a:gd name="T11" fmla="*/ 100 h 119"/>
                <a:gd name="T12" fmla="*/ 23 w 124"/>
                <a:gd name="T13" fmla="*/ 119 h 119"/>
                <a:gd name="T14" fmla="*/ 29 w 124"/>
                <a:gd name="T15" fmla="*/ 77 h 119"/>
                <a:gd name="T16" fmla="*/ 0 w 124"/>
                <a:gd name="T17" fmla="*/ 45 h 119"/>
                <a:gd name="T18" fmla="*/ 42 w 124"/>
                <a:gd name="T19" fmla="*/ 38 h 119"/>
                <a:gd name="T20" fmla="*/ 61 w 124"/>
                <a:gd name="T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" h="119">
                  <a:moveTo>
                    <a:pt x="61" y="0"/>
                  </a:moveTo>
                  <a:lnTo>
                    <a:pt x="82" y="38"/>
                  </a:lnTo>
                  <a:lnTo>
                    <a:pt x="124" y="45"/>
                  </a:lnTo>
                  <a:lnTo>
                    <a:pt x="95" y="77"/>
                  </a:lnTo>
                  <a:lnTo>
                    <a:pt x="101" y="119"/>
                  </a:lnTo>
                  <a:lnTo>
                    <a:pt x="61" y="100"/>
                  </a:lnTo>
                  <a:lnTo>
                    <a:pt x="23" y="119"/>
                  </a:lnTo>
                  <a:lnTo>
                    <a:pt x="29" y="77"/>
                  </a:lnTo>
                  <a:lnTo>
                    <a:pt x="0" y="45"/>
                  </a:lnTo>
                  <a:lnTo>
                    <a:pt x="42" y="3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矩形 85"/>
          <p:cNvSpPr/>
          <p:nvPr/>
        </p:nvSpPr>
        <p:spPr>
          <a:xfrm>
            <a:off x="141541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74244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78015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410718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614616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47192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8510270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83666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5188585" y="2194560"/>
            <a:ext cx="5840095" cy="92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5096913" y="182946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50" name="勾"/>
          <p:cNvSpPr/>
          <p:nvPr/>
        </p:nvSpPr>
        <p:spPr bwMode="auto">
          <a:xfrm>
            <a:off x="5188585" y="3427730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637530" y="3427730"/>
            <a:ext cx="3960495" cy="23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勾"/>
          <p:cNvSpPr/>
          <p:nvPr/>
        </p:nvSpPr>
        <p:spPr bwMode="auto">
          <a:xfrm>
            <a:off x="5188585" y="399859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637530" y="3998595"/>
            <a:ext cx="3960495" cy="23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勾"/>
          <p:cNvSpPr/>
          <p:nvPr/>
        </p:nvSpPr>
        <p:spPr bwMode="auto">
          <a:xfrm>
            <a:off x="5188585" y="455612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637530" y="4556125"/>
            <a:ext cx="396049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4" name="勾"/>
          <p:cNvSpPr/>
          <p:nvPr/>
        </p:nvSpPr>
        <p:spPr bwMode="auto">
          <a:xfrm>
            <a:off x="5188585" y="510603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637530" y="5106035"/>
            <a:ext cx="396049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40815" y="1776095"/>
            <a:ext cx="3285490" cy="186499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440815" y="3717290"/>
            <a:ext cx="3285490" cy="186499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6" grpId="0"/>
      <p:bldP spid="26" grpId="1"/>
      <p:bldP spid="27" grpId="0"/>
      <p:bldP spid="27" grpId="1"/>
      <p:bldP spid="2050" grpId="0" bldLvl="0" animBg="1"/>
      <p:bldP spid="17" grpId="0"/>
      <p:bldP spid="17" grpId="1"/>
      <p:bldP spid="18" grpId="0" bldLvl="0" animBg="1"/>
      <p:bldP spid="19" grpId="0"/>
      <p:bldP spid="19" grpId="1"/>
      <p:bldP spid="22" grpId="0" bldLvl="0" animBg="1"/>
      <p:bldP spid="23" grpId="0"/>
      <p:bldP spid="23" grpId="1"/>
      <p:bldP spid="24" grpId="0" bldLvl="0" animBg="1"/>
      <p:bldP spid="25" grpId="0"/>
      <p:bldP spid="25" grpId="1"/>
      <p:bldP spid="44" grpId="0" bldLvl="0" animBg="1"/>
      <p:bldP spid="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PART.04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5"/>
          <p:cNvGrpSpPr/>
          <p:nvPr/>
        </p:nvGrpSpPr>
        <p:grpSpPr>
          <a:xfrm>
            <a:off x="4243166" y="1686296"/>
            <a:ext cx="3704399" cy="3759903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6" name="Freeform 11"/>
            <p:cNvSpPr/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59" tIns="134958" rIns="68559" bIns="34279" numCol="1" anchor="t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12"/>
            <p:cNvSpPr/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59" tIns="431867" rIns="68559" bIns="35089" numCol="1" anchor="t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377883" tIns="35089" rIns="68559" bIns="34279" numCol="1" anchor="ctr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14"/>
            <p:cNvSpPr/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7479" tIns="35089" rIns="377883" bIns="34279" numCol="1" anchor="ctr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2" name="组合 14"/>
          <p:cNvGrpSpPr/>
          <p:nvPr/>
        </p:nvGrpSpPr>
        <p:grpSpPr>
          <a:xfrm>
            <a:off x="5349642" y="2820423"/>
            <a:ext cx="1491449" cy="1491649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6D986A">
                <a:alpha val="3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6D986A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b="1" kern="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charset="-122"/>
                </a:rPr>
                <a:t>输入标题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654810" y="2055495"/>
            <a:ext cx="3708400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81350" y="1686560"/>
            <a:ext cx="216789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5345" y="2602230"/>
            <a:ext cx="3720465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05345" y="2233295"/>
            <a:ext cx="201549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88415" y="4440555"/>
            <a:ext cx="3708400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91155" y="4071620"/>
            <a:ext cx="2092325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64630" y="4987290"/>
            <a:ext cx="3602355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1295" y="4618355"/>
            <a:ext cx="187833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3019588" y="2716400"/>
            <a:ext cx="244698" cy="244698"/>
            <a:chOff x="2570370" y="2875785"/>
            <a:chExt cx="244698" cy="244698"/>
          </a:xfrm>
        </p:grpSpPr>
        <p:sp>
          <p:nvSpPr>
            <p:cNvPr id="7" name="椭圆 6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946268" y="2716400"/>
            <a:ext cx="244698" cy="244698"/>
            <a:chOff x="2570370" y="2875785"/>
            <a:chExt cx="244698" cy="244698"/>
          </a:xfrm>
        </p:grpSpPr>
        <p:sp>
          <p:nvSpPr>
            <p:cNvPr id="13" name="椭圆 12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72948" y="2716400"/>
            <a:ext cx="244698" cy="244698"/>
            <a:chOff x="2570370" y="2875785"/>
            <a:chExt cx="244698" cy="244698"/>
          </a:xfrm>
        </p:grpSpPr>
        <p:sp>
          <p:nvSpPr>
            <p:cNvPr id="16" name="椭圆 15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70533" y="3653333"/>
            <a:ext cx="2016127" cy="1318955"/>
            <a:chOff x="1157007" y="5021758"/>
            <a:chExt cx="2016127" cy="1318955"/>
          </a:xfrm>
        </p:grpSpPr>
        <p:sp>
          <p:nvSpPr>
            <p:cNvPr id="19" name="文本框 18"/>
            <p:cNvSpPr txBox="1"/>
            <p:nvPr/>
          </p:nvSpPr>
          <p:spPr>
            <a:xfrm>
              <a:off x="1363065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57007" y="532598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547228" y="3638093"/>
            <a:ext cx="2016127" cy="1334195"/>
            <a:chOff x="1136687" y="5021758"/>
            <a:chExt cx="2016127" cy="1334195"/>
          </a:xfrm>
        </p:grpSpPr>
        <p:sp>
          <p:nvSpPr>
            <p:cNvPr id="22" name="文本框 21"/>
            <p:cNvSpPr txBox="1"/>
            <p:nvPr/>
          </p:nvSpPr>
          <p:spPr>
            <a:xfrm>
              <a:off x="1362430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36687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24253" y="3638093"/>
            <a:ext cx="2016127" cy="1334195"/>
            <a:chOff x="1160182" y="5021758"/>
            <a:chExt cx="2016127" cy="1334195"/>
          </a:xfrm>
        </p:grpSpPr>
        <p:sp>
          <p:nvSpPr>
            <p:cNvPr id="30" name="文本框 29"/>
            <p:cNvSpPr txBox="1"/>
            <p:nvPr/>
          </p:nvSpPr>
          <p:spPr>
            <a:xfrm>
              <a:off x="1362430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160182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444762" y="3638093"/>
            <a:ext cx="2016127" cy="1334195"/>
            <a:chOff x="1157007" y="5021758"/>
            <a:chExt cx="2016127" cy="1334195"/>
          </a:xfrm>
        </p:grpSpPr>
        <p:sp>
          <p:nvSpPr>
            <p:cNvPr id="73" name="文本框 72"/>
            <p:cNvSpPr txBox="1"/>
            <p:nvPr/>
          </p:nvSpPr>
          <p:spPr>
            <a:xfrm>
              <a:off x="1362430" y="5021758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2000" dirty="0">
                <a:solidFill>
                  <a:srgbClr val="454545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1157007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961094" y="2341208"/>
            <a:ext cx="995082" cy="995082"/>
            <a:chOff x="9961094" y="2487893"/>
            <a:chExt cx="995082" cy="995082"/>
          </a:xfrm>
        </p:grpSpPr>
        <p:grpSp>
          <p:nvGrpSpPr>
            <p:cNvPr id="76" name="组合 75"/>
            <p:cNvGrpSpPr/>
            <p:nvPr/>
          </p:nvGrpSpPr>
          <p:grpSpPr>
            <a:xfrm>
              <a:off x="9961094" y="2487893"/>
              <a:ext cx="995082" cy="995082"/>
              <a:chOff x="9294388" y="2500593"/>
              <a:chExt cx="995082" cy="995082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93464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92943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Freeform 105"/>
            <p:cNvSpPr>
              <a:spLocks noEditPoints="1"/>
            </p:cNvSpPr>
            <p:nvPr/>
          </p:nvSpPr>
          <p:spPr bwMode="auto">
            <a:xfrm>
              <a:off x="10355717" y="2907501"/>
              <a:ext cx="195486" cy="226954"/>
            </a:xfrm>
            <a:custGeom>
              <a:avLst/>
              <a:gdLst>
                <a:gd name="T0" fmla="*/ 145 w 154"/>
                <a:gd name="T1" fmla="*/ 0 h 178"/>
                <a:gd name="T2" fmla="*/ 9 w 154"/>
                <a:gd name="T3" fmla="*/ 0 h 178"/>
                <a:gd name="T4" fmla="*/ 0 w 154"/>
                <a:gd name="T5" fmla="*/ 9 h 178"/>
                <a:gd name="T6" fmla="*/ 0 w 154"/>
                <a:gd name="T7" fmla="*/ 168 h 178"/>
                <a:gd name="T8" fmla="*/ 9 w 154"/>
                <a:gd name="T9" fmla="*/ 178 h 178"/>
                <a:gd name="T10" fmla="*/ 145 w 154"/>
                <a:gd name="T11" fmla="*/ 178 h 178"/>
                <a:gd name="T12" fmla="*/ 154 w 154"/>
                <a:gd name="T13" fmla="*/ 171 h 178"/>
                <a:gd name="T14" fmla="*/ 154 w 154"/>
                <a:gd name="T15" fmla="*/ 12 h 178"/>
                <a:gd name="T16" fmla="*/ 145 w 154"/>
                <a:gd name="T17" fmla="*/ 0 h 178"/>
                <a:gd name="T18" fmla="*/ 47 w 154"/>
                <a:gd name="T19" fmla="*/ 152 h 178"/>
                <a:gd name="T20" fmla="*/ 42 w 154"/>
                <a:gd name="T21" fmla="*/ 157 h 178"/>
                <a:gd name="T22" fmla="*/ 20 w 154"/>
                <a:gd name="T23" fmla="*/ 157 h 178"/>
                <a:gd name="T24" fmla="*/ 15 w 154"/>
                <a:gd name="T25" fmla="*/ 152 h 178"/>
                <a:gd name="T26" fmla="*/ 15 w 154"/>
                <a:gd name="T27" fmla="*/ 133 h 178"/>
                <a:gd name="T28" fmla="*/ 20 w 154"/>
                <a:gd name="T29" fmla="*/ 128 h 178"/>
                <a:gd name="T30" fmla="*/ 42 w 154"/>
                <a:gd name="T31" fmla="*/ 128 h 178"/>
                <a:gd name="T32" fmla="*/ 47 w 154"/>
                <a:gd name="T33" fmla="*/ 133 h 178"/>
                <a:gd name="T34" fmla="*/ 47 w 154"/>
                <a:gd name="T35" fmla="*/ 152 h 178"/>
                <a:gd name="T36" fmla="*/ 47 w 154"/>
                <a:gd name="T37" fmla="*/ 111 h 178"/>
                <a:gd name="T38" fmla="*/ 42 w 154"/>
                <a:gd name="T39" fmla="*/ 116 h 178"/>
                <a:gd name="T40" fmla="*/ 20 w 154"/>
                <a:gd name="T41" fmla="*/ 116 h 178"/>
                <a:gd name="T42" fmla="*/ 15 w 154"/>
                <a:gd name="T43" fmla="*/ 111 h 178"/>
                <a:gd name="T44" fmla="*/ 15 w 154"/>
                <a:gd name="T45" fmla="*/ 91 h 178"/>
                <a:gd name="T46" fmla="*/ 20 w 154"/>
                <a:gd name="T47" fmla="*/ 86 h 178"/>
                <a:gd name="T48" fmla="*/ 42 w 154"/>
                <a:gd name="T49" fmla="*/ 86 h 178"/>
                <a:gd name="T50" fmla="*/ 47 w 154"/>
                <a:gd name="T51" fmla="*/ 91 h 178"/>
                <a:gd name="T52" fmla="*/ 47 w 154"/>
                <a:gd name="T53" fmla="*/ 111 h 178"/>
                <a:gd name="T54" fmla="*/ 92 w 154"/>
                <a:gd name="T55" fmla="*/ 152 h 178"/>
                <a:gd name="T56" fmla="*/ 87 w 154"/>
                <a:gd name="T57" fmla="*/ 157 h 178"/>
                <a:gd name="T58" fmla="*/ 65 w 154"/>
                <a:gd name="T59" fmla="*/ 157 h 178"/>
                <a:gd name="T60" fmla="*/ 60 w 154"/>
                <a:gd name="T61" fmla="*/ 152 h 178"/>
                <a:gd name="T62" fmla="*/ 60 w 154"/>
                <a:gd name="T63" fmla="*/ 133 h 178"/>
                <a:gd name="T64" fmla="*/ 65 w 154"/>
                <a:gd name="T65" fmla="*/ 128 h 178"/>
                <a:gd name="T66" fmla="*/ 87 w 154"/>
                <a:gd name="T67" fmla="*/ 128 h 178"/>
                <a:gd name="T68" fmla="*/ 92 w 154"/>
                <a:gd name="T69" fmla="*/ 133 h 178"/>
                <a:gd name="T70" fmla="*/ 92 w 154"/>
                <a:gd name="T71" fmla="*/ 152 h 178"/>
                <a:gd name="T72" fmla="*/ 92 w 154"/>
                <a:gd name="T73" fmla="*/ 111 h 178"/>
                <a:gd name="T74" fmla="*/ 87 w 154"/>
                <a:gd name="T75" fmla="*/ 116 h 178"/>
                <a:gd name="T76" fmla="*/ 65 w 154"/>
                <a:gd name="T77" fmla="*/ 116 h 178"/>
                <a:gd name="T78" fmla="*/ 60 w 154"/>
                <a:gd name="T79" fmla="*/ 111 h 178"/>
                <a:gd name="T80" fmla="*/ 60 w 154"/>
                <a:gd name="T81" fmla="*/ 91 h 178"/>
                <a:gd name="T82" fmla="*/ 65 w 154"/>
                <a:gd name="T83" fmla="*/ 86 h 178"/>
                <a:gd name="T84" fmla="*/ 87 w 154"/>
                <a:gd name="T85" fmla="*/ 86 h 178"/>
                <a:gd name="T86" fmla="*/ 92 w 154"/>
                <a:gd name="T87" fmla="*/ 91 h 178"/>
                <a:gd name="T88" fmla="*/ 92 w 154"/>
                <a:gd name="T89" fmla="*/ 111 h 178"/>
                <a:gd name="T90" fmla="*/ 140 w 154"/>
                <a:gd name="T91" fmla="*/ 152 h 178"/>
                <a:gd name="T92" fmla="*/ 135 w 154"/>
                <a:gd name="T93" fmla="*/ 157 h 178"/>
                <a:gd name="T94" fmla="*/ 112 w 154"/>
                <a:gd name="T95" fmla="*/ 157 h 178"/>
                <a:gd name="T96" fmla="*/ 107 w 154"/>
                <a:gd name="T97" fmla="*/ 152 h 178"/>
                <a:gd name="T98" fmla="*/ 107 w 154"/>
                <a:gd name="T99" fmla="*/ 91 h 178"/>
                <a:gd name="T100" fmla="*/ 112 w 154"/>
                <a:gd name="T101" fmla="*/ 86 h 178"/>
                <a:gd name="T102" fmla="*/ 135 w 154"/>
                <a:gd name="T103" fmla="*/ 86 h 178"/>
                <a:gd name="T104" fmla="*/ 140 w 154"/>
                <a:gd name="T105" fmla="*/ 91 h 178"/>
                <a:gd name="T106" fmla="*/ 140 w 154"/>
                <a:gd name="T107" fmla="*/ 152 h 178"/>
                <a:gd name="T108" fmla="*/ 140 w 154"/>
                <a:gd name="T109" fmla="*/ 57 h 178"/>
                <a:gd name="T110" fmla="*/ 134 w 154"/>
                <a:gd name="T111" fmla="*/ 63 h 178"/>
                <a:gd name="T112" fmla="*/ 20 w 154"/>
                <a:gd name="T113" fmla="*/ 63 h 178"/>
                <a:gd name="T114" fmla="*/ 14 w 154"/>
                <a:gd name="T115" fmla="*/ 57 h 178"/>
                <a:gd name="T116" fmla="*/ 14 w 154"/>
                <a:gd name="T117" fmla="*/ 28 h 178"/>
                <a:gd name="T118" fmla="*/ 20 w 154"/>
                <a:gd name="T119" fmla="*/ 22 h 178"/>
                <a:gd name="T120" fmla="*/ 134 w 154"/>
                <a:gd name="T121" fmla="*/ 22 h 178"/>
                <a:gd name="T122" fmla="*/ 140 w 154"/>
                <a:gd name="T123" fmla="*/ 28 h 178"/>
                <a:gd name="T124" fmla="*/ 140 w 154"/>
                <a:gd name="T125" fmla="*/ 57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4" h="178">
                  <a:moveTo>
                    <a:pt x="14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3"/>
                    <a:pt x="4" y="178"/>
                    <a:pt x="9" y="178"/>
                  </a:cubicBezTo>
                  <a:cubicBezTo>
                    <a:pt x="145" y="178"/>
                    <a:pt x="145" y="178"/>
                    <a:pt x="145" y="178"/>
                  </a:cubicBezTo>
                  <a:cubicBezTo>
                    <a:pt x="150" y="178"/>
                    <a:pt x="154" y="173"/>
                    <a:pt x="154" y="171"/>
                  </a:cubicBezTo>
                  <a:cubicBezTo>
                    <a:pt x="154" y="12"/>
                    <a:pt x="154" y="12"/>
                    <a:pt x="154" y="12"/>
                  </a:cubicBezTo>
                  <a:cubicBezTo>
                    <a:pt x="154" y="4"/>
                    <a:pt x="150" y="0"/>
                    <a:pt x="145" y="0"/>
                  </a:cubicBezTo>
                  <a:close/>
                  <a:moveTo>
                    <a:pt x="47" y="152"/>
                  </a:moveTo>
                  <a:cubicBezTo>
                    <a:pt x="47" y="155"/>
                    <a:pt x="45" y="157"/>
                    <a:pt x="42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17" y="157"/>
                    <a:pt x="15" y="155"/>
                    <a:pt x="15" y="152"/>
                  </a:cubicBezTo>
                  <a:cubicBezTo>
                    <a:pt x="15" y="133"/>
                    <a:pt x="15" y="133"/>
                    <a:pt x="15" y="133"/>
                  </a:cubicBezTo>
                  <a:cubicBezTo>
                    <a:pt x="15" y="130"/>
                    <a:pt x="17" y="128"/>
                    <a:pt x="20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5" y="128"/>
                    <a:pt x="47" y="130"/>
                    <a:pt x="47" y="133"/>
                  </a:cubicBezTo>
                  <a:cubicBezTo>
                    <a:pt x="47" y="152"/>
                    <a:pt x="47" y="152"/>
                    <a:pt x="47" y="152"/>
                  </a:cubicBezTo>
                  <a:close/>
                  <a:moveTo>
                    <a:pt x="47" y="111"/>
                  </a:moveTo>
                  <a:cubicBezTo>
                    <a:pt x="47" y="113"/>
                    <a:pt x="45" y="116"/>
                    <a:pt x="42" y="116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17" y="116"/>
                    <a:pt x="15" y="113"/>
                    <a:pt x="15" y="11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5" y="88"/>
                    <a:pt x="17" y="86"/>
                    <a:pt x="20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5" y="86"/>
                    <a:pt x="47" y="88"/>
                    <a:pt x="47" y="91"/>
                  </a:cubicBezTo>
                  <a:cubicBezTo>
                    <a:pt x="47" y="111"/>
                    <a:pt x="47" y="111"/>
                    <a:pt x="47" y="111"/>
                  </a:cubicBezTo>
                  <a:close/>
                  <a:moveTo>
                    <a:pt x="92" y="152"/>
                  </a:moveTo>
                  <a:cubicBezTo>
                    <a:pt x="92" y="155"/>
                    <a:pt x="90" y="157"/>
                    <a:pt x="87" y="157"/>
                  </a:cubicBezTo>
                  <a:cubicBezTo>
                    <a:pt x="65" y="157"/>
                    <a:pt x="65" y="157"/>
                    <a:pt x="65" y="157"/>
                  </a:cubicBezTo>
                  <a:cubicBezTo>
                    <a:pt x="62" y="157"/>
                    <a:pt x="60" y="155"/>
                    <a:pt x="60" y="152"/>
                  </a:cubicBezTo>
                  <a:cubicBezTo>
                    <a:pt x="60" y="133"/>
                    <a:pt x="60" y="133"/>
                    <a:pt x="60" y="133"/>
                  </a:cubicBezTo>
                  <a:cubicBezTo>
                    <a:pt x="60" y="130"/>
                    <a:pt x="62" y="128"/>
                    <a:pt x="65" y="128"/>
                  </a:cubicBezTo>
                  <a:cubicBezTo>
                    <a:pt x="87" y="128"/>
                    <a:pt x="87" y="128"/>
                    <a:pt x="87" y="128"/>
                  </a:cubicBezTo>
                  <a:cubicBezTo>
                    <a:pt x="90" y="128"/>
                    <a:pt x="92" y="130"/>
                    <a:pt x="92" y="133"/>
                  </a:cubicBezTo>
                  <a:lnTo>
                    <a:pt x="92" y="152"/>
                  </a:lnTo>
                  <a:close/>
                  <a:moveTo>
                    <a:pt x="92" y="111"/>
                  </a:moveTo>
                  <a:cubicBezTo>
                    <a:pt x="92" y="113"/>
                    <a:pt x="90" y="116"/>
                    <a:pt x="87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2" y="116"/>
                    <a:pt x="60" y="113"/>
                    <a:pt x="60" y="111"/>
                  </a:cubicBezTo>
                  <a:cubicBezTo>
                    <a:pt x="60" y="91"/>
                    <a:pt x="60" y="91"/>
                    <a:pt x="60" y="91"/>
                  </a:cubicBezTo>
                  <a:cubicBezTo>
                    <a:pt x="60" y="88"/>
                    <a:pt x="62" y="86"/>
                    <a:pt x="65" y="8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90" y="86"/>
                    <a:pt x="92" y="88"/>
                    <a:pt x="92" y="91"/>
                  </a:cubicBezTo>
                  <a:lnTo>
                    <a:pt x="92" y="111"/>
                  </a:lnTo>
                  <a:close/>
                  <a:moveTo>
                    <a:pt x="140" y="152"/>
                  </a:moveTo>
                  <a:cubicBezTo>
                    <a:pt x="140" y="155"/>
                    <a:pt x="138" y="157"/>
                    <a:pt x="135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9" y="157"/>
                    <a:pt x="107" y="155"/>
                    <a:pt x="107" y="152"/>
                  </a:cubicBezTo>
                  <a:cubicBezTo>
                    <a:pt x="107" y="91"/>
                    <a:pt x="107" y="91"/>
                    <a:pt x="107" y="91"/>
                  </a:cubicBezTo>
                  <a:cubicBezTo>
                    <a:pt x="107" y="88"/>
                    <a:pt x="109" y="86"/>
                    <a:pt x="112" y="86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8" y="86"/>
                    <a:pt x="140" y="88"/>
                    <a:pt x="140" y="91"/>
                  </a:cubicBezTo>
                  <a:lnTo>
                    <a:pt x="140" y="152"/>
                  </a:lnTo>
                  <a:close/>
                  <a:moveTo>
                    <a:pt x="140" y="57"/>
                  </a:moveTo>
                  <a:cubicBezTo>
                    <a:pt x="140" y="60"/>
                    <a:pt x="137" y="63"/>
                    <a:pt x="134" y="63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7" y="63"/>
                    <a:pt x="14" y="60"/>
                    <a:pt x="14" y="57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4"/>
                    <a:pt x="17" y="22"/>
                    <a:pt x="20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7" y="22"/>
                    <a:pt x="140" y="24"/>
                    <a:pt x="140" y="28"/>
                  </a:cubicBezTo>
                  <a:cubicBezTo>
                    <a:pt x="140" y="57"/>
                    <a:pt x="140" y="57"/>
                    <a:pt x="140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AU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034416" y="2341208"/>
            <a:ext cx="995082" cy="995082"/>
            <a:chOff x="7034416" y="2487893"/>
            <a:chExt cx="995082" cy="995082"/>
          </a:xfrm>
        </p:grpSpPr>
        <p:grpSp>
          <p:nvGrpSpPr>
            <p:cNvPr id="81" name="组合 80"/>
            <p:cNvGrpSpPr/>
            <p:nvPr/>
          </p:nvGrpSpPr>
          <p:grpSpPr>
            <a:xfrm>
              <a:off x="7034416" y="2487893"/>
              <a:ext cx="995082" cy="995082"/>
              <a:chOff x="6563888" y="2500593"/>
              <a:chExt cx="995082" cy="995082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66159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65638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" name="Group 1499"/>
            <p:cNvGrpSpPr/>
            <p:nvPr/>
          </p:nvGrpSpPr>
          <p:grpSpPr>
            <a:xfrm>
              <a:off x="7426646" y="2912617"/>
              <a:ext cx="203720" cy="192450"/>
              <a:chOff x="4922838" y="4403725"/>
              <a:chExt cx="373063" cy="352425"/>
            </a:xfrm>
            <a:solidFill>
              <a:schemeClr val="bg1"/>
            </a:solidFill>
          </p:grpSpPr>
          <p:sp>
            <p:nvSpPr>
              <p:cNvPr id="85" name="Freeform 96"/>
              <p:cNvSpPr/>
              <p:nvPr/>
            </p:nvSpPr>
            <p:spPr bwMode="auto">
              <a:xfrm>
                <a:off x="4976813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6" name="Freeform 97"/>
              <p:cNvSpPr/>
              <p:nvPr/>
            </p:nvSpPr>
            <p:spPr bwMode="auto">
              <a:xfrm>
                <a:off x="4976813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7" name="Freeform 98"/>
              <p:cNvSpPr/>
              <p:nvPr/>
            </p:nvSpPr>
            <p:spPr bwMode="auto">
              <a:xfrm>
                <a:off x="507523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8" name="Freeform 99"/>
              <p:cNvSpPr/>
              <p:nvPr/>
            </p:nvSpPr>
            <p:spPr bwMode="auto">
              <a:xfrm>
                <a:off x="507523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9" name="Freeform 100"/>
              <p:cNvSpPr/>
              <p:nvPr/>
            </p:nvSpPr>
            <p:spPr bwMode="auto">
              <a:xfrm>
                <a:off x="517048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0" name="Freeform 101"/>
              <p:cNvSpPr/>
              <p:nvPr/>
            </p:nvSpPr>
            <p:spPr bwMode="auto">
              <a:xfrm>
                <a:off x="517048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1" name="Freeform 102"/>
              <p:cNvSpPr/>
              <p:nvPr/>
            </p:nvSpPr>
            <p:spPr bwMode="auto">
              <a:xfrm>
                <a:off x="49926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2" name="Freeform 103"/>
              <p:cNvSpPr/>
              <p:nvPr/>
            </p:nvSpPr>
            <p:spPr bwMode="auto">
              <a:xfrm>
                <a:off x="51831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3" name="Freeform 104"/>
              <p:cNvSpPr>
                <a:spLocks noEditPoints="1"/>
              </p:cNvSpPr>
              <p:nvPr/>
            </p:nvSpPr>
            <p:spPr bwMode="auto">
              <a:xfrm>
                <a:off x="4922838" y="4448175"/>
                <a:ext cx="373063" cy="307975"/>
              </a:xfrm>
              <a:custGeom>
                <a:avLst/>
                <a:gdLst>
                  <a:gd name="T0" fmla="*/ 171 w 176"/>
                  <a:gd name="T1" fmla="*/ 0 h 145"/>
                  <a:gd name="T2" fmla="*/ 156 w 176"/>
                  <a:gd name="T3" fmla="*/ 0 h 145"/>
                  <a:gd name="T4" fmla="*/ 154 w 176"/>
                  <a:gd name="T5" fmla="*/ 2 h 145"/>
                  <a:gd name="T6" fmla="*/ 154 w 176"/>
                  <a:gd name="T7" fmla="*/ 11 h 145"/>
                  <a:gd name="T8" fmla="*/ 138 w 176"/>
                  <a:gd name="T9" fmla="*/ 27 h 145"/>
                  <a:gd name="T10" fmla="*/ 128 w 176"/>
                  <a:gd name="T11" fmla="*/ 27 h 145"/>
                  <a:gd name="T12" fmla="*/ 113 w 176"/>
                  <a:gd name="T13" fmla="*/ 11 h 145"/>
                  <a:gd name="T14" fmla="*/ 113 w 176"/>
                  <a:gd name="T15" fmla="*/ 3 h 145"/>
                  <a:gd name="T16" fmla="*/ 110 w 176"/>
                  <a:gd name="T17" fmla="*/ 0 h 145"/>
                  <a:gd name="T18" fmla="*/ 67 w 176"/>
                  <a:gd name="T19" fmla="*/ 0 h 145"/>
                  <a:gd name="T20" fmla="*/ 64 w 176"/>
                  <a:gd name="T21" fmla="*/ 3 h 145"/>
                  <a:gd name="T22" fmla="*/ 64 w 176"/>
                  <a:gd name="T23" fmla="*/ 11 h 145"/>
                  <a:gd name="T24" fmla="*/ 48 w 176"/>
                  <a:gd name="T25" fmla="*/ 27 h 145"/>
                  <a:gd name="T26" fmla="*/ 38 w 176"/>
                  <a:gd name="T27" fmla="*/ 27 h 145"/>
                  <a:gd name="T28" fmla="*/ 23 w 176"/>
                  <a:gd name="T29" fmla="*/ 11 h 145"/>
                  <a:gd name="T30" fmla="*/ 23 w 176"/>
                  <a:gd name="T31" fmla="*/ 3 h 145"/>
                  <a:gd name="T32" fmla="*/ 20 w 176"/>
                  <a:gd name="T33" fmla="*/ 0 h 145"/>
                  <a:gd name="T34" fmla="*/ 5 w 176"/>
                  <a:gd name="T35" fmla="*/ 0 h 145"/>
                  <a:gd name="T36" fmla="*/ 0 w 176"/>
                  <a:gd name="T37" fmla="*/ 9 h 145"/>
                  <a:gd name="T38" fmla="*/ 0 w 176"/>
                  <a:gd name="T39" fmla="*/ 143 h 145"/>
                  <a:gd name="T40" fmla="*/ 5 w 176"/>
                  <a:gd name="T41" fmla="*/ 145 h 145"/>
                  <a:gd name="T42" fmla="*/ 171 w 176"/>
                  <a:gd name="T43" fmla="*/ 145 h 145"/>
                  <a:gd name="T44" fmla="*/ 176 w 176"/>
                  <a:gd name="T45" fmla="*/ 143 h 145"/>
                  <a:gd name="T46" fmla="*/ 176 w 176"/>
                  <a:gd name="T47" fmla="*/ 9 h 145"/>
                  <a:gd name="T48" fmla="*/ 171 w 176"/>
                  <a:gd name="T49" fmla="*/ 0 h 145"/>
                  <a:gd name="T50" fmla="*/ 165 w 176"/>
                  <a:gd name="T51" fmla="*/ 128 h 145"/>
                  <a:gd name="T52" fmla="*/ 160 w 176"/>
                  <a:gd name="T53" fmla="*/ 133 h 145"/>
                  <a:gd name="T54" fmla="*/ 16 w 176"/>
                  <a:gd name="T55" fmla="*/ 133 h 145"/>
                  <a:gd name="T56" fmla="*/ 11 w 176"/>
                  <a:gd name="T57" fmla="*/ 128 h 145"/>
                  <a:gd name="T58" fmla="*/ 11 w 176"/>
                  <a:gd name="T59" fmla="*/ 45 h 145"/>
                  <a:gd name="T60" fmla="*/ 16 w 176"/>
                  <a:gd name="T61" fmla="*/ 40 h 145"/>
                  <a:gd name="T62" fmla="*/ 160 w 176"/>
                  <a:gd name="T63" fmla="*/ 40 h 145"/>
                  <a:gd name="T64" fmla="*/ 165 w 176"/>
                  <a:gd name="T65" fmla="*/ 45 h 145"/>
                  <a:gd name="T66" fmla="*/ 165 w 176"/>
                  <a:gd name="T67" fmla="*/ 128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45">
                    <a:moveTo>
                      <a:pt x="171" y="0"/>
                    </a:moveTo>
                    <a:cubicBezTo>
                      <a:pt x="171" y="0"/>
                      <a:pt x="163" y="0"/>
                      <a:pt x="156" y="0"/>
                    </a:cubicBezTo>
                    <a:cubicBezTo>
                      <a:pt x="155" y="0"/>
                      <a:pt x="154" y="0"/>
                      <a:pt x="154" y="2"/>
                    </a:cubicBezTo>
                    <a:cubicBezTo>
                      <a:pt x="154" y="11"/>
                      <a:pt x="154" y="11"/>
                      <a:pt x="154" y="11"/>
                    </a:cubicBezTo>
                    <a:cubicBezTo>
                      <a:pt x="154" y="20"/>
                      <a:pt x="149" y="27"/>
                      <a:pt x="138" y="27"/>
                    </a:cubicBezTo>
                    <a:cubicBezTo>
                      <a:pt x="128" y="27"/>
                      <a:pt x="128" y="27"/>
                      <a:pt x="128" y="27"/>
                    </a:cubicBezTo>
                    <a:cubicBezTo>
                      <a:pt x="118" y="27"/>
                      <a:pt x="113" y="20"/>
                      <a:pt x="113" y="11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1"/>
                      <a:pt x="112" y="0"/>
                      <a:pt x="110" y="0"/>
                    </a:cubicBezTo>
                    <a:cubicBezTo>
                      <a:pt x="98" y="0"/>
                      <a:pt x="80" y="0"/>
                      <a:pt x="67" y="0"/>
                    </a:cubicBezTo>
                    <a:cubicBezTo>
                      <a:pt x="66" y="0"/>
                      <a:pt x="64" y="0"/>
                      <a:pt x="64" y="3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20"/>
                      <a:pt x="59" y="27"/>
                      <a:pt x="4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6" y="27"/>
                      <a:pt x="23" y="20"/>
                      <a:pt x="23" y="1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13" y="0"/>
                      <a:pt x="5" y="0"/>
                      <a:pt x="5" y="0"/>
                    </a:cubicBezTo>
                    <a:cubicBezTo>
                      <a:pt x="3" y="0"/>
                      <a:pt x="0" y="3"/>
                      <a:pt x="0" y="9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2"/>
                      <a:pt x="3" y="145"/>
                      <a:pt x="5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4" y="145"/>
                      <a:pt x="176" y="142"/>
                      <a:pt x="176" y="143"/>
                    </a:cubicBezTo>
                    <a:cubicBezTo>
                      <a:pt x="176" y="9"/>
                      <a:pt x="176" y="9"/>
                      <a:pt x="176" y="9"/>
                    </a:cubicBezTo>
                    <a:cubicBezTo>
                      <a:pt x="176" y="3"/>
                      <a:pt x="174" y="0"/>
                      <a:pt x="171" y="0"/>
                    </a:cubicBezTo>
                    <a:close/>
                    <a:moveTo>
                      <a:pt x="165" y="128"/>
                    </a:moveTo>
                    <a:cubicBezTo>
                      <a:pt x="165" y="131"/>
                      <a:pt x="163" y="133"/>
                      <a:pt x="160" y="133"/>
                    </a:cubicBezTo>
                    <a:cubicBezTo>
                      <a:pt x="16" y="133"/>
                      <a:pt x="16" y="133"/>
                      <a:pt x="16" y="133"/>
                    </a:cubicBezTo>
                    <a:cubicBezTo>
                      <a:pt x="14" y="133"/>
                      <a:pt x="11" y="131"/>
                      <a:pt x="11" y="128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1" y="42"/>
                      <a:pt x="14" y="40"/>
                      <a:pt x="16" y="40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63" y="40"/>
                      <a:pt x="165" y="42"/>
                      <a:pt x="165" y="45"/>
                    </a:cubicBezTo>
                    <a:cubicBezTo>
                      <a:pt x="165" y="128"/>
                      <a:pt x="165" y="128"/>
                      <a:pt x="165" y="1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107736" y="2341208"/>
            <a:ext cx="995082" cy="995082"/>
            <a:chOff x="4107736" y="2487893"/>
            <a:chExt cx="995082" cy="995082"/>
          </a:xfrm>
        </p:grpSpPr>
        <p:grpSp>
          <p:nvGrpSpPr>
            <p:cNvPr id="95" name="组合 94"/>
            <p:cNvGrpSpPr/>
            <p:nvPr/>
          </p:nvGrpSpPr>
          <p:grpSpPr>
            <a:xfrm>
              <a:off x="4107736" y="2487893"/>
              <a:ext cx="995082" cy="995082"/>
              <a:chOff x="3833388" y="2500593"/>
              <a:chExt cx="995082" cy="995082"/>
            </a:xfrm>
          </p:grpSpPr>
          <p:sp>
            <p:nvSpPr>
              <p:cNvPr id="96" name="椭圆 95"/>
              <p:cNvSpPr/>
              <p:nvPr/>
            </p:nvSpPr>
            <p:spPr>
              <a:xfrm>
                <a:off x="38854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>
                <a:off x="38333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Group 126"/>
            <p:cNvGrpSpPr/>
            <p:nvPr/>
          </p:nvGrpSpPr>
          <p:grpSpPr>
            <a:xfrm>
              <a:off x="4475684" y="2845865"/>
              <a:ext cx="255734" cy="279138"/>
              <a:chOff x="1985963" y="2894013"/>
              <a:chExt cx="468313" cy="511175"/>
            </a:xfrm>
            <a:solidFill>
              <a:schemeClr val="bg1"/>
            </a:solidFill>
          </p:grpSpPr>
          <p:sp>
            <p:nvSpPr>
              <p:cNvPr id="99" name="Freeform 91"/>
              <p:cNvSpPr>
                <a:spLocks noEditPoints="1"/>
              </p:cNvSpPr>
              <p:nvPr/>
            </p:nvSpPr>
            <p:spPr bwMode="auto">
              <a:xfrm>
                <a:off x="1985963" y="3041650"/>
                <a:ext cx="468313" cy="295275"/>
              </a:xfrm>
              <a:custGeom>
                <a:avLst/>
                <a:gdLst>
                  <a:gd name="T0" fmla="*/ 188 w 221"/>
                  <a:gd name="T1" fmla="*/ 11 h 139"/>
                  <a:gd name="T2" fmla="*/ 182 w 221"/>
                  <a:gd name="T3" fmla="*/ 11 h 139"/>
                  <a:gd name="T4" fmla="*/ 180 w 221"/>
                  <a:gd name="T5" fmla="*/ 10 h 139"/>
                  <a:gd name="T6" fmla="*/ 180 w 221"/>
                  <a:gd name="T7" fmla="*/ 5 h 139"/>
                  <a:gd name="T8" fmla="*/ 175 w 221"/>
                  <a:gd name="T9" fmla="*/ 0 h 139"/>
                  <a:gd name="T10" fmla="*/ 2 w 221"/>
                  <a:gd name="T11" fmla="*/ 0 h 139"/>
                  <a:gd name="T12" fmla="*/ 0 w 221"/>
                  <a:gd name="T13" fmla="*/ 3 h 139"/>
                  <a:gd name="T14" fmla="*/ 0 w 221"/>
                  <a:gd name="T15" fmla="*/ 64 h 139"/>
                  <a:gd name="T16" fmla="*/ 74 w 221"/>
                  <a:gd name="T17" fmla="*/ 139 h 139"/>
                  <a:gd name="T18" fmla="*/ 105 w 221"/>
                  <a:gd name="T19" fmla="*/ 139 h 139"/>
                  <a:gd name="T20" fmla="*/ 175 w 221"/>
                  <a:gd name="T21" fmla="*/ 91 h 139"/>
                  <a:gd name="T22" fmla="*/ 178 w 221"/>
                  <a:gd name="T23" fmla="*/ 90 h 139"/>
                  <a:gd name="T24" fmla="*/ 188 w 221"/>
                  <a:gd name="T25" fmla="*/ 91 h 139"/>
                  <a:gd name="T26" fmla="*/ 221 w 221"/>
                  <a:gd name="T27" fmla="*/ 58 h 139"/>
                  <a:gd name="T28" fmla="*/ 221 w 221"/>
                  <a:gd name="T29" fmla="*/ 44 h 139"/>
                  <a:gd name="T30" fmla="*/ 188 w 221"/>
                  <a:gd name="T31" fmla="*/ 11 h 139"/>
                  <a:gd name="T32" fmla="*/ 207 w 221"/>
                  <a:gd name="T33" fmla="*/ 58 h 139"/>
                  <a:gd name="T34" fmla="*/ 188 w 221"/>
                  <a:gd name="T35" fmla="*/ 77 h 139"/>
                  <a:gd name="T36" fmla="*/ 182 w 221"/>
                  <a:gd name="T37" fmla="*/ 76 h 139"/>
                  <a:gd name="T38" fmla="*/ 179 w 221"/>
                  <a:gd name="T39" fmla="*/ 73 h 139"/>
                  <a:gd name="T40" fmla="*/ 180 w 221"/>
                  <a:gd name="T41" fmla="*/ 64 h 139"/>
                  <a:gd name="T42" fmla="*/ 180 w 221"/>
                  <a:gd name="T43" fmla="*/ 28 h 139"/>
                  <a:gd name="T44" fmla="*/ 182 w 221"/>
                  <a:gd name="T45" fmla="*/ 26 h 139"/>
                  <a:gd name="T46" fmla="*/ 188 w 221"/>
                  <a:gd name="T47" fmla="*/ 25 h 139"/>
                  <a:gd name="T48" fmla="*/ 207 w 221"/>
                  <a:gd name="T49" fmla="*/ 44 h 139"/>
                  <a:gd name="T50" fmla="*/ 207 w 221"/>
                  <a:gd name="T51" fmla="*/ 5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1" h="139">
                    <a:moveTo>
                      <a:pt x="188" y="11"/>
                    </a:moveTo>
                    <a:cubicBezTo>
                      <a:pt x="186" y="11"/>
                      <a:pt x="184" y="11"/>
                      <a:pt x="182" y="11"/>
                    </a:cubicBezTo>
                    <a:cubicBezTo>
                      <a:pt x="182" y="11"/>
                      <a:pt x="180" y="12"/>
                      <a:pt x="180" y="10"/>
                    </a:cubicBezTo>
                    <a:cubicBezTo>
                      <a:pt x="180" y="5"/>
                      <a:pt x="180" y="5"/>
                      <a:pt x="180" y="5"/>
                    </a:cubicBezTo>
                    <a:cubicBezTo>
                      <a:pt x="180" y="5"/>
                      <a:pt x="180" y="0"/>
                      <a:pt x="175" y="0"/>
                    </a:cubicBezTo>
                    <a:cubicBezTo>
                      <a:pt x="132" y="0"/>
                      <a:pt x="47" y="0"/>
                      <a:pt x="2" y="0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105"/>
                      <a:pt x="33" y="139"/>
                      <a:pt x="74" y="139"/>
                    </a:cubicBezTo>
                    <a:cubicBezTo>
                      <a:pt x="105" y="139"/>
                      <a:pt x="105" y="139"/>
                      <a:pt x="105" y="139"/>
                    </a:cubicBezTo>
                    <a:cubicBezTo>
                      <a:pt x="138" y="139"/>
                      <a:pt x="165" y="120"/>
                      <a:pt x="175" y="91"/>
                    </a:cubicBezTo>
                    <a:cubicBezTo>
                      <a:pt x="176" y="89"/>
                      <a:pt x="178" y="90"/>
                      <a:pt x="178" y="90"/>
                    </a:cubicBezTo>
                    <a:cubicBezTo>
                      <a:pt x="181" y="91"/>
                      <a:pt x="185" y="91"/>
                      <a:pt x="188" y="91"/>
                    </a:cubicBezTo>
                    <a:cubicBezTo>
                      <a:pt x="206" y="91"/>
                      <a:pt x="221" y="76"/>
                      <a:pt x="221" y="58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26"/>
                      <a:pt x="206" y="11"/>
                      <a:pt x="188" y="11"/>
                    </a:cubicBezTo>
                    <a:close/>
                    <a:moveTo>
                      <a:pt x="207" y="58"/>
                    </a:moveTo>
                    <a:cubicBezTo>
                      <a:pt x="207" y="69"/>
                      <a:pt x="198" y="77"/>
                      <a:pt x="188" y="77"/>
                    </a:cubicBezTo>
                    <a:cubicBezTo>
                      <a:pt x="186" y="77"/>
                      <a:pt x="184" y="77"/>
                      <a:pt x="182" y="76"/>
                    </a:cubicBezTo>
                    <a:cubicBezTo>
                      <a:pt x="181" y="76"/>
                      <a:pt x="179" y="76"/>
                      <a:pt x="179" y="73"/>
                    </a:cubicBezTo>
                    <a:cubicBezTo>
                      <a:pt x="180" y="70"/>
                      <a:pt x="180" y="68"/>
                      <a:pt x="180" y="64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81" y="26"/>
                      <a:pt x="182" y="26"/>
                    </a:cubicBezTo>
                    <a:cubicBezTo>
                      <a:pt x="184" y="25"/>
                      <a:pt x="186" y="25"/>
                      <a:pt x="188" y="25"/>
                    </a:cubicBezTo>
                    <a:cubicBezTo>
                      <a:pt x="198" y="25"/>
                      <a:pt x="207" y="33"/>
                      <a:pt x="207" y="44"/>
                    </a:cubicBezTo>
                    <a:lnTo>
                      <a:pt x="207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0" name="Freeform 92"/>
              <p:cNvSpPr/>
              <p:nvPr/>
            </p:nvSpPr>
            <p:spPr bwMode="auto">
              <a:xfrm>
                <a:off x="2005013" y="3357563"/>
                <a:ext cx="354013" cy="47625"/>
              </a:xfrm>
              <a:custGeom>
                <a:avLst/>
                <a:gdLst>
                  <a:gd name="T0" fmla="*/ 167 w 167"/>
                  <a:gd name="T1" fmla="*/ 17 h 22"/>
                  <a:gd name="T2" fmla="*/ 162 w 167"/>
                  <a:gd name="T3" fmla="*/ 22 h 22"/>
                  <a:gd name="T4" fmla="*/ 5 w 167"/>
                  <a:gd name="T5" fmla="*/ 22 h 22"/>
                  <a:gd name="T6" fmla="*/ 0 w 167"/>
                  <a:gd name="T7" fmla="*/ 17 h 22"/>
                  <a:gd name="T8" fmla="*/ 0 w 167"/>
                  <a:gd name="T9" fmla="*/ 5 h 22"/>
                  <a:gd name="T10" fmla="*/ 5 w 167"/>
                  <a:gd name="T11" fmla="*/ 0 h 22"/>
                  <a:gd name="T12" fmla="*/ 162 w 167"/>
                  <a:gd name="T13" fmla="*/ 0 h 22"/>
                  <a:gd name="T14" fmla="*/ 167 w 167"/>
                  <a:gd name="T15" fmla="*/ 5 h 22"/>
                  <a:gd name="T16" fmla="*/ 167 w 167"/>
                  <a:gd name="T17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22">
                    <a:moveTo>
                      <a:pt x="167" y="17"/>
                    </a:moveTo>
                    <a:cubicBezTo>
                      <a:pt x="167" y="19"/>
                      <a:pt x="165" y="22"/>
                      <a:pt x="162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19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65" y="0"/>
                      <a:pt x="167" y="2"/>
                      <a:pt x="167" y="5"/>
                    </a:cubicBezTo>
                    <a:cubicBezTo>
                      <a:pt x="167" y="17"/>
                      <a:pt x="167" y="17"/>
                      <a:pt x="16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1" name="Freeform 93"/>
              <p:cNvSpPr/>
              <p:nvPr/>
            </p:nvSpPr>
            <p:spPr bwMode="auto">
              <a:xfrm>
                <a:off x="2103438" y="2906713"/>
                <a:ext cx="57150" cy="109538"/>
              </a:xfrm>
              <a:custGeom>
                <a:avLst/>
                <a:gdLst>
                  <a:gd name="T0" fmla="*/ 9 w 27"/>
                  <a:gd name="T1" fmla="*/ 52 h 52"/>
                  <a:gd name="T2" fmla="*/ 6 w 27"/>
                  <a:gd name="T3" fmla="*/ 52 h 52"/>
                  <a:gd name="T4" fmla="*/ 1 w 27"/>
                  <a:gd name="T5" fmla="*/ 44 h 52"/>
                  <a:gd name="T6" fmla="*/ 10 w 27"/>
                  <a:gd name="T7" fmla="*/ 34 h 52"/>
                  <a:gd name="T8" fmla="*/ 16 w 27"/>
                  <a:gd name="T9" fmla="*/ 29 h 52"/>
                  <a:gd name="T10" fmla="*/ 16 w 27"/>
                  <a:gd name="T11" fmla="*/ 29 h 52"/>
                  <a:gd name="T12" fmla="*/ 9 w 27"/>
                  <a:gd name="T13" fmla="*/ 20 h 52"/>
                  <a:gd name="T14" fmla="*/ 0 w 27"/>
                  <a:gd name="T15" fmla="*/ 9 h 52"/>
                  <a:gd name="T16" fmla="*/ 5 w 27"/>
                  <a:gd name="T17" fmla="*/ 1 h 52"/>
                  <a:gd name="T18" fmla="*/ 12 w 27"/>
                  <a:gd name="T19" fmla="*/ 2 h 52"/>
                  <a:gd name="T20" fmla="*/ 11 w 27"/>
                  <a:gd name="T21" fmla="*/ 7 h 52"/>
                  <a:gd name="T22" fmla="*/ 9 w 27"/>
                  <a:gd name="T23" fmla="*/ 9 h 52"/>
                  <a:gd name="T24" fmla="*/ 15 w 27"/>
                  <a:gd name="T25" fmla="*/ 15 h 52"/>
                  <a:gd name="T26" fmla="*/ 25 w 27"/>
                  <a:gd name="T27" fmla="*/ 31 h 52"/>
                  <a:gd name="T28" fmla="*/ 16 w 27"/>
                  <a:gd name="T29" fmla="*/ 40 h 52"/>
                  <a:gd name="T30" fmla="*/ 10 w 27"/>
                  <a:gd name="T31" fmla="*/ 44 h 52"/>
                  <a:gd name="T32" fmla="*/ 12 w 27"/>
                  <a:gd name="T33" fmla="*/ 46 h 52"/>
                  <a:gd name="T34" fmla="*/ 13 w 27"/>
                  <a:gd name="T35" fmla="*/ 51 h 52"/>
                  <a:gd name="T36" fmla="*/ 9 w 27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52">
                    <a:moveTo>
                      <a:pt x="9" y="52"/>
                    </a:moveTo>
                    <a:cubicBezTo>
                      <a:pt x="8" y="52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2" y="33"/>
                      <a:pt x="15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6"/>
                      <a:pt x="14" y="24"/>
                      <a:pt x="9" y="20"/>
                    </a:cubicBezTo>
                    <a:cubicBezTo>
                      <a:pt x="4" y="17"/>
                      <a:pt x="0" y="13"/>
                      <a:pt x="0" y="9"/>
                    </a:cubicBezTo>
                    <a:cubicBezTo>
                      <a:pt x="0" y="6"/>
                      <a:pt x="2" y="3"/>
                      <a:pt x="5" y="1"/>
                    </a:cubicBezTo>
                    <a:cubicBezTo>
                      <a:pt x="7" y="0"/>
                      <a:pt x="10" y="0"/>
                      <a:pt x="12" y="2"/>
                    </a:cubicBezTo>
                    <a:cubicBezTo>
                      <a:pt x="14" y="3"/>
                      <a:pt x="14" y="6"/>
                      <a:pt x="11" y="7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0"/>
                      <a:pt x="13" y="13"/>
                      <a:pt x="15" y="15"/>
                    </a:cubicBezTo>
                    <a:cubicBezTo>
                      <a:pt x="21" y="19"/>
                      <a:pt x="27" y="24"/>
                      <a:pt x="25" y="31"/>
                    </a:cubicBezTo>
                    <a:cubicBezTo>
                      <a:pt x="24" y="35"/>
                      <a:pt x="20" y="37"/>
                      <a:pt x="16" y="40"/>
                    </a:cubicBezTo>
                    <a:cubicBezTo>
                      <a:pt x="14" y="41"/>
                      <a:pt x="10" y="43"/>
                      <a:pt x="10" y="44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4" y="47"/>
                      <a:pt x="15" y="50"/>
                      <a:pt x="13" y="51"/>
                    </a:cubicBezTo>
                    <a:cubicBezTo>
                      <a:pt x="12" y="52"/>
                      <a:pt x="10" y="52"/>
                      <a:pt x="9" y="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2" name="Freeform 94"/>
              <p:cNvSpPr/>
              <p:nvPr/>
            </p:nvSpPr>
            <p:spPr bwMode="auto">
              <a:xfrm>
                <a:off x="2195513" y="2894013"/>
                <a:ext cx="60325" cy="112713"/>
              </a:xfrm>
              <a:custGeom>
                <a:avLst/>
                <a:gdLst>
                  <a:gd name="T0" fmla="*/ 10 w 28"/>
                  <a:gd name="T1" fmla="*/ 53 h 53"/>
                  <a:gd name="T2" fmla="*/ 6 w 28"/>
                  <a:gd name="T3" fmla="*/ 52 h 53"/>
                  <a:gd name="T4" fmla="*/ 1 w 28"/>
                  <a:gd name="T5" fmla="*/ 44 h 53"/>
                  <a:gd name="T6" fmla="*/ 10 w 28"/>
                  <a:gd name="T7" fmla="*/ 34 h 53"/>
                  <a:gd name="T8" fmla="*/ 16 w 28"/>
                  <a:gd name="T9" fmla="*/ 29 h 53"/>
                  <a:gd name="T10" fmla="*/ 16 w 28"/>
                  <a:gd name="T11" fmla="*/ 29 h 53"/>
                  <a:gd name="T12" fmla="*/ 9 w 28"/>
                  <a:gd name="T13" fmla="*/ 20 h 53"/>
                  <a:gd name="T14" fmla="*/ 0 w 28"/>
                  <a:gd name="T15" fmla="*/ 9 h 53"/>
                  <a:gd name="T16" fmla="*/ 6 w 28"/>
                  <a:gd name="T17" fmla="*/ 1 h 53"/>
                  <a:gd name="T18" fmla="*/ 13 w 28"/>
                  <a:gd name="T19" fmla="*/ 2 h 53"/>
                  <a:gd name="T20" fmla="*/ 12 w 28"/>
                  <a:gd name="T21" fmla="*/ 7 h 53"/>
                  <a:gd name="T22" fmla="*/ 10 w 28"/>
                  <a:gd name="T23" fmla="*/ 9 h 53"/>
                  <a:gd name="T24" fmla="*/ 16 w 28"/>
                  <a:gd name="T25" fmla="*/ 15 h 53"/>
                  <a:gd name="T26" fmla="*/ 26 w 28"/>
                  <a:gd name="T27" fmla="*/ 31 h 53"/>
                  <a:gd name="T28" fmla="*/ 16 w 28"/>
                  <a:gd name="T29" fmla="*/ 40 h 53"/>
                  <a:gd name="T30" fmla="*/ 11 w 28"/>
                  <a:gd name="T31" fmla="*/ 44 h 53"/>
                  <a:gd name="T32" fmla="*/ 13 w 28"/>
                  <a:gd name="T33" fmla="*/ 46 h 53"/>
                  <a:gd name="T34" fmla="*/ 13 w 28"/>
                  <a:gd name="T35" fmla="*/ 51 h 53"/>
                  <a:gd name="T36" fmla="*/ 10 w 28"/>
                  <a:gd name="T3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53">
                    <a:moveTo>
                      <a:pt x="10" y="53"/>
                    </a:moveTo>
                    <a:cubicBezTo>
                      <a:pt x="8" y="53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3" y="33"/>
                      <a:pt x="16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7"/>
                      <a:pt x="14" y="24"/>
                      <a:pt x="9" y="20"/>
                    </a:cubicBezTo>
                    <a:cubicBezTo>
                      <a:pt x="5" y="17"/>
                      <a:pt x="0" y="13"/>
                      <a:pt x="0" y="9"/>
                    </a:cubicBezTo>
                    <a:cubicBezTo>
                      <a:pt x="0" y="6"/>
                      <a:pt x="2" y="4"/>
                      <a:pt x="6" y="1"/>
                    </a:cubicBezTo>
                    <a:cubicBezTo>
                      <a:pt x="8" y="0"/>
                      <a:pt x="11" y="0"/>
                      <a:pt x="13" y="2"/>
                    </a:cubicBezTo>
                    <a:cubicBezTo>
                      <a:pt x="14" y="3"/>
                      <a:pt x="14" y="6"/>
                      <a:pt x="12" y="7"/>
                    </a:cubicBezTo>
                    <a:cubicBezTo>
                      <a:pt x="11" y="8"/>
                      <a:pt x="10" y="9"/>
                      <a:pt x="10" y="9"/>
                    </a:cubicBezTo>
                    <a:cubicBezTo>
                      <a:pt x="10" y="10"/>
                      <a:pt x="13" y="13"/>
                      <a:pt x="16" y="15"/>
                    </a:cubicBezTo>
                    <a:cubicBezTo>
                      <a:pt x="21" y="19"/>
                      <a:pt x="28" y="24"/>
                      <a:pt x="26" y="31"/>
                    </a:cubicBezTo>
                    <a:cubicBezTo>
                      <a:pt x="25" y="35"/>
                      <a:pt x="20" y="38"/>
                      <a:pt x="16" y="40"/>
                    </a:cubicBezTo>
                    <a:cubicBezTo>
                      <a:pt x="15" y="41"/>
                      <a:pt x="11" y="44"/>
                      <a:pt x="11" y="44"/>
                    </a:cubicBezTo>
                    <a:cubicBezTo>
                      <a:pt x="11" y="44"/>
                      <a:pt x="11" y="45"/>
                      <a:pt x="13" y="46"/>
                    </a:cubicBezTo>
                    <a:cubicBezTo>
                      <a:pt x="15" y="47"/>
                      <a:pt x="15" y="50"/>
                      <a:pt x="13" y="51"/>
                    </a:cubicBezTo>
                    <a:cubicBezTo>
                      <a:pt x="12" y="52"/>
                      <a:pt x="11" y="53"/>
                      <a:pt x="10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1181056" y="2341208"/>
            <a:ext cx="995082" cy="995082"/>
            <a:chOff x="1181056" y="2487893"/>
            <a:chExt cx="995082" cy="995082"/>
          </a:xfrm>
        </p:grpSpPr>
        <p:grpSp>
          <p:nvGrpSpPr>
            <p:cNvPr id="104" name="组合 103"/>
            <p:cNvGrpSpPr/>
            <p:nvPr/>
          </p:nvGrpSpPr>
          <p:grpSpPr>
            <a:xfrm>
              <a:off x="1181056" y="2487893"/>
              <a:ext cx="995082" cy="995082"/>
              <a:chOff x="1123950" y="2500593"/>
              <a:chExt cx="995082" cy="995082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1176057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1123950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7" name="Group 1491"/>
            <p:cNvGrpSpPr/>
            <p:nvPr/>
          </p:nvGrpSpPr>
          <p:grpSpPr>
            <a:xfrm>
              <a:off x="1558921" y="2828383"/>
              <a:ext cx="239350" cy="279400"/>
              <a:chOff x="1279526" y="3703638"/>
              <a:chExt cx="398463" cy="465137"/>
            </a:xfrm>
            <a:solidFill>
              <a:schemeClr val="bg1"/>
            </a:solidFill>
          </p:grpSpPr>
          <p:sp>
            <p:nvSpPr>
              <p:cNvPr id="108" name="Freeform 83"/>
              <p:cNvSpPr>
                <a:spLocks noEditPoints="1"/>
              </p:cNvSpPr>
              <p:nvPr/>
            </p:nvSpPr>
            <p:spPr bwMode="auto">
              <a:xfrm>
                <a:off x="1330326" y="3703638"/>
                <a:ext cx="296863" cy="244475"/>
              </a:xfrm>
              <a:custGeom>
                <a:avLst/>
                <a:gdLst>
                  <a:gd name="T0" fmla="*/ 128 w 140"/>
                  <a:gd name="T1" fmla="*/ 43 h 115"/>
                  <a:gd name="T2" fmla="*/ 73 w 140"/>
                  <a:gd name="T3" fmla="*/ 0 h 115"/>
                  <a:gd name="T4" fmla="*/ 67 w 140"/>
                  <a:gd name="T5" fmla="*/ 0 h 115"/>
                  <a:gd name="T6" fmla="*/ 12 w 140"/>
                  <a:gd name="T7" fmla="*/ 43 h 115"/>
                  <a:gd name="T8" fmla="*/ 11 w 140"/>
                  <a:gd name="T9" fmla="*/ 45 h 115"/>
                  <a:gd name="T10" fmla="*/ 0 w 140"/>
                  <a:gd name="T11" fmla="*/ 66 h 115"/>
                  <a:gd name="T12" fmla="*/ 0 w 140"/>
                  <a:gd name="T13" fmla="*/ 75 h 115"/>
                  <a:gd name="T14" fmla="*/ 13 w 140"/>
                  <a:gd name="T15" fmla="*/ 91 h 115"/>
                  <a:gd name="T16" fmla="*/ 24 w 140"/>
                  <a:gd name="T17" fmla="*/ 91 h 115"/>
                  <a:gd name="T18" fmla="*/ 27 w 140"/>
                  <a:gd name="T19" fmla="*/ 91 h 115"/>
                  <a:gd name="T20" fmla="*/ 29 w 140"/>
                  <a:gd name="T21" fmla="*/ 92 h 115"/>
                  <a:gd name="T22" fmla="*/ 70 w 140"/>
                  <a:gd name="T23" fmla="*/ 115 h 115"/>
                  <a:gd name="T24" fmla="*/ 111 w 140"/>
                  <a:gd name="T25" fmla="*/ 92 h 115"/>
                  <a:gd name="T26" fmla="*/ 113 w 140"/>
                  <a:gd name="T27" fmla="*/ 91 h 115"/>
                  <a:gd name="T28" fmla="*/ 116 w 140"/>
                  <a:gd name="T29" fmla="*/ 91 h 115"/>
                  <a:gd name="T30" fmla="*/ 127 w 140"/>
                  <a:gd name="T31" fmla="*/ 91 h 115"/>
                  <a:gd name="T32" fmla="*/ 140 w 140"/>
                  <a:gd name="T33" fmla="*/ 75 h 115"/>
                  <a:gd name="T34" fmla="*/ 140 w 140"/>
                  <a:gd name="T35" fmla="*/ 66 h 115"/>
                  <a:gd name="T36" fmla="*/ 129 w 140"/>
                  <a:gd name="T37" fmla="*/ 45 h 115"/>
                  <a:gd name="T38" fmla="*/ 128 w 140"/>
                  <a:gd name="T39" fmla="*/ 43 h 115"/>
                  <a:gd name="T40" fmla="*/ 70 w 140"/>
                  <a:gd name="T41" fmla="*/ 19 h 115"/>
                  <a:gd name="T42" fmla="*/ 27 w 140"/>
                  <a:gd name="T43" fmla="*/ 43 h 115"/>
                  <a:gd name="T44" fmla="*/ 26 w 140"/>
                  <a:gd name="T45" fmla="*/ 45 h 115"/>
                  <a:gd name="T46" fmla="*/ 24 w 140"/>
                  <a:gd name="T47" fmla="*/ 44 h 115"/>
                  <a:gd name="T48" fmla="*/ 23 w 140"/>
                  <a:gd name="T49" fmla="*/ 42 h 115"/>
                  <a:gd name="T50" fmla="*/ 67 w 140"/>
                  <a:gd name="T51" fmla="*/ 10 h 115"/>
                  <a:gd name="T52" fmla="*/ 73 w 140"/>
                  <a:gd name="T53" fmla="*/ 10 h 115"/>
                  <a:gd name="T54" fmla="*/ 117 w 140"/>
                  <a:gd name="T55" fmla="*/ 43 h 115"/>
                  <a:gd name="T56" fmla="*/ 116 w 140"/>
                  <a:gd name="T57" fmla="*/ 44 h 115"/>
                  <a:gd name="T58" fmla="*/ 114 w 140"/>
                  <a:gd name="T59" fmla="*/ 45 h 115"/>
                  <a:gd name="T60" fmla="*/ 113 w 140"/>
                  <a:gd name="T61" fmla="*/ 43 h 115"/>
                  <a:gd name="T62" fmla="*/ 70 w 140"/>
                  <a:gd name="T63" fmla="*/ 1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0" h="115">
                    <a:moveTo>
                      <a:pt x="128" y="43"/>
                    </a:moveTo>
                    <a:cubicBezTo>
                      <a:pt x="125" y="18"/>
                      <a:pt x="102" y="0"/>
                      <a:pt x="73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8" y="0"/>
                      <a:pt x="15" y="18"/>
                      <a:pt x="12" y="43"/>
                    </a:cubicBezTo>
                    <a:cubicBezTo>
                      <a:pt x="12" y="44"/>
                      <a:pt x="11" y="44"/>
                      <a:pt x="11" y="45"/>
                    </a:cubicBezTo>
                    <a:cubicBezTo>
                      <a:pt x="6" y="46"/>
                      <a:pt x="0" y="51"/>
                      <a:pt x="0" y="66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9" y="91"/>
                      <a:pt x="13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5" y="91"/>
                      <a:pt x="26" y="91"/>
                      <a:pt x="27" y="91"/>
                    </a:cubicBezTo>
                    <a:cubicBezTo>
                      <a:pt x="28" y="91"/>
                      <a:pt x="28" y="91"/>
                      <a:pt x="29" y="92"/>
                    </a:cubicBezTo>
                    <a:cubicBezTo>
                      <a:pt x="37" y="106"/>
                      <a:pt x="53" y="115"/>
                      <a:pt x="70" y="115"/>
                    </a:cubicBezTo>
                    <a:cubicBezTo>
                      <a:pt x="87" y="115"/>
                      <a:pt x="103" y="106"/>
                      <a:pt x="111" y="92"/>
                    </a:cubicBezTo>
                    <a:cubicBezTo>
                      <a:pt x="112" y="92"/>
                      <a:pt x="112" y="91"/>
                      <a:pt x="113" y="91"/>
                    </a:cubicBezTo>
                    <a:cubicBezTo>
                      <a:pt x="114" y="90"/>
                      <a:pt x="115" y="91"/>
                      <a:pt x="116" y="91"/>
                    </a:cubicBezTo>
                    <a:cubicBezTo>
                      <a:pt x="127" y="91"/>
                      <a:pt x="127" y="91"/>
                      <a:pt x="127" y="91"/>
                    </a:cubicBezTo>
                    <a:cubicBezTo>
                      <a:pt x="131" y="91"/>
                      <a:pt x="140" y="88"/>
                      <a:pt x="140" y="75"/>
                    </a:cubicBezTo>
                    <a:cubicBezTo>
                      <a:pt x="140" y="66"/>
                      <a:pt x="140" y="66"/>
                      <a:pt x="140" y="66"/>
                    </a:cubicBezTo>
                    <a:cubicBezTo>
                      <a:pt x="140" y="51"/>
                      <a:pt x="134" y="46"/>
                      <a:pt x="129" y="45"/>
                    </a:cubicBezTo>
                    <a:cubicBezTo>
                      <a:pt x="129" y="44"/>
                      <a:pt x="128" y="44"/>
                      <a:pt x="128" y="43"/>
                    </a:cubicBezTo>
                    <a:close/>
                    <a:moveTo>
                      <a:pt x="70" y="19"/>
                    </a:moveTo>
                    <a:cubicBezTo>
                      <a:pt x="52" y="19"/>
                      <a:pt x="36" y="29"/>
                      <a:pt x="27" y="43"/>
                    </a:cubicBezTo>
                    <a:cubicBezTo>
                      <a:pt x="27" y="44"/>
                      <a:pt x="27" y="45"/>
                      <a:pt x="26" y="45"/>
                    </a:cubicBezTo>
                    <a:cubicBezTo>
                      <a:pt x="25" y="44"/>
                      <a:pt x="25" y="44"/>
                      <a:pt x="24" y="44"/>
                    </a:cubicBezTo>
                    <a:cubicBezTo>
                      <a:pt x="24" y="44"/>
                      <a:pt x="23" y="44"/>
                      <a:pt x="23" y="42"/>
                    </a:cubicBezTo>
                    <a:cubicBezTo>
                      <a:pt x="24" y="24"/>
                      <a:pt x="44" y="10"/>
                      <a:pt x="67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95" y="10"/>
                      <a:pt x="114" y="24"/>
                      <a:pt x="117" y="43"/>
                    </a:cubicBezTo>
                    <a:cubicBezTo>
                      <a:pt x="117" y="43"/>
                      <a:pt x="117" y="44"/>
                      <a:pt x="116" y="44"/>
                    </a:cubicBezTo>
                    <a:cubicBezTo>
                      <a:pt x="115" y="44"/>
                      <a:pt x="115" y="44"/>
                      <a:pt x="114" y="45"/>
                    </a:cubicBezTo>
                    <a:cubicBezTo>
                      <a:pt x="113" y="45"/>
                      <a:pt x="113" y="44"/>
                      <a:pt x="113" y="43"/>
                    </a:cubicBezTo>
                    <a:cubicBezTo>
                      <a:pt x="104" y="29"/>
                      <a:pt x="88" y="19"/>
                      <a:pt x="70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9" name="Freeform 84"/>
              <p:cNvSpPr>
                <a:spLocks noEditPoints="1"/>
              </p:cNvSpPr>
              <p:nvPr/>
            </p:nvSpPr>
            <p:spPr bwMode="auto">
              <a:xfrm>
                <a:off x="1279526" y="3975100"/>
                <a:ext cx="398463" cy="193675"/>
              </a:xfrm>
              <a:custGeom>
                <a:avLst/>
                <a:gdLst>
                  <a:gd name="T0" fmla="*/ 187 w 188"/>
                  <a:gd name="T1" fmla="*/ 86 h 91"/>
                  <a:gd name="T2" fmla="*/ 155 w 188"/>
                  <a:gd name="T3" fmla="*/ 17 h 91"/>
                  <a:gd name="T4" fmla="*/ 134 w 188"/>
                  <a:gd name="T5" fmla="*/ 0 h 91"/>
                  <a:gd name="T6" fmla="*/ 57 w 188"/>
                  <a:gd name="T7" fmla="*/ 0 h 91"/>
                  <a:gd name="T8" fmla="*/ 54 w 188"/>
                  <a:gd name="T9" fmla="*/ 0 h 91"/>
                  <a:gd name="T10" fmla="*/ 33 w 188"/>
                  <a:gd name="T11" fmla="*/ 17 h 91"/>
                  <a:gd name="T12" fmla="*/ 1 w 188"/>
                  <a:gd name="T13" fmla="*/ 86 h 91"/>
                  <a:gd name="T14" fmla="*/ 5 w 188"/>
                  <a:gd name="T15" fmla="*/ 91 h 91"/>
                  <a:gd name="T16" fmla="*/ 29 w 188"/>
                  <a:gd name="T17" fmla="*/ 91 h 91"/>
                  <a:gd name="T18" fmla="*/ 35 w 188"/>
                  <a:gd name="T19" fmla="*/ 87 h 91"/>
                  <a:gd name="T20" fmla="*/ 48 w 188"/>
                  <a:gd name="T21" fmla="*/ 62 h 91"/>
                  <a:gd name="T22" fmla="*/ 52 w 188"/>
                  <a:gd name="T23" fmla="*/ 63 h 91"/>
                  <a:gd name="T24" fmla="*/ 52 w 188"/>
                  <a:gd name="T25" fmla="*/ 85 h 91"/>
                  <a:gd name="T26" fmla="*/ 57 w 188"/>
                  <a:gd name="T27" fmla="*/ 91 h 91"/>
                  <a:gd name="T28" fmla="*/ 136 w 188"/>
                  <a:gd name="T29" fmla="*/ 91 h 91"/>
                  <a:gd name="T30" fmla="*/ 141 w 188"/>
                  <a:gd name="T31" fmla="*/ 83 h 91"/>
                  <a:gd name="T32" fmla="*/ 141 w 188"/>
                  <a:gd name="T33" fmla="*/ 62 h 91"/>
                  <a:gd name="T34" fmla="*/ 144 w 188"/>
                  <a:gd name="T35" fmla="*/ 61 h 91"/>
                  <a:gd name="T36" fmla="*/ 156 w 188"/>
                  <a:gd name="T37" fmla="*/ 86 h 91"/>
                  <a:gd name="T38" fmla="*/ 163 w 188"/>
                  <a:gd name="T39" fmla="*/ 91 h 91"/>
                  <a:gd name="T40" fmla="*/ 183 w 188"/>
                  <a:gd name="T41" fmla="*/ 91 h 91"/>
                  <a:gd name="T42" fmla="*/ 187 w 188"/>
                  <a:gd name="T43" fmla="*/ 86 h 91"/>
                  <a:gd name="T44" fmla="*/ 133 w 188"/>
                  <a:gd name="T45" fmla="*/ 40 h 91"/>
                  <a:gd name="T46" fmla="*/ 129 w 188"/>
                  <a:gd name="T47" fmla="*/ 44 h 91"/>
                  <a:gd name="T48" fmla="*/ 105 w 188"/>
                  <a:gd name="T49" fmla="*/ 44 h 91"/>
                  <a:gd name="T50" fmla="*/ 101 w 188"/>
                  <a:gd name="T51" fmla="*/ 40 h 91"/>
                  <a:gd name="T52" fmla="*/ 101 w 188"/>
                  <a:gd name="T53" fmla="*/ 35 h 91"/>
                  <a:gd name="T54" fmla="*/ 105 w 188"/>
                  <a:gd name="T55" fmla="*/ 31 h 91"/>
                  <a:gd name="T56" fmla="*/ 129 w 188"/>
                  <a:gd name="T57" fmla="*/ 31 h 91"/>
                  <a:gd name="T58" fmla="*/ 133 w 188"/>
                  <a:gd name="T59" fmla="*/ 35 h 91"/>
                  <a:gd name="T60" fmla="*/ 133 w 188"/>
                  <a:gd name="T61" fmla="*/ 4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8" h="91">
                    <a:moveTo>
                      <a:pt x="187" y="86"/>
                    </a:moveTo>
                    <a:cubicBezTo>
                      <a:pt x="155" y="17"/>
                      <a:pt x="155" y="17"/>
                      <a:pt x="155" y="17"/>
                    </a:cubicBezTo>
                    <a:cubicBezTo>
                      <a:pt x="154" y="15"/>
                      <a:pt x="147" y="0"/>
                      <a:pt x="134" y="0"/>
                    </a:cubicBezTo>
                    <a:cubicBezTo>
                      <a:pt x="130" y="0"/>
                      <a:pt x="59" y="0"/>
                      <a:pt x="57" y="0"/>
                    </a:cubicBezTo>
                    <a:cubicBezTo>
                      <a:pt x="57" y="0"/>
                      <a:pt x="56" y="0"/>
                      <a:pt x="54" y="0"/>
                    </a:cubicBezTo>
                    <a:cubicBezTo>
                      <a:pt x="39" y="0"/>
                      <a:pt x="34" y="15"/>
                      <a:pt x="33" y="17"/>
                    </a:cubicBezTo>
                    <a:cubicBezTo>
                      <a:pt x="1" y="86"/>
                      <a:pt x="1" y="86"/>
                      <a:pt x="1" y="86"/>
                    </a:cubicBezTo>
                    <a:cubicBezTo>
                      <a:pt x="0" y="88"/>
                      <a:pt x="0" y="91"/>
                      <a:pt x="5" y="91"/>
                    </a:cubicBezTo>
                    <a:cubicBezTo>
                      <a:pt x="5" y="91"/>
                      <a:pt x="22" y="91"/>
                      <a:pt x="29" y="91"/>
                    </a:cubicBezTo>
                    <a:cubicBezTo>
                      <a:pt x="33" y="91"/>
                      <a:pt x="35" y="87"/>
                      <a:pt x="35" y="87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8" y="62"/>
                      <a:pt x="52" y="53"/>
                      <a:pt x="52" y="63"/>
                    </a:cubicBezTo>
                    <a:cubicBezTo>
                      <a:pt x="52" y="70"/>
                      <a:pt x="52" y="75"/>
                      <a:pt x="52" y="85"/>
                    </a:cubicBezTo>
                    <a:cubicBezTo>
                      <a:pt x="52" y="88"/>
                      <a:pt x="53" y="91"/>
                      <a:pt x="57" y="91"/>
                    </a:cubicBezTo>
                    <a:cubicBezTo>
                      <a:pt x="78" y="91"/>
                      <a:pt x="116" y="91"/>
                      <a:pt x="136" y="91"/>
                    </a:cubicBezTo>
                    <a:cubicBezTo>
                      <a:pt x="141" y="91"/>
                      <a:pt x="141" y="88"/>
                      <a:pt x="141" y="83"/>
                    </a:cubicBezTo>
                    <a:cubicBezTo>
                      <a:pt x="141" y="73"/>
                      <a:pt x="141" y="70"/>
                      <a:pt x="141" y="62"/>
                    </a:cubicBezTo>
                    <a:cubicBezTo>
                      <a:pt x="141" y="56"/>
                      <a:pt x="144" y="61"/>
                      <a:pt x="144" y="61"/>
                    </a:cubicBezTo>
                    <a:cubicBezTo>
                      <a:pt x="156" y="86"/>
                      <a:pt x="156" y="86"/>
                      <a:pt x="156" y="86"/>
                    </a:cubicBezTo>
                    <a:cubicBezTo>
                      <a:pt x="156" y="86"/>
                      <a:pt x="158" y="91"/>
                      <a:pt x="163" y="91"/>
                    </a:cubicBezTo>
                    <a:cubicBezTo>
                      <a:pt x="168" y="91"/>
                      <a:pt x="183" y="91"/>
                      <a:pt x="183" y="91"/>
                    </a:cubicBezTo>
                    <a:cubicBezTo>
                      <a:pt x="187" y="91"/>
                      <a:pt x="188" y="88"/>
                      <a:pt x="187" y="86"/>
                    </a:cubicBezTo>
                    <a:close/>
                    <a:moveTo>
                      <a:pt x="133" y="40"/>
                    </a:moveTo>
                    <a:cubicBezTo>
                      <a:pt x="133" y="43"/>
                      <a:pt x="131" y="44"/>
                      <a:pt x="129" y="44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3" y="44"/>
                      <a:pt x="101" y="43"/>
                      <a:pt x="101" y="40"/>
                    </a:cubicBezTo>
                    <a:cubicBezTo>
                      <a:pt x="101" y="35"/>
                      <a:pt x="101" y="35"/>
                      <a:pt x="101" y="35"/>
                    </a:cubicBezTo>
                    <a:cubicBezTo>
                      <a:pt x="101" y="33"/>
                      <a:pt x="103" y="31"/>
                      <a:pt x="105" y="31"/>
                    </a:cubicBezTo>
                    <a:cubicBezTo>
                      <a:pt x="129" y="31"/>
                      <a:pt x="129" y="31"/>
                      <a:pt x="129" y="31"/>
                    </a:cubicBezTo>
                    <a:cubicBezTo>
                      <a:pt x="131" y="31"/>
                      <a:pt x="133" y="33"/>
                      <a:pt x="133" y="35"/>
                    </a:cubicBezTo>
                    <a:lnTo>
                      <a:pt x="133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7" name="矩形 6"/>
          <p:cNvSpPr/>
          <p:nvPr/>
        </p:nvSpPr>
        <p:spPr>
          <a:xfrm>
            <a:off x="535619" y="3743180"/>
            <a:ext cx="3830018" cy="1517335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707255" y="1891665"/>
            <a:ext cx="2769235" cy="1517650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837739" y="3743180"/>
            <a:ext cx="3754186" cy="1517335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801537" y="2082841"/>
            <a:ext cx="592044" cy="592044"/>
            <a:chOff x="6405563" y="241300"/>
            <a:chExt cx="530225" cy="530225"/>
          </a:xfrm>
          <a:solidFill>
            <a:schemeClr val="bg1"/>
          </a:solidFill>
        </p:grpSpPr>
        <p:sp>
          <p:nvSpPr>
            <p:cNvPr id="22" name="Freeform 130"/>
            <p:cNvSpPr>
              <a:spLocks noEditPoints="1"/>
            </p:cNvSpPr>
            <p:nvPr/>
          </p:nvSpPr>
          <p:spPr bwMode="auto">
            <a:xfrm>
              <a:off x="6427788" y="241300"/>
              <a:ext cx="508000" cy="508000"/>
            </a:xfrm>
            <a:custGeom>
              <a:avLst/>
              <a:gdLst/>
              <a:ahLst/>
              <a:cxnLst>
                <a:cxn ang="0">
                  <a:pos x="320" y="0"/>
                </a:cxn>
                <a:cxn ang="0">
                  <a:pos x="288" y="4"/>
                </a:cxn>
                <a:cxn ang="0">
                  <a:pos x="256" y="10"/>
                </a:cxn>
                <a:cxn ang="0">
                  <a:pos x="220" y="24"/>
                </a:cxn>
                <a:cxn ang="0">
                  <a:pos x="208" y="30"/>
                </a:cxn>
                <a:cxn ang="0">
                  <a:pos x="184" y="46"/>
                </a:cxn>
                <a:cxn ang="0">
                  <a:pos x="174" y="56"/>
                </a:cxn>
                <a:cxn ang="0">
                  <a:pos x="88" y="154"/>
                </a:cxn>
                <a:cxn ang="0">
                  <a:pos x="0" y="196"/>
                </a:cxn>
                <a:cxn ang="0">
                  <a:pos x="48" y="208"/>
                </a:cxn>
                <a:cxn ang="0">
                  <a:pos x="42" y="232"/>
                </a:cxn>
                <a:cxn ang="0">
                  <a:pos x="42" y="232"/>
                </a:cxn>
                <a:cxn ang="0">
                  <a:pos x="48" y="246"/>
                </a:cxn>
                <a:cxn ang="0">
                  <a:pos x="60" y="260"/>
                </a:cxn>
                <a:cxn ang="0">
                  <a:pos x="82" y="278"/>
                </a:cxn>
                <a:cxn ang="0">
                  <a:pos x="90" y="278"/>
                </a:cxn>
                <a:cxn ang="0">
                  <a:pos x="106" y="272"/>
                </a:cxn>
                <a:cxn ang="0">
                  <a:pos x="126" y="320"/>
                </a:cxn>
                <a:cxn ang="0">
                  <a:pos x="166" y="230"/>
                </a:cxn>
                <a:cxn ang="0">
                  <a:pos x="220" y="186"/>
                </a:cxn>
                <a:cxn ang="0">
                  <a:pos x="264" y="146"/>
                </a:cxn>
                <a:cxn ang="0">
                  <a:pos x="284" y="124"/>
                </a:cxn>
                <a:cxn ang="0">
                  <a:pos x="298" y="100"/>
                </a:cxn>
                <a:cxn ang="0">
                  <a:pos x="312" y="64"/>
                </a:cxn>
                <a:cxn ang="0">
                  <a:pos x="320" y="10"/>
                </a:cxn>
                <a:cxn ang="0">
                  <a:pos x="320" y="0"/>
                </a:cxn>
                <a:cxn ang="0">
                  <a:pos x="222" y="126"/>
                </a:cxn>
                <a:cxn ang="0">
                  <a:pos x="202" y="118"/>
                </a:cxn>
                <a:cxn ang="0">
                  <a:pos x="194" y="98"/>
                </a:cxn>
                <a:cxn ang="0">
                  <a:pos x="196" y="88"/>
                </a:cxn>
                <a:cxn ang="0">
                  <a:pos x="212" y="72"/>
                </a:cxn>
                <a:cxn ang="0">
                  <a:pos x="222" y="70"/>
                </a:cxn>
                <a:cxn ang="0">
                  <a:pos x="242" y="78"/>
                </a:cxn>
                <a:cxn ang="0">
                  <a:pos x="250" y="98"/>
                </a:cxn>
                <a:cxn ang="0">
                  <a:pos x="248" y="108"/>
                </a:cxn>
                <a:cxn ang="0">
                  <a:pos x="234" y="124"/>
                </a:cxn>
                <a:cxn ang="0">
                  <a:pos x="222" y="126"/>
                </a:cxn>
              </a:cxnLst>
              <a:rect l="0" t="0" r="r" b="b"/>
              <a:pathLst>
                <a:path w="320" h="320">
                  <a:moveTo>
                    <a:pt x="320" y="0"/>
                  </a:moveTo>
                  <a:lnTo>
                    <a:pt x="320" y="0"/>
                  </a:lnTo>
                  <a:lnTo>
                    <a:pt x="312" y="2"/>
                  </a:lnTo>
                  <a:lnTo>
                    <a:pt x="288" y="4"/>
                  </a:lnTo>
                  <a:lnTo>
                    <a:pt x="274" y="6"/>
                  </a:lnTo>
                  <a:lnTo>
                    <a:pt x="256" y="10"/>
                  </a:lnTo>
                  <a:lnTo>
                    <a:pt x="238" y="16"/>
                  </a:lnTo>
                  <a:lnTo>
                    <a:pt x="220" y="24"/>
                  </a:lnTo>
                  <a:lnTo>
                    <a:pt x="220" y="24"/>
                  </a:lnTo>
                  <a:lnTo>
                    <a:pt x="208" y="30"/>
                  </a:lnTo>
                  <a:lnTo>
                    <a:pt x="196" y="38"/>
                  </a:lnTo>
                  <a:lnTo>
                    <a:pt x="184" y="4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34" y="102"/>
                  </a:lnTo>
                  <a:lnTo>
                    <a:pt x="88" y="154"/>
                  </a:lnTo>
                  <a:lnTo>
                    <a:pt x="28" y="154"/>
                  </a:lnTo>
                  <a:lnTo>
                    <a:pt x="0" y="196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50" y="216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42" y="238"/>
                  </a:lnTo>
                  <a:lnTo>
                    <a:pt x="48" y="246"/>
                  </a:lnTo>
                  <a:lnTo>
                    <a:pt x="60" y="260"/>
                  </a:lnTo>
                  <a:lnTo>
                    <a:pt x="60" y="260"/>
                  </a:lnTo>
                  <a:lnTo>
                    <a:pt x="74" y="272"/>
                  </a:lnTo>
                  <a:lnTo>
                    <a:pt x="82" y="278"/>
                  </a:lnTo>
                  <a:lnTo>
                    <a:pt x="88" y="278"/>
                  </a:lnTo>
                  <a:lnTo>
                    <a:pt x="90" y="278"/>
                  </a:lnTo>
                  <a:lnTo>
                    <a:pt x="106" y="272"/>
                  </a:lnTo>
                  <a:lnTo>
                    <a:pt x="106" y="272"/>
                  </a:lnTo>
                  <a:lnTo>
                    <a:pt x="112" y="272"/>
                  </a:lnTo>
                  <a:lnTo>
                    <a:pt x="126" y="320"/>
                  </a:lnTo>
                  <a:lnTo>
                    <a:pt x="166" y="292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220" y="186"/>
                  </a:lnTo>
                  <a:lnTo>
                    <a:pt x="264" y="146"/>
                  </a:lnTo>
                  <a:lnTo>
                    <a:pt x="264" y="146"/>
                  </a:lnTo>
                  <a:lnTo>
                    <a:pt x="274" y="136"/>
                  </a:lnTo>
                  <a:lnTo>
                    <a:pt x="284" y="124"/>
                  </a:lnTo>
                  <a:lnTo>
                    <a:pt x="298" y="100"/>
                  </a:lnTo>
                  <a:lnTo>
                    <a:pt x="298" y="100"/>
                  </a:lnTo>
                  <a:lnTo>
                    <a:pt x="306" y="82"/>
                  </a:lnTo>
                  <a:lnTo>
                    <a:pt x="312" y="64"/>
                  </a:lnTo>
                  <a:lnTo>
                    <a:pt x="318" y="32"/>
                  </a:lnTo>
                  <a:lnTo>
                    <a:pt x="320" y="1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222" y="126"/>
                  </a:moveTo>
                  <a:lnTo>
                    <a:pt x="222" y="126"/>
                  </a:lnTo>
                  <a:lnTo>
                    <a:pt x="212" y="124"/>
                  </a:lnTo>
                  <a:lnTo>
                    <a:pt x="202" y="118"/>
                  </a:lnTo>
                  <a:lnTo>
                    <a:pt x="196" y="108"/>
                  </a:lnTo>
                  <a:lnTo>
                    <a:pt x="194" y="98"/>
                  </a:lnTo>
                  <a:lnTo>
                    <a:pt x="194" y="98"/>
                  </a:lnTo>
                  <a:lnTo>
                    <a:pt x="196" y="88"/>
                  </a:lnTo>
                  <a:lnTo>
                    <a:pt x="202" y="78"/>
                  </a:lnTo>
                  <a:lnTo>
                    <a:pt x="212" y="72"/>
                  </a:lnTo>
                  <a:lnTo>
                    <a:pt x="222" y="70"/>
                  </a:lnTo>
                  <a:lnTo>
                    <a:pt x="222" y="70"/>
                  </a:lnTo>
                  <a:lnTo>
                    <a:pt x="234" y="72"/>
                  </a:lnTo>
                  <a:lnTo>
                    <a:pt x="242" y="78"/>
                  </a:lnTo>
                  <a:lnTo>
                    <a:pt x="248" y="88"/>
                  </a:lnTo>
                  <a:lnTo>
                    <a:pt x="250" y="98"/>
                  </a:lnTo>
                  <a:lnTo>
                    <a:pt x="250" y="98"/>
                  </a:lnTo>
                  <a:lnTo>
                    <a:pt x="248" y="108"/>
                  </a:lnTo>
                  <a:lnTo>
                    <a:pt x="242" y="118"/>
                  </a:lnTo>
                  <a:lnTo>
                    <a:pt x="234" y="124"/>
                  </a:lnTo>
                  <a:lnTo>
                    <a:pt x="222" y="126"/>
                  </a:lnTo>
                  <a:lnTo>
                    <a:pt x="222" y="12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131"/>
            <p:cNvSpPr/>
            <p:nvPr/>
          </p:nvSpPr>
          <p:spPr bwMode="auto">
            <a:xfrm>
              <a:off x="6405563" y="619125"/>
              <a:ext cx="155575" cy="152400"/>
            </a:xfrm>
            <a:custGeom>
              <a:avLst/>
              <a:gdLst/>
              <a:ahLst/>
              <a:cxnLst>
                <a:cxn ang="0">
                  <a:pos x="24" y="72"/>
                </a:cxn>
                <a:cxn ang="0">
                  <a:pos x="24" y="72"/>
                </a:cxn>
                <a:cxn ang="0">
                  <a:pos x="24" y="66"/>
                </a:cxn>
                <a:cxn ang="0">
                  <a:pos x="26" y="50"/>
                </a:cxn>
                <a:cxn ang="0">
                  <a:pos x="26" y="38"/>
                </a:cxn>
                <a:cxn ang="0">
                  <a:pos x="30" y="28"/>
                </a:cxn>
                <a:cxn ang="0">
                  <a:pos x="36" y="16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8" y="20"/>
                </a:cxn>
                <a:cxn ang="0">
                  <a:pos x="10" y="34"/>
                </a:cxn>
                <a:cxn ang="0">
                  <a:pos x="6" y="50"/>
                </a:cxn>
                <a:cxn ang="0">
                  <a:pos x="2" y="64"/>
                </a:cxn>
                <a:cxn ang="0">
                  <a:pos x="0" y="88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10" y="96"/>
                </a:cxn>
                <a:cxn ang="0">
                  <a:pos x="32" y="94"/>
                </a:cxn>
                <a:cxn ang="0">
                  <a:pos x="46" y="92"/>
                </a:cxn>
                <a:cxn ang="0">
                  <a:pos x="62" y="86"/>
                </a:cxn>
                <a:cxn ang="0">
                  <a:pos x="76" y="80"/>
                </a:cxn>
                <a:cxn ang="0">
                  <a:pos x="90" y="68"/>
                </a:cxn>
                <a:cxn ang="0">
                  <a:pos x="90" y="68"/>
                </a:cxn>
                <a:cxn ang="0">
                  <a:pos x="98" y="58"/>
                </a:cxn>
                <a:cxn ang="0">
                  <a:pos x="98" y="58"/>
                </a:cxn>
                <a:cxn ang="0">
                  <a:pos x="90" y="54"/>
                </a:cxn>
                <a:cxn ang="0">
                  <a:pos x="90" y="54"/>
                </a:cxn>
                <a:cxn ang="0">
                  <a:pos x="80" y="62"/>
                </a:cxn>
                <a:cxn ang="0">
                  <a:pos x="68" y="66"/>
                </a:cxn>
                <a:cxn ang="0">
                  <a:pos x="58" y="70"/>
                </a:cxn>
                <a:cxn ang="0">
                  <a:pos x="48" y="72"/>
                </a:cxn>
                <a:cxn ang="0">
                  <a:pos x="30" y="72"/>
                </a:cxn>
                <a:cxn ang="0">
                  <a:pos x="24" y="72"/>
                </a:cxn>
                <a:cxn ang="0">
                  <a:pos x="24" y="72"/>
                </a:cxn>
              </a:cxnLst>
              <a:rect l="0" t="0" r="r" b="b"/>
              <a:pathLst>
                <a:path w="98" h="96">
                  <a:moveTo>
                    <a:pt x="24" y="72"/>
                  </a:moveTo>
                  <a:lnTo>
                    <a:pt x="24" y="72"/>
                  </a:lnTo>
                  <a:lnTo>
                    <a:pt x="24" y="66"/>
                  </a:lnTo>
                  <a:lnTo>
                    <a:pt x="26" y="50"/>
                  </a:lnTo>
                  <a:lnTo>
                    <a:pt x="26" y="38"/>
                  </a:lnTo>
                  <a:lnTo>
                    <a:pt x="30" y="28"/>
                  </a:lnTo>
                  <a:lnTo>
                    <a:pt x="36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8" y="20"/>
                  </a:lnTo>
                  <a:lnTo>
                    <a:pt x="10" y="34"/>
                  </a:lnTo>
                  <a:lnTo>
                    <a:pt x="6" y="50"/>
                  </a:lnTo>
                  <a:lnTo>
                    <a:pt x="2" y="64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10" y="96"/>
                  </a:lnTo>
                  <a:lnTo>
                    <a:pt x="32" y="94"/>
                  </a:lnTo>
                  <a:lnTo>
                    <a:pt x="46" y="92"/>
                  </a:lnTo>
                  <a:lnTo>
                    <a:pt x="62" y="86"/>
                  </a:lnTo>
                  <a:lnTo>
                    <a:pt x="76" y="80"/>
                  </a:lnTo>
                  <a:lnTo>
                    <a:pt x="90" y="68"/>
                  </a:lnTo>
                  <a:lnTo>
                    <a:pt x="90" y="68"/>
                  </a:lnTo>
                  <a:lnTo>
                    <a:pt x="98" y="58"/>
                  </a:lnTo>
                  <a:lnTo>
                    <a:pt x="98" y="58"/>
                  </a:lnTo>
                  <a:lnTo>
                    <a:pt x="90" y="54"/>
                  </a:lnTo>
                  <a:lnTo>
                    <a:pt x="90" y="54"/>
                  </a:lnTo>
                  <a:lnTo>
                    <a:pt x="80" y="62"/>
                  </a:lnTo>
                  <a:lnTo>
                    <a:pt x="68" y="66"/>
                  </a:lnTo>
                  <a:lnTo>
                    <a:pt x="58" y="70"/>
                  </a:lnTo>
                  <a:lnTo>
                    <a:pt x="48" y="72"/>
                  </a:lnTo>
                  <a:lnTo>
                    <a:pt x="30" y="72"/>
                  </a:lnTo>
                  <a:lnTo>
                    <a:pt x="24" y="72"/>
                  </a:lnTo>
                  <a:lnTo>
                    <a:pt x="24" y="7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68572" y="2905895"/>
            <a:ext cx="2245962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44" name="文本框 143"/>
          <p:cNvSpPr txBox="1"/>
          <p:nvPr/>
        </p:nvSpPr>
        <p:spPr>
          <a:xfrm>
            <a:off x="2402205" y="3947795"/>
            <a:ext cx="18434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45" name="文本框 144"/>
          <p:cNvSpPr txBox="1"/>
          <p:nvPr/>
        </p:nvSpPr>
        <p:spPr>
          <a:xfrm>
            <a:off x="632460" y="4300220"/>
            <a:ext cx="361315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08290" y="3947795"/>
            <a:ext cx="19196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908290" y="4300220"/>
            <a:ext cx="361315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98930" y="1925955"/>
            <a:ext cx="2766060" cy="181737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703445" y="3409315"/>
            <a:ext cx="2766060" cy="1852295"/>
          </a:xfrm>
          <a:prstGeom prst="rect">
            <a:avLst/>
          </a:prstGeom>
          <a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837805" y="1891665"/>
            <a:ext cx="2766060" cy="1851660"/>
          </a:xfrm>
          <a:prstGeom prst="rect">
            <a:avLst/>
          </a:prstGeom>
          <a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5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7" grpId="0" animBg="1"/>
      <p:bldP spid="7" grpId="1" bldLvl="0" animBg="1"/>
      <p:bldP spid="3" grpId="0" bldLvl="0" animBg="1"/>
      <p:bldP spid="18" grpId="0" bldLvl="0" animBg="1"/>
      <p:bldP spid="24" grpId="0"/>
      <p:bldP spid="144" grpId="0"/>
      <p:bldP spid="145" grpId="0"/>
      <p:bldP spid="27" grpId="0"/>
      <p:bldP spid="27" grpId="1"/>
      <p:bldP spid="28" grpId="0"/>
      <p:bldP spid="28" grpId="1"/>
      <p:bldP spid="11" grpId="0" bldLvl="0" animBg="1"/>
      <p:bldP spid="12" grpId="0" bldLvl="0" animBg="1"/>
      <p:bldP spid="1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9" name="Oval 53"/>
          <p:cNvSpPr>
            <a:spLocks noChangeAspect="1"/>
          </p:cNvSpPr>
          <p:nvPr/>
        </p:nvSpPr>
        <p:spPr>
          <a:xfrm>
            <a:off x="5013325" y="192278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Oval 53"/>
          <p:cNvSpPr>
            <a:spLocks noChangeAspect="1"/>
          </p:cNvSpPr>
          <p:nvPr/>
        </p:nvSpPr>
        <p:spPr>
          <a:xfrm>
            <a:off x="5012690" y="337693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Oval 53"/>
          <p:cNvSpPr>
            <a:spLocks noChangeAspect="1"/>
          </p:cNvSpPr>
          <p:nvPr/>
        </p:nvSpPr>
        <p:spPr>
          <a:xfrm>
            <a:off x="5013325" y="4826635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6482080" y="192278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Oval 53"/>
          <p:cNvSpPr>
            <a:spLocks noChangeAspect="1"/>
          </p:cNvSpPr>
          <p:nvPr/>
        </p:nvSpPr>
        <p:spPr>
          <a:xfrm>
            <a:off x="6481445" y="337693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Oval 53"/>
          <p:cNvSpPr>
            <a:spLocks noChangeAspect="1"/>
          </p:cNvSpPr>
          <p:nvPr/>
        </p:nvSpPr>
        <p:spPr>
          <a:xfrm>
            <a:off x="6482080" y="4826635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649220" y="1922758"/>
            <a:ext cx="225361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3" name="Rectangle 23"/>
          <p:cNvSpPr/>
          <p:nvPr/>
        </p:nvSpPr>
        <p:spPr>
          <a:xfrm>
            <a:off x="1045210" y="216408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49220" y="3376908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" name="Rectangle 23"/>
          <p:cNvSpPr/>
          <p:nvPr/>
        </p:nvSpPr>
        <p:spPr>
          <a:xfrm>
            <a:off x="1045210" y="361823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49220" y="4826613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2" name="Rectangle 23"/>
          <p:cNvSpPr/>
          <p:nvPr/>
        </p:nvSpPr>
        <p:spPr>
          <a:xfrm>
            <a:off x="1045210" y="5067935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322185" y="1922758"/>
            <a:ext cx="225361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8" name="Rectangle 23"/>
          <p:cNvSpPr/>
          <p:nvPr/>
        </p:nvSpPr>
        <p:spPr>
          <a:xfrm>
            <a:off x="7322185" y="217424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7322185" y="3376908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0" name="Rectangle 23"/>
          <p:cNvSpPr/>
          <p:nvPr/>
        </p:nvSpPr>
        <p:spPr>
          <a:xfrm>
            <a:off x="7322185" y="362839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7420610" y="4826613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2" name="Rectangle 23"/>
          <p:cNvSpPr/>
          <p:nvPr/>
        </p:nvSpPr>
        <p:spPr>
          <a:xfrm>
            <a:off x="7420610" y="5078095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9" grpId="0" bldLvl="0" animBg="1"/>
      <p:bldP spid="37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/>
      <p:bldP spid="3" grpId="0"/>
      <p:bldP spid="6" grpId="0"/>
      <p:bldP spid="7" grpId="0"/>
      <p:bldP spid="11" grpId="0"/>
      <p:bldP spid="12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28385" y="61208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490" y="-22860"/>
            <a:ext cx="3174365" cy="2362835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057650"/>
            <a:ext cx="2219325" cy="29044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559050" y="2242820"/>
            <a:ext cx="707326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>
                <a:solidFill>
                  <a:srgbClr val="8CAA5B"/>
                </a:solidFill>
                <a:latin typeface="微软雅黑" panose="020B0503020204020204" charset="-122"/>
                <a:ea typeface="微软雅黑" panose="020B0503020204020204" charset="-122"/>
              </a:rPr>
              <a:t>THANK YOU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58160" y="3651250"/>
            <a:ext cx="6076950" cy="75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99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文艺清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2062</Words>
  <Application>Microsoft Office PowerPoint</Application>
  <PresentationFormat>宽屏</PresentationFormat>
  <Paragraphs>222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AvantGarde Md BT</vt:lpstr>
      <vt:lpstr>等线</vt:lpstr>
      <vt:lpstr>方正兰亭纤黑简体</vt:lpstr>
      <vt:lpstr>方正兰亭中粗黑_GBK</vt:lpstr>
      <vt:lpstr>方正清刻本悦宋简体</vt:lpstr>
      <vt:lpstr>方正宋刻本秀楷简体</vt:lpstr>
      <vt:lpstr>华文黑体</vt:lpstr>
      <vt:lpstr>华文细黑</vt:lpstr>
      <vt:lpstr>宋体</vt:lpstr>
      <vt:lpstr>微软雅黑</vt:lpstr>
      <vt:lpstr>微软雅黑 Light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淡雅文艺清新通用PPT模板2</dc:title>
  <dc:creator>第一PPT</dc:creator>
  <cp:keywords>www.1ppt.com</cp:keywords>
  <dc:description>第一PPT</dc:description>
  <cp:lastModifiedBy>faith123</cp:lastModifiedBy>
  <cp:revision>13</cp:revision>
  <dcterms:created xsi:type="dcterms:W3CDTF">2017-10-30T12:45:31Z</dcterms:created>
  <dcterms:modified xsi:type="dcterms:W3CDTF">2019-11-27T03:52:07Z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