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7" d="100"/>
          <a:sy n="87" d="100"/>
        </p:scale>
        <p:origin x="54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矩形 1"/>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microsoft.com/office/2007/relationships/hdphoto" Target="../media/hdphoto2.wdp"/><Relationship Id="rId11" Type="http://schemas.microsoft.com/office/2007/relationships/hdphoto" Target="../media/hdphoto4.wdp"/><Relationship Id="rId5" Type="http://schemas.openxmlformats.org/officeDocument/2006/relationships/image" Target="../media/image5.png"/><Relationship Id="rId10"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8.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3650544" y="2781798"/>
            <a:ext cx="4919937"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运动会宣传</a:t>
            </a:r>
            <a:r>
              <a:rPr lang="en-US" altLang="zh-CN" sz="4400" dirty="0" err="1">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0" name="文本框 9"/>
          <p:cNvSpPr txBox="1"/>
          <p:nvPr/>
        </p:nvSpPr>
        <p:spPr>
          <a:xfrm>
            <a:off x="5408920" y="1599731"/>
            <a:ext cx="2287958" cy="110799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15" name="组合 14"/>
          <p:cNvGrpSpPr/>
          <p:nvPr/>
        </p:nvGrpSpPr>
        <p:grpSpPr>
          <a:xfrm>
            <a:off x="5276850" y="4800600"/>
            <a:ext cx="1638300" cy="368300"/>
            <a:chOff x="5276850" y="4800600"/>
            <a:chExt cx="1638300" cy="368300"/>
          </a:xfrm>
        </p:grpSpPr>
        <p:sp>
          <p:nvSpPr>
            <p:cNvPr id="6" name="矩形 5"/>
            <p:cNvSpPr/>
            <p:nvPr/>
          </p:nvSpPr>
          <p:spPr>
            <a:xfrm>
              <a:off x="5276850" y="4800600"/>
              <a:ext cx="1638300" cy="368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文本框 12"/>
            <p:cNvSpPr txBox="1"/>
            <p:nvPr/>
          </p:nvSpPr>
          <p:spPr>
            <a:xfrm>
              <a:off x="5999097" y="4836666"/>
              <a:ext cx="184730" cy="30777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50" presetClass="entr" presetSubtype="0" decel="10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strVal val="#ppt_w+.3"/>
                                          </p:val>
                                        </p:tav>
                                        <p:tav tm="100000">
                                          <p:val>
                                            <p:strVal val="#ppt_w"/>
                                          </p:val>
                                        </p:tav>
                                      </p:tavLst>
                                    </p:anim>
                                    <p:anim calcmode="lin" valueType="num">
                                      <p:cBhvr>
                                        <p:cTn id="33" dur="1000" fill="hold"/>
                                        <p:tgtEl>
                                          <p:spTgt spid="15"/>
                                        </p:tgtEl>
                                        <p:attrNameLst>
                                          <p:attrName>ppt_h</p:attrName>
                                        </p:attrNameLst>
                                      </p:cBhvr>
                                      <p:tavLst>
                                        <p:tav tm="0">
                                          <p:val>
                                            <p:strVal val="#ppt_h"/>
                                          </p:val>
                                        </p:tav>
                                        <p:tav tm="100000">
                                          <p:val>
                                            <p:strVal val="#ppt_h"/>
                                          </p:val>
                                        </p:tav>
                                      </p:tavLst>
                                    </p:anim>
                                    <p:animEffect transition="in" filter="fade">
                                      <p:cBhvr>
                                        <p:cTn id="34" dur="1000"/>
                                        <p:tgtEl>
                                          <p:spTgt spid="15"/>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smtClean="0">
                  <a:solidFill>
                    <a:schemeClr val="bg1"/>
                  </a:solidFill>
                </a:rPr>
                <a:t>目录</a:t>
              </a:r>
              <a:endParaRPr lang="zh-CN" altLang="en-US" sz="3200" b="1" dirty="0">
                <a:solidFill>
                  <a:schemeClr val="bg1"/>
                </a:solidFill>
              </a:endParaRP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smtClean="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a:t>
            </a:r>
            <a:r>
              <a:rPr lang="zh-CN" altLang="en-US" sz="3200" b="1" dirty="0" smtClean="0">
                <a:solidFill>
                  <a:schemeClr val="accent1"/>
                </a:solidFill>
              </a:rPr>
              <a:t>添加</a:t>
            </a:r>
            <a:r>
              <a:rPr lang="zh-CN" altLang="en-US" sz="3200" b="1" dirty="0">
                <a:solidFill>
                  <a:schemeClr val="accent1"/>
                </a:solidFill>
              </a:rPr>
              <a:t>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a:t>
            </a:r>
            <a:r>
              <a:rPr lang="en-US" altLang="zh-CN" sz="3200" b="1" dirty="0" smtClean="0">
                <a:solidFill>
                  <a:srgbClr val="595959"/>
                </a:solidFill>
              </a:rPr>
              <a:t>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a:extLst/>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a:extLst/>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a:extLst/>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a:extLst/>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pic>
        <p:nvPicPr>
          <p:cNvPr id="37" name="图片占位符 36"/>
          <p:cNvPicPr>
            <a:picLocks noGrp="1" noChangeAspect="1"/>
          </p:cNvPicPr>
          <p:nvPr>
            <p:ph type="pic" sz="quarter" idx="11"/>
          </p:nvPr>
        </p:nvPicPr>
        <p:blipFill>
          <a:blip r:embed="rId3" cstate="screen">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0"/>
          </p:nvPr>
        </p:nvPicPr>
        <p:blipFill>
          <a:blip r:embed="rId7"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4"/>
          </p:nvPr>
        </p:nvPicPr>
        <p:blipFill>
          <a:blip r:embed="rId8" cstate="screen">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56" name="图片占位符 55"/>
          <p:cNvPicPr>
            <a:picLocks noGrp="1" noChangeAspect="1"/>
          </p:cNvPicPr>
          <p:nvPr>
            <p:ph type="pic" sz="quarter" idx="13"/>
          </p:nvPr>
        </p:nvPicPr>
        <p:blipFill>
          <a:blip r:embed="rId10" cstate="screen">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a:ext>
            </a:extLst>
          </a:blip>
          <a:srcRect/>
          <a:stretch>
            <a:fillRect/>
          </a:stretch>
        </p:blipFill>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smtClean="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smtClean="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smtClean="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a16="http://schemas.microsoft.com/office/drawing/2014/main" xmlns=""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a16="http://schemas.microsoft.com/office/drawing/2014/main" xmlns=""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a16="http://schemas.microsoft.com/office/drawing/2014/main" xmlns=""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a16="http://schemas.microsoft.com/office/drawing/2014/main" xmlns=""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a16="http://schemas.microsoft.com/office/drawing/2014/main" xmlns=""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a16="http://schemas.microsoft.com/office/drawing/2014/main" xmlns=""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a16="http://schemas.microsoft.com/office/drawing/2014/main" xmlns=""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a16="http://schemas.microsoft.com/office/drawing/2014/main" xmlns=""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a16="http://schemas.microsoft.com/office/drawing/2014/main" xmlns=""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a16="http://schemas.microsoft.com/office/drawing/2014/main" xmlns=""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pic>
        <p:nvPicPr>
          <p:cNvPr id="34" name="图片占位符 33"/>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02</a:t>
              </a:r>
              <a:endParaRPr lang="en-US" altLang="zh-CN" sz="2400" dirty="0">
                <a:solidFill>
                  <a:schemeClr val="bg1"/>
                </a:solidFill>
              </a:endParaRP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03</a:t>
              </a:r>
              <a:endParaRPr lang="en-US" altLang="zh-CN" sz="2400" dirty="0">
                <a:solidFill>
                  <a:schemeClr val="bg1"/>
                </a:solidFill>
              </a:endParaRP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04</a:t>
              </a:r>
              <a:endParaRPr lang="en-US" altLang="zh-CN" sz="2400" dirty="0">
                <a:solidFill>
                  <a:schemeClr val="bg1"/>
                </a:solidFill>
              </a:endParaRP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05</a:t>
              </a:r>
              <a:endParaRPr lang="en-US" altLang="zh-CN" sz="2400" dirty="0">
                <a:solidFill>
                  <a:schemeClr val="bg1"/>
                </a:solidFill>
              </a:endParaRP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06</a:t>
              </a:r>
              <a:endParaRPr lang="en-US" altLang="zh-CN" sz="2400" dirty="0">
                <a:solidFill>
                  <a:schemeClr val="bg1"/>
                </a:solidFill>
              </a:endParaRP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solidFill>
                    <a:schemeClr val="bg1"/>
                  </a:solidFill>
                </a:rPr>
                <a:t>2016</a:t>
              </a:r>
              <a:endParaRPr lang="en-US" altLang="zh-CN" dirty="0">
                <a:solidFill>
                  <a:schemeClr val="bg1"/>
                </a:solidFill>
              </a:endParaRP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2018</a:t>
              </a:r>
              <a:endParaRPr lang="en-US" altLang="zh-CN" dirty="0"/>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201X</a:t>
              </a:r>
              <a:endParaRPr lang="en-US" altLang="zh-CN" dirty="0"/>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a16="http://schemas.microsoft.com/office/drawing/2014/main" xmlns="" id="{B66F751C-3BDA-4894-87FE-9EB426DD2845}"/>
                </a:ext>
              </a:extLst>
            </p:cNvPr>
            <p:cNvSpPr/>
            <p:nvPr/>
          </p:nvSpPr>
          <p:spPr bwMode="auto">
            <a:xfrm>
              <a:off x="1000710" y="4633579"/>
              <a:ext cx="580703" cy="580700"/>
            </a:xfrm>
            <a:prstGeom prst="ellipse">
              <a:avLst/>
            </a:prstGeom>
            <a:solidFill>
              <a:schemeClr val="accent1"/>
            </a:solidFill>
            <a:ln w="19050">
              <a:noFill/>
            </a:ln>
            <a:extLst/>
          </p:spPr>
          <p:txBody>
            <a:bodyPr anchor="ctr"/>
            <a:lstStyle/>
            <a:p>
              <a:pPr algn="ctr"/>
              <a:endParaRPr/>
            </a:p>
          </p:txBody>
        </p:sp>
        <p:sp>
          <p:nvSpPr>
            <p:cNvPr id="33" name="任意多边形: 形状 32">
              <a:extLst>
                <a:ext uri="{FF2B5EF4-FFF2-40B4-BE49-F238E27FC236}">
                  <a16:creationId xmlns:a16="http://schemas.microsoft.com/office/drawing/2014/main" xmlns=""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a16="http://schemas.microsoft.com/office/drawing/2014/main" xmlns=""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a16="http://schemas.microsoft.com/office/drawing/2014/main" xmlns="" id="{5F52DE97-B028-40B2-ACA5-65BB4AA13AB7}"/>
                </a:ext>
              </a:extLst>
            </p:cNvPr>
            <p:cNvSpPr/>
            <p:nvPr/>
          </p:nvSpPr>
          <p:spPr bwMode="auto">
            <a:xfrm>
              <a:off x="4657094" y="4633579"/>
              <a:ext cx="580703" cy="580700"/>
            </a:xfrm>
            <a:prstGeom prst="ellipse">
              <a:avLst/>
            </a:prstGeom>
            <a:solidFill>
              <a:schemeClr val="accent1"/>
            </a:solidFill>
            <a:ln w="19050">
              <a:noFill/>
            </a:ln>
            <a:extLst/>
          </p:spPr>
          <p:txBody>
            <a:bodyPr anchor="ctr"/>
            <a:lstStyle/>
            <a:p>
              <a:pPr algn="ctr"/>
              <a:endParaRPr/>
            </a:p>
          </p:txBody>
        </p:sp>
        <p:sp>
          <p:nvSpPr>
            <p:cNvPr id="29" name="任意多边形: 形状 72">
              <a:extLst>
                <a:ext uri="{FF2B5EF4-FFF2-40B4-BE49-F238E27FC236}">
                  <a16:creationId xmlns:a16="http://schemas.microsoft.com/office/drawing/2014/main" xmlns=""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a16="http://schemas.microsoft.com/office/drawing/2014/main" xmlns=""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a16="http://schemas.microsoft.com/office/drawing/2014/main" xmlns="" id="{01DC52B7-E799-4713-B005-DA0808A7739A}"/>
                </a:ext>
              </a:extLst>
            </p:cNvPr>
            <p:cNvSpPr/>
            <p:nvPr/>
          </p:nvSpPr>
          <p:spPr bwMode="auto">
            <a:xfrm>
              <a:off x="8313478" y="4633579"/>
              <a:ext cx="580703" cy="580700"/>
            </a:xfrm>
            <a:prstGeom prst="ellipse">
              <a:avLst/>
            </a:prstGeom>
            <a:solidFill>
              <a:schemeClr val="accent1"/>
            </a:solidFill>
            <a:ln w="19050">
              <a:noFill/>
            </a:ln>
            <a:extLst/>
          </p:spPr>
          <p:txBody>
            <a:bodyPr anchor="ctr"/>
            <a:lstStyle/>
            <a:p>
              <a:pPr algn="ctr"/>
              <a:endParaRPr/>
            </a:p>
          </p:txBody>
        </p:sp>
        <p:sp>
          <p:nvSpPr>
            <p:cNvPr id="25" name="任意多边形: 形状 78">
              <a:extLst>
                <a:ext uri="{FF2B5EF4-FFF2-40B4-BE49-F238E27FC236}">
                  <a16:creationId xmlns:a16="http://schemas.microsoft.com/office/drawing/2014/main" xmlns=""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a16="http://schemas.microsoft.com/office/drawing/2014/main" xmlns=""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a16="http://schemas.microsoft.com/office/drawing/2014/main" xmlns=""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a16="http://schemas.microsoft.com/office/drawing/2014/main" xmlns=""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7" name="图片占位符 5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0" name="文本框 9"/>
          <p:cNvSpPr txBox="1"/>
          <p:nvPr/>
        </p:nvSpPr>
        <p:spPr>
          <a:xfrm>
            <a:off x="5607658" y="1601887"/>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15" name="组合 14"/>
          <p:cNvGrpSpPr/>
          <p:nvPr/>
        </p:nvGrpSpPr>
        <p:grpSpPr>
          <a:xfrm>
            <a:off x="5276850" y="4800600"/>
            <a:ext cx="1638300" cy="368300"/>
            <a:chOff x="5276850" y="4800600"/>
            <a:chExt cx="1638300" cy="368300"/>
          </a:xfrm>
        </p:grpSpPr>
        <p:sp>
          <p:nvSpPr>
            <p:cNvPr id="6" name="矩形 5"/>
            <p:cNvSpPr/>
            <p:nvPr/>
          </p:nvSpPr>
          <p:spPr>
            <a:xfrm>
              <a:off x="5276850" y="4800600"/>
              <a:ext cx="1638300" cy="368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文本框 12"/>
            <p:cNvSpPr txBox="1"/>
            <p:nvPr/>
          </p:nvSpPr>
          <p:spPr>
            <a:xfrm>
              <a:off x="5999097" y="4836666"/>
              <a:ext cx="184730" cy="30777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50" presetClass="entr" presetSubtype="0" decel="10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strVal val="#ppt_w+.3"/>
                                          </p:val>
                                        </p:tav>
                                        <p:tav tm="100000">
                                          <p:val>
                                            <p:strVal val="#ppt_w"/>
                                          </p:val>
                                        </p:tav>
                                      </p:tavLst>
                                    </p:anim>
                                    <p:anim calcmode="lin" valueType="num">
                                      <p:cBhvr>
                                        <p:cTn id="33" dur="1000" fill="hold"/>
                                        <p:tgtEl>
                                          <p:spTgt spid="15"/>
                                        </p:tgtEl>
                                        <p:attrNameLst>
                                          <p:attrName>ppt_h</p:attrName>
                                        </p:attrNameLst>
                                      </p:cBhvr>
                                      <p:tavLst>
                                        <p:tav tm="0">
                                          <p:val>
                                            <p:strVal val="#ppt_h"/>
                                          </p:val>
                                        </p:tav>
                                        <p:tav tm="100000">
                                          <p:val>
                                            <p:strVal val="#ppt_h"/>
                                          </p:val>
                                        </p:tav>
                                      </p:tavLst>
                                    </p:anim>
                                    <p:animEffect transition="in" filter="fade">
                                      <p:cBhvr>
                                        <p:cTn id="34" dur="1000"/>
                                        <p:tgtEl>
                                          <p:spTgt spid="15"/>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
</p:tagLst>
</file>

<file path=ppt/theme/theme1.xml><?xml version="1.0" encoding="utf-8"?>
<a:theme xmlns:a="http://schemas.openxmlformats.org/drawingml/2006/main" name="第一PPT，www.1ppt.com">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314</TotalTime>
  <Words>1846</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dc:title>
  <dc:creator>第一PPT模板网-WWW.1PPT.COM</dc:creator>
  <cp:keywords>第一PPT模板网-WWW.1PPT.COM</cp:keywords>
  <dc:description>www.1ppt.com</dc:description>
  <cp:lastModifiedBy>faith123</cp:lastModifiedBy>
  <cp:revision>38</cp:revision>
  <dcterms:created xsi:type="dcterms:W3CDTF">2017-07-21T00:19:01Z</dcterms:created>
  <dcterms:modified xsi:type="dcterms:W3CDTF">2019-05-16T05:39:53Z</dcterms:modified>
</cp:coreProperties>
</file>