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photoAlbum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42" autoAdjust="0"/>
    <p:restoredTop sz="94660"/>
  </p:normalViewPr>
  <p:slideViewPr>
    <p:cSldViewPr>
      <p:cViewPr varScale="1">
        <p:scale>
          <a:sx n="76" d="100"/>
          <a:sy n="76" d="100"/>
        </p:scale>
        <p:origin x="142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7816D66-C8E1-4A7B-80F3-BA48C83A3990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7155E0A-AFDD-4FFD-95A6-75005F8E380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77671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131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11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931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56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61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903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366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008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3743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8784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7617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6033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689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7133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8663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4330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5434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0900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3204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5942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6531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2679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55E0A-AFDD-4FFD-95A6-75005F8E3808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155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EB00E-77C4-4CDC-84E7-A43B7E56D7B0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C22EC-096F-4386-BC6C-7FBA778672C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859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95735-91D3-4282-9860-4647D1B121D7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2C930-E821-46A0-A4EF-D6285A7C591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200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EA1E1-F1F4-4F5D-9C4E-1845FF6C23B7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2F946-F254-4BD3-BEC8-7B90290DE9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116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7BAEB-7607-4A33-8F1C-11C7E4E3F9E3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39D96-EF85-48D3-B963-A584083293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636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832B9-E54D-416C-838C-60D452CD0CF7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DB6B5-6602-4898-A870-9E7C889A5CE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759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E2E53-A29D-4301-B854-CA908C2BCFDC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AD0B1F-80A4-4652-808D-55CCB995E2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539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10BC1-AED8-4E68-A09B-DF1F66680E03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4BF435-1E2E-4E37-B0EA-8B99610D322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220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3699A-C36C-43C2-A91C-10725D344754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B0A374-6FBD-407C-9F4C-85734BD03AA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933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66777-1513-45CB-882C-D255593DDDA1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6D8C1C-652F-4599-8581-969D6C45ADD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797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5E519-858A-4893-BB36-F1405172B5D4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40A37-1DF8-46F8-9B39-E229A19508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61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61719-1562-4A13-851B-BFB54ED25C9B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BE3CE-5BC3-41F7-8AD0-08F004EBEF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58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5167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D0CE34E-62F1-42E4-865A-9A9A60C5EAF5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62B4BD0-5DB6-492A-B8C9-2E963FB4C76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37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 descr="艺术大魔法封面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48883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" descr="艺术大魔法内文2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 descr="艺术大魔法内文3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27584" y="2420888"/>
            <a:ext cx="735006" cy="2412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图表：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   </a:t>
            </a:r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                   </a:t>
            </a:r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             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论坛：</a:t>
            </a:r>
            <a:r>
              <a:rPr lang="en-US" altLang="zh-CN" sz="100" dirty="0">
                <a:solidFill>
                  <a:schemeClr val="bg1"/>
                </a:solidFill>
              </a:rPr>
              <a:t>www.1ppt.cn                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语文课件：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www.1ppt.com/kejian/yuwen/    </a:t>
            </a:r>
            <a:r>
              <a:rPr lang="zh-CN" altLang="en-US" sz="100" dirty="0">
                <a:solidFill>
                  <a:schemeClr val="bg1"/>
                </a:solidFill>
              </a:rPr>
              <a:t>数学课件：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www.1ppt.com/kejian/shuxue/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英语课件：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www.1ppt.com/kejian/yingyu/    </a:t>
            </a:r>
            <a:r>
              <a:rPr lang="zh-CN" altLang="en-US" sz="100" dirty="0">
                <a:solidFill>
                  <a:schemeClr val="bg1"/>
                </a:solidFill>
              </a:rPr>
              <a:t>美术课件：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www.1ppt.com/kejian/meishu/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科学课件：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www.1ppt.com/kejian/kexue/     </a:t>
            </a:r>
            <a:r>
              <a:rPr lang="zh-CN" altLang="en-US" sz="100" dirty="0">
                <a:solidFill>
                  <a:schemeClr val="bg1"/>
                </a:solidFill>
              </a:rPr>
              <a:t>物理课件：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www.1ppt.com/kejian/wuli/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化学课件：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www.1ppt.com/kejian/huaxue/  </a:t>
            </a:r>
            <a:r>
              <a:rPr lang="zh-CN" altLang="en-US" sz="100" dirty="0">
                <a:solidFill>
                  <a:schemeClr val="bg1"/>
                </a:solidFill>
              </a:rPr>
              <a:t>生物课件：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www.1ppt.com/kejian/shengwu/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地理课件：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www.1ppt.com/kejian/dili/          </a:t>
            </a:r>
            <a:r>
              <a:rPr lang="zh-CN" altLang="en-US" sz="100" dirty="0">
                <a:solidFill>
                  <a:schemeClr val="bg1"/>
                </a:solidFill>
              </a:rPr>
              <a:t>历史课件：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www.1ppt.com/kejian/lishi/        </a:t>
            </a:r>
          </a:p>
        </p:txBody>
      </p:sp>
      <p:pic>
        <p:nvPicPr>
          <p:cNvPr id="18434" name="图片 1" descr="艺术大魔法内文4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 descr="艺术大魔法内文5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 descr="艺术大魔法内文6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" descr="艺术大魔法内文7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1" descr="艺术大魔法内文8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 descr="艺术大魔法内文9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 descr="艺术大魔法内文10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1" descr="艺术大魔法内文11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" descr="艺术大魔法内文12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" descr="艺术大魔法内文13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1" descr="艺术大魔法内文14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1" descr="艺术大魔法内文15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1" descr="艺术大魔法内文16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1" descr="艺术大魔法内文17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图片 1" descr="艺术大魔法内文18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图片 1" descr="艺术大魔法内文19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1" descr="艺术大魔法内文20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35567"/>
            <a:ext cx="9144000" cy="4986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1" descr="艺术大魔法内文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0567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图片 1" descr="艺术大魔法内文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50" y="0"/>
            <a:ext cx="6286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图片 1" descr="艺术大魔法封底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71287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541</Words>
  <Application>Microsoft Office PowerPoint</Application>
  <PresentationFormat>全屏显示(4:3)</PresentationFormat>
  <Paragraphs>45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6" baseType="lpstr">
      <vt:lpstr>Arial</vt:lpstr>
      <vt:lpstr>Calibri</vt:lpstr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Sky123.Org</cp:lastModifiedBy>
  <cp:revision>8</cp:revision>
  <dcterms:created xsi:type="dcterms:W3CDTF">2012-09-06T07:01:00Z</dcterms:created>
  <dcterms:modified xsi:type="dcterms:W3CDTF">2019-11-23T07:28:52Z</dcterms:modified>
</cp:coreProperties>
</file>