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31" r:id="rId6"/>
    <p:sldId id="2841" r:id="rId7"/>
    <p:sldId id="2842" r:id="rId8"/>
    <p:sldId id="2829" r:id="rId9"/>
    <p:sldId id="2830" r:id="rId10"/>
    <p:sldId id="2827" r:id="rId11"/>
    <p:sldId id="2828" r:id="rId12"/>
    <p:sldId id="2838" r:id="rId13"/>
    <p:sldId id="2834" r:id="rId14"/>
    <p:sldId id="2835" r:id="rId15"/>
    <p:sldId id="2833" r:id="rId16"/>
    <p:sldId id="2836" r:id="rId17"/>
    <p:sldId id="2837" r:id="rId18"/>
    <p:sldId id="2839" r:id="rId19"/>
    <p:sldId id="2840" r:id="rId20"/>
    <p:sldId id="2826" r:id="rId21"/>
    <p:sldId id="283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69FE"/>
    <a:srgbClr val="1A3083"/>
    <a:srgbClr val="0E1A46"/>
    <a:srgbClr val="A35BD7"/>
    <a:srgbClr val="FFFFFF"/>
    <a:srgbClr val="F4AB63"/>
    <a:srgbClr val="A4D16D"/>
    <a:srgbClr val="DDEEC9"/>
    <a:srgbClr val="DE790F"/>
    <a:srgbClr val="DFF7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98" autoAdjust="0"/>
    <p:restoredTop sz="95317" autoAdjust="0"/>
  </p:normalViewPr>
  <p:slideViewPr>
    <p:cSldViewPr>
      <p:cViewPr varScale="1">
        <p:scale>
          <a:sx n="69" d="100"/>
          <a:sy n="69" d="100"/>
        </p:scale>
        <p:origin x="762" y="6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723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41753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19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97757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074536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195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406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032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851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5096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6042320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0834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571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2865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0222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5700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8182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589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044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3447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727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406974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</p:sldLayoutIdLst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pt.cn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pt.c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432678"/>
            <a:ext cx="6066045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8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自我介绍</a:t>
            </a:r>
            <a:r>
              <a:rPr lang="en-US" altLang="zh-CN" sz="8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80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5" y="3595097"/>
            <a:ext cx="583135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3600" dirty="0">
                <a:solidFill>
                  <a:schemeClr val="accent1"/>
                </a:solidFill>
                <a:cs typeface="Arial" panose="020B0604020202020204" pitchFamily="34" charset="0"/>
              </a:rPr>
              <a:t>SELF-INTRODUCTION PPT</a:t>
            </a:r>
            <a:endParaRPr lang="zh-CN" altLang="en-US" sz="3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49105" y="5201969"/>
            <a:ext cx="1907861" cy="34970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800" dirty="0">
                <a:solidFill>
                  <a:schemeClr val="accent1"/>
                </a:solidFill>
                <a:cs typeface="Arial" panose="020B0604020202020204" pitchFamily="34" charset="0"/>
              </a:rPr>
              <a:t>汇报人：</a:t>
            </a:r>
            <a:r>
              <a:rPr lang="en-US" altLang="zh-CN" sz="1800" dirty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18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13423" y="5088905"/>
            <a:ext cx="2453373" cy="56514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>
                <a:solidFill>
                  <a:schemeClr val="accent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600" dirty="0">
                <a:hlinkClick r:id="rId4"/>
              </a:rPr>
              <a:t>http://www.ppt.cn</a:t>
            </a:r>
            <a:endParaRPr lang="zh-CN" altLang="en-US" sz="1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352" y="1799771"/>
            <a:ext cx="12858397" cy="36331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          </a:t>
            </a:r>
            <a:endParaRPr lang="zh-CN" altLang="en-US" sz="253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2413427" y="2251479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2302815" y="4107648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7091961" y="2070915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091961" y="294043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7091961" y="380994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7091961" y="4679463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182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20XX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37918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92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53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04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60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20XX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8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89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37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15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6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20XX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62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35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42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00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337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88" y="3197145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69" y="2520647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20XX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652" y="2957618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68" y="2021876"/>
            <a:ext cx="3021981" cy="3154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9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99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529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43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89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58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858750" cy="723779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849105" y="2432678"/>
            <a:ext cx="579629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72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</a:t>
            </a:r>
            <a:endParaRPr lang="zh-CN" altLang="en-US" sz="72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49106" y="3595097"/>
            <a:ext cx="385207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49106" y="5232746"/>
            <a:ext cx="1926038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400" dirty="0">
                <a:solidFill>
                  <a:schemeClr val="accent1"/>
                </a:solidFill>
                <a:cs typeface="Arial" panose="020B0604020202020204" pitchFamily="34" charset="0"/>
              </a:rPr>
              <a:t>汇报人：</a:t>
            </a:r>
            <a:r>
              <a:rPr lang="en-US" altLang="zh-CN" sz="1400" dirty="0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endParaRPr lang="zh-CN" altLang="en-US" sz="14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413423" y="5150460"/>
            <a:ext cx="2453373" cy="44203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 lIns="36000" tIns="36000" rIns="36000" bIns="36000" anchor="ctr" anchorCtr="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" dirty="0">
                <a:solidFill>
                  <a:schemeClr val="accent1"/>
                </a:solidFill>
                <a:cs typeface="Arial" panose="020B0604020202020204" pitchFamily="34" charset="0"/>
              </a:rPr>
              <a:t>Report Person: </a:t>
            </a:r>
            <a:r>
              <a:rPr lang="en-US" altLang="zh-CN" sz="1200" dirty="0">
                <a:hlinkClick r:id="rId4"/>
              </a:rPr>
              <a:t>http://www.ppt.cn</a:t>
            </a:r>
            <a:endParaRPr lang="zh-CN" altLang="en-US" sz="12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144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  <p:bldP spid="11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自我介绍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63636"/>
      </a:accent1>
      <a:accent2>
        <a:srgbClr val="7F7F7F"/>
      </a:accent2>
      <a:accent3>
        <a:srgbClr val="363636"/>
      </a:accent3>
      <a:accent4>
        <a:srgbClr val="7F7F7F"/>
      </a:accent4>
      <a:accent5>
        <a:srgbClr val="363636"/>
      </a:accent5>
      <a:accent6>
        <a:srgbClr val="7F7F7F"/>
      </a:accent6>
      <a:hlink>
        <a:srgbClr val="363636"/>
      </a:hlink>
      <a:folHlink>
        <a:srgbClr val="7F7F7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3107</Words>
  <Application>Microsoft Office PowerPoint</Application>
  <PresentationFormat>自定义</PresentationFormat>
  <Paragraphs>249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7" baseType="lpstr"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自我介绍</dc:title>
  <dc:creator/>
  <cp:keywords>www.1ppt.com</cp:keywords>
  <cp:lastModifiedBy/>
  <cp:revision>1</cp:revision>
  <dcterms:created xsi:type="dcterms:W3CDTF">2016-12-18T14:19:19Z</dcterms:created>
  <dcterms:modified xsi:type="dcterms:W3CDTF">2019-11-22T06:33:33Z</dcterms:modified>
</cp:coreProperties>
</file>