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482" r:id="rId2"/>
    <p:sldId id="3483" r:id="rId3"/>
    <p:sldId id="3484" r:id="rId4"/>
    <p:sldId id="3485" r:id="rId5"/>
    <p:sldId id="3493" r:id="rId6"/>
    <p:sldId id="3494" r:id="rId7"/>
    <p:sldId id="3497" r:id="rId8"/>
    <p:sldId id="3502" r:id="rId9"/>
    <p:sldId id="3489" r:id="rId10"/>
    <p:sldId id="3490" r:id="rId11"/>
    <p:sldId id="3492" r:id="rId12"/>
    <p:sldId id="3503" r:id="rId13"/>
    <p:sldId id="3487" r:id="rId14"/>
    <p:sldId id="3488" r:id="rId15"/>
    <p:sldId id="3491" r:id="rId16"/>
    <p:sldId id="3501" r:id="rId17"/>
    <p:sldId id="3504" r:id="rId18"/>
    <p:sldId id="3486" r:id="rId19"/>
    <p:sldId id="3496" r:id="rId20"/>
    <p:sldId id="3498" r:id="rId21"/>
    <p:sldId id="3499" r:id="rId22"/>
    <p:sldId id="350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8F45"/>
    <a:srgbClr val="C00000"/>
    <a:srgbClr val="0C2744"/>
    <a:srgbClr val="0673AE"/>
    <a:srgbClr val="FE5817"/>
    <a:srgbClr val="5ED1E5"/>
    <a:srgbClr val="FFC000"/>
    <a:srgbClr val="F2F2F2"/>
    <a:srgbClr val="F59817"/>
    <a:srgbClr val="33A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5317" autoAdjust="0"/>
  </p:normalViewPr>
  <p:slideViewPr>
    <p:cSldViewPr>
      <p:cViewPr varScale="1">
        <p:scale>
          <a:sx n="73" d="100"/>
          <a:sy n="73" d="100"/>
        </p:scale>
        <p:origin x="588" y="54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857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538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248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335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549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999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18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878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74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796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999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633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180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57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798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0143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1779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359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27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146666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007769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6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pt.cn/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336275" y="2670312"/>
            <a:ext cx="55682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 To Preach POWERPOINT</a:t>
            </a:r>
            <a:endParaRPr lang="zh-CN" altLang="en-US" sz="2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56825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/</a:t>
            </a:r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自我介绍</a:t>
            </a:r>
            <a:r>
              <a:rPr lang="en-US" altLang="zh-CN" sz="40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6305702" y="4421270"/>
            <a:ext cx="48464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汇报人：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  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http://www.ppt.cn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29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  <p:bldP spid="14" grpId="0"/>
          <p:bldP spid="14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2" grpId="1"/>
          <p:bldP spid="13" grpId="0"/>
          <p:bldP spid="13" grpId="1"/>
          <p:bldP spid="14" grpId="0"/>
          <p:bldP spid="14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2771787" y="1755062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473194" y="1346809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2161242" y="3219656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4277086" y="4550818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6547743" y="1927997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4474035" y="5553205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5049538" y="664626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MH_Others_1"/>
          <p:cNvSpPr txBox="1"/>
          <p:nvPr>
            <p:custDataLst>
              <p:tags r:id="rId1"/>
            </p:custDataLst>
          </p:nvPr>
        </p:nvSpPr>
        <p:spPr>
          <a:xfrm>
            <a:off x="3794928" y="2436216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6" name="MH_Others_2"/>
          <p:cNvSpPr txBox="1"/>
          <p:nvPr>
            <p:custDataLst>
              <p:tags r:id="rId2"/>
            </p:custDataLst>
          </p:nvPr>
        </p:nvSpPr>
        <p:spPr>
          <a:xfrm>
            <a:off x="3809443" y="3451877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1"/>
          <p:cNvSpPr txBox="1"/>
          <p:nvPr>
            <p:custDataLst>
              <p:tags r:id="rId3"/>
            </p:custDataLst>
          </p:nvPr>
        </p:nvSpPr>
        <p:spPr>
          <a:xfrm>
            <a:off x="8170654" y="2725839"/>
            <a:ext cx="2311020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2"/>
          <p:cNvSpPr txBox="1"/>
          <p:nvPr>
            <p:custDataLst>
              <p:tags r:id="rId4"/>
            </p:custDataLst>
          </p:nvPr>
        </p:nvSpPr>
        <p:spPr>
          <a:xfrm>
            <a:off x="7287976" y="3644188"/>
            <a:ext cx="2311019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3"/>
          <p:cNvSpPr txBox="1"/>
          <p:nvPr>
            <p:custDataLst>
              <p:tags r:id="rId5"/>
            </p:custDataLst>
          </p:nvPr>
        </p:nvSpPr>
        <p:spPr>
          <a:xfrm>
            <a:off x="6425680" y="4562537"/>
            <a:ext cx="2290637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SubTitle_4"/>
          <p:cNvSpPr txBox="1"/>
          <p:nvPr>
            <p:custDataLst>
              <p:tags r:id="rId6"/>
            </p:custDataLst>
          </p:nvPr>
        </p:nvSpPr>
        <p:spPr>
          <a:xfrm>
            <a:off x="5454609" y="5480886"/>
            <a:ext cx="2399412" cy="53860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5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1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15" grpId="0"/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6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9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43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19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82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525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1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22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07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522" y="1889567"/>
            <a:ext cx="7174885" cy="1179903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532" y="1660159"/>
            <a:ext cx="4942684" cy="46044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71295" y="3410959"/>
            <a:ext cx="1673882" cy="144281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473" y="2479519"/>
            <a:ext cx="1419050" cy="93144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175" y="4129321"/>
            <a:ext cx="1058346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473" y="4853775"/>
            <a:ext cx="1419050" cy="95479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079" y="2271675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矩形 34"/>
          <p:cNvSpPr/>
          <p:nvPr/>
        </p:nvSpPr>
        <p:spPr>
          <a:xfrm>
            <a:off x="4003522" y="3539370"/>
            <a:ext cx="7174885" cy="1179903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532" y="3320763"/>
            <a:ext cx="4942684" cy="46044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19079" y="3946789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8" name="矩形 37"/>
          <p:cNvSpPr/>
          <p:nvPr/>
        </p:nvSpPr>
        <p:spPr>
          <a:xfrm>
            <a:off x="4003522" y="5218616"/>
            <a:ext cx="7174885" cy="117990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532" y="5000012"/>
            <a:ext cx="4942684" cy="46044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7" rIns="96435" bIns="48217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19079" y="5626034"/>
            <a:ext cx="6379590" cy="540574"/>
          </a:xfrm>
          <a:prstGeom prst="rect">
            <a:avLst/>
          </a:prstGeom>
          <a:noFill/>
        </p:spPr>
        <p:txBody>
          <a:bodyPr wrap="square" lIns="96435" tIns="48217" rIns="96435" bIns="4821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49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11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6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1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13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18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3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86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0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57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"/>
          <p:cNvSpPr>
            <a:spLocks/>
          </p:cNvSpPr>
          <p:nvPr/>
        </p:nvSpPr>
        <p:spPr bwMode="auto">
          <a:xfrm>
            <a:off x="1359362" y="1943747"/>
            <a:ext cx="1305161" cy="1305161"/>
          </a:xfrm>
          <a:custGeom>
            <a:avLst/>
            <a:gdLst>
              <a:gd name="T0" fmla="*/ 510 w 1020"/>
              <a:gd name="T1" fmla="*/ 0 h 1020"/>
              <a:gd name="T2" fmla="*/ 1020 w 1020"/>
              <a:gd name="T3" fmla="*/ 510 h 1020"/>
              <a:gd name="T4" fmla="*/ 1020 w 1020"/>
              <a:gd name="T5" fmla="*/ 510 h 1020"/>
              <a:gd name="T6" fmla="*/ 510 w 1020"/>
              <a:gd name="T7" fmla="*/ 1020 h 1020"/>
              <a:gd name="T8" fmla="*/ 510 w 1020"/>
              <a:gd name="T9" fmla="*/ 1020 h 1020"/>
              <a:gd name="T10" fmla="*/ 0 w 1020"/>
              <a:gd name="T11" fmla="*/ 510 h 1020"/>
              <a:gd name="T12" fmla="*/ 510 w 1020"/>
              <a:gd name="T13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0" h="1020">
                <a:moveTo>
                  <a:pt x="510" y="0"/>
                </a:moveTo>
                <a:lnTo>
                  <a:pt x="1020" y="510"/>
                </a:lnTo>
                <a:lnTo>
                  <a:pt x="1020" y="510"/>
                </a:lnTo>
                <a:lnTo>
                  <a:pt x="510" y="1020"/>
                </a:lnTo>
                <a:lnTo>
                  <a:pt x="510" y="1020"/>
                </a:lnTo>
                <a:lnTo>
                  <a:pt x="0" y="510"/>
                </a:lnTo>
                <a:lnTo>
                  <a:pt x="51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忠诚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2060769" y="1535494"/>
            <a:ext cx="3567054" cy="3563212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748817" y="3408341"/>
            <a:ext cx="2535547" cy="2535546"/>
          </a:xfrm>
          <a:custGeom>
            <a:avLst/>
            <a:gdLst>
              <a:gd name="T0" fmla="*/ 660 w 1320"/>
              <a:gd name="T1" fmla="*/ 0 h 1320"/>
              <a:gd name="T2" fmla="*/ 1320 w 1320"/>
              <a:gd name="T3" fmla="*/ 660 h 1320"/>
              <a:gd name="T4" fmla="*/ 1320 w 1320"/>
              <a:gd name="T5" fmla="*/ 660 h 1320"/>
              <a:gd name="T6" fmla="*/ 660 w 1320"/>
              <a:gd name="T7" fmla="*/ 1320 h 1320"/>
              <a:gd name="T8" fmla="*/ 0 w 1320"/>
              <a:gd name="T9" fmla="*/ 660 h 1320"/>
              <a:gd name="T10" fmla="*/ 660 w 1320"/>
              <a:gd name="T11" fmla="*/ 0 h 1320"/>
              <a:gd name="T12" fmla="*/ 660 w 1320"/>
              <a:gd name="T13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0" h="1320">
                <a:moveTo>
                  <a:pt x="660" y="0"/>
                </a:moveTo>
                <a:lnTo>
                  <a:pt x="1320" y="660"/>
                </a:lnTo>
                <a:lnTo>
                  <a:pt x="1320" y="660"/>
                </a:lnTo>
                <a:lnTo>
                  <a:pt x="660" y="1320"/>
                </a:lnTo>
                <a:lnTo>
                  <a:pt x="0" y="660"/>
                </a:lnTo>
                <a:lnTo>
                  <a:pt x="660" y="0"/>
                </a:lnTo>
                <a:lnTo>
                  <a:pt x="66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2864661" y="4739503"/>
            <a:ext cx="954793" cy="954792"/>
          </a:xfrm>
          <a:custGeom>
            <a:avLst/>
            <a:gdLst>
              <a:gd name="T0" fmla="*/ 307 w 613"/>
              <a:gd name="T1" fmla="*/ 0 h 613"/>
              <a:gd name="T2" fmla="*/ 613 w 613"/>
              <a:gd name="T3" fmla="*/ 307 h 613"/>
              <a:gd name="T4" fmla="*/ 307 w 613"/>
              <a:gd name="T5" fmla="*/ 613 h 613"/>
              <a:gd name="T6" fmla="*/ 0 w 613"/>
              <a:gd name="T7" fmla="*/ 307 h 613"/>
              <a:gd name="T8" fmla="*/ 307 w 613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3" h="613">
                <a:moveTo>
                  <a:pt x="307" y="0"/>
                </a:moveTo>
                <a:lnTo>
                  <a:pt x="613" y="307"/>
                </a:lnTo>
                <a:lnTo>
                  <a:pt x="307" y="613"/>
                </a:lnTo>
                <a:lnTo>
                  <a:pt x="0" y="307"/>
                </a:lnTo>
                <a:lnTo>
                  <a:pt x="30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"/>
          <p:cNvSpPr>
            <a:spLocks/>
          </p:cNvSpPr>
          <p:nvPr/>
        </p:nvSpPr>
        <p:spPr bwMode="auto">
          <a:xfrm>
            <a:off x="5135318" y="2116682"/>
            <a:ext cx="1141275" cy="1138036"/>
          </a:xfrm>
          <a:custGeom>
            <a:avLst/>
            <a:gdLst>
              <a:gd name="T0" fmla="*/ 528 w 1057"/>
              <a:gd name="T1" fmla="*/ 0 h 1054"/>
              <a:gd name="T2" fmla="*/ 1057 w 1057"/>
              <a:gd name="T3" fmla="*/ 527 h 1054"/>
              <a:gd name="T4" fmla="*/ 528 w 1057"/>
              <a:gd name="T5" fmla="*/ 1054 h 1054"/>
              <a:gd name="T6" fmla="*/ 510 w 1057"/>
              <a:gd name="T7" fmla="*/ 1037 h 1054"/>
              <a:gd name="T8" fmla="*/ 0 w 1057"/>
              <a:gd name="T9" fmla="*/ 527 h 1054"/>
              <a:gd name="T10" fmla="*/ 510 w 1057"/>
              <a:gd name="T11" fmla="*/ 17 h 1054"/>
              <a:gd name="T12" fmla="*/ 528 w 1057"/>
              <a:gd name="T13" fmla="*/ 0 h 1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7" h="1054">
                <a:moveTo>
                  <a:pt x="528" y="0"/>
                </a:moveTo>
                <a:lnTo>
                  <a:pt x="1057" y="527"/>
                </a:lnTo>
                <a:lnTo>
                  <a:pt x="528" y="1054"/>
                </a:lnTo>
                <a:lnTo>
                  <a:pt x="510" y="1037"/>
                </a:lnTo>
                <a:lnTo>
                  <a:pt x="0" y="527"/>
                </a:lnTo>
                <a:lnTo>
                  <a:pt x="510" y="17"/>
                </a:lnTo>
                <a:lnTo>
                  <a:pt x="52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"/>
          <p:cNvSpPr>
            <a:spLocks/>
          </p:cNvSpPr>
          <p:nvPr/>
        </p:nvSpPr>
        <p:spPr bwMode="auto">
          <a:xfrm>
            <a:off x="3061610" y="5741890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3637113" y="853311"/>
            <a:ext cx="560893" cy="558973"/>
          </a:xfrm>
          <a:custGeom>
            <a:avLst/>
            <a:gdLst>
              <a:gd name="T0" fmla="*/ 145 w 292"/>
              <a:gd name="T1" fmla="*/ 0 h 291"/>
              <a:gd name="T2" fmla="*/ 292 w 292"/>
              <a:gd name="T3" fmla="*/ 146 h 291"/>
              <a:gd name="T4" fmla="*/ 145 w 292"/>
              <a:gd name="T5" fmla="*/ 291 h 291"/>
              <a:gd name="T6" fmla="*/ 0 w 292"/>
              <a:gd name="T7" fmla="*/ 146 h 291"/>
              <a:gd name="T8" fmla="*/ 145 w 292"/>
              <a:gd name="T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291">
                <a:moveTo>
                  <a:pt x="145" y="0"/>
                </a:moveTo>
                <a:lnTo>
                  <a:pt x="292" y="146"/>
                </a:lnTo>
                <a:lnTo>
                  <a:pt x="145" y="291"/>
                </a:lnTo>
                <a:lnTo>
                  <a:pt x="0" y="146"/>
                </a:lnTo>
                <a:lnTo>
                  <a:pt x="14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632" y="3070196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066632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211039" y="401784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066632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211039" y="439227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020265" y="2621289"/>
            <a:ext cx="1535548" cy="1261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CHAPTER</a:t>
            </a:r>
            <a:endParaRPr lang="zh-CN" altLang="en-US" sz="2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24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21" grpId="0"/>
          <p:bldP spid="22" grpId="0"/>
          <p:bldP spid="23" grpId="0"/>
          <p:bldP spid="24" grpId="0"/>
          <p:bldP spid="25" grpId="0"/>
          <p:bldP spid="8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859" y="3399234"/>
            <a:ext cx="3675708" cy="679548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0821" y="3399234"/>
            <a:ext cx="3684606" cy="679548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958" y="1895073"/>
            <a:ext cx="4049674" cy="907007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0822" y="1895073"/>
            <a:ext cx="4064124" cy="907007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675" y="4735475"/>
            <a:ext cx="4081025" cy="907007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0820" y="4735475"/>
            <a:ext cx="4064117" cy="907007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1640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1640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1640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607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607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607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114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114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112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492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492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491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111" y="2656166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110" y="4164583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110" y="5764097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3130" y="2663295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3128" y="4171711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3128" y="5771226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5016109" y="2359512"/>
            <a:ext cx="2809304" cy="2809302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72" tIns="53572" rIns="53572" bIns="53572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8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3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-59920" y="0"/>
            <a:ext cx="4946175" cy="4794723"/>
          </a:xfrm>
          <a:custGeom>
            <a:avLst/>
            <a:gdLst>
              <a:gd name="T0" fmla="*/ 0 w 2580"/>
              <a:gd name="T1" fmla="*/ 0 h 2501"/>
              <a:gd name="T2" fmla="*/ 1987 w 2580"/>
              <a:gd name="T3" fmla="*/ 0 h 2501"/>
              <a:gd name="T4" fmla="*/ 2580 w 2580"/>
              <a:gd name="T5" fmla="*/ 593 h 2501"/>
              <a:gd name="T6" fmla="*/ 669 w 2580"/>
              <a:gd name="T7" fmla="*/ 2501 h 2501"/>
              <a:gd name="T8" fmla="*/ 0 w 2580"/>
              <a:gd name="T9" fmla="*/ 1832 h 2501"/>
              <a:gd name="T10" fmla="*/ 0 w 2580"/>
              <a:gd name="T11" fmla="*/ 0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0" h="2501">
                <a:moveTo>
                  <a:pt x="0" y="0"/>
                </a:moveTo>
                <a:lnTo>
                  <a:pt x="1987" y="0"/>
                </a:lnTo>
                <a:lnTo>
                  <a:pt x="2580" y="593"/>
                </a:lnTo>
                <a:lnTo>
                  <a:pt x="669" y="2501"/>
                </a:lnTo>
                <a:lnTo>
                  <a:pt x="0" y="18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46499" y="3428434"/>
            <a:ext cx="1118619" cy="1115947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4447698" y="926196"/>
            <a:ext cx="2116221" cy="2112904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368504" y="1245086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19" y="1"/>
            <a:ext cx="5551986" cy="7245810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0000 h 11658"/>
              <a:gd name="connsiteX5" fmla="*/ 0 w 10000"/>
              <a:gd name="connsiteY5" fmla="*/ 0 h 11658"/>
              <a:gd name="connsiteX0" fmla="*/ 0 w 10000"/>
              <a:gd name="connsiteY0" fmla="*/ 0 h 11658"/>
              <a:gd name="connsiteX1" fmla="*/ 4123 w 10000"/>
              <a:gd name="connsiteY1" fmla="*/ 0 h 11658"/>
              <a:gd name="connsiteX2" fmla="*/ 10000 w 10000"/>
              <a:gd name="connsiteY2" fmla="*/ 5244 h 11658"/>
              <a:gd name="connsiteX3" fmla="*/ 2783 w 10000"/>
              <a:gd name="connsiteY3" fmla="*/ 11658 h 11658"/>
              <a:gd name="connsiteX4" fmla="*/ 0 w 10000"/>
              <a:gd name="connsiteY4" fmla="*/ 11658 h 11658"/>
              <a:gd name="connsiteX5" fmla="*/ 0 w 10000"/>
              <a:gd name="connsiteY5" fmla="*/ 0 h 1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1658">
                <a:moveTo>
                  <a:pt x="0" y="0"/>
                </a:moveTo>
                <a:lnTo>
                  <a:pt x="4123" y="0"/>
                </a:lnTo>
                <a:lnTo>
                  <a:pt x="10000" y="5244"/>
                </a:lnTo>
                <a:lnTo>
                  <a:pt x="2783" y="11658"/>
                </a:lnTo>
                <a:lnTo>
                  <a:pt x="0" y="1165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-59919" y="2800277"/>
            <a:ext cx="4672706" cy="4439071"/>
          </a:xfrm>
          <a:custGeom>
            <a:avLst/>
            <a:gdLst>
              <a:gd name="T0" fmla="*/ 391 w 2300"/>
              <a:gd name="T1" fmla="*/ 0 h 2185"/>
              <a:gd name="T2" fmla="*/ 2300 w 2300"/>
              <a:gd name="T3" fmla="*/ 1910 h 2185"/>
              <a:gd name="T4" fmla="*/ 2026 w 2300"/>
              <a:gd name="T5" fmla="*/ 2185 h 2185"/>
              <a:gd name="T6" fmla="*/ 0 w 2300"/>
              <a:gd name="T7" fmla="*/ 2185 h 2185"/>
              <a:gd name="T8" fmla="*/ 0 w 2300"/>
              <a:gd name="T9" fmla="*/ 391 h 2185"/>
              <a:gd name="T10" fmla="*/ 391 w 2300"/>
              <a:gd name="T11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00" h="2185">
                <a:moveTo>
                  <a:pt x="391" y="0"/>
                </a:moveTo>
                <a:lnTo>
                  <a:pt x="2300" y="1910"/>
                </a:lnTo>
                <a:lnTo>
                  <a:pt x="2026" y="2185"/>
                </a:lnTo>
                <a:lnTo>
                  <a:pt x="0" y="2185"/>
                </a:lnTo>
                <a:lnTo>
                  <a:pt x="0" y="391"/>
                </a:lnTo>
                <a:lnTo>
                  <a:pt x="391" y="0"/>
                </a:lnTo>
                <a:close/>
              </a:path>
            </a:pathLst>
          </a:custGeom>
          <a:solidFill>
            <a:srgbClr val="CA8F45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336274" y="3137231"/>
            <a:ext cx="578173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6336276" y="4359715"/>
            <a:ext cx="29734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924096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3" grpId="0"/>
          <p:bldP spid="13" grpId="1"/>
          <p:bldP spid="14" grpId="0"/>
          <p:bldP spid="1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bt07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36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自定义设计方案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2311</Words>
  <Application>Microsoft Office PowerPoint</Application>
  <PresentationFormat>自定义</PresentationFormat>
  <Paragraphs>247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Calibri Light</vt:lpstr>
      <vt:lpstr>Impact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个人简介</dc:title>
  <dc:creator/>
  <cp:keywords>第一PPT模板网-WWW.1PPT.COM</cp:keywords>
  <cp:lastModifiedBy/>
  <cp:revision>1</cp:revision>
  <dcterms:created xsi:type="dcterms:W3CDTF">2016-11-10T17:34:02Z</dcterms:created>
  <dcterms:modified xsi:type="dcterms:W3CDTF">2019-11-22T06:07:56Z</dcterms:modified>
</cp:coreProperties>
</file>