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288" r:id="rId2"/>
    <p:sldId id="3281" r:id="rId3"/>
    <p:sldId id="3289" r:id="rId4"/>
    <p:sldId id="3170" r:id="rId5"/>
    <p:sldId id="3179" r:id="rId6"/>
    <p:sldId id="3290" r:id="rId7"/>
    <p:sldId id="3172" r:id="rId8"/>
    <p:sldId id="3177" r:id="rId9"/>
    <p:sldId id="3176" r:id="rId10"/>
    <p:sldId id="3171" r:id="rId11"/>
    <p:sldId id="3291" r:id="rId12"/>
    <p:sldId id="3174" r:id="rId13"/>
    <p:sldId id="3192" r:id="rId14"/>
    <p:sldId id="3169" r:id="rId15"/>
    <p:sldId id="3175" r:id="rId16"/>
    <p:sldId id="3292" r:id="rId17"/>
    <p:sldId id="3191" r:id="rId18"/>
    <p:sldId id="3173" r:id="rId19"/>
    <p:sldId id="3178" r:id="rId20"/>
    <p:sldId id="3294" r:id="rId21"/>
  </p:sldIdLst>
  <p:sldSz cx="12858750" cy="723265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>
          <p15:clr>
            <a:srgbClr val="A4A3A4"/>
          </p15:clr>
        </p15:guide>
        <p15:guide id="2" orient="horz" pos="4183">
          <p15:clr>
            <a:srgbClr val="A4A3A4"/>
          </p15:clr>
        </p15:guide>
        <p15:guide id="3" pos="4050">
          <p15:clr>
            <a:srgbClr val="A4A3A4"/>
          </p15:clr>
        </p15:guide>
        <p15:guide id="4" pos="7588">
          <p15:clr>
            <a:srgbClr val="A4A3A4"/>
          </p15:clr>
        </p15:guide>
        <p15:guide id="5" pos="376">
          <p15:clr>
            <a:srgbClr val="A4A3A4"/>
          </p15:clr>
        </p15:guide>
        <p15:guide id="6" pos="13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084E"/>
    <a:srgbClr val="BD8769"/>
    <a:srgbClr val="F16904"/>
    <a:srgbClr val="223D5E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6" autoAdjust="0"/>
    <p:restoredTop sz="92986" autoAdjust="0"/>
  </p:normalViewPr>
  <p:slideViewPr>
    <p:cSldViewPr>
      <p:cViewPr varScale="1">
        <p:scale>
          <a:sx n="73" d="100"/>
          <a:sy n="73" d="100"/>
        </p:scale>
        <p:origin x="918" y="54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 rot="10800000">
            <a:off x="7789539" y="-1"/>
            <a:ext cx="5068857" cy="131206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189015" y="584857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3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 rot="10800000">
            <a:off x="352" y="-11701"/>
            <a:ext cx="12858045" cy="332829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1" name="TextBox 23"/>
          <p:cNvSpPr txBox="1"/>
          <p:nvPr/>
        </p:nvSpPr>
        <p:spPr>
          <a:xfrm>
            <a:off x="4537125" y="3739834"/>
            <a:ext cx="3784501" cy="554480"/>
          </a:xfrm>
          <a:prstGeom prst="rect">
            <a:avLst/>
          </a:prstGeom>
          <a:noFill/>
        </p:spPr>
        <p:txBody>
          <a:bodyPr wrap="none" lIns="128494" tIns="64247" rIns="128494" bIns="64247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400" cap="all" dirty="0">
                <a:solidFill>
                  <a:srgbClr val="BE084E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Personal profile</a:t>
            </a:r>
            <a:endParaRPr lang="zh-CN" altLang="zh-CN" sz="2400" cap="all" dirty="0">
              <a:solidFill>
                <a:srgbClr val="BE084E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2867054" y="3015887"/>
            <a:ext cx="7738785" cy="960746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zh-CN" altLang="en-US" sz="5400" spc="600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个人简介幻灯片模板</a:t>
            </a:r>
          </a:p>
        </p:txBody>
      </p:sp>
      <p:sp>
        <p:nvSpPr>
          <p:cNvPr id="13" name="TextBox 4"/>
          <p:cNvSpPr txBox="1"/>
          <p:nvPr/>
        </p:nvSpPr>
        <p:spPr>
          <a:xfrm>
            <a:off x="3624779" y="4399874"/>
            <a:ext cx="5609193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cap="all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汇报人：</a:t>
            </a:r>
            <a:r>
              <a:rPr lang="en-US" altLang="zh-CN" sz="2000" cap="all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endParaRPr lang="zh-CN" altLang="zh-CN" sz="2000" cap="all" dirty="0">
              <a:solidFill>
                <a:srgbClr val="BE084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034739" y="1816125"/>
            <a:ext cx="2789273" cy="1360855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8000" spc="600" dirty="0">
                <a:solidFill>
                  <a:srgbClr val="BE084E"/>
                </a:solidFill>
                <a:latin typeface="Agency FB" panose="020B0503020202020204" pitchFamily="34" charset="0"/>
                <a:ea typeface="方正正准黑简体" panose="02000000000000000000" pitchFamily="2" charset="-122"/>
                <a:cs typeface="+mn-ea"/>
                <a:sym typeface="+mn-lt"/>
              </a:rPr>
              <a:t>20XX</a:t>
            </a:r>
            <a:endParaRPr lang="zh-CN" altLang="en-US" sz="8000" spc="600" dirty="0">
              <a:solidFill>
                <a:srgbClr val="BE084E"/>
              </a:solidFill>
              <a:latin typeface="Agency FB" panose="020B0503020202020204" pitchFamily="34" charset="0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83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3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9" name="MH_Number_1"/>
          <p:cNvSpPr/>
          <p:nvPr>
            <p:custDataLst>
              <p:tags r:id="rId1"/>
            </p:custDataLst>
          </p:nvPr>
        </p:nvSpPr>
        <p:spPr>
          <a:xfrm>
            <a:off x="6655460" y="2104241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Entry_1"/>
          <p:cNvSpPr/>
          <p:nvPr>
            <p:custDataLst>
              <p:tags r:id="rId2"/>
            </p:custDataLst>
          </p:nvPr>
        </p:nvSpPr>
        <p:spPr>
          <a:xfrm>
            <a:off x="7360417" y="2146144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Number_2"/>
          <p:cNvSpPr/>
          <p:nvPr>
            <p:custDataLst>
              <p:tags r:id="rId3"/>
            </p:custDataLst>
          </p:nvPr>
        </p:nvSpPr>
        <p:spPr>
          <a:xfrm>
            <a:off x="6655460" y="2973710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MH_Entry_2"/>
          <p:cNvSpPr/>
          <p:nvPr>
            <p:custDataLst>
              <p:tags r:id="rId4"/>
            </p:custDataLst>
          </p:nvPr>
        </p:nvSpPr>
        <p:spPr>
          <a:xfrm>
            <a:off x="7360417" y="3015614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Number_3"/>
          <p:cNvSpPr/>
          <p:nvPr>
            <p:custDataLst>
              <p:tags r:id="rId5"/>
            </p:custDataLst>
          </p:nvPr>
        </p:nvSpPr>
        <p:spPr>
          <a:xfrm>
            <a:off x="6655460" y="3843178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3"/>
          <p:cNvSpPr/>
          <p:nvPr>
            <p:custDataLst>
              <p:tags r:id="rId6"/>
            </p:custDataLst>
          </p:nvPr>
        </p:nvSpPr>
        <p:spPr>
          <a:xfrm>
            <a:off x="7360417" y="3885082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4"/>
          <p:cNvSpPr/>
          <p:nvPr>
            <p:custDataLst>
              <p:tags r:id="rId7"/>
            </p:custDataLst>
          </p:nvPr>
        </p:nvSpPr>
        <p:spPr>
          <a:xfrm>
            <a:off x="6655460" y="471264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1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1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4"/>
          <p:cNvSpPr/>
          <p:nvPr>
            <p:custDataLst>
              <p:tags r:id="rId8"/>
            </p:custDataLst>
          </p:nvPr>
        </p:nvSpPr>
        <p:spPr>
          <a:xfrm>
            <a:off x="7360417" y="4754549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9"/>
            </p:custDataLst>
          </p:nvPr>
        </p:nvSpPr>
        <p:spPr>
          <a:xfrm rot="5400000">
            <a:off x="865734" y="3277772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1"/>
          <p:cNvSpPr txBox="1"/>
          <p:nvPr>
            <p:custDataLst>
              <p:tags r:id="rId10"/>
            </p:custDataLst>
          </p:nvPr>
        </p:nvSpPr>
        <p:spPr>
          <a:xfrm>
            <a:off x="2713367" y="1719134"/>
            <a:ext cx="1769715" cy="3794384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/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/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/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/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/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/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/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/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/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/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/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/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/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/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/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/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/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/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650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650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650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/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/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/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/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/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11664" tIns="55832" rIns="111664" bIns="5583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96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96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/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/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/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/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/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/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/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/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/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/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/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12290" name="AutoShape 2"/>
          <p:cNvSpPr/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12293" name="AutoShape 5" descr="image4.png"/>
          <p:cNvSpPr/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/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12301" name="AutoShape 13"/>
          <p:cNvSpPr/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70">
              <a:cs typeface="Calibri" panose="020F0502020204030204" pitchFamily="34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49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49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49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99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99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49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49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699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/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/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/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/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/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/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/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/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/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/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/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/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/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/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/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/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/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/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/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/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/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/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/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/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/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/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/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/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/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/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/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/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/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/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/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/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/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/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/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/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/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305">
                <a:defRPr/>
              </a:pPr>
              <a:endParaRPr lang="zh-CN" altLang="en-US" sz="1805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305">
                <a:defRPr/>
              </a:pPr>
              <a:endParaRPr lang="zh-CN" altLang="en-US" sz="1805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305">
                <a:defRPr/>
              </a:pPr>
              <a:endParaRPr lang="zh-CN" altLang="en-US" sz="1805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just" defTabSz="91630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just" defTabSz="91630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/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none" anchor="ctr"/>
          <a:lstStyle/>
          <a:p>
            <a:pPr algn="just" defTabSz="916305">
              <a:lnSpc>
                <a:spcPct val="120000"/>
              </a:lnSpc>
              <a:defRPr/>
            </a:pPr>
            <a:endParaRPr lang="zh-CN" altLang="en-US" sz="780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/>
          <a:lstStyle/>
          <a:p>
            <a:pPr algn="just">
              <a:lnSpc>
                <a:spcPct val="120000"/>
              </a:lnSpc>
            </a:pPr>
            <a:endParaRPr lang="id-ID" sz="7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78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606" tIns="45802" rIns="91606" bIns="4580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606" tIns="45802" rIns="91606" bIns="4580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606" tIns="45802" rIns="91606" bIns="4580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606" tIns="45802" rIns="91606" bIns="4580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1" name="TextBox 23"/>
          <p:cNvSpPr txBox="1"/>
          <p:nvPr/>
        </p:nvSpPr>
        <p:spPr>
          <a:xfrm>
            <a:off x="4537125" y="3739834"/>
            <a:ext cx="3784501" cy="554480"/>
          </a:xfrm>
          <a:prstGeom prst="rect">
            <a:avLst/>
          </a:prstGeom>
          <a:noFill/>
        </p:spPr>
        <p:txBody>
          <a:bodyPr wrap="none" lIns="128494" tIns="64247" rIns="128494" bIns="64247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400" cap="all" dirty="0">
                <a:solidFill>
                  <a:srgbClr val="BE084E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Personal profile</a:t>
            </a:r>
            <a:endParaRPr lang="zh-CN" altLang="zh-CN" sz="2400" cap="all" dirty="0">
              <a:solidFill>
                <a:srgbClr val="BE084E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2559983" y="3015887"/>
            <a:ext cx="7738785" cy="960746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5400" spc="600" dirty="0">
                <a:solidFill>
                  <a:srgbClr val="BE084E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  <a:sym typeface="+mn-lt"/>
              </a:rPr>
              <a:t>THANK YOU</a:t>
            </a:r>
            <a:endParaRPr lang="zh-CN" altLang="en-US" sz="5400" spc="600" dirty="0">
              <a:solidFill>
                <a:srgbClr val="BE084E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3" name="TextBox 4"/>
          <p:cNvSpPr txBox="1"/>
          <p:nvPr/>
        </p:nvSpPr>
        <p:spPr>
          <a:xfrm>
            <a:off x="3624779" y="4399874"/>
            <a:ext cx="5609193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cap="all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汇报人：</a:t>
            </a:r>
            <a:r>
              <a:rPr lang="en-US" altLang="zh-CN" sz="2000" cap="all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endParaRPr lang="zh-CN" altLang="zh-CN" sz="2000" cap="all" dirty="0">
              <a:solidFill>
                <a:srgbClr val="BE084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034739" y="1955738"/>
            <a:ext cx="2789273" cy="1360855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8000" spc="600" dirty="0">
                <a:solidFill>
                  <a:srgbClr val="BE084E"/>
                </a:solidFill>
                <a:latin typeface="Agency FB" panose="020B0503020202020204" pitchFamily="34" charset="0"/>
                <a:ea typeface="方正正准黑简体" panose="02000000000000000000" pitchFamily="2" charset="-122"/>
                <a:cs typeface="+mn-ea"/>
                <a:sym typeface="+mn-lt"/>
              </a:rPr>
              <a:t>20XX</a:t>
            </a:r>
            <a:endParaRPr lang="zh-CN" altLang="en-US" sz="8000" spc="600" dirty="0">
              <a:solidFill>
                <a:srgbClr val="BE084E"/>
              </a:solidFill>
              <a:latin typeface="Agency FB" panose="020B0503020202020204" pitchFamily="34" charset="0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 rot="10800000">
            <a:off x="352" y="-11701"/>
            <a:ext cx="12858045" cy="33282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83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BA6D05B-DA81-4C3A-889D-C6041F7F6B9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2D81"/>
      </a:accent1>
      <a:accent2>
        <a:srgbClr val="E987B2"/>
      </a:accent2>
      <a:accent3>
        <a:srgbClr val="EA2D81"/>
      </a:accent3>
      <a:accent4>
        <a:srgbClr val="E987B2"/>
      </a:accent4>
      <a:accent5>
        <a:srgbClr val="EA2D81"/>
      </a:accent5>
      <a:accent6>
        <a:srgbClr val="E987B2"/>
      </a:accent6>
      <a:hlink>
        <a:srgbClr val="EA2D81"/>
      </a:hlink>
      <a:folHlink>
        <a:srgbClr val="E987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2046</Words>
  <Application>Microsoft Office PowerPoint</Application>
  <PresentationFormat>自定义</PresentationFormat>
  <Paragraphs>221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方正正准黑简体</vt:lpstr>
      <vt:lpstr>微软雅黑</vt:lpstr>
      <vt:lpstr>Agency FB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www.1ppt.com</cp:keywords>
  <cp:lastModifiedBy/>
  <cp:revision>2</cp:revision>
  <dcterms:created xsi:type="dcterms:W3CDTF">2016-10-17T14:00:00Z</dcterms:created>
  <dcterms:modified xsi:type="dcterms:W3CDTF">2019-11-22T06:03:54Z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