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4.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notesSlides/notesSlide20.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6" r:id="rId3"/>
    <p:sldId id="257" r:id="rId4"/>
    <p:sldId id="260" r:id="rId5"/>
    <p:sldId id="269" r:id="rId6"/>
    <p:sldId id="279" r:id="rId7"/>
    <p:sldId id="282" r:id="rId8"/>
    <p:sldId id="272" r:id="rId9"/>
    <p:sldId id="274" r:id="rId10"/>
    <p:sldId id="289" r:id="rId11"/>
    <p:sldId id="275" r:id="rId12"/>
    <p:sldId id="276" r:id="rId13"/>
    <p:sldId id="286" r:id="rId14"/>
    <p:sldId id="277" r:id="rId15"/>
    <p:sldId id="278" r:id="rId16"/>
    <p:sldId id="290" r:id="rId17"/>
    <p:sldId id="283" r:id="rId18"/>
    <p:sldId id="267" r:id="rId19"/>
    <p:sldId id="268" r:id="rId20"/>
    <p:sldId id="270" r:id="rId21"/>
    <p:sldId id="271" r:id="rId22"/>
    <p:sldId id="291" r:id="rId23"/>
    <p:sldId id="273" r:id="rId24"/>
    <p:sldId id="281" r:id="rId25"/>
    <p:sldId id="284" r:id="rId26"/>
    <p:sldId id="285" r:id="rId27"/>
    <p:sldId id="287" r:id="rId28"/>
    <p:sldId id="288"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9D9"/>
    <a:srgbClr val="003E6C"/>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101" d="100"/>
          <a:sy n="101" d="100"/>
        </p:scale>
        <p:origin x="696"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extLst>
              <c:ext xmlns:c16="http://schemas.microsoft.com/office/drawing/2014/chart" uri="{C3380CC4-5D6E-409C-BE32-E72D297353CC}">
                <c16:uniqueId val="{00000001-01BB-4DCE-8A9D-17C79908AD69}"/>
              </c:ext>
            </c:extLst>
          </c:dPt>
          <c:dPt>
            <c:idx val="1"/>
            <c:bubble3D val="0"/>
            <c:spPr>
              <a:solidFill>
                <a:schemeClr val="accent2"/>
              </a:solidFill>
              <a:ln w="19050">
                <a:noFill/>
              </a:ln>
              <a:effectLst/>
            </c:spPr>
            <c:extLst>
              <c:ext xmlns:c16="http://schemas.microsoft.com/office/drawing/2014/chart" uri="{C3380CC4-5D6E-409C-BE32-E72D297353CC}">
                <c16:uniqueId val="{00000003-01BB-4DCE-8A9D-17C79908AD69}"/>
              </c:ext>
            </c:extLst>
          </c:dPt>
          <c:dPt>
            <c:idx val="2"/>
            <c:bubble3D val="0"/>
            <c:spPr>
              <a:solidFill>
                <a:schemeClr val="bg1">
                  <a:lumMod val="75000"/>
                </a:schemeClr>
              </a:solidFill>
              <a:ln w="19050">
                <a:noFill/>
              </a:ln>
              <a:effectLst/>
            </c:spPr>
            <c:extLst>
              <c:ext xmlns:c16="http://schemas.microsoft.com/office/drawing/2014/chart" uri="{C3380CC4-5D6E-409C-BE32-E72D297353CC}">
                <c16:uniqueId val="{00000005-01BB-4DCE-8A9D-17C79908AD69}"/>
              </c:ext>
            </c:extLst>
          </c:dPt>
          <c:cat>
            <c:strRef>
              <c:f>Sheet1!$V$70:$V$72</c:f>
              <c:strCache>
                <c:ptCount val="3"/>
                <c:pt idx="0">
                  <c:v>A</c:v>
                </c:pt>
                <c:pt idx="2">
                  <c:v>B</c:v>
                </c:pt>
              </c:strCache>
            </c:strRef>
          </c:cat>
          <c:val>
            <c:numRef>
              <c:f>Sheet1!$W$70:$W$72</c:f>
              <c:numCache>
                <c:formatCode>General</c:formatCode>
                <c:ptCount val="3"/>
                <c:pt idx="0">
                  <c:v>9</c:v>
                </c:pt>
                <c:pt idx="2">
                  <c:v>1</c:v>
                </c:pt>
              </c:numCache>
            </c:numRef>
          </c:val>
          <c:extLst>
            <c:ext xmlns:c16="http://schemas.microsoft.com/office/drawing/2014/chart" uri="{C3380CC4-5D6E-409C-BE32-E72D297353CC}">
              <c16:uniqueId val="{00000006-01BB-4DCE-8A9D-17C79908AD69}"/>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extLst>
              <c:ext xmlns:c16="http://schemas.microsoft.com/office/drawing/2014/chart" uri="{C3380CC4-5D6E-409C-BE32-E72D297353CC}">
                <c16:uniqueId val="{00000001-717A-4EEC-A51B-C8F3EF28B2A6}"/>
              </c:ext>
            </c:extLst>
          </c:dPt>
          <c:dPt>
            <c:idx val="1"/>
            <c:bubble3D val="0"/>
            <c:spPr>
              <a:solidFill>
                <a:schemeClr val="accent2"/>
              </a:solidFill>
              <a:ln w="19050">
                <a:noFill/>
              </a:ln>
              <a:effectLst/>
            </c:spPr>
            <c:extLst>
              <c:ext xmlns:c16="http://schemas.microsoft.com/office/drawing/2014/chart" uri="{C3380CC4-5D6E-409C-BE32-E72D297353CC}">
                <c16:uniqueId val="{00000003-717A-4EEC-A51B-C8F3EF28B2A6}"/>
              </c:ext>
            </c:extLst>
          </c:dPt>
          <c:dPt>
            <c:idx val="2"/>
            <c:bubble3D val="0"/>
            <c:spPr>
              <a:solidFill>
                <a:schemeClr val="bg1">
                  <a:lumMod val="75000"/>
                </a:schemeClr>
              </a:solidFill>
              <a:ln w="19050">
                <a:noFill/>
              </a:ln>
              <a:effectLst/>
            </c:spPr>
            <c:extLst>
              <c:ext xmlns:c16="http://schemas.microsoft.com/office/drawing/2014/chart" uri="{C3380CC4-5D6E-409C-BE32-E72D297353CC}">
                <c16:uniqueId val="{00000005-717A-4EEC-A51B-C8F3EF28B2A6}"/>
              </c:ext>
            </c:extLst>
          </c:dPt>
          <c:cat>
            <c:strRef>
              <c:f>Sheet1!$M$70:$M$72</c:f>
              <c:strCache>
                <c:ptCount val="3"/>
                <c:pt idx="0">
                  <c:v>A</c:v>
                </c:pt>
                <c:pt idx="2">
                  <c:v>B</c:v>
                </c:pt>
              </c:strCache>
            </c:strRef>
          </c:cat>
          <c:val>
            <c:numRef>
              <c:f>Sheet1!$N$70:$N$72</c:f>
              <c:numCache>
                <c:formatCode>General</c:formatCode>
                <c:ptCount val="3"/>
                <c:pt idx="0">
                  <c:v>5</c:v>
                </c:pt>
                <c:pt idx="2">
                  <c:v>5</c:v>
                </c:pt>
              </c:numCache>
            </c:numRef>
          </c:val>
          <c:extLst>
            <c:ext xmlns:c16="http://schemas.microsoft.com/office/drawing/2014/chart" uri="{C3380CC4-5D6E-409C-BE32-E72D297353CC}">
              <c16:uniqueId val="{00000006-717A-4EEC-A51B-C8F3EF28B2A6}"/>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extLst>
              <c:ext xmlns:c16="http://schemas.microsoft.com/office/drawing/2014/chart" uri="{C3380CC4-5D6E-409C-BE32-E72D297353CC}">
                <c16:uniqueId val="{00000001-D552-49AF-8353-0EC2B299307C}"/>
              </c:ext>
            </c:extLst>
          </c:dPt>
          <c:dPt>
            <c:idx val="1"/>
            <c:bubble3D val="0"/>
            <c:spPr>
              <a:solidFill>
                <a:schemeClr val="accent1"/>
              </a:solidFill>
              <a:ln w="19050">
                <a:noFill/>
              </a:ln>
              <a:effectLst/>
            </c:spPr>
            <c:extLst>
              <c:ext xmlns:c16="http://schemas.microsoft.com/office/drawing/2014/chart" uri="{C3380CC4-5D6E-409C-BE32-E72D297353CC}">
                <c16:uniqueId val="{00000003-D552-49AF-8353-0EC2B299307C}"/>
              </c:ext>
            </c:extLst>
          </c:dPt>
          <c:dPt>
            <c:idx val="2"/>
            <c:bubble3D val="0"/>
            <c:spPr>
              <a:solidFill>
                <a:schemeClr val="accent1"/>
              </a:solidFill>
              <a:ln w="19050">
                <a:noFill/>
              </a:ln>
              <a:effectLst/>
            </c:spPr>
            <c:extLst>
              <c:ext xmlns:c16="http://schemas.microsoft.com/office/drawing/2014/chart" uri="{C3380CC4-5D6E-409C-BE32-E72D297353CC}">
                <c16:uniqueId val="{00000005-D552-49AF-8353-0EC2B299307C}"/>
              </c:ext>
            </c:extLst>
          </c:dPt>
          <c:cat>
            <c:strRef>
              <c:f>Sheet1!$AF$70:$AF$72</c:f>
              <c:strCache>
                <c:ptCount val="3"/>
                <c:pt idx="0">
                  <c:v>A</c:v>
                </c:pt>
                <c:pt idx="2">
                  <c:v>B</c:v>
                </c:pt>
              </c:strCache>
            </c:strRef>
          </c:cat>
          <c:val>
            <c:numRef>
              <c:f>Sheet1!$AG$70:$AG$72</c:f>
              <c:numCache>
                <c:formatCode>General</c:formatCode>
                <c:ptCount val="3"/>
                <c:pt idx="0">
                  <c:v>23</c:v>
                </c:pt>
                <c:pt idx="2">
                  <c:v>77</c:v>
                </c:pt>
              </c:numCache>
            </c:numRef>
          </c:val>
          <c:extLst>
            <c:ext xmlns:c16="http://schemas.microsoft.com/office/drawing/2014/chart" uri="{C3380CC4-5D6E-409C-BE32-E72D297353CC}">
              <c16:uniqueId val="{00000006-D552-49AF-8353-0EC2B299307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1"/>
            </a:solidFill>
          </c:spPr>
          <c:invertIfNegative val="0"/>
          <c:dPt>
            <c:idx val="0"/>
            <c:invertIfNegative val="0"/>
            <c:bubble3D val="0"/>
            <c:extLst>
              <c:ext xmlns:c16="http://schemas.microsoft.com/office/drawing/2014/chart" uri="{C3380CC4-5D6E-409C-BE32-E72D297353CC}">
                <c16:uniqueId val="{00000000-5B34-4938-A239-72385F75BDEF}"/>
              </c:ext>
            </c:extLst>
          </c:dPt>
          <c:dPt>
            <c:idx val="1"/>
            <c:invertIfNegative val="0"/>
            <c:bubble3D val="0"/>
            <c:spPr>
              <a:solidFill>
                <a:schemeClr val="accent2"/>
              </a:solidFill>
            </c:spPr>
            <c:extLst>
              <c:ext xmlns:c16="http://schemas.microsoft.com/office/drawing/2014/chart" uri="{C3380CC4-5D6E-409C-BE32-E72D297353CC}">
                <c16:uniqueId val="{00000002-5B34-4938-A239-72385F75BDEF}"/>
              </c:ext>
            </c:extLst>
          </c:dPt>
          <c:dPt>
            <c:idx val="2"/>
            <c:invertIfNegative val="0"/>
            <c:bubble3D val="0"/>
            <c:extLst>
              <c:ext xmlns:c16="http://schemas.microsoft.com/office/drawing/2014/chart" uri="{C3380CC4-5D6E-409C-BE32-E72D297353CC}">
                <c16:uniqueId val="{00000003-5B34-4938-A239-72385F75BDEF}"/>
              </c:ext>
            </c:extLst>
          </c:dPt>
          <c:dPt>
            <c:idx val="3"/>
            <c:invertIfNegative val="0"/>
            <c:bubble3D val="0"/>
            <c:extLst>
              <c:ext xmlns:c16="http://schemas.microsoft.com/office/drawing/2014/chart" uri="{C3380CC4-5D6E-409C-BE32-E72D297353CC}">
                <c16:uniqueId val="{00000004-5B34-4938-A239-72385F75BDEF}"/>
              </c:ext>
            </c:extLst>
          </c:dPt>
          <c:dLbls>
            <c:spPr>
              <a:noFill/>
              <a:ln>
                <a:noFill/>
              </a:ln>
              <a:effectLst/>
            </c:spPr>
            <c:txPr>
              <a:bodyPr/>
              <a:lstStyle/>
              <a:p>
                <a:pPr>
                  <a:defRPr sz="1600" b="1">
                    <a:solidFill>
                      <a:schemeClr val="accent1"/>
                    </a:solidFill>
                    <a:latin typeface="微软雅黑" pitchFamily="34" charset="-122"/>
                    <a:ea typeface="微软雅黑" pitchFamily="34" charset="-122"/>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0%</c:formatCode>
                <c:ptCount val="4"/>
                <c:pt idx="0">
                  <c:v>0.2</c:v>
                </c:pt>
                <c:pt idx="1">
                  <c:v>0.5</c:v>
                </c:pt>
                <c:pt idx="2">
                  <c:v>0.7</c:v>
                </c:pt>
                <c:pt idx="3">
                  <c:v>1</c:v>
                </c:pt>
              </c:numCache>
            </c:numRef>
          </c:val>
          <c:extLst>
            <c:ext xmlns:c16="http://schemas.microsoft.com/office/drawing/2014/chart" uri="{C3380CC4-5D6E-409C-BE32-E72D297353CC}">
              <c16:uniqueId val="{00000005-5B34-4938-A239-72385F75BDEF}"/>
            </c:ext>
          </c:extLst>
        </c:ser>
        <c:dLbls>
          <c:showLegendKey val="0"/>
          <c:showVal val="1"/>
          <c:showCatName val="0"/>
          <c:showSerName val="0"/>
          <c:showPercent val="0"/>
          <c:showBubbleSize val="0"/>
        </c:dLbls>
        <c:gapWidth val="6"/>
        <c:overlap val="-98"/>
        <c:axId val="43566208"/>
        <c:axId val="43569536"/>
      </c:barChart>
      <c:catAx>
        <c:axId val="43566208"/>
        <c:scaling>
          <c:orientation val="minMax"/>
        </c:scaling>
        <c:delete val="1"/>
        <c:axPos val="b"/>
        <c:numFmt formatCode="General" sourceLinked="0"/>
        <c:majorTickMark val="out"/>
        <c:minorTickMark val="none"/>
        <c:tickLblPos val="none"/>
        <c:crossAx val="43569536"/>
        <c:crosses val="autoZero"/>
        <c:auto val="1"/>
        <c:lblAlgn val="ctr"/>
        <c:lblOffset val="100"/>
        <c:noMultiLvlLbl val="0"/>
      </c:catAx>
      <c:valAx>
        <c:axId val="43569536"/>
        <c:scaling>
          <c:orientation val="minMax"/>
        </c:scaling>
        <c:delete val="1"/>
        <c:axPos val="l"/>
        <c:numFmt formatCode="0%" sourceLinked="1"/>
        <c:majorTickMark val="out"/>
        <c:minorTickMark val="none"/>
        <c:tickLblPos val="none"/>
        <c:crossAx val="43566208"/>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063951092159261"/>
          <c:y val="4.4044129674703468E-2"/>
          <c:w val="0.53600634563756422"/>
          <c:h val="0.9558690889555358"/>
        </c:manualLayout>
      </c:layout>
      <c:doughnutChart>
        <c:varyColors val="1"/>
        <c:ser>
          <c:idx val="0"/>
          <c:order val="0"/>
          <c:tx>
            <c:strRef>
              <c:f>Sheet1!$B$1</c:f>
              <c:strCache>
                <c:ptCount val="1"/>
                <c:pt idx="0">
                  <c:v>Sales</c:v>
                </c:pt>
              </c:strCache>
            </c:strRef>
          </c:tx>
          <c:dPt>
            <c:idx val="0"/>
            <c:bubble3D val="0"/>
            <c:spPr>
              <a:solidFill>
                <a:schemeClr val="accent1">
                  <a:lumMod val="75000"/>
                </a:schemeClr>
              </a:solidFill>
            </c:spPr>
            <c:extLst>
              <c:ext xmlns:c16="http://schemas.microsoft.com/office/drawing/2014/chart" uri="{C3380CC4-5D6E-409C-BE32-E72D297353CC}">
                <c16:uniqueId val="{00000001-0D90-4F32-984A-D9C1302242F1}"/>
              </c:ext>
            </c:extLst>
          </c:dPt>
          <c:dPt>
            <c:idx val="1"/>
            <c:bubble3D val="0"/>
            <c:spPr>
              <a:solidFill>
                <a:schemeClr val="tx1">
                  <a:lumMod val="50000"/>
                  <a:lumOff val="50000"/>
                </a:schemeClr>
              </a:solidFill>
            </c:spPr>
            <c:extLst>
              <c:ext xmlns:c16="http://schemas.microsoft.com/office/drawing/2014/chart" uri="{C3380CC4-5D6E-409C-BE32-E72D297353CC}">
                <c16:uniqueId val="{00000003-0D90-4F32-984A-D9C1302242F1}"/>
              </c:ext>
            </c:extLst>
          </c:dPt>
          <c:dPt>
            <c:idx val="2"/>
            <c:bubble3D val="0"/>
            <c:spPr>
              <a:solidFill>
                <a:schemeClr val="bg1">
                  <a:lumMod val="75000"/>
                </a:schemeClr>
              </a:solidFill>
            </c:spPr>
            <c:extLst>
              <c:ext xmlns:c16="http://schemas.microsoft.com/office/drawing/2014/chart" uri="{C3380CC4-5D6E-409C-BE32-E72D297353CC}">
                <c16:uniqueId val="{00000005-0D90-4F32-984A-D9C1302242F1}"/>
              </c:ext>
            </c:extLst>
          </c:dPt>
          <c:cat>
            <c:strRef>
              <c:f>Sheet1!$A$2:$A$4</c:f>
              <c:strCache>
                <c:ptCount val="3"/>
                <c:pt idx="0">
                  <c:v>1st Qtr</c:v>
                </c:pt>
                <c:pt idx="1">
                  <c:v>2nd Qtr</c:v>
                </c:pt>
                <c:pt idx="2">
                  <c:v>3rd Qtr</c:v>
                </c:pt>
              </c:strCache>
            </c:strRef>
          </c:cat>
          <c:val>
            <c:numRef>
              <c:f>Sheet1!$B$2:$B$4</c:f>
              <c:numCache>
                <c:formatCode>General</c:formatCode>
                <c:ptCount val="3"/>
                <c:pt idx="0">
                  <c:v>40</c:v>
                </c:pt>
                <c:pt idx="1">
                  <c:v>35</c:v>
                </c:pt>
                <c:pt idx="2">
                  <c:v>25</c:v>
                </c:pt>
              </c:numCache>
            </c:numRef>
          </c:val>
          <c:extLst>
            <c:ext xmlns:c16="http://schemas.microsoft.com/office/drawing/2014/chart" uri="{C3380CC4-5D6E-409C-BE32-E72D297353CC}">
              <c16:uniqueId val="{00000006-0D90-4F32-984A-D9C1302242F1}"/>
            </c:ext>
          </c:extLst>
        </c:ser>
        <c:dLbls>
          <c:showLegendKey val="0"/>
          <c:showVal val="0"/>
          <c:showCatName val="0"/>
          <c:showSerName val="0"/>
          <c:showPercent val="0"/>
          <c:showBubbleSize val="0"/>
          <c:showLeaderLines val="1"/>
        </c:dLbls>
        <c:firstSliceAng val="356"/>
        <c:holeSize val="38"/>
      </c:doughnutChart>
      <c:spPr>
        <a:ln w="22225"/>
      </c:spPr>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27BEB-D6A0-4D9B-AF55-119A6422A509}" type="datetimeFigureOut">
              <a:rPr lang="zh-CN" altLang="en-US" smtClean="0"/>
              <a:t>2019/11/21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10940-1FDD-47F3-B6D6-3A4FB8AE5CA4}" type="slidenum">
              <a:rPr lang="zh-CN" altLang="en-US" smtClean="0"/>
              <a:t>‹#›</a:t>
            </a:fld>
            <a:endParaRPr lang="zh-CN" altLang="en-US"/>
          </a:p>
        </p:txBody>
      </p:sp>
    </p:spTree>
    <p:extLst>
      <p:ext uri="{BB962C8B-B14F-4D97-AF65-F5344CB8AC3E}">
        <p14:creationId xmlns:p14="http://schemas.microsoft.com/office/powerpoint/2010/main" val="34636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1</a:t>
            </a:fld>
            <a:endParaRPr lang="zh-CN" altLang="en-US"/>
          </a:p>
        </p:txBody>
      </p:sp>
    </p:spTree>
    <p:extLst>
      <p:ext uri="{BB962C8B-B14F-4D97-AF65-F5344CB8AC3E}">
        <p14:creationId xmlns:p14="http://schemas.microsoft.com/office/powerpoint/2010/main" val="1667326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2</a:t>
            </a:fld>
            <a:endParaRPr lang="zh-CN" altLang="en-US"/>
          </a:p>
        </p:txBody>
      </p:sp>
    </p:spTree>
    <p:extLst>
      <p:ext uri="{BB962C8B-B14F-4D97-AF65-F5344CB8AC3E}">
        <p14:creationId xmlns:p14="http://schemas.microsoft.com/office/powerpoint/2010/main" val="1574824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3</a:t>
            </a:fld>
            <a:endParaRPr lang="zh-CN" altLang="en-US"/>
          </a:p>
        </p:txBody>
      </p:sp>
    </p:spTree>
    <p:extLst>
      <p:ext uri="{BB962C8B-B14F-4D97-AF65-F5344CB8AC3E}">
        <p14:creationId xmlns:p14="http://schemas.microsoft.com/office/powerpoint/2010/main" val="386692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30452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551102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73636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48597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70980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9</a:t>
            </a:fld>
            <a:endParaRPr lang="zh-CN" altLang="en-US"/>
          </a:p>
        </p:txBody>
      </p:sp>
    </p:spTree>
    <p:extLst>
      <p:ext uri="{BB962C8B-B14F-4D97-AF65-F5344CB8AC3E}">
        <p14:creationId xmlns:p14="http://schemas.microsoft.com/office/powerpoint/2010/main" val="1129887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200417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832136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01206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31866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86104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15</a:t>
            </a:fld>
            <a:endParaRPr lang="zh-CN" altLang="en-US"/>
          </a:p>
        </p:txBody>
      </p:sp>
    </p:spTree>
    <p:extLst>
      <p:ext uri="{BB962C8B-B14F-4D97-AF65-F5344CB8AC3E}">
        <p14:creationId xmlns:p14="http://schemas.microsoft.com/office/powerpoint/2010/main" val="6355762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750616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978848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79184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196687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09106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21</a:t>
            </a:fld>
            <a:endParaRPr lang="zh-CN" altLang="en-US"/>
          </a:p>
        </p:txBody>
      </p:sp>
    </p:spTree>
    <p:extLst>
      <p:ext uri="{BB962C8B-B14F-4D97-AF65-F5344CB8AC3E}">
        <p14:creationId xmlns:p14="http://schemas.microsoft.com/office/powerpoint/2010/main" val="23270953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00702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67516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64295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817684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73255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10940-1FDD-47F3-B6D6-3A4FB8AE5CA4}" type="slidenum">
              <a:rPr lang="zh-CN" altLang="en-US" smtClean="0"/>
              <a:t>27</a:t>
            </a:fld>
            <a:endParaRPr lang="zh-CN" altLang="en-US"/>
          </a:p>
        </p:txBody>
      </p:sp>
    </p:spTree>
    <p:extLst>
      <p:ext uri="{BB962C8B-B14F-4D97-AF65-F5344CB8AC3E}">
        <p14:creationId xmlns:p14="http://schemas.microsoft.com/office/powerpoint/2010/main" val="2017755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p:transition spd="slow" advClick="0" advTm="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p:transition spd="slow" advClick="0" advTm="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p:transition spd="slow" advClick="0" advTm="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p:transition spd="slow" advClick="0" advTm="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p:transition spd="slow" advClick="0" advTm="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p:transition spd="slow" advClick="0" advTm="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p:transition spd="slow" advClick="0" advTm="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p:transition spd="slow" advClick="0" advTm="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p:transition spd="slow" advClick="0" advTm="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p:transition spd="slow" advClick="0" advTm="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p:transition spd="slow" advClick="0" advTm="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F1F1F1"/>
        </a:solidFill>
        <a:effectLst/>
      </p:bgPr>
    </p:bg>
    <p:spTree>
      <p:nvGrpSpPr>
        <p:cNvPr id="1" name=""/>
        <p:cNvGrpSpPr/>
        <p:nvPr/>
      </p:nvGrpSpPr>
      <p:grpSpPr>
        <a:xfrm>
          <a:off x="0" y="0"/>
          <a:ext cx="0" cy="0"/>
          <a:chOff x="0" y="0"/>
          <a:chExt cx="0" cy="0"/>
        </a:xfrm>
      </p:grpSpPr>
      <p:sp>
        <p:nvSpPr>
          <p:cNvPr id="2" name="矩形 1"/>
          <p:cNvSpPr/>
          <p:nvPr userDrawn="1"/>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矩形 2"/>
          <p:cNvSpPr/>
          <p:nvPr userDrawn="1"/>
        </p:nvSpPr>
        <p:spPr>
          <a:xfrm>
            <a:off x="0" y="584200"/>
            <a:ext cx="91440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标题 4"/>
          <p:cNvSpPr>
            <a:spLocks noGrp="1"/>
          </p:cNvSpPr>
          <p:nvPr>
            <p:ph type="title"/>
          </p:nvPr>
        </p:nvSpPr>
        <p:spPr>
          <a:xfrm>
            <a:off x="177800" y="104378"/>
            <a:ext cx="8229600" cy="378222"/>
          </a:xfrm>
        </p:spPr>
        <p:txBody>
          <a:bodyPr>
            <a:noAutofit/>
          </a:bodyPr>
          <a:lstStyle>
            <a:lvl1pPr algn="l">
              <a:defRPr sz="2400">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p>
        </p:txBody>
      </p:sp>
    </p:spTree>
    <p:extLst>
      <p:ext uri="{BB962C8B-B14F-4D97-AF65-F5344CB8AC3E}">
        <p14:creationId xmlns:p14="http://schemas.microsoft.com/office/powerpoint/2010/main" val="1621084022"/>
      </p:ext>
    </p:extLst>
  </p:cSld>
  <p:clrMapOvr>
    <a:masterClrMapping/>
  </p:clrMapOvr>
  <p:transition spd="slow" advClick="0" advTm="0">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7980498"/>
      </p:ext>
    </p:extLst>
  </p:cSld>
  <p:clrMapOvr>
    <a:masterClrMapping/>
  </p:clrMapOvr>
  <p:transition spd="slow" advClick="0" advTm="0">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1F1F1"/>
        </a:solidFill>
        <a:effectLst/>
      </p:bgPr>
    </p:bg>
    <p:spTree>
      <p:nvGrpSpPr>
        <p:cNvPr id="1" name=""/>
        <p:cNvGrpSpPr/>
        <p:nvPr/>
      </p:nvGrpSpPr>
      <p:grpSpPr>
        <a:xfrm>
          <a:off x="0" y="0"/>
          <a:ext cx="0" cy="0"/>
          <a:chOff x="0" y="0"/>
          <a:chExt cx="0" cy="0"/>
        </a:xfrm>
      </p:grpSpPr>
      <p:cxnSp>
        <p:nvCxnSpPr>
          <p:cNvPr id="6" name="直接连接符 5"/>
          <p:cNvCxnSpPr/>
          <p:nvPr userDrawn="1"/>
        </p:nvCxnSpPr>
        <p:spPr>
          <a:xfrm>
            <a:off x="434414" y="667289"/>
            <a:ext cx="828092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4172722"/>
      </p:ext>
    </p:extLst>
  </p:cSld>
  <p:clrMapOvr>
    <a:masterClrMapping/>
  </p:clrMapOvr>
  <p:transition spd="slow" advClick="0" advTm="0">
    <p:comb/>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2019/11/21</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96104164"/>
      </p:ext>
    </p:extLst>
  </p:cSld>
  <p:clrMapOvr>
    <a:masterClrMapping/>
  </p:clrMapOvr>
  <p:transition spd="slow" advClick="0" advTm="0">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2019/11/21</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29709788"/>
      </p:ext>
    </p:extLst>
  </p:cSld>
  <p:clrMapOvr>
    <a:masterClrMapping/>
  </p:clrMapOvr>
  <p:transition spd="slow" advClick="0" advTm="0">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2019/11/21</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8" name="矩形 7"/>
          <p:cNvSpPr/>
          <p:nvPr userDrawn="1"/>
        </p:nvSpPr>
        <p:spPr>
          <a:xfrm>
            <a:off x="7067928" y="4792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1516161912"/>
      </p:ext>
    </p:extLst>
  </p:cSld>
  <p:clrMapOvr>
    <a:masterClrMapping/>
  </p:clrMapOvr>
  <p:transition spd="slow" advClick="0" advTm="0">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2019/11/21</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05815476"/>
      </p:ext>
    </p:extLst>
  </p:cSld>
  <p:clrMapOvr>
    <a:masterClrMapping/>
  </p:clrMapOvr>
  <p:transition spd="slow" advClick="0" advTm="0">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89233843"/>
      </p:ext>
    </p:extLst>
  </p:cSld>
  <p:clrMapOvr>
    <a:masterClrMapping/>
  </p:clrMapOvr>
  <p:transition spd="slow" advClick="0" advTm="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2019/11/21</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comb/>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2019/11/21</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128873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ransition spd="slow" advClick="0" advTm="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18" Type="http://schemas.openxmlformats.org/officeDocument/2006/relationships/image" Target="../media/image7.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6.png"/><Relationship Id="rId2" Type="http://schemas.openxmlformats.org/officeDocument/2006/relationships/tags" Target="../tags/tag3.xml"/><Relationship Id="rId16" Type="http://schemas.openxmlformats.org/officeDocument/2006/relationships/image" Target="../media/image3.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6.xml"/><Relationship Id="rId7" Type="http://schemas.openxmlformats.org/officeDocument/2006/relationships/notesSlide" Target="../notesSlides/notesSlide3.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slideLayout" Target="../slideLayouts/slideLayout1.xml"/><Relationship Id="rId5" Type="http://schemas.openxmlformats.org/officeDocument/2006/relationships/tags" Target="../tags/tag18.xml"/><Relationship Id="rId4" Type="http://schemas.openxmlformats.org/officeDocument/2006/relationships/tags" Target="../tags/tag17.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21.xml"/><Relationship Id="rId7" Type="http://schemas.openxmlformats.org/officeDocument/2006/relationships/notesSlide" Target="../notesSlides/notesSlide9.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1.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chart" Target="../charts/chart3.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26.xml"/><Relationship Id="rId7" Type="http://schemas.openxmlformats.org/officeDocument/2006/relationships/notesSlide" Target="../notesSlides/notesSlide15.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1.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31.xml"/><Relationship Id="rId7" Type="http://schemas.openxmlformats.org/officeDocument/2006/relationships/notesSlide" Target="../notesSlides/notesSlide21.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Layout" Target="../slideLayouts/slideLayout1.xml"/><Relationship Id="rId5" Type="http://schemas.openxmlformats.org/officeDocument/2006/relationships/tags" Target="../tags/tag33.xml"/><Relationship Id="rId4" Type="http://schemas.openxmlformats.org/officeDocument/2006/relationships/tags" Target="../tags/tag32.xml"/><Relationship Id="rId9"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24336" y="962025"/>
            <a:ext cx="2219128" cy="203527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6994" y="1587154"/>
            <a:ext cx="992268" cy="1403696"/>
          </a:xfrm>
          <a:prstGeom prst="rect">
            <a:avLst/>
          </a:prstGeom>
        </p:spPr>
      </p:pic>
      <p:pic>
        <p:nvPicPr>
          <p:cNvPr id="7" name="图片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426017" y="1077893"/>
            <a:ext cx="1488633" cy="1898928"/>
          </a:xfrm>
          <a:prstGeom prst="rect">
            <a:avLst/>
          </a:prstGeom>
        </p:spPr>
      </p:pic>
      <p:sp>
        <p:nvSpPr>
          <p:cNvPr id="15" name="矩形 14"/>
          <p:cNvSpPr/>
          <p:nvPr/>
        </p:nvSpPr>
        <p:spPr>
          <a:xfrm>
            <a:off x="0" y="2990850"/>
            <a:ext cx="9144000" cy="495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994713" y="251184"/>
            <a:ext cx="4912970" cy="4279038"/>
          </a:xfrm>
          <a:prstGeom prst="rect">
            <a:avLst/>
          </a:prstGeom>
        </p:spPr>
      </p:pic>
      <p:sp>
        <p:nvSpPr>
          <p:cNvPr id="16" name="文本框 15"/>
          <p:cNvSpPr txBox="1"/>
          <p:nvPr/>
        </p:nvSpPr>
        <p:spPr>
          <a:xfrm>
            <a:off x="1817470" y="3609832"/>
            <a:ext cx="5234125" cy="646331"/>
          </a:xfrm>
          <a:prstGeom prst="rect">
            <a:avLst/>
          </a:prstGeom>
          <a:noFill/>
        </p:spPr>
        <p:txBody>
          <a:bodyPr wrap="none" rtlCol="0">
            <a:spAutoFit/>
          </a:bodyPr>
          <a:lstStyle/>
          <a:p>
            <a:r>
              <a:rPr lang="zh-CN" altLang="en-US" sz="3600" b="1" dirty="0">
                <a:solidFill>
                  <a:schemeClr val="bg1"/>
                </a:solidFill>
                <a:latin typeface="+mj-ea"/>
                <a:ea typeface="+mj-ea"/>
              </a:rPr>
              <a:t>化学实验公开课</a:t>
            </a:r>
            <a:r>
              <a:rPr lang="en-US" altLang="zh-CN" sz="3600" b="1" dirty="0">
                <a:solidFill>
                  <a:schemeClr val="bg1"/>
                </a:solidFill>
                <a:latin typeface="+mj-ea"/>
                <a:ea typeface="+mj-ea"/>
              </a:rPr>
              <a:t>PPT</a:t>
            </a:r>
            <a:r>
              <a:rPr lang="zh-CN" altLang="en-US" sz="3600" b="1" dirty="0">
                <a:solidFill>
                  <a:schemeClr val="bg1"/>
                </a:solidFill>
                <a:latin typeface="+mj-ea"/>
                <a:ea typeface="+mj-ea"/>
              </a:rPr>
              <a:t>模板</a:t>
            </a:r>
          </a:p>
        </p:txBody>
      </p:sp>
      <p:sp>
        <p:nvSpPr>
          <p:cNvPr id="17" name="文本框 16"/>
          <p:cNvSpPr txBox="1"/>
          <p:nvPr/>
        </p:nvSpPr>
        <p:spPr>
          <a:xfrm>
            <a:off x="2815034" y="4277765"/>
            <a:ext cx="2201244" cy="300082"/>
          </a:xfrm>
          <a:prstGeom prst="rect">
            <a:avLst/>
          </a:prstGeom>
          <a:noFill/>
        </p:spPr>
        <p:txBody>
          <a:bodyPr wrap="none" rtlCol="0">
            <a:spAutoFit/>
          </a:bodyPr>
          <a:lstStyle/>
          <a:p>
            <a:r>
              <a:rPr lang="zh-CN" altLang="en-US" dirty="0">
                <a:solidFill>
                  <a:schemeClr val="bg1"/>
                </a:solidFill>
              </a:rPr>
              <a:t>汇报人：</a:t>
            </a:r>
            <a:r>
              <a:rPr lang="en-US" altLang="zh-CN" dirty="0">
                <a:solidFill>
                  <a:schemeClr val="bg1"/>
                </a:solidFill>
              </a:rPr>
              <a:t>PPT</a:t>
            </a:r>
            <a:r>
              <a:rPr lang="zh-CN" altLang="en-US" dirty="0">
                <a:solidFill>
                  <a:schemeClr val="bg1"/>
                </a:solidFill>
              </a:rPr>
              <a:t>     导师：</a:t>
            </a:r>
            <a:r>
              <a:rPr lang="en-US" altLang="zh-CN" dirty="0">
                <a:solidFill>
                  <a:schemeClr val="bg1"/>
                </a:solidFill>
              </a:rPr>
              <a:t>PPT</a:t>
            </a:r>
            <a:endParaRPr lang="zh-CN" altLang="en-US" dirty="0">
              <a:solidFill>
                <a:schemeClr val="bg1"/>
              </a:solidFill>
            </a:endParaRPr>
          </a:p>
        </p:txBody>
      </p:sp>
      <p:pic>
        <p:nvPicPr>
          <p:cNvPr id="4" name="图片 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890816" y="2476242"/>
            <a:ext cx="798510" cy="518117"/>
          </a:xfrm>
          <a:prstGeom prst="rect">
            <a:avLst/>
          </a:prstGeom>
        </p:spPr>
      </p:pic>
    </p:spTree>
    <p:extLst>
      <p:ext uri="{BB962C8B-B14F-4D97-AF65-F5344CB8AC3E}">
        <p14:creationId xmlns:p14="http://schemas.microsoft.com/office/powerpoint/2010/main" val="296837637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750"/>
                                        <p:tgtEl>
                                          <p:spTgt spid="15"/>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750"/>
                                        <p:tgtEl>
                                          <p:spTgt spid="7"/>
                                        </p:tgtEl>
                                      </p:cBhvr>
                                    </p:animEffect>
                                  </p:childTnLst>
                                </p:cTn>
                              </p:par>
                            </p:childTnLst>
                          </p:cTn>
                        </p:par>
                        <p:par>
                          <p:cTn id="12" fill="hold">
                            <p:stCondLst>
                              <p:cond delay="1500"/>
                            </p:stCondLst>
                            <p:childTnLst>
                              <p:par>
                                <p:cTn id="13" presetID="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0-#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2500"/>
                            </p:stCondLst>
                            <p:childTnLst>
                              <p:par>
                                <p:cTn id="18" presetID="55"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strVal val="#ppt_w*0.70"/>
                                          </p:val>
                                        </p:tav>
                                        <p:tav tm="100000">
                                          <p:val>
                                            <p:strVal val="#ppt_w"/>
                                          </p:val>
                                        </p:tav>
                                      </p:tavLst>
                                    </p:anim>
                                    <p:anim calcmode="lin" valueType="num">
                                      <p:cBhvr>
                                        <p:cTn id="21" dur="1000" fill="hold"/>
                                        <p:tgtEl>
                                          <p:spTgt spid="5"/>
                                        </p:tgtEl>
                                        <p:attrNameLst>
                                          <p:attrName>ppt_h</p:attrName>
                                        </p:attrNameLst>
                                      </p:cBhvr>
                                      <p:tavLst>
                                        <p:tav tm="0">
                                          <p:val>
                                            <p:strVal val="#ppt_h"/>
                                          </p:val>
                                        </p:tav>
                                        <p:tav tm="100000">
                                          <p:val>
                                            <p:strVal val="#ppt_h"/>
                                          </p:val>
                                        </p:tav>
                                      </p:tavLst>
                                    </p:anim>
                                    <p:animEffect transition="in" filter="fade">
                                      <p:cBhvr>
                                        <p:cTn id="22" dur="1000"/>
                                        <p:tgtEl>
                                          <p:spTgt spid="5"/>
                                        </p:tgtEl>
                                      </p:cBhvr>
                                    </p:animEffect>
                                  </p:childTnLst>
                                </p:cTn>
                              </p:par>
                            </p:childTnLst>
                          </p:cTn>
                        </p:par>
                        <p:par>
                          <p:cTn id="23" fill="hold">
                            <p:stCondLst>
                              <p:cond delay="3500"/>
                            </p:stCondLst>
                            <p:childTnLst>
                              <p:par>
                                <p:cTn id="24" presetID="2" presetClass="entr" presetSubtype="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0" fill="hold"/>
                                        <p:tgtEl>
                                          <p:spTgt spid="8"/>
                                        </p:tgtEl>
                                        <p:attrNameLst>
                                          <p:attrName>ppt_x</p:attrName>
                                        </p:attrNameLst>
                                      </p:cBhvr>
                                      <p:tavLst>
                                        <p:tav tm="0">
                                          <p:val>
                                            <p:strVal val="1+#ppt_w/2"/>
                                          </p:val>
                                        </p:tav>
                                        <p:tav tm="100000">
                                          <p:val>
                                            <p:strVal val="#ppt_x"/>
                                          </p:val>
                                        </p:tav>
                                      </p:tavLst>
                                    </p:anim>
                                    <p:anim calcmode="lin" valueType="num">
                                      <p:cBhvr additive="base">
                                        <p:cTn id="27" dur="10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4500"/>
                            </p:stCondLst>
                            <p:childTnLst>
                              <p:par>
                                <p:cTn id="29" presetID="4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55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6"/>
                                        </p:tgtEl>
                                        <p:attrNameLst>
                                          <p:attrName>style.visibility</p:attrName>
                                        </p:attrNameLst>
                                      </p:cBhvr>
                                      <p:to>
                                        <p:strVal val="visible"/>
                                      </p:to>
                                    </p:set>
                                    <p:anim by="(-#ppt_w*2)" calcmode="lin" valueType="num">
                                      <p:cBhvr rctx="PPT">
                                        <p:cTn id="37" dur="500" autoRev="1" fill="hold">
                                          <p:stCondLst>
                                            <p:cond delay="0"/>
                                          </p:stCondLst>
                                        </p:cTn>
                                        <p:tgtEl>
                                          <p:spTgt spid="16"/>
                                        </p:tgtEl>
                                        <p:attrNameLst>
                                          <p:attrName>ppt_w</p:attrName>
                                        </p:attrNameLst>
                                      </p:cBhvr>
                                    </p:anim>
                                    <p:anim by="(#ppt_w*0.50)" calcmode="lin" valueType="num">
                                      <p:cBhvr>
                                        <p:cTn id="38" dur="500" decel="50000" autoRev="1" fill="hold">
                                          <p:stCondLst>
                                            <p:cond delay="0"/>
                                          </p:stCondLst>
                                        </p:cTn>
                                        <p:tgtEl>
                                          <p:spTgt spid="16"/>
                                        </p:tgtEl>
                                        <p:attrNameLst>
                                          <p:attrName>ppt_x</p:attrName>
                                        </p:attrNameLst>
                                      </p:cBhvr>
                                    </p:anim>
                                    <p:anim from="(-#ppt_h/2)" to="(#ppt_y)" calcmode="lin" valueType="num">
                                      <p:cBhvr>
                                        <p:cTn id="39" dur="1000" fill="hold">
                                          <p:stCondLst>
                                            <p:cond delay="0"/>
                                          </p:stCondLst>
                                        </p:cTn>
                                        <p:tgtEl>
                                          <p:spTgt spid="16"/>
                                        </p:tgtEl>
                                        <p:attrNameLst>
                                          <p:attrName>ppt_y</p:attrName>
                                        </p:attrNameLst>
                                      </p:cBhvr>
                                    </p:anim>
                                    <p:animRot by="21600000">
                                      <p:cBhvr>
                                        <p:cTn id="40" dur="1000" fill="hold">
                                          <p:stCondLst>
                                            <p:cond delay="0"/>
                                          </p:stCondLst>
                                        </p:cTn>
                                        <p:tgtEl>
                                          <p:spTgt spid="16"/>
                                        </p:tgtEl>
                                        <p:attrNameLst>
                                          <p:attrName>r</p:attrName>
                                        </p:attrNameLst>
                                      </p:cBhvr>
                                    </p:animRot>
                                  </p:childTnLst>
                                </p:cTn>
                              </p:par>
                            </p:childTnLst>
                          </p:cTn>
                        </p:par>
                        <p:par>
                          <p:cTn id="41" fill="hold">
                            <p:stCondLst>
                              <p:cond delay="7600"/>
                            </p:stCondLst>
                            <p:childTnLst>
                              <p:par>
                                <p:cTn id="42" presetID="42" presetClass="entr" presetSubtype="0"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anim calcmode="lin" valueType="num">
                                      <p:cBhvr>
                                        <p:cTn id="45" dur="500" fill="hold"/>
                                        <p:tgtEl>
                                          <p:spTgt spid="17"/>
                                        </p:tgtEl>
                                        <p:attrNameLst>
                                          <p:attrName>ppt_x</p:attrName>
                                        </p:attrNameLst>
                                      </p:cBhvr>
                                      <p:tavLst>
                                        <p:tav tm="0">
                                          <p:val>
                                            <p:strVal val="#ppt_x"/>
                                          </p:val>
                                        </p:tav>
                                        <p:tav tm="100000">
                                          <p:val>
                                            <p:strVal val="#ppt_x"/>
                                          </p:val>
                                        </p:tav>
                                      </p:tavLst>
                                    </p:anim>
                                    <p:anim calcmode="lin" valueType="num">
                                      <p:cBhvr>
                                        <p:cTn id="46"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0" y="840701"/>
            <a:ext cx="9144000" cy="34555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286994" y="3244504"/>
            <a:ext cx="992268" cy="1403696"/>
          </a:xfrm>
          <a:prstGeom prst="rect">
            <a:avLst/>
          </a:prstGeom>
        </p:spPr>
      </p:pic>
      <p:pic>
        <p:nvPicPr>
          <p:cNvPr id="7" name="图片 6"/>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26017" y="2735243"/>
            <a:ext cx="1488633" cy="1898928"/>
          </a:xfrm>
          <a:prstGeom prst="rect">
            <a:avLst/>
          </a:prstGeom>
        </p:spPr>
      </p:pic>
      <p:sp>
        <p:nvSpPr>
          <p:cNvPr id="15" name="矩形 14"/>
          <p:cNvSpPr/>
          <p:nvPr/>
        </p:nvSpPr>
        <p:spPr>
          <a:xfrm>
            <a:off x="0" y="4648200"/>
            <a:ext cx="9144000" cy="495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custDataLst>
              <p:tags r:id="rId1"/>
            </p:custDataLst>
          </p:nvPr>
        </p:nvSpPr>
        <p:spPr>
          <a:xfrm>
            <a:off x="5915819" y="3160539"/>
            <a:ext cx="2000250" cy="556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lvl="0" algn="ctr">
              <a:lnSpc>
                <a:spcPct val="120000"/>
              </a:lnSpc>
              <a:defRPr/>
            </a:pPr>
            <a:r>
              <a:rPr lang="zh-CN" altLang="en-US" sz="2000" b="1" dirty="0">
                <a:solidFill>
                  <a:srgbClr val="FFFFFF"/>
                </a:solidFill>
              </a:rPr>
              <a:t>单击添加标题</a:t>
            </a:r>
          </a:p>
        </p:txBody>
      </p:sp>
      <p:sp>
        <p:nvSpPr>
          <p:cNvPr id="12" name="矩形 11"/>
          <p:cNvSpPr/>
          <p:nvPr>
            <p:custDataLst>
              <p:tags r:id="rId2"/>
            </p:custDataLst>
          </p:nvPr>
        </p:nvSpPr>
        <p:spPr>
          <a:xfrm>
            <a:off x="5915819" y="2448545"/>
            <a:ext cx="2000250" cy="556022"/>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lvl="0" algn="ctr">
              <a:lnSpc>
                <a:spcPct val="120000"/>
              </a:lnSpc>
              <a:defRPr/>
            </a:pPr>
            <a:r>
              <a:rPr lang="zh-CN" altLang="en-US" sz="2000" b="1" dirty="0">
                <a:solidFill>
                  <a:srgbClr val="FFFFFF"/>
                </a:solidFill>
              </a:rPr>
              <a:t>单击添加标题</a:t>
            </a:r>
          </a:p>
        </p:txBody>
      </p:sp>
      <p:sp>
        <p:nvSpPr>
          <p:cNvPr id="13" name="矩形 12"/>
          <p:cNvSpPr/>
          <p:nvPr>
            <p:custDataLst>
              <p:tags r:id="rId3"/>
            </p:custDataLst>
          </p:nvPr>
        </p:nvSpPr>
        <p:spPr>
          <a:xfrm>
            <a:off x="2624932" y="2203276"/>
            <a:ext cx="1980010" cy="556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lvl="0" algn="ctr">
              <a:lnSpc>
                <a:spcPct val="120000"/>
              </a:lnSpc>
              <a:defRPr/>
            </a:pPr>
            <a:r>
              <a:rPr lang="zh-CN" altLang="en-US" sz="2000" b="1" dirty="0">
                <a:solidFill>
                  <a:srgbClr val="FFFFFF"/>
                </a:solidFill>
              </a:rPr>
              <a:t>单击添加标题</a:t>
            </a:r>
          </a:p>
        </p:txBody>
      </p:sp>
      <p:sp>
        <p:nvSpPr>
          <p:cNvPr id="14" name="矩形 13"/>
          <p:cNvSpPr/>
          <p:nvPr>
            <p:custDataLst>
              <p:tags r:id="rId4"/>
            </p:custDataLst>
          </p:nvPr>
        </p:nvSpPr>
        <p:spPr>
          <a:xfrm>
            <a:off x="2624932" y="1492474"/>
            <a:ext cx="1980010" cy="556022"/>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lnSpc>
                <a:spcPct val="120000"/>
              </a:lnSpc>
              <a:defRPr/>
            </a:pPr>
            <a:r>
              <a:rPr lang="zh-CN" altLang="en-US" sz="2000" b="1" dirty="0">
                <a:solidFill>
                  <a:srgbClr val="FFFFFF"/>
                </a:solidFill>
              </a:rPr>
              <a:t>单击添加标题</a:t>
            </a:r>
          </a:p>
        </p:txBody>
      </p:sp>
      <p:sp>
        <p:nvSpPr>
          <p:cNvPr id="18" name="TextBox 15"/>
          <p:cNvSpPr txBox="1">
            <a:spLocks noChangeArrowheads="1"/>
          </p:cNvSpPr>
          <p:nvPr>
            <p:custDataLst>
              <p:tags r:id="rId5"/>
            </p:custDataLst>
          </p:nvPr>
        </p:nvSpPr>
        <p:spPr bwMode="auto">
          <a:xfrm>
            <a:off x="4530393" y="1516569"/>
            <a:ext cx="5693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nchorCtr="1">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700" b="1" dirty="0">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rPr>
              <a:t>01</a:t>
            </a:r>
            <a:endParaRPr lang="zh-CN" altLang="en-US" sz="675" b="1" dirty="0">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9" name="TextBox 16"/>
          <p:cNvSpPr txBox="1">
            <a:spLocks noChangeArrowheads="1"/>
          </p:cNvSpPr>
          <p:nvPr>
            <p:custDataLst>
              <p:tags r:id="rId6"/>
            </p:custDataLst>
          </p:nvPr>
        </p:nvSpPr>
        <p:spPr bwMode="auto">
          <a:xfrm>
            <a:off x="4530393" y="2227372"/>
            <a:ext cx="5693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nchorCtr="1">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700" b="1" dirty="0">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rPr>
              <a:t>02</a:t>
            </a:r>
            <a:endParaRPr lang="zh-CN" altLang="en-US" sz="675" b="1" dirty="0">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0" name="TextBox 17"/>
          <p:cNvSpPr txBox="1">
            <a:spLocks noChangeArrowheads="1"/>
          </p:cNvSpPr>
          <p:nvPr>
            <p:custDataLst>
              <p:tags r:id="rId7"/>
            </p:custDataLst>
          </p:nvPr>
        </p:nvSpPr>
        <p:spPr bwMode="auto">
          <a:xfrm>
            <a:off x="5345099" y="2464947"/>
            <a:ext cx="5854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nchorCtr="1">
            <a:sp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defRPr/>
            </a:pPr>
            <a:r>
              <a:rPr lang="en-US" altLang="zh-CN" sz="2800" b="1" dirty="0">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rPr>
              <a:t>03</a:t>
            </a:r>
            <a:endParaRPr lang="zh-CN" altLang="en-US" sz="800" b="1" dirty="0">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1" name="TextBox 18"/>
          <p:cNvSpPr txBox="1">
            <a:spLocks noChangeArrowheads="1"/>
          </p:cNvSpPr>
          <p:nvPr>
            <p:custDataLst>
              <p:tags r:id="rId8"/>
            </p:custDataLst>
          </p:nvPr>
        </p:nvSpPr>
        <p:spPr bwMode="auto">
          <a:xfrm>
            <a:off x="5353114" y="3184634"/>
            <a:ext cx="5693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nchorCtr="1">
            <a:sp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defRPr/>
            </a:pPr>
            <a:r>
              <a:rPr lang="en-US" altLang="zh-CN" sz="2700" b="1">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rPr>
              <a:t>04</a:t>
            </a:r>
            <a:endParaRPr lang="zh-CN" altLang="en-US" sz="675" b="1">
              <a:solidFill>
                <a:srgbClr val="0070C0"/>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pic>
        <p:nvPicPr>
          <p:cNvPr id="22" name="Picture 3"/>
          <p:cNvPicPr>
            <a:picLocks noChangeAspect="1" noChangeArrowheads="1"/>
          </p:cNvPicPr>
          <p:nvPr>
            <p:custDataLst>
              <p:tags r:id="rId9"/>
            </p:custDataLst>
          </p:nvPr>
        </p:nvPicPr>
        <p:blipFill>
          <a:blip r:embed="rId17" cstate="screen">
            <a:extLst>
              <a:ext uri="{28A0092B-C50C-407E-A947-70E740481C1C}">
                <a14:useLocalDpi xmlns:a14="http://schemas.microsoft.com/office/drawing/2010/main"/>
              </a:ext>
            </a:extLst>
          </a:blip>
          <a:srcRect/>
          <a:stretch>
            <a:fillRect/>
          </a:stretch>
        </p:blipFill>
        <p:spPr bwMode="auto">
          <a:xfrm>
            <a:off x="5376467" y="990030"/>
            <a:ext cx="40481" cy="2889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3"/>
          <p:cNvPicPr>
            <a:picLocks noChangeAspect="1" noChangeArrowheads="1"/>
          </p:cNvPicPr>
          <p:nvPr>
            <p:custDataLst>
              <p:tags r:id="rId10"/>
            </p:custDataLst>
          </p:nvPr>
        </p:nvPicPr>
        <p:blipFill>
          <a:blip r:embed="rId18" cstate="screen">
            <a:extLst>
              <a:ext uri="{28A0092B-C50C-407E-A947-70E740481C1C}">
                <a14:useLocalDpi xmlns:a14="http://schemas.microsoft.com/office/drawing/2010/main"/>
              </a:ext>
            </a:extLst>
          </a:blip>
          <a:srcRect/>
          <a:stretch>
            <a:fillRect/>
          </a:stretch>
        </p:blipFill>
        <p:spPr bwMode="auto">
          <a:xfrm>
            <a:off x="5103812" y="1287686"/>
            <a:ext cx="42863" cy="2889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文本框 15"/>
          <p:cNvSpPr txBox="1">
            <a:spLocks noChangeArrowheads="1"/>
          </p:cNvSpPr>
          <p:nvPr>
            <p:custDataLst>
              <p:tags r:id="rId11"/>
            </p:custDataLst>
          </p:nvPr>
        </p:nvSpPr>
        <p:spPr bwMode="auto">
          <a:xfrm rot="16200000">
            <a:off x="7052953" y="318593"/>
            <a:ext cx="553998" cy="1598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r"/>
            <a:r>
              <a:rPr lang="en-US" altLang="zh-CN" sz="2400" dirty="0">
                <a:solidFill>
                  <a:srgbClr val="0070C0"/>
                </a:solidFill>
                <a:latin typeface="微软雅黑" panose="020B0503020204020204" pitchFamily="34" charset="-122"/>
                <a:ea typeface="微软雅黑" panose="020B0503020204020204" pitchFamily="34" charset="-122"/>
              </a:rPr>
              <a:t>Contents</a:t>
            </a:r>
          </a:p>
        </p:txBody>
      </p:sp>
      <p:sp>
        <p:nvSpPr>
          <p:cNvPr id="25" name="矩形 24"/>
          <p:cNvSpPr/>
          <p:nvPr>
            <p:custDataLst>
              <p:tags r:id="rId12"/>
            </p:custDataLst>
          </p:nvPr>
        </p:nvSpPr>
        <p:spPr>
          <a:xfrm>
            <a:off x="6206133" y="413802"/>
            <a:ext cx="1123819" cy="442913"/>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200" b="1" dirty="0">
                <a:solidFill>
                  <a:srgbClr val="0070C0"/>
                </a:solidFill>
                <a:latin typeface="微软雅黑" panose="020B0503020204020204" pitchFamily="34" charset="-122"/>
                <a:ea typeface="微软雅黑" panose="020B0503020204020204" pitchFamily="34" charset="-122"/>
              </a:rPr>
              <a:t>目录</a:t>
            </a:r>
          </a:p>
        </p:txBody>
      </p:sp>
    </p:spTree>
    <p:extLst>
      <p:ext uri="{BB962C8B-B14F-4D97-AF65-F5344CB8AC3E}">
        <p14:creationId xmlns:p14="http://schemas.microsoft.com/office/powerpoint/2010/main" val="224475452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down)">
                                      <p:cBhvr>
                                        <p:cTn id="18" dur="500"/>
                                        <p:tgtEl>
                                          <p:spTgt spid="22"/>
                                        </p:tgtEl>
                                      </p:cBhvr>
                                    </p:animEffect>
                                  </p:childTnLst>
                                </p:cTn>
                              </p:par>
                              <p:par>
                                <p:cTn id="19" presetID="22" presetClass="entr" presetSubtype="4"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ipe(down)">
                                      <p:cBhvr>
                                        <p:cTn id="21" dur="500"/>
                                        <p:tgtEl>
                                          <p:spTgt spid="23"/>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par>
                          <p:cTn id="34" fill="hold">
                            <p:stCondLst>
                              <p:cond delay="3000"/>
                            </p:stCondLst>
                            <p:childTnLst>
                              <p:par>
                                <p:cTn id="35" presetID="22" presetClass="entr" presetSubtype="2"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right)">
                                      <p:cBhvr>
                                        <p:cTn id="37" dur="500"/>
                                        <p:tgtEl>
                                          <p:spTgt spid="13"/>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P spid="19" grpId="0"/>
      <p:bldP spid="20" grpId="0"/>
      <p:bldP spid="21"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0" y="840701"/>
            <a:ext cx="9144000" cy="34555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86994" y="3244504"/>
            <a:ext cx="992268" cy="1403696"/>
          </a:xfrm>
          <a:prstGeom prst="rect">
            <a:avLst/>
          </a:prstGeom>
        </p:spPr>
      </p:pic>
      <p:pic>
        <p:nvPicPr>
          <p:cNvPr id="33" name="图片 3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426017" y="2735243"/>
            <a:ext cx="1488633" cy="1898928"/>
          </a:xfrm>
          <a:prstGeom prst="rect">
            <a:avLst/>
          </a:prstGeom>
        </p:spPr>
      </p:pic>
      <p:sp>
        <p:nvSpPr>
          <p:cNvPr id="17" name="文本框 2"/>
          <p:cNvSpPr txBox="1">
            <a:spLocks noChangeArrowheads="1"/>
          </p:cNvSpPr>
          <p:nvPr>
            <p:custDataLst>
              <p:tags r:id="rId1"/>
            </p:custDataLst>
          </p:nvPr>
        </p:nvSpPr>
        <p:spPr bwMode="auto">
          <a:xfrm>
            <a:off x="4209823" y="65459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rPr>
              <a:t>01</a:t>
            </a:r>
            <a:endParaRPr lang="zh-CN" altLang="en-US"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endParaRPr>
          </a:p>
        </p:txBody>
      </p:sp>
      <p:cxnSp>
        <p:nvCxnSpPr>
          <p:cNvPr id="26" name="直接连接符 25"/>
          <p:cNvCxnSpPr/>
          <p:nvPr>
            <p:custDataLst>
              <p:tags r:id="rId2"/>
            </p:custDataLst>
          </p:nvPr>
        </p:nvCxnSpPr>
        <p:spPr>
          <a:xfrm>
            <a:off x="3907405" y="3297011"/>
            <a:ext cx="3456384"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7" name="文本框 11"/>
          <p:cNvSpPr txBox="1">
            <a:spLocks noChangeArrowheads="1"/>
          </p:cNvSpPr>
          <p:nvPr>
            <p:custDataLst>
              <p:tags r:id="rId3"/>
            </p:custDataLst>
          </p:nvPr>
        </p:nvSpPr>
        <p:spPr bwMode="auto">
          <a:xfrm>
            <a:off x="4176485" y="1595186"/>
            <a:ext cx="2915841" cy="507831"/>
          </a:xfrm>
          <a:prstGeom prst="rect">
            <a:avLst/>
          </a:prstGeom>
          <a:solidFill>
            <a:srgbClr val="D9D9D9"/>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0070C0"/>
                </a:solidFill>
                <a:latin typeface="Times New Roman" panose="02020603050405020304" pitchFamily="18" charset="0"/>
                <a:cs typeface="Times New Roman" panose="02020603050405020304" pitchFamily="18" charset="0"/>
              </a:rPr>
              <a:t>      PART ONE</a:t>
            </a:r>
            <a:endParaRPr lang="zh-CN" altLang="en-US" sz="2700" b="1" dirty="0">
              <a:solidFill>
                <a:srgbClr val="0070C0"/>
              </a:solidFill>
              <a:latin typeface="Times New Roman" panose="02020603050405020304" pitchFamily="18" charset="0"/>
              <a:cs typeface="Times New Roman" panose="02020603050405020304" pitchFamily="18" charset="0"/>
            </a:endParaRPr>
          </a:p>
        </p:txBody>
      </p:sp>
      <p:sp>
        <p:nvSpPr>
          <p:cNvPr id="28" name="文本框 27"/>
          <p:cNvSpPr txBox="1">
            <a:spLocks noChangeArrowheads="1"/>
          </p:cNvSpPr>
          <p:nvPr>
            <p:custDataLst>
              <p:tags r:id="rId4"/>
            </p:custDataLst>
          </p:nvPr>
        </p:nvSpPr>
        <p:spPr bwMode="auto">
          <a:xfrm>
            <a:off x="3866924" y="2668759"/>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3200" b="1" dirty="0">
                <a:solidFill>
                  <a:srgbClr val="0070C0"/>
                </a:solidFill>
                <a:latin typeface="微软雅黑" panose="020B0503020204020204" pitchFamily="34" charset="-122"/>
                <a:ea typeface="微软雅黑" panose="020B0503020204020204" pitchFamily="34" charset="-122"/>
              </a:rPr>
              <a:t>单击添加文字标题</a:t>
            </a:r>
            <a:endParaRPr lang="en-US" altLang="zh-CN" sz="3200" b="1" dirty="0">
              <a:solidFill>
                <a:srgbClr val="0070C0"/>
              </a:solidFill>
              <a:latin typeface="微软雅黑" panose="020B0503020204020204" pitchFamily="34" charset="-122"/>
              <a:ea typeface="微软雅黑" panose="020B0503020204020204" pitchFamily="34" charset="-122"/>
            </a:endParaRPr>
          </a:p>
        </p:txBody>
      </p:sp>
      <p:sp>
        <p:nvSpPr>
          <p:cNvPr id="29" name="文本框 28"/>
          <p:cNvSpPr txBox="1">
            <a:spLocks noChangeArrowheads="1"/>
          </p:cNvSpPr>
          <p:nvPr>
            <p:custDataLst>
              <p:tags r:id="rId5"/>
            </p:custDataLst>
          </p:nvPr>
        </p:nvSpPr>
        <p:spPr bwMode="auto">
          <a:xfrm>
            <a:off x="4455885" y="3361672"/>
            <a:ext cx="2149476" cy="85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da-DK"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p:txBody>
      </p:sp>
    </p:spTree>
    <p:extLst>
      <p:ext uri="{BB962C8B-B14F-4D97-AF65-F5344CB8AC3E}">
        <p14:creationId xmlns:p14="http://schemas.microsoft.com/office/powerpoint/2010/main" val="16460270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750"/>
                                        <p:tgtEl>
                                          <p:spTgt spid="27"/>
                                        </p:tgtEl>
                                      </p:cBhvr>
                                    </p:animEffect>
                                  </p:childTnLst>
                                </p:cTn>
                              </p:par>
                            </p:childTnLst>
                          </p:cTn>
                        </p:par>
                        <p:par>
                          <p:cTn id="14" fill="hold">
                            <p:stCondLst>
                              <p:cond delay="1750"/>
                            </p:stCondLst>
                            <p:childTnLst>
                              <p:par>
                                <p:cTn id="15" presetID="16" presetClass="entr" presetSubtype="21"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arn(inVertical)">
                                      <p:cBhvr>
                                        <p:cTn id="17" dur="1000"/>
                                        <p:tgtEl>
                                          <p:spTgt spid="28"/>
                                        </p:tgtEl>
                                      </p:cBhvr>
                                    </p:animEffect>
                                  </p:childTnLst>
                                </p:cTn>
                              </p:par>
                            </p:childTnLst>
                          </p:cTn>
                        </p:par>
                        <p:par>
                          <p:cTn id="18" fill="hold">
                            <p:stCondLst>
                              <p:cond delay="275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325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7" grpId="0" animBg="1"/>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64500" y="1407910"/>
            <a:ext cx="1918068" cy="680813"/>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261360" y="1407910"/>
            <a:ext cx="1918068" cy="680813"/>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070781" y="1407910"/>
            <a:ext cx="1918068" cy="680813"/>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467640" y="1407910"/>
            <a:ext cx="1918068" cy="680813"/>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105560"/>
            <a:ext cx="7039088"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637846"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1455527" y="2656564"/>
            <a:ext cx="1430914"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0" name="矩形 47"/>
          <p:cNvSpPr>
            <a:spLocks noChangeArrowheads="1"/>
          </p:cNvSpPr>
          <p:nvPr/>
        </p:nvSpPr>
        <p:spPr bwMode="auto">
          <a:xfrm>
            <a:off x="3113009" y="2656564"/>
            <a:ext cx="140652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1" name="矩形 20"/>
          <p:cNvSpPr/>
          <p:nvPr/>
        </p:nvSpPr>
        <p:spPr>
          <a:xfrm>
            <a:off x="4888803"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2" name="矩形 47"/>
          <p:cNvSpPr>
            <a:spLocks noChangeArrowheads="1"/>
          </p:cNvSpPr>
          <p:nvPr/>
        </p:nvSpPr>
        <p:spPr bwMode="auto">
          <a:xfrm>
            <a:off x="4746098" y="2656564"/>
            <a:ext cx="141945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3" name="矩形 22"/>
          <p:cNvSpPr/>
          <p:nvPr/>
        </p:nvSpPr>
        <p:spPr>
          <a:xfrm>
            <a:off x="6514281" y="2297224"/>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4" name="矩形 47"/>
          <p:cNvSpPr>
            <a:spLocks noChangeArrowheads="1"/>
          </p:cNvSpPr>
          <p:nvPr/>
        </p:nvSpPr>
        <p:spPr bwMode="auto">
          <a:xfrm>
            <a:off x="6392121" y="2656564"/>
            <a:ext cx="140624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4013801"/>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173143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bwMode="auto">
          <a:xfrm>
            <a:off x="1588874" y="1622548"/>
            <a:ext cx="1689706" cy="1949000"/>
          </a:xfrm>
          <a:prstGeom prst="roundRect">
            <a:avLst>
              <a:gd name="adj" fmla="val 568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2" name="圆角矩形 21"/>
          <p:cNvSpPr/>
          <p:nvPr/>
        </p:nvSpPr>
        <p:spPr bwMode="auto">
          <a:xfrm>
            <a:off x="5898234"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3" name="矩形 26"/>
          <p:cNvSpPr>
            <a:spLocks noChangeArrowheads="1"/>
          </p:cNvSpPr>
          <p:nvPr/>
        </p:nvSpPr>
        <p:spPr bwMode="auto">
          <a:xfrm>
            <a:off x="6019308" y="1719952"/>
            <a:ext cx="1467161"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p:nvPr/>
        </p:nvSpPr>
        <p:spPr bwMode="auto">
          <a:xfrm>
            <a:off x="3724505"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5" name="矩形 24"/>
          <p:cNvSpPr>
            <a:spLocks noChangeArrowheads="1"/>
          </p:cNvSpPr>
          <p:nvPr/>
        </p:nvSpPr>
        <p:spPr bwMode="auto">
          <a:xfrm>
            <a:off x="3820451" y="1711468"/>
            <a:ext cx="1472214"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89913" y="1732171"/>
            <a:ext cx="1458126" cy="1858099"/>
          </a:xfrm>
          <a:prstGeom prst="rect">
            <a:avLst/>
          </a:prstGeom>
          <a:noFill/>
          <a:ln w="9525">
            <a:noFill/>
            <a:miter lim="800000"/>
            <a:headEnd/>
            <a:tailEnd/>
          </a:ln>
        </p:spPr>
        <p:txBody>
          <a:bodyPr wrap="square"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356" y="4069860"/>
            <a:ext cx="5328877" cy="446106"/>
          </a:xfrm>
          <a:prstGeom prst="roundRect">
            <a:avLst/>
          </a:prstGeom>
          <a:no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5789009" algn="r"/>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29" name="燕尾形 28"/>
          <p:cNvSpPr/>
          <p:nvPr/>
        </p:nvSpPr>
        <p:spPr>
          <a:xfrm rot="16200000" flipH="1" flipV="1">
            <a:off x="6608954"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0" name="圆角矩形 29"/>
          <p:cNvSpPr/>
          <p:nvPr/>
        </p:nvSpPr>
        <p:spPr>
          <a:xfrm>
            <a:off x="3724505"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1" name="圆角矩形 30"/>
          <p:cNvSpPr/>
          <p:nvPr/>
        </p:nvSpPr>
        <p:spPr>
          <a:xfrm>
            <a:off x="5898234"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2" name="圆角矩形 31"/>
          <p:cNvSpPr/>
          <p:nvPr/>
        </p:nvSpPr>
        <p:spPr>
          <a:xfrm>
            <a:off x="1588874" y="1203598"/>
            <a:ext cx="1689706" cy="290618"/>
          </a:xfrm>
          <a:prstGeom prst="roundRect">
            <a:avLst/>
          </a:prstGeom>
          <a:solidFill>
            <a:schemeClr val="accent1"/>
          </a:solidFill>
          <a:ln w="38100"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单击此处添加标题</a:t>
            </a:r>
          </a:p>
        </p:txBody>
      </p:sp>
      <p:sp>
        <p:nvSpPr>
          <p:cNvPr id="36" name="燕尾形 35"/>
          <p:cNvSpPr/>
          <p:nvPr/>
        </p:nvSpPr>
        <p:spPr>
          <a:xfrm rot="16200000" flipH="1" flipV="1">
            <a:off x="4471691"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
        <p:nvSpPr>
          <p:cNvPr id="37" name="燕尾形 36"/>
          <p:cNvSpPr/>
          <p:nvPr/>
        </p:nvSpPr>
        <p:spPr>
          <a:xfrm rot="16200000" flipH="1" flipV="1">
            <a:off x="2320389"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95959">
                  <a:lumMod val="75000"/>
                </a:srgb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2679011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tn val="81"/>
                                    </p:cond>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a:grpSpLocks/>
          </p:cNvGrpSpPr>
          <p:nvPr/>
        </p:nvGrpSpPr>
        <p:grpSpPr bwMode="auto">
          <a:xfrm>
            <a:off x="2366628" y="1131590"/>
            <a:ext cx="1442867" cy="845091"/>
            <a:chOff x="0" y="0"/>
            <a:chExt cx="9801" cy="6692"/>
          </a:xfrm>
          <a:solidFill>
            <a:schemeClr val="accent1"/>
          </a:solidFill>
        </p:grpSpPr>
        <p:sp>
          <p:nvSpPr>
            <p:cNvPr id="22"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3"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4"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25" name="Group 12"/>
          <p:cNvGrpSpPr>
            <a:grpSpLocks/>
          </p:cNvGrpSpPr>
          <p:nvPr/>
        </p:nvGrpSpPr>
        <p:grpSpPr bwMode="auto">
          <a:xfrm>
            <a:off x="5120293" y="1131590"/>
            <a:ext cx="1442867" cy="845091"/>
            <a:chOff x="0" y="0"/>
            <a:chExt cx="9801" cy="6692"/>
          </a:xfrm>
          <a:solidFill>
            <a:schemeClr val="accent2"/>
          </a:solidFill>
        </p:grpSpPr>
        <p:sp>
          <p:nvSpPr>
            <p:cNvPr id="45" name="曲线 948"/>
            <p:cNvSpPr>
              <a:spLocks/>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sp>
          <p:nvSpPr>
            <p:cNvPr id="46" name="曲线 948"/>
            <p:cNvSpPr>
              <a:spLocks/>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sp>
          <p:nvSpPr>
            <p:cNvPr id="47" name="曲线 950"/>
            <p:cNvSpPr>
              <a:spLocks/>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headEnd/>
              <a:tailEnd/>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8F8F8"/>
                </a:solidFill>
                <a:effectLst/>
                <a:uLnTx/>
                <a:uFillTx/>
                <a:latin typeface="Calibri"/>
                <a:ea typeface="微软雅黑" pitchFamily="34" charset="-122"/>
                <a:cs typeface="+mn-cs"/>
              </a:endParaRPr>
            </a:p>
          </p:txBody>
        </p:sp>
      </p:grpSp>
      <p:sp>
        <p:nvSpPr>
          <p:cNvPr id="48" name="Text Box 16"/>
          <p:cNvSpPr txBox="1">
            <a:spLocks noChangeArrowheads="1"/>
          </p:cNvSpPr>
          <p:nvPr/>
        </p:nvSpPr>
        <p:spPr bwMode="auto">
          <a:xfrm>
            <a:off x="2366628" y="2091043"/>
            <a:ext cx="1611874" cy="251094"/>
          </a:xfrm>
          <a:prstGeom prst="rect">
            <a:avLst/>
          </a:prstGeom>
          <a:solidFill>
            <a:schemeClr val="accent1"/>
          </a:solidFill>
          <a:ln w="3175" cap="flat" cmpd="sng">
            <a:noFill/>
            <a:bevel/>
            <a:headEnd/>
            <a:tailEnd/>
          </a:ln>
        </p:spPr>
        <p:txBody>
          <a:bodyPr lIns="62118" tIns="31058" rIns="62118" bIns="31058" anchor="ctr"/>
          <a:lstStyle>
            <a:defPPr>
              <a:defRPr lang="zh-CN"/>
            </a:defP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A</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49" name="Rectangle 17"/>
          <p:cNvSpPr>
            <a:spLocks noChangeArrowheads="1"/>
          </p:cNvSpPr>
          <p:nvPr/>
        </p:nvSpPr>
        <p:spPr bwMode="auto">
          <a:xfrm>
            <a:off x="2366629" y="2384607"/>
            <a:ext cx="1612953" cy="1462218"/>
          </a:xfrm>
          <a:prstGeom prst="rect">
            <a:avLst/>
          </a:prstGeom>
          <a:solidFill>
            <a:schemeClr val="accent1"/>
          </a:solidFill>
          <a:ln>
            <a:noFill/>
          </a:ln>
          <a:effec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0" name="Text Box 18"/>
          <p:cNvSpPr txBox="1">
            <a:spLocks noChangeArrowheads="1"/>
          </p:cNvSpPr>
          <p:nvPr/>
        </p:nvSpPr>
        <p:spPr bwMode="auto">
          <a:xfrm>
            <a:off x="5119215" y="2091044"/>
            <a:ext cx="1612953" cy="272019"/>
          </a:xfrm>
          <a:prstGeom prst="rect">
            <a:avLst/>
          </a:prstGeom>
          <a:solidFill>
            <a:schemeClr val="accent2"/>
          </a:solid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B</a:t>
            </a:r>
            <a:r>
              <a:rPr kumimoji="0" lang="zh-CN" altLang="en-US" sz="11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团队</a:t>
            </a:r>
          </a:p>
        </p:txBody>
      </p:sp>
      <p:sp>
        <p:nvSpPr>
          <p:cNvPr id="51" name="Rectangle 19"/>
          <p:cNvSpPr>
            <a:spLocks noChangeArrowheads="1"/>
          </p:cNvSpPr>
          <p:nvPr/>
        </p:nvSpPr>
        <p:spPr bwMode="auto">
          <a:xfrm>
            <a:off x="5119215" y="2384607"/>
            <a:ext cx="1612953" cy="1462218"/>
          </a:xfrm>
          <a:prstGeom prst="rect">
            <a:avLst/>
          </a:prstGeom>
          <a:solidFill>
            <a:schemeClr val="accent2"/>
          </a:solidFill>
          <a:ln>
            <a:noFill/>
          </a:ln>
          <a:effectLst/>
        </p:spPr>
        <p:txBody>
          <a:bodyPr lIns="62118" tIns="31058" rIns="62118" bIns="31058"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2" name="Text Box 20"/>
          <p:cNvSpPr txBox="1">
            <a:spLocks noChangeArrowheads="1"/>
          </p:cNvSpPr>
          <p:nvPr/>
        </p:nvSpPr>
        <p:spPr bwMode="auto">
          <a:xfrm>
            <a:off x="2486306" y="2481759"/>
            <a:ext cx="1401631" cy="1239648"/>
          </a:xfrm>
          <a:prstGeom prst="rect">
            <a:avLst/>
          </a:prstGeom>
          <a:noFill/>
          <a:ln>
            <a:noFill/>
          </a:ln>
          <a:effec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
        <p:nvSpPr>
          <p:cNvPr id="53" name="Text Box 21"/>
          <p:cNvSpPr txBox="1">
            <a:spLocks noChangeArrowheads="1"/>
          </p:cNvSpPr>
          <p:nvPr/>
        </p:nvSpPr>
        <p:spPr bwMode="auto">
          <a:xfrm>
            <a:off x="5239970" y="2481759"/>
            <a:ext cx="1401631" cy="1239648"/>
          </a:xfrm>
          <a:prstGeom prst="rect">
            <a:avLst/>
          </a:prstGeom>
          <a:noFill/>
          <a:ln>
            <a:noFill/>
          </a:ln>
          <a:effectLst/>
        </p:spPr>
        <p:txBody>
          <a:bodyPr lIns="62118" tIns="31058" rIns="62118" bIns="31058">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grpSp>
        <p:nvGrpSpPr>
          <p:cNvPr id="54" name="Group 22"/>
          <p:cNvGrpSpPr>
            <a:grpSpLocks/>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VS</a:t>
              </a:r>
              <a:endParaRPr kumimoji="0" lang="zh-CN" altLang="en-US" sz="1000" b="1"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grpSp>
      <p:sp>
        <p:nvSpPr>
          <p:cNvPr id="57" name="Rectangle 269"/>
          <p:cNvSpPr/>
          <p:nvPr/>
        </p:nvSpPr>
        <p:spPr>
          <a:xfrm>
            <a:off x="1115616" y="4062849"/>
            <a:ext cx="6984776" cy="597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a:ln>
                <a:noFill/>
              </a:ln>
              <a:solidFill>
                <a:srgbClr val="2272AB">
                  <a:lumMod val="75000"/>
                </a:srgbClr>
              </a:solidFill>
              <a:effectLst/>
              <a:uLnTx/>
              <a:uFillTx/>
              <a:latin typeface="微软雅黑" pitchFamily="34" charset="-122"/>
              <a:ea typeface="微软雅黑" pitchFamily="34" charset="-122"/>
              <a:cs typeface="+mn-cs"/>
            </a:endParaRPr>
          </a:p>
        </p:txBody>
      </p:sp>
      <p:sp>
        <p:nvSpPr>
          <p:cNvPr id="58" name="Text Box 7"/>
          <p:cNvSpPr txBox="1">
            <a:spLocks noChangeArrowheads="1"/>
          </p:cNvSpPr>
          <p:nvPr/>
        </p:nvSpPr>
        <p:spPr bwMode="auto">
          <a:xfrm>
            <a:off x="1547664" y="4099883"/>
            <a:ext cx="5986642" cy="488091"/>
          </a:xfrm>
          <a:prstGeom prst="rect">
            <a:avLst/>
          </a:prstGeom>
          <a:noFill/>
          <a:ln w="9525">
            <a:noFill/>
            <a:miter lim="800000"/>
            <a:headEnd/>
            <a:tailEnd/>
          </a:ln>
        </p:spPr>
        <p:txBody>
          <a:bodyPr wrap="square" lIns="31058" tIns="15530" rIns="31058" bIns="15530" anchor="ctr">
            <a:spAutoFit/>
          </a:bodyPr>
          <a:lstStyle/>
          <a:p>
            <a:pPr marL="0" marR="0" lvl="0" indent="0" algn="ctr" defTabSz="73926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rPr>
              <a:t>您的内容打在这里，或者通过复制您的文本后，在此框中选择粘贴，并选择只保留文字。在此录入上述图表的综合描述说明，在此录入上述图表的综合描述说明。</a:t>
            </a: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Open Sans Semibold" pitchFamily="34" charset="0"/>
            </a:endParaRPr>
          </a:p>
        </p:txBody>
      </p:sp>
    </p:spTree>
    <p:extLst>
      <p:ext uri="{BB962C8B-B14F-4D97-AF65-F5344CB8AC3E}">
        <p14:creationId xmlns:p14="http://schemas.microsoft.com/office/powerpoint/2010/main" val="187092395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50" fill="hold"/>
                                        <p:tgtEl>
                                          <p:spTgt spid="57"/>
                                        </p:tgtEl>
                                        <p:attrNameLst>
                                          <p:attrName>ppt_x</p:attrName>
                                        </p:attrNameLst>
                                      </p:cBhvr>
                                      <p:tavLst>
                                        <p:tav tm="0">
                                          <p:val>
                                            <p:strVal val="#ppt_x"/>
                                          </p:val>
                                        </p:tav>
                                        <p:tav tm="100000">
                                          <p:val>
                                            <p:strVal val="#ppt_x"/>
                                          </p:val>
                                        </p:tav>
                                      </p:tavLst>
                                    </p:anim>
                                    <p:anim calcmode="lin" valueType="num">
                                      <p:cBhvr additive="base">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250" fill="hold"/>
                                        <p:tgtEl>
                                          <p:spTgt spid="58"/>
                                        </p:tgtEl>
                                        <p:attrNameLst>
                                          <p:attrName>ppt_x</p:attrName>
                                        </p:attrNameLst>
                                      </p:cBhvr>
                                      <p:tavLst>
                                        <p:tav tm="0">
                                          <p:val>
                                            <p:strVal val="#ppt_x"/>
                                          </p:val>
                                        </p:tav>
                                        <p:tav tm="100000">
                                          <p:val>
                                            <p:strVal val="#ppt_x"/>
                                          </p:val>
                                        </p:tav>
                                      </p:tavLst>
                                    </p:anim>
                                    <p:anim calcmode="lin" valueType="num">
                                      <p:cBhvr additive="base">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animBg="1"/>
      <p:bldP spid="50" grpId="0" bldLvl="0" animBg="1" autoUpdateAnimBg="0"/>
      <p:bldP spid="51" grpId="0" animBg="1"/>
      <p:bldP spid="52" grpId="0" bldLvl="0"/>
      <p:bldP spid="53" grpId="0"/>
      <p:bldP spid="57" grpId="0" animBg="1"/>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0877" y="330510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136717"/>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7654" y="3317164"/>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7655" y="238423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34103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lumMod val="9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srgbClr val="E7E7E7"/>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18229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3" name="矩形 47"/>
          <p:cNvSpPr>
            <a:spLocks noChangeArrowheads="1"/>
          </p:cNvSpPr>
          <p:nvPr/>
        </p:nvSpPr>
        <p:spPr bwMode="auto">
          <a:xfrm>
            <a:off x="1331640" y="143040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4" name="矩形 73"/>
          <p:cNvSpPr/>
          <p:nvPr/>
        </p:nvSpPr>
        <p:spPr>
          <a:xfrm>
            <a:off x="1782472" y="210408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5" name="矩形 47"/>
          <p:cNvSpPr>
            <a:spLocks noChangeArrowheads="1"/>
          </p:cNvSpPr>
          <p:nvPr/>
        </p:nvSpPr>
        <p:spPr bwMode="auto">
          <a:xfrm>
            <a:off x="1043609" y="235219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6" name="矩形 75"/>
          <p:cNvSpPr/>
          <p:nvPr/>
        </p:nvSpPr>
        <p:spPr>
          <a:xfrm>
            <a:off x="1782472" y="306905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7" name="矩形 47"/>
          <p:cNvSpPr>
            <a:spLocks noChangeArrowheads="1"/>
          </p:cNvSpPr>
          <p:nvPr/>
        </p:nvSpPr>
        <p:spPr bwMode="auto">
          <a:xfrm>
            <a:off x="1043608" y="3317164"/>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8" name="矩形 77"/>
          <p:cNvSpPr/>
          <p:nvPr/>
        </p:nvSpPr>
        <p:spPr>
          <a:xfrm>
            <a:off x="6259748" y="1701957"/>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9" name="矩形 47"/>
          <p:cNvSpPr>
            <a:spLocks noChangeArrowheads="1"/>
          </p:cNvSpPr>
          <p:nvPr/>
        </p:nvSpPr>
        <p:spPr bwMode="auto">
          <a:xfrm>
            <a:off x="6279402" y="1960787"/>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0" name="矩形 79"/>
          <p:cNvSpPr/>
          <p:nvPr/>
        </p:nvSpPr>
        <p:spPr>
          <a:xfrm>
            <a:off x="6279025" y="284629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6291460" y="3105124"/>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2" name="矩形 81"/>
          <p:cNvSpPr/>
          <p:nvPr/>
        </p:nvSpPr>
        <p:spPr>
          <a:xfrm>
            <a:off x="5678017" y="3785973"/>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5697675" y="4044806"/>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grpSp>
        <p:nvGrpSpPr>
          <p:cNvPr id="84" name="组合 83"/>
          <p:cNvGrpSpPr/>
          <p:nvPr/>
        </p:nvGrpSpPr>
        <p:grpSpPr>
          <a:xfrm flipH="1">
            <a:off x="5646818" y="1856647"/>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项目情况</a:t>
              </a:r>
            </a:p>
          </p:txBody>
        </p:sp>
      </p:grpSp>
    </p:spTree>
    <p:extLst>
      <p:ext uri="{BB962C8B-B14F-4D97-AF65-F5344CB8AC3E}">
        <p14:creationId xmlns:p14="http://schemas.microsoft.com/office/powerpoint/2010/main" val="320866158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5" name="椭圆 34"/>
            <p:cNvSpPr/>
            <p:nvPr/>
          </p:nvSpPr>
          <p:spPr>
            <a:xfrm>
              <a:off x="1403141"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9" name="椭圆 48"/>
            <p:cNvSpPr/>
            <p:nvPr/>
          </p:nvSpPr>
          <p:spPr>
            <a:xfrm>
              <a:off x="5228238"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6" name="椭圆 55"/>
            <p:cNvSpPr/>
            <p:nvPr/>
          </p:nvSpPr>
          <p:spPr>
            <a:xfrm>
              <a:off x="7140787"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Tree>
    <p:extLst>
      <p:ext uri="{BB962C8B-B14F-4D97-AF65-F5344CB8AC3E}">
        <p14:creationId xmlns:p14="http://schemas.microsoft.com/office/powerpoint/2010/main" val="353466338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0" y="840701"/>
            <a:ext cx="9144000" cy="34555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86994" y="3244504"/>
            <a:ext cx="992268" cy="1403696"/>
          </a:xfrm>
          <a:prstGeom prst="rect">
            <a:avLst/>
          </a:prstGeom>
        </p:spPr>
      </p:pic>
      <p:pic>
        <p:nvPicPr>
          <p:cNvPr id="33" name="图片 3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426017" y="2735243"/>
            <a:ext cx="1488633" cy="1898928"/>
          </a:xfrm>
          <a:prstGeom prst="rect">
            <a:avLst/>
          </a:prstGeom>
        </p:spPr>
      </p:pic>
      <p:sp>
        <p:nvSpPr>
          <p:cNvPr id="17" name="文本框 2"/>
          <p:cNvSpPr txBox="1">
            <a:spLocks noChangeArrowheads="1"/>
          </p:cNvSpPr>
          <p:nvPr>
            <p:custDataLst>
              <p:tags r:id="rId1"/>
            </p:custDataLst>
          </p:nvPr>
        </p:nvSpPr>
        <p:spPr bwMode="auto">
          <a:xfrm>
            <a:off x="4209823" y="65459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rPr>
              <a:t>02</a:t>
            </a:r>
            <a:endParaRPr lang="zh-CN" altLang="en-US"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endParaRPr>
          </a:p>
        </p:txBody>
      </p:sp>
      <p:cxnSp>
        <p:nvCxnSpPr>
          <p:cNvPr id="26" name="直接连接符 25"/>
          <p:cNvCxnSpPr/>
          <p:nvPr>
            <p:custDataLst>
              <p:tags r:id="rId2"/>
            </p:custDataLst>
          </p:nvPr>
        </p:nvCxnSpPr>
        <p:spPr>
          <a:xfrm>
            <a:off x="3907405" y="3297011"/>
            <a:ext cx="3456384"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7" name="文本框 11"/>
          <p:cNvSpPr txBox="1">
            <a:spLocks noChangeArrowheads="1"/>
          </p:cNvSpPr>
          <p:nvPr>
            <p:custDataLst>
              <p:tags r:id="rId3"/>
            </p:custDataLst>
          </p:nvPr>
        </p:nvSpPr>
        <p:spPr bwMode="auto">
          <a:xfrm>
            <a:off x="4176485" y="1595186"/>
            <a:ext cx="2915841" cy="507831"/>
          </a:xfrm>
          <a:prstGeom prst="rect">
            <a:avLst/>
          </a:prstGeom>
          <a:solidFill>
            <a:srgbClr val="D9D9D9"/>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0070C0"/>
                </a:solidFill>
                <a:latin typeface="Times New Roman" panose="02020603050405020304" pitchFamily="18" charset="0"/>
                <a:cs typeface="Times New Roman" panose="02020603050405020304" pitchFamily="18" charset="0"/>
              </a:rPr>
              <a:t>      PART TWO</a:t>
            </a:r>
            <a:endParaRPr lang="zh-CN" altLang="en-US" sz="2700" b="1" dirty="0">
              <a:solidFill>
                <a:srgbClr val="0070C0"/>
              </a:solidFill>
              <a:latin typeface="Times New Roman" panose="02020603050405020304" pitchFamily="18" charset="0"/>
              <a:cs typeface="Times New Roman" panose="02020603050405020304" pitchFamily="18" charset="0"/>
            </a:endParaRPr>
          </a:p>
        </p:txBody>
      </p:sp>
      <p:sp>
        <p:nvSpPr>
          <p:cNvPr id="28" name="文本框 27"/>
          <p:cNvSpPr txBox="1">
            <a:spLocks noChangeArrowheads="1"/>
          </p:cNvSpPr>
          <p:nvPr>
            <p:custDataLst>
              <p:tags r:id="rId4"/>
            </p:custDataLst>
          </p:nvPr>
        </p:nvSpPr>
        <p:spPr bwMode="auto">
          <a:xfrm>
            <a:off x="3866924" y="2668759"/>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3200" b="1" dirty="0">
                <a:solidFill>
                  <a:srgbClr val="0070C0"/>
                </a:solidFill>
                <a:latin typeface="微软雅黑" panose="020B0503020204020204" pitchFamily="34" charset="-122"/>
                <a:ea typeface="微软雅黑" panose="020B0503020204020204" pitchFamily="34" charset="-122"/>
              </a:rPr>
              <a:t>单击添加文字标题</a:t>
            </a:r>
            <a:endParaRPr lang="en-US" altLang="zh-CN" sz="3200" b="1" dirty="0">
              <a:solidFill>
                <a:srgbClr val="0070C0"/>
              </a:solidFill>
              <a:latin typeface="微软雅黑" panose="020B0503020204020204" pitchFamily="34" charset="-122"/>
              <a:ea typeface="微软雅黑" panose="020B0503020204020204" pitchFamily="34" charset="-122"/>
            </a:endParaRPr>
          </a:p>
        </p:txBody>
      </p:sp>
      <p:sp>
        <p:nvSpPr>
          <p:cNvPr id="29" name="文本框 28"/>
          <p:cNvSpPr txBox="1">
            <a:spLocks noChangeArrowheads="1"/>
          </p:cNvSpPr>
          <p:nvPr>
            <p:custDataLst>
              <p:tags r:id="rId5"/>
            </p:custDataLst>
          </p:nvPr>
        </p:nvSpPr>
        <p:spPr bwMode="auto">
          <a:xfrm>
            <a:off x="4455885" y="3361672"/>
            <a:ext cx="2149476" cy="85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da-DK"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p:txBody>
      </p:sp>
    </p:spTree>
    <p:extLst>
      <p:ext uri="{BB962C8B-B14F-4D97-AF65-F5344CB8AC3E}">
        <p14:creationId xmlns:p14="http://schemas.microsoft.com/office/powerpoint/2010/main" val="111706459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750"/>
                                        <p:tgtEl>
                                          <p:spTgt spid="27"/>
                                        </p:tgtEl>
                                      </p:cBhvr>
                                    </p:animEffect>
                                  </p:childTnLst>
                                </p:cTn>
                              </p:par>
                            </p:childTnLst>
                          </p:cTn>
                        </p:par>
                        <p:par>
                          <p:cTn id="14" fill="hold">
                            <p:stCondLst>
                              <p:cond delay="1750"/>
                            </p:stCondLst>
                            <p:childTnLst>
                              <p:par>
                                <p:cTn id="15" presetID="16" presetClass="entr" presetSubtype="21"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arn(inVertical)">
                                      <p:cBhvr>
                                        <p:cTn id="17" dur="1000"/>
                                        <p:tgtEl>
                                          <p:spTgt spid="28"/>
                                        </p:tgtEl>
                                      </p:cBhvr>
                                    </p:animEffect>
                                  </p:childTnLst>
                                </p:cTn>
                              </p:par>
                            </p:childTnLst>
                          </p:cTn>
                        </p:par>
                        <p:par>
                          <p:cTn id="18" fill="hold">
                            <p:stCondLst>
                              <p:cond delay="275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325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7" grpId="0" animBg="1"/>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32" name="组合 31"/>
          <p:cNvGrpSpPr>
            <a:grpSpLocks/>
          </p:cNvGrpSpPr>
          <p:nvPr/>
        </p:nvGrpSpPr>
        <p:grpSpPr bwMode="auto">
          <a:xfrm>
            <a:off x="2843808" y="2153786"/>
            <a:ext cx="1540705" cy="1396021"/>
            <a:chOff x="1214414" y="2786058"/>
            <a:chExt cx="1935848" cy="1751017"/>
          </a:xfrm>
        </p:grpSpPr>
        <p:grpSp>
          <p:nvGrpSpPr>
            <p:cNvPr id="33" name="Group 6"/>
            <p:cNvGrpSpPr>
              <a:grpSpLocks/>
            </p:cNvGrpSpPr>
            <p:nvPr/>
          </p:nvGrpSpPr>
          <p:grpSpPr bwMode="auto">
            <a:xfrm>
              <a:off x="1295400" y="2786058"/>
              <a:ext cx="1753450" cy="1751017"/>
              <a:chOff x="1823" y="2371"/>
              <a:chExt cx="1801" cy="1801"/>
            </a:xfrm>
          </p:grpSpPr>
          <p:sp>
            <p:nvSpPr>
              <p:cNvPr id="3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3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37" name="组合 36"/>
          <p:cNvGrpSpPr>
            <a:grpSpLocks/>
          </p:cNvGrpSpPr>
          <p:nvPr/>
        </p:nvGrpSpPr>
        <p:grpSpPr bwMode="auto">
          <a:xfrm>
            <a:off x="4637716" y="2153786"/>
            <a:ext cx="1540704" cy="1396021"/>
            <a:chOff x="1214414" y="2786058"/>
            <a:chExt cx="1935848" cy="1751017"/>
          </a:xfrm>
        </p:grpSpPr>
        <p:grpSp>
          <p:nvGrpSpPr>
            <p:cNvPr id="38" name="Group 6"/>
            <p:cNvGrpSpPr>
              <a:grpSpLocks/>
            </p:cNvGrpSpPr>
            <p:nvPr/>
          </p:nvGrpSpPr>
          <p:grpSpPr bwMode="auto">
            <a:xfrm>
              <a:off x="1295400" y="2786058"/>
              <a:ext cx="1753450" cy="1751017"/>
              <a:chOff x="1823" y="2371"/>
              <a:chExt cx="1801" cy="1801"/>
            </a:xfrm>
          </p:grpSpPr>
          <p:sp>
            <p:nvSpPr>
              <p:cNvPr id="4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1"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3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2" name="组合 41"/>
          <p:cNvGrpSpPr>
            <a:grpSpLocks/>
          </p:cNvGrpSpPr>
          <p:nvPr/>
        </p:nvGrpSpPr>
        <p:grpSpPr bwMode="auto">
          <a:xfrm>
            <a:off x="6429017" y="2153786"/>
            <a:ext cx="1540705" cy="1396021"/>
            <a:chOff x="1214414" y="2786058"/>
            <a:chExt cx="1935848" cy="1751017"/>
          </a:xfrm>
        </p:grpSpPr>
        <p:grpSp>
          <p:nvGrpSpPr>
            <p:cNvPr id="43" name="Group 6"/>
            <p:cNvGrpSpPr>
              <a:grpSpLocks/>
            </p:cNvGrpSpPr>
            <p:nvPr/>
          </p:nvGrpSpPr>
          <p:grpSpPr bwMode="auto">
            <a:xfrm>
              <a:off x="1295400" y="2786058"/>
              <a:ext cx="1753450" cy="1751017"/>
              <a:chOff x="1823" y="2371"/>
              <a:chExt cx="1801" cy="1801"/>
            </a:xfrm>
          </p:grpSpPr>
          <p:sp>
            <p:nvSpPr>
              <p:cNvPr id="4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4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grpSp>
        <p:nvGrpSpPr>
          <p:cNvPr id="47" name="组合 40"/>
          <p:cNvGrpSpPr>
            <a:grpSpLocks/>
          </p:cNvGrpSpPr>
          <p:nvPr/>
        </p:nvGrpSpPr>
        <p:grpSpPr bwMode="auto">
          <a:xfrm>
            <a:off x="1043608" y="2153786"/>
            <a:ext cx="1540705" cy="1396021"/>
            <a:chOff x="1214414" y="2786058"/>
            <a:chExt cx="1935848" cy="1751017"/>
          </a:xfrm>
        </p:grpSpPr>
        <p:grpSp>
          <p:nvGrpSpPr>
            <p:cNvPr id="48" name="Group 6"/>
            <p:cNvGrpSpPr>
              <a:grpSpLocks/>
            </p:cNvGrpSpPr>
            <p:nvPr/>
          </p:nvGrpSpPr>
          <p:grpSpPr bwMode="auto">
            <a:xfrm>
              <a:off x="1295400" y="2786058"/>
              <a:ext cx="1753450" cy="1751017"/>
              <a:chOff x="1823" y="2371"/>
              <a:chExt cx="1801" cy="1801"/>
            </a:xfrm>
          </p:grpSpPr>
          <p:sp>
            <p:nvSpPr>
              <p:cNvPr id="5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1"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4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写入文本</a:t>
              </a: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4" name="Rectangle 28"/>
          <p:cNvSpPr>
            <a:spLocks noChangeArrowheads="1"/>
          </p:cNvSpPr>
          <p:nvPr/>
        </p:nvSpPr>
        <p:spPr bwMode="auto">
          <a:xfrm>
            <a:off x="3125689"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5" name="Rectangle 28"/>
          <p:cNvSpPr>
            <a:spLocks noChangeArrowheads="1"/>
          </p:cNvSpPr>
          <p:nvPr/>
        </p:nvSpPr>
        <p:spPr bwMode="auto">
          <a:xfrm>
            <a:off x="1379903"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7" name="Rectangle 28"/>
          <p:cNvSpPr>
            <a:spLocks noChangeArrowheads="1"/>
          </p:cNvSpPr>
          <p:nvPr/>
        </p:nvSpPr>
        <p:spPr bwMode="auto">
          <a:xfrm>
            <a:off x="4925950"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9" name="Rectangle 28"/>
          <p:cNvSpPr>
            <a:spLocks noChangeArrowheads="1"/>
          </p:cNvSpPr>
          <p:nvPr/>
        </p:nvSpPr>
        <p:spPr bwMode="auto">
          <a:xfrm>
            <a:off x="6743863"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a:t>
            </a:r>
          </a:p>
        </p:txBody>
      </p:sp>
    </p:spTree>
    <p:extLst>
      <p:ext uri="{BB962C8B-B14F-4D97-AF65-F5344CB8AC3E}">
        <p14:creationId xmlns:p14="http://schemas.microsoft.com/office/powerpoint/2010/main" val="149935259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Freeform 6"/>
          <p:cNvSpPr>
            <a:spLocks/>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bwMode="auto">
          <a:xfrm>
            <a:off x="2435171" y="1419622"/>
            <a:ext cx="701804" cy="702078"/>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l" defTabSz="685617"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bwMode="auto">
          <a:xfrm>
            <a:off x="4031927" y="2637864"/>
            <a:ext cx="586805" cy="587034"/>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marL="0" marR="0" lvl="0" indent="0" algn="l" defTabSz="685617" rtl="0" eaLnBrk="1" fontAlgn="auto" latinLnBrk="0" hangingPunct="1">
              <a:lnSpc>
                <a:spcPct val="100000"/>
              </a:lnSpc>
              <a:spcBef>
                <a:spcPts val="0"/>
              </a:spcBef>
              <a:spcAft>
                <a:spcPts val="0"/>
              </a:spcAft>
              <a:buClrTx/>
              <a:buSzTx/>
              <a:buFontTx/>
              <a:buNone/>
              <a:tabLst/>
              <a:defRPr/>
            </a:pPr>
            <a:endParaRPr kumimoji="0" lang="zh-CN" altLang="en-US" sz="13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2483768" y="1562912"/>
            <a:ext cx="667454" cy="377008"/>
          </a:xfrm>
          <a:prstGeom prst="rect">
            <a:avLst/>
          </a:prstGeom>
          <a:noFill/>
        </p:spPr>
        <p:txBody>
          <a:bodyPr wrap="non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75%</a:t>
            </a:r>
            <a:endPar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34%</a:t>
            </a:r>
            <a:endParaRPr kumimoji="0" lang="zh-CN" altLang="en-US" sz="18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目标</a:t>
            </a: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请输入您的文字对目标进行说明请输入您的文字对目标进行说明请输入您的文字对目标进行说明</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实际</a:t>
            </a:r>
          </a:p>
        </p:txBody>
      </p:sp>
      <p:sp>
        <p:nvSpPr>
          <p:cNvPr id="13" name="TextBox 12"/>
          <p:cNvSpPr txBox="1"/>
          <p:nvPr/>
        </p:nvSpPr>
        <p:spPr>
          <a:xfrm>
            <a:off x="2925994" y="3219822"/>
            <a:ext cx="1399336" cy="438563"/>
          </a:xfrm>
          <a:prstGeom prst="rect">
            <a:avLst/>
          </a:prstGeom>
          <a:noFill/>
        </p:spPr>
        <p:txBody>
          <a:bodyPr wrap="square" lIns="68562" tIns="34281" rIns="68562" bIns="34281"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8F8F8"/>
                </a:solidFill>
                <a:effectLst/>
                <a:uLnTx/>
                <a:uFillTx/>
                <a:latin typeface="微软雅黑" panose="020B0503020204020204" pitchFamily="34" charset="-122"/>
                <a:ea typeface="微软雅黑" panose="020B0503020204020204" pitchFamily="34" charset="-122"/>
                <a:cs typeface="+mn-cs"/>
              </a:rPr>
              <a:t>请输入您的文字对实际情况进行说明</a:t>
            </a:r>
          </a:p>
        </p:txBody>
      </p:sp>
      <p:sp>
        <p:nvSpPr>
          <p:cNvPr id="14" name="TextBox 13"/>
          <p:cNvSpPr txBox="1"/>
          <p:nvPr/>
        </p:nvSpPr>
        <p:spPr>
          <a:xfrm>
            <a:off x="3461571" y="1475823"/>
            <a:ext cx="4298963" cy="807895"/>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4788024" y="2947341"/>
            <a:ext cx="3600399" cy="992561"/>
          </a:xfrm>
          <a:prstGeom prst="rect">
            <a:avLst/>
          </a:prstGeom>
          <a:noFill/>
        </p:spPr>
        <p:txBody>
          <a:bodyPr wrap="square" lIns="68562" tIns="34281" rIns="68562" bIns="3428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82673110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5"/>
                                        </p:tgtEl>
                                        <p:attrNameLst>
                                          <p:attrName>ppt_x</p:attrName>
                                          <p:attrName>ppt_y</p:attrName>
                                        </p:attrNameLst>
                                      </p:cBhvr>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7"/>
                                        </p:tgtEl>
                                        <p:attrNameLst>
                                          <p:attrName>ppt_x</p:attrName>
                                          <p:attrName>ppt_y</p:attrName>
                                        </p:attrNameLst>
                                      </p:cBhvr>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6"/>
                                        </p:tgtEl>
                                        <p:attrNameLst>
                                          <p:attrName>ppt_x</p:attrName>
                                          <p:attrName>ppt_y</p:attrName>
                                        </p:attrNameLst>
                                      </p:cBhvr>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9"/>
                                        </p:tgtEl>
                                        <p:attrNameLst>
                                          <p:attrName>ppt_x</p:attrName>
                                          <p:attrName>ppt_y</p:attrName>
                                        </p:attrNameLst>
                                      </p:cBhvr>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22708" y="3147276"/>
            <a:ext cx="1942333" cy="1296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342609" y="3147276"/>
            <a:ext cx="2040247" cy="1296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50225" y="3147276"/>
            <a:ext cx="2069521" cy="1296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7" name="直接连接符 26"/>
          <p:cNvCxnSpPr>
            <a:stCxn id="29" idx="6"/>
            <a:endCxn id="28" idx="2"/>
          </p:cNvCxnSpPr>
          <p:nvPr/>
        </p:nvCxnSpPr>
        <p:spPr>
          <a:xfrm>
            <a:off x="2021149" y="2042740"/>
            <a:ext cx="68265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2703808" y="1579389"/>
            <a:ext cx="925541" cy="926702"/>
          </a:xfrm>
          <a:prstGeom prst="ellipse">
            <a:avLst/>
          </a:prstGeom>
          <a:noFill/>
          <a:ln w="127000">
            <a:solidFill>
              <a:schemeClr val="accent2"/>
            </a:solidFill>
            <a:round/>
            <a:headEnd/>
            <a:tailEnd/>
          </a:ln>
        </p:spPr>
        <p:txBody>
          <a:bodyPr vert="horz" wrap="square" lIns="24455" tIns="31057" rIns="24455" bIns="31057"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点击添加说明文字</a:t>
            </a:r>
          </a:p>
        </p:txBody>
      </p:sp>
      <p:sp>
        <p:nvSpPr>
          <p:cNvPr id="29" name="Oval 15"/>
          <p:cNvSpPr>
            <a:spLocks noChangeArrowheads="1"/>
          </p:cNvSpPr>
          <p:nvPr/>
        </p:nvSpPr>
        <p:spPr bwMode="auto">
          <a:xfrm>
            <a:off x="1275433" y="1668447"/>
            <a:ext cx="745717" cy="748589"/>
          </a:xfrm>
          <a:prstGeom prst="ellipse">
            <a:avLst/>
          </a:prstGeom>
          <a:noFill/>
          <a:ln w="127000">
            <a:solidFill>
              <a:schemeClr val="accent5"/>
            </a:solidFill>
            <a:round/>
            <a:headEnd/>
            <a:tailEnd/>
          </a:ln>
          <a:effectLst/>
        </p:spPr>
        <p:txBody>
          <a:bodyPr vert="horz" wrap="square" lIns="62117" tIns="31057" rIns="62117" bIns="31057"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添加标题</a:t>
            </a:r>
          </a:p>
        </p:txBody>
      </p:sp>
      <p:grpSp>
        <p:nvGrpSpPr>
          <p:cNvPr id="30" name="Group 22"/>
          <p:cNvGrpSpPr>
            <a:grpSpLocks/>
          </p:cNvGrpSpPr>
          <p:nvPr/>
        </p:nvGrpSpPr>
        <p:grpSpPr bwMode="auto">
          <a:xfrm>
            <a:off x="4648347" y="1265078"/>
            <a:ext cx="769718" cy="342211"/>
            <a:chOff x="0" y="0"/>
            <a:chExt cx="1131895" cy="504056"/>
          </a:xfrm>
        </p:grpSpPr>
        <p:sp>
          <p:nvSpPr>
            <p:cNvPr id="31"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32"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方正兰亭细黑_GBK" charset="-122"/>
                </a:rPr>
                <a:t>关键字</a:t>
              </a:r>
            </a:p>
          </p:txBody>
        </p:sp>
      </p:grpSp>
      <p:sp>
        <p:nvSpPr>
          <p:cNvPr id="33" name="矩形 60"/>
          <p:cNvSpPr>
            <a:spLocks noChangeArrowheads="1"/>
          </p:cNvSpPr>
          <p:nvPr/>
        </p:nvSpPr>
        <p:spPr bwMode="auto">
          <a:xfrm>
            <a:off x="5546664" y="1193002"/>
            <a:ext cx="2265696" cy="461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7" tIns="31057" rIns="62117" bIns="31057">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endParaRPr>
          </a:p>
        </p:txBody>
      </p:sp>
      <p:grpSp>
        <p:nvGrpSpPr>
          <p:cNvPr id="34" name="Group 22"/>
          <p:cNvGrpSpPr>
            <a:grpSpLocks/>
          </p:cNvGrpSpPr>
          <p:nvPr/>
        </p:nvGrpSpPr>
        <p:grpSpPr bwMode="auto">
          <a:xfrm>
            <a:off x="4648347" y="1865240"/>
            <a:ext cx="769718" cy="342211"/>
            <a:chOff x="0" y="0"/>
            <a:chExt cx="1131895" cy="504056"/>
          </a:xfrm>
        </p:grpSpPr>
        <p:sp>
          <p:nvSpPr>
            <p:cNvPr id="35"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36"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方正兰亭细黑_GBK" charset="-122"/>
                </a:rPr>
                <a:t>关键字</a:t>
              </a:r>
            </a:p>
          </p:txBody>
        </p:sp>
      </p:grpSp>
      <p:sp>
        <p:nvSpPr>
          <p:cNvPr id="37" name="矩形 60"/>
          <p:cNvSpPr>
            <a:spLocks noChangeArrowheads="1"/>
          </p:cNvSpPr>
          <p:nvPr/>
        </p:nvSpPr>
        <p:spPr bwMode="auto">
          <a:xfrm>
            <a:off x="5546664" y="1793165"/>
            <a:ext cx="2265696" cy="461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7" tIns="31057" rIns="62117" bIns="31057">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endParaRPr>
          </a:p>
        </p:txBody>
      </p:sp>
      <p:grpSp>
        <p:nvGrpSpPr>
          <p:cNvPr id="38" name="Group 22"/>
          <p:cNvGrpSpPr>
            <a:grpSpLocks/>
          </p:cNvGrpSpPr>
          <p:nvPr/>
        </p:nvGrpSpPr>
        <p:grpSpPr bwMode="auto">
          <a:xfrm>
            <a:off x="4648347" y="2474110"/>
            <a:ext cx="769718" cy="342211"/>
            <a:chOff x="0" y="0"/>
            <a:chExt cx="1131894" cy="504056"/>
          </a:xfrm>
        </p:grpSpPr>
        <p:sp>
          <p:nvSpPr>
            <p:cNvPr id="39"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40" name="文本框 47"/>
            <p:cNvSpPr>
              <a:spLocks noChangeArrowheads="1"/>
            </p:cNvSpPr>
            <p:nvPr/>
          </p:nvSpPr>
          <p:spPr bwMode="auto">
            <a:xfrm>
              <a:off x="51774" y="41771"/>
              <a:ext cx="1080120"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sym typeface="方正兰亭细黑_GBK" charset="-122"/>
                </a:rPr>
                <a:t>关键字</a:t>
              </a:r>
            </a:p>
          </p:txBody>
        </p:sp>
      </p:grpSp>
      <p:sp>
        <p:nvSpPr>
          <p:cNvPr id="41" name="矩形 60"/>
          <p:cNvSpPr>
            <a:spLocks noChangeArrowheads="1"/>
          </p:cNvSpPr>
          <p:nvPr/>
        </p:nvSpPr>
        <p:spPr bwMode="auto">
          <a:xfrm>
            <a:off x="5546664" y="2402034"/>
            <a:ext cx="2265696" cy="461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7" tIns="31057" rIns="62117" bIns="31057">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anose="020B0503020204020204" pitchFamily="34" charset="-122"/>
              <a:cs typeface="+mn-cs"/>
            </a:endParaRPr>
          </a:p>
        </p:txBody>
      </p:sp>
      <p:grpSp>
        <p:nvGrpSpPr>
          <p:cNvPr id="42" name="组合 41"/>
          <p:cNvGrpSpPr/>
          <p:nvPr/>
        </p:nvGrpSpPr>
        <p:grpSpPr>
          <a:xfrm>
            <a:off x="3673015" y="1419622"/>
            <a:ext cx="975332" cy="1209028"/>
            <a:chOff x="3851918" y="1267706"/>
            <a:chExt cx="1077194" cy="1333449"/>
          </a:xfrm>
        </p:grpSpPr>
        <p:cxnSp>
          <p:nvCxnSpPr>
            <p:cNvPr id="43" name="肘形连接符 42"/>
            <p:cNvCxnSpPr/>
            <p:nvPr/>
          </p:nvCxnSpPr>
          <p:spPr>
            <a:xfrm rot="16200000" flipH="1">
              <a:off x="4343275" y="2020110"/>
              <a:ext cx="750262" cy="4118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p:nvPr/>
          </p:nvCxnSpPr>
          <p:spPr>
            <a:xfrm rot="5400000" flipH="1" flipV="1">
              <a:off x="4426808" y="1353388"/>
              <a:ext cx="583191" cy="411828"/>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endCxn id="35" idx="1"/>
            </p:cNvCxnSpPr>
            <p:nvPr/>
          </p:nvCxnSpPr>
          <p:spPr>
            <a:xfrm>
              <a:off x="3851920" y="1947897"/>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8101539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childTnLst>
                          </p:cTn>
                        </p:par>
                        <p:par>
                          <p:cTn id="20" fill="hold">
                            <p:stCondLst>
                              <p:cond delay="22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1+#ppt_w/2"/>
                                          </p:val>
                                        </p:tav>
                                        <p:tav tm="100000">
                                          <p:val>
                                            <p:strVal val="#ppt_x"/>
                                          </p:val>
                                        </p:tav>
                                      </p:tavLst>
                                    </p:anim>
                                    <p:anim calcmode="lin" valueType="num">
                                      <p:cBhvr additive="base">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p:stCondLst>
                              <p:cond delay="32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500" fill="hold"/>
                                        <p:tgtEl>
                                          <p:spTgt spid="37"/>
                                        </p:tgtEl>
                                        <p:attrNameLst>
                                          <p:attrName>ppt_x</p:attrName>
                                        </p:attrNameLst>
                                      </p:cBhvr>
                                      <p:tavLst>
                                        <p:tav tm="0">
                                          <p:val>
                                            <p:strVal val="1+#ppt_w/2"/>
                                          </p:val>
                                        </p:tav>
                                        <p:tav tm="100000">
                                          <p:val>
                                            <p:strVal val="#ppt_x"/>
                                          </p:val>
                                        </p:tav>
                                      </p:tavLst>
                                    </p:anim>
                                    <p:anim calcmode="lin" valueType="num">
                                      <p:cBhvr additive="base">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fill="hold"/>
                                        <p:tgtEl>
                                          <p:spTgt spid="41"/>
                                        </p:tgtEl>
                                        <p:attrNameLst>
                                          <p:attrName>ppt_x</p:attrName>
                                        </p:attrNameLst>
                                      </p:cBhvr>
                                      <p:tavLst>
                                        <p:tav tm="0">
                                          <p:val>
                                            <p:strVal val="1+#ppt_w/2"/>
                                          </p:val>
                                        </p:tav>
                                        <p:tav tm="100000">
                                          <p:val>
                                            <p:strVal val="#ppt_x"/>
                                          </p:val>
                                        </p:tav>
                                      </p:tavLst>
                                    </p:anim>
                                    <p:anim calcmode="lin" valueType="num">
                                      <p:cBhvr additive="base">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5200"/>
                            </p:stCondLst>
                            <p:childTnLst>
                              <p:par>
                                <p:cTn id="48" presetID="2" presetClass="entr" presetSubtype="2"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500" fill="hold"/>
                                        <p:tgtEl>
                                          <p:spTgt spid="24"/>
                                        </p:tgtEl>
                                        <p:attrNameLst>
                                          <p:attrName>ppt_x</p:attrName>
                                        </p:attrNameLst>
                                      </p:cBhvr>
                                      <p:tavLst>
                                        <p:tav tm="0">
                                          <p:val>
                                            <p:strVal val="1+#ppt_w/2"/>
                                          </p:val>
                                        </p:tav>
                                        <p:tav tm="100000">
                                          <p:val>
                                            <p:strVal val="#ppt_x"/>
                                          </p:val>
                                        </p:tav>
                                      </p:tavLst>
                                    </p:anim>
                                    <p:anim calcmode="lin" valueType="num">
                                      <p:cBhvr additive="base">
                                        <p:cTn id="51" dur="5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1+#ppt_w/2"/>
                                          </p:val>
                                        </p:tav>
                                        <p:tav tm="100000">
                                          <p:val>
                                            <p:strVal val="#ppt_x"/>
                                          </p:val>
                                        </p:tav>
                                      </p:tavLst>
                                    </p:anim>
                                    <p:anim calcmode="lin" valueType="num">
                                      <p:cBhvr additive="base">
                                        <p:cTn id="55" dur="5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1+#ppt_w/2"/>
                                          </p:val>
                                        </p:tav>
                                        <p:tav tm="100000">
                                          <p:val>
                                            <p:strVal val="#ppt_x"/>
                                          </p:val>
                                        </p:tav>
                                      </p:tavLst>
                                    </p:anim>
                                    <p:anim calcmode="lin" valueType="num">
                                      <p:cBhvr additive="base">
                                        <p:cTn id="5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3" grpId="0"/>
      <p:bldP spid="37"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301" y="2811506"/>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47" name="Group 1"/>
          <p:cNvGrpSpPr/>
          <p:nvPr/>
        </p:nvGrpSpPr>
        <p:grpSpPr>
          <a:xfrm rot="16200000">
            <a:off x="3186642" y="2269744"/>
            <a:ext cx="40469" cy="1278632"/>
            <a:chOff x="6077893" y="2108487"/>
            <a:chExt cx="36214" cy="1552769"/>
          </a:xfrm>
          <a:solidFill>
            <a:schemeClr val="accent2">
              <a:lumMod val="75000"/>
            </a:schemeClr>
          </a:solidFill>
        </p:grpSpPr>
        <p:cxnSp>
          <p:nvCxnSpPr>
            <p:cNvPr id="48" name="Straight Connector 14"/>
            <p:cNvCxnSpPr/>
            <p:nvPr/>
          </p:nvCxnSpPr>
          <p:spPr>
            <a:xfrm>
              <a:off x="6114107"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24"/>
            <p:cNvCxnSpPr/>
            <p:nvPr/>
          </p:nvCxnSpPr>
          <p:spPr>
            <a:xfrm>
              <a:off x="6077893"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0" name="Group 2"/>
          <p:cNvGrpSpPr/>
          <p:nvPr/>
        </p:nvGrpSpPr>
        <p:grpSpPr>
          <a:xfrm rot="16200000">
            <a:off x="4573515" y="2350291"/>
            <a:ext cx="40473" cy="1129452"/>
            <a:chOff x="6077893" y="3797444"/>
            <a:chExt cx="36214" cy="1371599"/>
          </a:xfrm>
          <a:solidFill>
            <a:schemeClr val="accent2">
              <a:lumMod val="75000"/>
            </a:schemeClr>
          </a:solidFill>
        </p:grpSpPr>
        <p:cxnSp>
          <p:nvCxnSpPr>
            <p:cNvPr id="51" name="Straight Connector 19"/>
            <p:cNvCxnSpPr/>
            <p:nvPr/>
          </p:nvCxnSpPr>
          <p:spPr>
            <a:xfrm>
              <a:off x="6114107"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25"/>
            <p:cNvCxnSpPr/>
            <p:nvPr/>
          </p:nvCxnSpPr>
          <p:spPr>
            <a:xfrm>
              <a:off x="6077893"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3" name="Group 3"/>
          <p:cNvGrpSpPr/>
          <p:nvPr/>
        </p:nvGrpSpPr>
        <p:grpSpPr>
          <a:xfrm rot="16200000">
            <a:off x="5987203" y="2277133"/>
            <a:ext cx="40471" cy="1278634"/>
            <a:chOff x="6077893" y="5305231"/>
            <a:chExt cx="36214" cy="1552769"/>
          </a:xfrm>
          <a:solidFill>
            <a:schemeClr val="accent2">
              <a:lumMod val="75000"/>
            </a:schemeClr>
          </a:solidFill>
        </p:grpSpPr>
        <p:cxnSp>
          <p:nvCxnSpPr>
            <p:cNvPr id="54" name="Straight Connector 21"/>
            <p:cNvCxnSpPr/>
            <p:nvPr/>
          </p:nvCxnSpPr>
          <p:spPr>
            <a:xfrm>
              <a:off x="6114107"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6"/>
            <p:cNvCxnSpPr/>
            <p:nvPr/>
          </p:nvCxnSpPr>
          <p:spPr>
            <a:xfrm>
              <a:off x="6077893"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56" name="Oval 40"/>
          <p:cNvSpPr/>
          <p:nvPr/>
        </p:nvSpPr>
        <p:spPr>
          <a:xfrm rot="16200000">
            <a:off x="2369529" y="2798567"/>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7" name="Oval 41"/>
          <p:cNvSpPr/>
          <p:nvPr/>
        </p:nvSpPr>
        <p:spPr>
          <a:xfrm rot="16200000">
            <a:off x="5162181" y="2813768"/>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58" name="Isosceles Triangle 45"/>
          <p:cNvSpPr/>
          <p:nvPr/>
        </p:nvSpPr>
        <p:spPr>
          <a:xfrm>
            <a:off x="2421598" y="2603540"/>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9" name="Isosceles Triangle 48"/>
          <p:cNvSpPr/>
          <p:nvPr/>
        </p:nvSpPr>
        <p:spPr>
          <a:xfrm rot="10800000" flipH="1">
            <a:off x="3892235" y="304079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0" name="Isosceles Triangle 69"/>
          <p:cNvSpPr/>
          <p:nvPr/>
        </p:nvSpPr>
        <p:spPr>
          <a:xfrm>
            <a:off x="5204973" y="2621957"/>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61" name="Rectangle 70"/>
          <p:cNvSpPr/>
          <p:nvPr/>
        </p:nvSpPr>
        <p:spPr>
          <a:xfrm>
            <a:off x="1331640" y="1387737"/>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2" name="TextBox 61"/>
          <p:cNvSpPr txBox="1"/>
          <p:nvPr/>
        </p:nvSpPr>
        <p:spPr>
          <a:xfrm>
            <a:off x="1331640" y="1710165"/>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3" name="TextBox 62"/>
          <p:cNvSpPr txBox="1"/>
          <p:nvPr/>
        </p:nvSpPr>
        <p:spPr>
          <a:xfrm>
            <a:off x="1331640" y="1401233"/>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项目一完成情况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64" name="Oval 40"/>
          <p:cNvSpPr/>
          <p:nvPr/>
        </p:nvSpPr>
        <p:spPr>
          <a:xfrm rot="16200000">
            <a:off x="6655263" y="2817019"/>
            <a:ext cx="185022" cy="19242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sp>
        <p:nvSpPr>
          <p:cNvPr id="65" name="Isosceles Triangle 45"/>
          <p:cNvSpPr/>
          <p:nvPr/>
        </p:nvSpPr>
        <p:spPr>
          <a:xfrm rot="10800000">
            <a:off x="6707197" y="305615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000" b="0" i="0" u="none" strike="noStrike" kern="1200" cap="none" spc="0" normalizeH="0" baseline="0" noProof="0">
              <a:ln>
                <a:noFill/>
              </a:ln>
              <a:solidFill>
                <a:prstClr val="white"/>
              </a:solidFill>
              <a:effectLst/>
              <a:uLnTx/>
              <a:uFillTx/>
              <a:latin typeface="Calibri"/>
              <a:ea typeface="+mn-ea"/>
              <a:cs typeface="+mn-cs"/>
            </a:endParaRPr>
          </a:p>
        </p:txBody>
      </p:sp>
      <p:grpSp>
        <p:nvGrpSpPr>
          <p:cNvPr id="66" name="Group 1"/>
          <p:cNvGrpSpPr/>
          <p:nvPr/>
        </p:nvGrpSpPr>
        <p:grpSpPr>
          <a:xfrm rot="16200000">
            <a:off x="7703961" y="2034884"/>
            <a:ext cx="40515" cy="1760461"/>
            <a:chOff x="6077892" y="2108486"/>
            <a:chExt cx="36254" cy="2137898"/>
          </a:xfrm>
          <a:solidFill>
            <a:schemeClr val="accent2">
              <a:lumMod val="75000"/>
            </a:schemeClr>
          </a:solidFill>
        </p:grpSpPr>
        <p:cxnSp>
          <p:nvCxnSpPr>
            <p:cNvPr id="67" name="Straight Connector 14"/>
            <p:cNvCxnSpPr/>
            <p:nvPr/>
          </p:nvCxnSpPr>
          <p:spPr>
            <a:xfrm rot="5400000" flipV="1">
              <a:off x="5045170" y="3177408"/>
              <a:ext cx="2137897" cy="54"/>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4"/>
            <p:cNvCxnSpPr/>
            <p:nvPr/>
          </p:nvCxnSpPr>
          <p:spPr>
            <a:xfrm rot="5400000" flipV="1">
              <a:off x="5008945" y="3177435"/>
              <a:ext cx="2137896" cy="1"/>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69" name="Group 1"/>
          <p:cNvGrpSpPr/>
          <p:nvPr/>
        </p:nvGrpSpPr>
        <p:grpSpPr>
          <a:xfrm rot="16200000">
            <a:off x="1396086" y="1946032"/>
            <a:ext cx="41039" cy="1926701"/>
            <a:chOff x="6077893" y="1321466"/>
            <a:chExt cx="36727" cy="2339790"/>
          </a:xfrm>
          <a:solidFill>
            <a:schemeClr val="accent2">
              <a:lumMod val="75000"/>
            </a:schemeClr>
          </a:solidFill>
        </p:grpSpPr>
        <p:cxnSp>
          <p:nvCxnSpPr>
            <p:cNvPr id="70" name="Straight Connector 14"/>
            <p:cNvCxnSpPr/>
            <p:nvPr/>
          </p:nvCxnSpPr>
          <p:spPr>
            <a:xfrm rot="5400000">
              <a:off x="4944469" y="2491105"/>
              <a:ext cx="2339789" cy="513"/>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1" name="Straight Connector 24"/>
            <p:cNvCxnSpPr/>
            <p:nvPr/>
          </p:nvCxnSpPr>
          <p:spPr>
            <a:xfrm rot="5400000">
              <a:off x="4908253" y="2491106"/>
              <a:ext cx="2339789" cy="510"/>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72" name="Oval 71"/>
          <p:cNvSpPr/>
          <p:nvPr/>
        </p:nvSpPr>
        <p:spPr>
          <a:xfrm>
            <a:off x="3346110" y="1131921"/>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1</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74" name="Rectangle 70"/>
          <p:cNvSpPr/>
          <p:nvPr/>
        </p:nvSpPr>
        <p:spPr>
          <a:xfrm>
            <a:off x="4106831" y="1387405"/>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5" name="TextBox 74"/>
          <p:cNvSpPr txBox="1"/>
          <p:nvPr/>
        </p:nvSpPr>
        <p:spPr>
          <a:xfrm>
            <a:off x="4106831" y="1709834"/>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6" name="TextBox 75"/>
          <p:cNvSpPr txBox="1"/>
          <p:nvPr/>
        </p:nvSpPr>
        <p:spPr>
          <a:xfrm>
            <a:off x="4106831" y="1400902"/>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项目三完成情况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7" name="Oval 71"/>
          <p:cNvSpPr/>
          <p:nvPr/>
        </p:nvSpPr>
        <p:spPr>
          <a:xfrm>
            <a:off x="6121301" y="1131590"/>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3</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78" name="Rectangle 70"/>
          <p:cNvSpPr/>
          <p:nvPr/>
        </p:nvSpPr>
        <p:spPr>
          <a:xfrm>
            <a:off x="2797167" y="3452400"/>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2797167" y="3774828"/>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0" name="TextBox 79"/>
          <p:cNvSpPr txBox="1"/>
          <p:nvPr/>
        </p:nvSpPr>
        <p:spPr>
          <a:xfrm>
            <a:off x="2797167" y="3465896"/>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项目二完成情况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1" name="Oval 71"/>
          <p:cNvSpPr/>
          <p:nvPr/>
        </p:nvSpPr>
        <p:spPr>
          <a:xfrm>
            <a:off x="4811638" y="3196584"/>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2</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83" name="Rectangle 70"/>
          <p:cNvSpPr/>
          <p:nvPr/>
        </p:nvSpPr>
        <p:spPr>
          <a:xfrm>
            <a:off x="5613681" y="3451842"/>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84" name="TextBox 83"/>
          <p:cNvSpPr txBox="1"/>
          <p:nvPr/>
        </p:nvSpPr>
        <p:spPr>
          <a:xfrm>
            <a:off x="5613681" y="3774270"/>
            <a:ext cx="2295722" cy="577081"/>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id-ID"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5" name="TextBox 84"/>
          <p:cNvSpPr txBox="1"/>
          <p:nvPr/>
        </p:nvSpPr>
        <p:spPr>
          <a:xfrm>
            <a:off x="5613681" y="3465338"/>
            <a:ext cx="2295722" cy="253916"/>
          </a:xfrm>
          <a:prstGeom prst="rect">
            <a:avLst/>
          </a:prstGeom>
          <a:solidFill>
            <a:schemeClr val="accent1"/>
          </a:solidFill>
          <a:ln>
            <a:noFill/>
          </a:ln>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项目四完成情况</a:t>
            </a:r>
            <a:endParaRPr kumimoji="0" lang="id-ID"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86" name="Oval 71"/>
          <p:cNvSpPr/>
          <p:nvPr/>
        </p:nvSpPr>
        <p:spPr>
          <a:xfrm>
            <a:off x="7628152" y="3196027"/>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4</a:t>
            </a:r>
            <a:endParaRPr kumimoji="0" lang="id-ID" sz="23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59913215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4" grpId="0" animBg="1"/>
      <p:bldP spid="75" grpId="0"/>
      <p:bldP spid="76" grpId="0" animBg="1"/>
      <p:bldP spid="77" grpId="0" animBg="1"/>
      <p:bldP spid="78" grpId="0" animBg="1"/>
      <p:bldP spid="79" grpId="0"/>
      <p:bldP spid="80" grpId="0" animBg="1"/>
      <p:bldP spid="81" grpId="0" animBg="1"/>
      <p:bldP spid="83" grpId="0" animBg="1"/>
      <p:bldP spid="84" grpId="0"/>
      <p:bldP spid="85" grpId="0" animBg="1"/>
      <p:bldP spid="8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367050"/>
            <a:ext cx="2881617" cy="1728971"/>
            <a:chOff x="3900264" y="2204864"/>
            <a:chExt cx="4572000" cy="2743200"/>
          </a:xfrm>
        </p:grpSpPr>
        <p:graphicFrame>
          <p:nvGraphicFramePr>
            <p:cNvPr id="4" name="图表 3"/>
            <p:cNvGraphicFramePr>
              <a:graphicFrameLocks/>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5448493" y="3100630"/>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90%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1323900" y="1383742"/>
            <a:ext cx="2155756" cy="1728970"/>
            <a:chOff x="695400" y="2132856"/>
            <a:chExt cx="3420342" cy="2743200"/>
          </a:xfrm>
        </p:grpSpPr>
        <p:graphicFrame>
          <p:nvGraphicFramePr>
            <p:cNvPr id="7" name="图表 6"/>
            <p:cNvGraphicFramePr>
              <a:graphicFrameLocks/>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9" name="矩形 8"/>
            <p:cNvSpPr/>
            <p:nvPr/>
          </p:nvSpPr>
          <p:spPr>
            <a:xfrm>
              <a:off x="1633394" y="3031443"/>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50%</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5018456" y="1365243"/>
            <a:ext cx="2881617" cy="1728971"/>
            <a:chOff x="7392144" y="2190750"/>
            <a:chExt cx="4572000" cy="2743200"/>
          </a:xfrm>
        </p:grpSpPr>
        <p:graphicFrame>
          <p:nvGraphicFramePr>
            <p:cNvPr id="11" name="图表 10"/>
            <p:cNvGraphicFramePr>
              <a:graphicFrameLocks/>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矩形 11"/>
            <p:cNvSpPr/>
            <p:nvPr/>
          </p:nvSpPr>
          <p:spPr>
            <a:xfrm>
              <a:off x="8902590" y="3068606"/>
              <a:ext cx="1702003" cy="92780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23%</a:t>
              </a:r>
              <a:endParaRPr kumimoji="0" lang="zh-CN" altLang="en-US" sz="3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494651" y="3169104"/>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销售量全年提高</a:t>
              </a:r>
              <a:r>
                <a:rPr kumimoji="0" lang="en-US" altLang="zh-CN"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50%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688474" y="3169104"/>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签约成功率达</a:t>
              </a:r>
              <a:r>
                <a:rPr kumimoji="0" lang="en-US" altLang="zh-CN"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90%</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5882297" y="3169104"/>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编辑数据比例点击数据，右键，编辑数据，输入数据即可</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公司利润提高</a:t>
              </a:r>
              <a:r>
                <a:rPr kumimoji="0" lang="en-US" altLang="zh-CN"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23%</a:t>
              </a:r>
              <a:endPar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160358904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0" y="840701"/>
            <a:ext cx="9144000" cy="34555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86994" y="3244504"/>
            <a:ext cx="992268" cy="1403696"/>
          </a:xfrm>
          <a:prstGeom prst="rect">
            <a:avLst/>
          </a:prstGeom>
        </p:spPr>
      </p:pic>
      <p:pic>
        <p:nvPicPr>
          <p:cNvPr id="33" name="图片 3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426017" y="2735243"/>
            <a:ext cx="1488633" cy="1898928"/>
          </a:xfrm>
          <a:prstGeom prst="rect">
            <a:avLst/>
          </a:prstGeom>
        </p:spPr>
      </p:pic>
      <p:sp>
        <p:nvSpPr>
          <p:cNvPr id="17" name="文本框 2"/>
          <p:cNvSpPr txBox="1">
            <a:spLocks noChangeArrowheads="1"/>
          </p:cNvSpPr>
          <p:nvPr>
            <p:custDataLst>
              <p:tags r:id="rId1"/>
            </p:custDataLst>
          </p:nvPr>
        </p:nvSpPr>
        <p:spPr bwMode="auto">
          <a:xfrm>
            <a:off x="4209823" y="65459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rPr>
              <a:t>03</a:t>
            </a:r>
            <a:endParaRPr lang="zh-CN" altLang="en-US"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endParaRPr>
          </a:p>
        </p:txBody>
      </p:sp>
      <p:cxnSp>
        <p:nvCxnSpPr>
          <p:cNvPr id="26" name="直接连接符 25"/>
          <p:cNvCxnSpPr/>
          <p:nvPr>
            <p:custDataLst>
              <p:tags r:id="rId2"/>
            </p:custDataLst>
          </p:nvPr>
        </p:nvCxnSpPr>
        <p:spPr>
          <a:xfrm>
            <a:off x="3907405" y="3297011"/>
            <a:ext cx="3456384"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7" name="文本框 11"/>
          <p:cNvSpPr txBox="1">
            <a:spLocks noChangeArrowheads="1"/>
          </p:cNvSpPr>
          <p:nvPr>
            <p:custDataLst>
              <p:tags r:id="rId3"/>
            </p:custDataLst>
          </p:nvPr>
        </p:nvSpPr>
        <p:spPr bwMode="auto">
          <a:xfrm>
            <a:off x="4176485" y="1595186"/>
            <a:ext cx="2915841" cy="507831"/>
          </a:xfrm>
          <a:prstGeom prst="rect">
            <a:avLst/>
          </a:prstGeom>
          <a:solidFill>
            <a:srgbClr val="D9D9D9"/>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0070C0"/>
                </a:solidFill>
                <a:latin typeface="Times New Roman" panose="02020603050405020304" pitchFamily="18" charset="0"/>
                <a:cs typeface="Times New Roman" panose="02020603050405020304" pitchFamily="18" charset="0"/>
              </a:rPr>
              <a:t>      PART THREE</a:t>
            </a:r>
            <a:endParaRPr lang="zh-CN" altLang="en-US" sz="2700" b="1" dirty="0">
              <a:solidFill>
                <a:srgbClr val="0070C0"/>
              </a:solidFill>
              <a:latin typeface="Times New Roman" panose="02020603050405020304" pitchFamily="18" charset="0"/>
              <a:cs typeface="Times New Roman" panose="02020603050405020304" pitchFamily="18" charset="0"/>
            </a:endParaRPr>
          </a:p>
        </p:txBody>
      </p:sp>
      <p:sp>
        <p:nvSpPr>
          <p:cNvPr id="28" name="文本框 27"/>
          <p:cNvSpPr txBox="1">
            <a:spLocks noChangeArrowheads="1"/>
          </p:cNvSpPr>
          <p:nvPr>
            <p:custDataLst>
              <p:tags r:id="rId4"/>
            </p:custDataLst>
          </p:nvPr>
        </p:nvSpPr>
        <p:spPr bwMode="auto">
          <a:xfrm>
            <a:off x="3866924" y="2668759"/>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3200" b="1" dirty="0">
                <a:solidFill>
                  <a:srgbClr val="0070C0"/>
                </a:solidFill>
                <a:latin typeface="微软雅黑" panose="020B0503020204020204" pitchFamily="34" charset="-122"/>
                <a:ea typeface="微软雅黑" panose="020B0503020204020204" pitchFamily="34" charset="-122"/>
              </a:rPr>
              <a:t>单击添加文字标题</a:t>
            </a:r>
            <a:endParaRPr lang="en-US" altLang="zh-CN" sz="3200" b="1" dirty="0">
              <a:solidFill>
                <a:srgbClr val="0070C0"/>
              </a:solidFill>
              <a:latin typeface="微软雅黑" panose="020B0503020204020204" pitchFamily="34" charset="-122"/>
              <a:ea typeface="微软雅黑" panose="020B0503020204020204" pitchFamily="34" charset="-122"/>
            </a:endParaRPr>
          </a:p>
        </p:txBody>
      </p:sp>
      <p:sp>
        <p:nvSpPr>
          <p:cNvPr id="29" name="文本框 28"/>
          <p:cNvSpPr txBox="1">
            <a:spLocks noChangeArrowheads="1"/>
          </p:cNvSpPr>
          <p:nvPr>
            <p:custDataLst>
              <p:tags r:id="rId5"/>
            </p:custDataLst>
          </p:nvPr>
        </p:nvSpPr>
        <p:spPr bwMode="auto">
          <a:xfrm>
            <a:off x="4455885" y="3361672"/>
            <a:ext cx="2149476" cy="85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da-DK"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p:txBody>
      </p:sp>
    </p:spTree>
    <p:extLst>
      <p:ext uri="{BB962C8B-B14F-4D97-AF65-F5344CB8AC3E}">
        <p14:creationId xmlns:p14="http://schemas.microsoft.com/office/powerpoint/2010/main" val="128400189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750"/>
                                        <p:tgtEl>
                                          <p:spTgt spid="27"/>
                                        </p:tgtEl>
                                      </p:cBhvr>
                                    </p:animEffect>
                                  </p:childTnLst>
                                </p:cTn>
                              </p:par>
                            </p:childTnLst>
                          </p:cTn>
                        </p:par>
                        <p:par>
                          <p:cTn id="14" fill="hold">
                            <p:stCondLst>
                              <p:cond delay="1750"/>
                            </p:stCondLst>
                            <p:childTnLst>
                              <p:par>
                                <p:cTn id="15" presetID="16" presetClass="entr" presetSubtype="21"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arn(inVertical)">
                                      <p:cBhvr>
                                        <p:cTn id="17" dur="1000"/>
                                        <p:tgtEl>
                                          <p:spTgt spid="28"/>
                                        </p:tgtEl>
                                      </p:cBhvr>
                                    </p:animEffect>
                                  </p:childTnLst>
                                </p:cTn>
                              </p:par>
                            </p:childTnLst>
                          </p:cTn>
                        </p:par>
                        <p:par>
                          <p:cTn id="18" fill="hold">
                            <p:stCondLst>
                              <p:cond delay="275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325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7" grpId="0" animBg="1"/>
      <p:bldP spid="28"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marL="0" marR="0" lvl="0" indent="0" algn="l" defTabSz="557131" rtl="0" eaLnBrk="1" fontAlgn="base" latinLnBrk="0" hangingPunct="1">
              <a:lnSpc>
                <a:spcPct val="80000"/>
              </a:lnSpc>
              <a:spcBef>
                <a:spcPct val="0"/>
              </a:spcBef>
              <a:spcAft>
                <a:spcPct val="0"/>
              </a:spcAft>
              <a:buClrTx/>
              <a:buSzTx/>
              <a:buFontTx/>
              <a:buNone/>
              <a:tabLst/>
              <a:defRPr/>
            </a:pPr>
            <a:endParaRPr kumimoji="0" lang="en-US" altLang="zh-CN"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200" b="0" i="0" u="none" strike="noStrike" kern="1200" cap="none" spc="-31"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单击添加标题</a:t>
            </a:r>
          </a:p>
        </p:txBody>
      </p:sp>
      <p:sp>
        <p:nvSpPr>
          <p:cNvPr id="6" name="Right Arrow 74"/>
          <p:cNvSpPr/>
          <p:nvPr/>
        </p:nvSpPr>
        <p:spPr bwMode="auto">
          <a:xfrm rot="16200000" flipV="1">
            <a:off x="6291250" y="3050715"/>
            <a:ext cx="2068558"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7" name="TextBox 6"/>
          <p:cNvSpPr txBox="1"/>
          <p:nvPr/>
        </p:nvSpPr>
        <p:spPr>
          <a:xfrm>
            <a:off x="6536952" y="3206631"/>
            <a:ext cx="86097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+80%</a:t>
            </a:r>
          </a:p>
        </p:txBody>
      </p:sp>
      <p:sp>
        <p:nvSpPr>
          <p:cNvPr id="9" name="Right Arrow 76"/>
          <p:cNvSpPr/>
          <p:nvPr/>
        </p:nvSpPr>
        <p:spPr bwMode="auto">
          <a:xfrm rot="5400000" flipV="1">
            <a:off x="5747639" y="2139607"/>
            <a:ext cx="670465"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10" name="TextBox 9"/>
          <p:cNvSpPr txBox="1"/>
          <p:nvPr/>
        </p:nvSpPr>
        <p:spPr>
          <a:xfrm>
            <a:off x="5301045" y="3917279"/>
            <a:ext cx="998412"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+50%</a:t>
            </a:r>
          </a:p>
        </p:txBody>
      </p:sp>
      <p:sp>
        <p:nvSpPr>
          <p:cNvPr id="11" name="Right Arrow 78"/>
          <p:cNvSpPr/>
          <p:nvPr/>
        </p:nvSpPr>
        <p:spPr bwMode="auto">
          <a:xfrm rot="16200000">
            <a:off x="5678989" y="3680479"/>
            <a:ext cx="807770"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marL="0" marR="0" lvl="0" indent="0" algn="ctr" defTabSz="557131"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12" name="TextBox 11"/>
          <p:cNvSpPr txBox="1"/>
          <p:nvPr/>
        </p:nvSpPr>
        <p:spPr>
          <a:xfrm>
            <a:off x="5276510" y="2226030"/>
            <a:ext cx="998411" cy="23083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-30%   </a:t>
            </a:r>
          </a:p>
        </p:txBody>
      </p:sp>
      <p:graphicFrame>
        <p:nvGraphicFramePr>
          <p:cNvPr id="13" name="Chart 2"/>
          <p:cNvGraphicFramePr/>
          <p:nvPr/>
        </p:nvGraphicFramePr>
        <p:xfrm>
          <a:off x="1413895" y="1707654"/>
          <a:ext cx="3653916" cy="2733178"/>
        </p:xfrm>
        <a:graphic>
          <a:graphicData uri="http://schemas.openxmlformats.org/drawingml/2006/chart">
            <c:chart xmlns:c="http://schemas.openxmlformats.org/drawingml/2006/chart" xmlns:r="http://schemas.openxmlformats.org/officeDocument/2006/relationships" r:id="rId3"/>
          </a:graphicData>
        </a:graphic>
      </p:graphicFrame>
      <p:sp>
        <p:nvSpPr>
          <p:cNvPr id="14" name="Content Placeholder 2"/>
          <p:cNvSpPr txBox="1">
            <a:spLocks/>
          </p:cNvSpPr>
          <p:nvPr/>
        </p:nvSpPr>
        <p:spPr>
          <a:xfrm>
            <a:off x="1122464" y="1438945"/>
            <a:ext cx="2729456" cy="888635"/>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Tx/>
              <a:buSzTx/>
              <a:buFont typeface="Arial" panose="020B0604020202020204" pitchFamily="34" charset="0"/>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5" name="Title 13"/>
          <p:cNvSpPr txBox="1">
            <a:spLocks/>
          </p:cNvSpPr>
          <p:nvPr/>
        </p:nvSpPr>
        <p:spPr>
          <a:xfrm>
            <a:off x="1108862" y="105249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j-cs"/>
              </a:rPr>
              <a:t>单击此处添加标题</a:t>
            </a:r>
          </a:p>
        </p:txBody>
      </p:sp>
      <p:sp>
        <p:nvSpPr>
          <p:cNvPr id="16" name="矩形 15"/>
          <p:cNvSpPr/>
          <p:nvPr/>
        </p:nvSpPr>
        <p:spPr>
          <a:xfrm>
            <a:off x="1533618"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7" name="矩形 16"/>
          <p:cNvSpPr/>
          <p:nvPr/>
        </p:nvSpPr>
        <p:spPr>
          <a:xfrm>
            <a:off x="2391703"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8" name="矩形 17"/>
          <p:cNvSpPr/>
          <p:nvPr/>
        </p:nvSpPr>
        <p:spPr>
          <a:xfrm>
            <a:off x="3272181"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
        <p:nvSpPr>
          <p:cNvPr id="19" name="矩形 18"/>
          <p:cNvSpPr/>
          <p:nvPr/>
        </p:nvSpPr>
        <p:spPr>
          <a:xfrm>
            <a:off x="4160111" y="4439540"/>
            <a:ext cx="840743" cy="241605"/>
          </a:xfrm>
          <a:prstGeom prst="rect">
            <a:avLst/>
          </a:prstGeom>
        </p:spPr>
        <p:txBody>
          <a:bodyPr wrap="none" lIns="68580" tIns="34290" rIns="68580" bIns="34290">
            <a:spAutoFit/>
          </a:bodyPr>
          <a:lstStyle/>
          <a:p>
            <a:pPr marL="0" marR="0" lvl="0" indent="0" algn="l" defTabSz="557131" rtl="0" eaLnBrk="1" fontAlgn="base" latinLnBrk="0" hangingPunct="1">
              <a:lnSpc>
                <a:spcPct val="80000"/>
              </a:lnSpc>
              <a:spcBef>
                <a:spcPct val="0"/>
              </a:spcBef>
              <a:spcAft>
                <a:spcPct val="0"/>
              </a:spcAft>
              <a:buClrTx/>
              <a:buSzTx/>
              <a:buFontTx/>
              <a:buNone/>
              <a:tabLst/>
              <a:defRPr/>
            </a:pPr>
            <a:r>
              <a:rPr kumimoji="0" lang="zh-CN" altLang="en-US" sz="1400" b="0" i="0" u="none" strike="noStrike" kern="1200" cap="none" spc="-31"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Segoe UI" pitchFamily="34" charset="0"/>
              </a:rPr>
              <a:t>添加标题</a:t>
            </a:r>
          </a:p>
        </p:txBody>
      </p:sp>
    </p:spTree>
    <p:extLst>
      <p:ext uri="{BB962C8B-B14F-4D97-AF65-F5344CB8AC3E}">
        <p14:creationId xmlns:p14="http://schemas.microsoft.com/office/powerpoint/2010/main" val="212389312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1000"/>
                                        <p:tgtEl>
                                          <p:spTgt spid="13"/>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Graphic spid="13" grpId="0">
        <p:bldAsOne/>
      </p:bldGraphic>
      <p:bldP spid="14" grpId="0"/>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5" name="TextBox 4"/>
            <p:cNvSpPr txBox="1"/>
            <p:nvPr/>
          </p:nvSpPr>
          <p:spPr>
            <a:xfrm>
              <a:off x="3033222" y="1474123"/>
              <a:ext cx="5688632"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9" name="TextBox 8"/>
            <p:cNvSpPr txBox="1"/>
            <p:nvPr/>
          </p:nvSpPr>
          <p:spPr>
            <a:xfrm>
              <a:off x="3023808" y="3939647"/>
              <a:ext cx="4085844" cy="358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单击此处添加标题</a:t>
              </a:r>
            </a:p>
          </p:txBody>
        </p:sp>
      </p:grpSp>
      <p:sp>
        <p:nvSpPr>
          <p:cNvPr id="10" name="TextBox 9"/>
          <p:cNvSpPr txBox="1"/>
          <p:nvPr/>
        </p:nvSpPr>
        <p:spPr>
          <a:xfrm>
            <a:off x="2730854" y="1815365"/>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p:nvPr/>
        </p:nvSpPr>
        <p:spPr>
          <a:xfrm>
            <a:off x="2730854" y="3486453"/>
            <a:ext cx="5153514" cy="1029513"/>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p:nvPr/>
        </p:nvSpPr>
        <p:spPr bwMode="auto">
          <a:xfrm rot="2747878">
            <a:off x="1522002" y="1241247"/>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12"/>
          <p:cNvSpPr txBox="1"/>
          <p:nvPr/>
        </p:nvSpPr>
        <p:spPr>
          <a:xfrm>
            <a:off x="1628226" y="1682507"/>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正面</a:t>
            </a:r>
            <a:endParaRPr kumimoji="0" lang="en-US" altLang="zh-CN"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观点</a:t>
            </a:r>
          </a:p>
        </p:txBody>
      </p:sp>
      <p:sp>
        <p:nvSpPr>
          <p:cNvPr id="14" name="等腰三角形 2"/>
          <p:cNvSpPr/>
          <p:nvPr/>
        </p:nvSpPr>
        <p:spPr bwMode="auto">
          <a:xfrm rot="3036074">
            <a:off x="1522001" y="2986140"/>
            <a:ext cx="992273" cy="114811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5" name="TextBox 14"/>
          <p:cNvSpPr txBox="1"/>
          <p:nvPr/>
        </p:nvSpPr>
        <p:spPr>
          <a:xfrm>
            <a:off x="1628228" y="3421201"/>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负面</a:t>
            </a:r>
            <a:endParaRPr kumimoji="0" lang="en-US" altLang="zh-CN"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观点</a:t>
            </a:r>
          </a:p>
        </p:txBody>
      </p:sp>
    </p:spTree>
    <p:extLst>
      <p:ext uri="{BB962C8B-B14F-4D97-AF65-F5344CB8AC3E}">
        <p14:creationId xmlns:p14="http://schemas.microsoft.com/office/powerpoint/2010/main" val="209278418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567257" y="1176418"/>
            <a:ext cx="8016139" cy="613694"/>
          </a:xfrm>
          <a:prstGeom prst="rect">
            <a:avLst/>
          </a:prstGeom>
        </p:spPr>
        <p:txBody>
          <a:bodyPr wrap="square">
            <a:spAutoFit/>
          </a:bodyPr>
          <a:lstStyle/>
          <a:p>
            <a:pPr marL="0" marR="0" lvl="0" indent="0" algn="l" defTabSz="914400" rtl="0" eaLnBrk="1" fontAlgn="auto" latinLnBrk="0" hangingPunct="1">
              <a:lnSpc>
                <a:spcPct val="150000"/>
              </a:lnSpc>
              <a:spcBef>
                <a:spcPts val="600"/>
              </a:spcBef>
              <a:spcAft>
                <a:spcPts val="60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7258" y="2106429"/>
            <a:ext cx="5486547" cy="2419988"/>
          </a:xfrm>
          <a:prstGeom prst="rect">
            <a:avLst/>
          </a:prstGeom>
        </p:spPr>
      </p:pic>
      <p:sp>
        <p:nvSpPr>
          <p:cNvPr id="29" name="Rectangle 12"/>
          <p:cNvSpPr/>
          <p:nvPr/>
        </p:nvSpPr>
        <p:spPr bwMode="auto">
          <a:xfrm>
            <a:off x="6130216" y="2106429"/>
            <a:ext cx="2453181" cy="2419987"/>
          </a:xfrm>
          <a:prstGeom prst="rect">
            <a:avLst/>
          </a:prstGeom>
          <a:solidFill>
            <a:schemeClr val="accent1"/>
          </a:solidFill>
          <a:ln w="9525" cap="flat" cmpd="sng" algn="ctr">
            <a:noFill/>
            <a:prstDash val="solid"/>
            <a:headEnd type="none" w="med" len="med"/>
            <a:tailEnd type="none" w="med" len="med"/>
          </a:ln>
          <a:effectLst/>
        </p:spPr>
        <p:txBody>
          <a:bodyPr rot="0" spcFirstLastPara="0" vert="horz" wrap="square" lIns="137166" tIns="68583" rIns="34292" bIns="34292" numCol="1" spcCol="0" rtlCol="0" fromWordArt="0" anchor="t"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marL="0" marR="0" lvl="0" indent="0" algn="l" defTabSz="914363" rtl="0" eaLnBrk="1" fontAlgn="auto" latinLnBrk="0" hangingPunct="1">
              <a:lnSpc>
                <a:spcPct val="100000"/>
              </a:lnSpc>
              <a:spcBef>
                <a:spcPts val="0"/>
              </a:spcBef>
              <a:spcAft>
                <a:spcPts val="450"/>
              </a:spcAft>
              <a:buClrTx/>
              <a:buSzTx/>
              <a:buFontTx/>
              <a:buNone/>
              <a:tabLst/>
              <a:defRPr/>
            </a:pPr>
            <a:endParaRPr kumimoji="0" lang="en-US" sz="2700" b="0" i="0" u="none" strike="noStrike" kern="1200" cap="none" spc="0" normalizeH="0" baseline="0" noProof="0" dirty="0">
              <a:ln>
                <a:noFill/>
              </a:ln>
              <a:solidFill>
                <a:srgbClr val="FFFFFF">
                  <a:alpha val="99000"/>
                </a:srgbClr>
              </a:solidFill>
              <a:effectLst/>
              <a:uLnTx/>
              <a:uFillTx/>
              <a:latin typeface="Segoe UI Light" pitchFamily="34" charset="0"/>
              <a:ea typeface="+mn-ea"/>
              <a:cs typeface="+mn-cs"/>
            </a:endParaRPr>
          </a:p>
        </p:txBody>
      </p:sp>
      <p:sp>
        <p:nvSpPr>
          <p:cNvPr id="30" name="文本框 81"/>
          <p:cNvSpPr txBox="1">
            <a:spLocks noChangeArrowheads="1"/>
          </p:cNvSpPr>
          <p:nvPr/>
        </p:nvSpPr>
        <p:spPr bwMode="auto">
          <a:xfrm>
            <a:off x="6423157" y="2493443"/>
            <a:ext cx="1944216" cy="173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此处输入您的文本请在此处输入您的文本此处输入您的文本此处输入您的文本此处输入您的文本请在此处输入您的文本此处输入您的文本。</a:t>
            </a:r>
          </a:p>
        </p:txBody>
      </p:sp>
    </p:spTree>
    <p:extLst>
      <p:ext uri="{BB962C8B-B14F-4D97-AF65-F5344CB8AC3E}">
        <p14:creationId xmlns:p14="http://schemas.microsoft.com/office/powerpoint/2010/main" val="96830902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a:spLocks/>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3" name="Freeform 7"/>
            <p:cNvSpPr>
              <a:spLocks/>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4" name="Freeform 8"/>
            <p:cNvSpPr>
              <a:spLocks/>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5" name="Freeform 9"/>
            <p:cNvSpPr>
              <a:spLocks/>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6" name="Freeform 10"/>
            <p:cNvSpPr>
              <a:spLocks/>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7" name="Freeform 11"/>
            <p:cNvSpPr>
              <a:spLocks/>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8" name="Freeform 12"/>
            <p:cNvSpPr>
              <a:spLocks/>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69" name="Freeform 13"/>
            <p:cNvSpPr>
              <a:spLocks/>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0" name="Freeform 14"/>
            <p:cNvSpPr>
              <a:spLocks/>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1" name="Freeform 15"/>
            <p:cNvSpPr>
              <a:spLocks/>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2" name="Freeform 16"/>
            <p:cNvSpPr>
              <a:spLocks/>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3" name="Freeform 17"/>
            <p:cNvSpPr>
              <a:spLocks/>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4" name="Freeform 18"/>
            <p:cNvSpPr>
              <a:spLocks/>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5" name="Freeform 19"/>
            <p:cNvSpPr>
              <a:spLocks/>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6" name="Freeform 20"/>
            <p:cNvSpPr>
              <a:spLocks/>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7" name="Freeform 21"/>
            <p:cNvSpPr>
              <a:spLocks/>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8" name="Freeform 22"/>
            <p:cNvSpPr>
              <a:spLocks/>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79" name="Freeform 23"/>
            <p:cNvSpPr>
              <a:spLocks/>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0" name="Freeform 24"/>
            <p:cNvSpPr>
              <a:spLocks/>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1" name="Freeform 25"/>
            <p:cNvSpPr>
              <a:spLocks/>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2" name="Freeform 26"/>
            <p:cNvSpPr>
              <a:spLocks/>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3" name="Freeform 27"/>
            <p:cNvSpPr>
              <a:spLocks/>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4" name="Freeform 28"/>
            <p:cNvSpPr>
              <a:spLocks/>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5" name="Freeform 29"/>
            <p:cNvSpPr>
              <a:spLocks/>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6" name="Freeform 30"/>
            <p:cNvSpPr>
              <a:spLocks/>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7" name="Freeform 31"/>
            <p:cNvSpPr>
              <a:spLocks/>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8" name="Freeform 32"/>
            <p:cNvSpPr>
              <a:spLocks/>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89" name="Freeform 33"/>
            <p:cNvSpPr>
              <a:spLocks/>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90" name="Freeform 34"/>
            <p:cNvSpPr>
              <a:spLocks/>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sp>
          <p:nvSpPr>
            <p:cNvPr id="91" name="Freeform 35"/>
            <p:cNvSpPr>
              <a:spLocks/>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Calibri"/>
                <a:ea typeface="宋体" panose="02010600030101010101" pitchFamily="2" charset="-122"/>
                <a:cs typeface="+mn-cs"/>
              </a:endParaRPr>
            </a:p>
          </p:txBody>
        </p:sp>
      </p:grpSp>
      <p:cxnSp>
        <p:nvCxnSpPr>
          <p:cNvPr id="92" name="直接连接符 91"/>
          <p:cNvCxnSpPr>
            <a:stCxn id="96" idx="1"/>
            <a:endCxn id="81" idx="32"/>
          </p:cNvCxnSpPr>
          <p:nvPr/>
        </p:nvCxnSpPr>
        <p:spPr bwMode="auto">
          <a:xfrm flipH="1" flipV="1">
            <a:off x="3889731" y="2828062"/>
            <a:ext cx="401764" cy="315237"/>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直接连接符 92"/>
          <p:cNvCxnSpPr>
            <a:stCxn id="106" idx="0"/>
            <a:endCxn id="70" idx="4"/>
          </p:cNvCxnSpPr>
          <p:nvPr/>
        </p:nvCxnSpPr>
        <p:spPr bwMode="auto">
          <a:xfrm flipV="1">
            <a:off x="1828785" y="3416485"/>
            <a:ext cx="905415" cy="668958"/>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直接连接符 93"/>
          <p:cNvCxnSpPr>
            <a:stCxn id="101" idx="0"/>
            <a:endCxn id="72" idx="29"/>
          </p:cNvCxnSpPr>
          <p:nvPr/>
        </p:nvCxnSpPr>
        <p:spPr bwMode="auto">
          <a:xfrm flipH="1" flipV="1">
            <a:off x="4028101" y="3424319"/>
            <a:ext cx="532900" cy="727899"/>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5" name="组合 94"/>
          <p:cNvGrpSpPr/>
          <p:nvPr/>
        </p:nvGrpSpPr>
        <p:grpSpPr>
          <a:xfrm>
            <a:off x="4287826" y="3016226"/>
            <a:ext cx="1247303" cy="294974"/>
            <a:chOff x="7185993" y="3672893"/>
            <a:chExt cx="2428160" cy="773491"/>
          </a:xfrm>
        </p:grpSpPr>
        <p:sp>
          <p:nvSpPr>
            <p:cNvPr id="96" name="圆角矩形 9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9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8" name="圆角矩形 9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99" name="TextBox 98"/>
          <p:cNvSpPr txBox="1"/>
          <p:nvPr/>
        </p:nvSpPr>
        <p:spPr>
          <a:xfrm>
            <a:off x="5797705" y="2409658"/>
            <a:ext cx="1989083" cy="2257060"/>
          </a:xfrm>
          <a:prstGeom prst="rect">
            <a:avLst/>
          </a:prstGeom>
          <a:noFill/>
        </p:spPr>
        <p:txBody>
          <a:bodyPr wrap="square" lIns="62118" tIns="31058" rIns="62118" bIns="31058"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40%</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35%</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r>
              <a:rPr kumimoji="0" lang="zh-CN" altLang="en-US"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25%</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a:t>
            </a:r>
          </a:p>
        </p:txBody>
      </p:sp>
      <p:grpSp>
        <p:nvGrpSpPr>
          <p:cNvPr id="100" name="组合 99"/>
          <p:cNvGrpSpPr/>
          <p:nvPr/>
        </p:nvGrpSpPr>
        <p:grpSpPr>
          <a:xfrm>
            <a:off x="3991845" y="4149496"/>
            <a:ext cx="1247305" cy="294974"/>
            <a:chOff x="7185990" y="3672893"/>
            <a:chExt cx="2428163" cy="773491"/>
          </a:xfrm>
        </p:grpSpPr>
        <p:sp>
          <p:nvSpPr>
            <p:cNvPr id="101" name="圆角矩形 100"/>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2" name="文本框 180"/>
            <p:cNvSpPr txBox="1"/>
            <p:nvPr/>
          </p:nvSpPr>
          <p:spPr>
            <a:xfrm>
              <a:off x="7591676" y="3679716"/>
              <a:ext cx="2022477"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3" name="圆角矩形 102"/>
            <p:cNvSpPr/>
            <p:nvPr/>
          </p:nvSpPr>
          <p:spPr>
            <a:xfrm>
              <a:off x="7185990" y="3672893"/>
              <a:ext cx="400475"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graphicFrame>
        <p:nvGraphicFramePr>
          <p:cNvPr id="104" name="Chart 2"/>
          <p:cNvGraphicFramePr/>
          <p:nvPr/>
        </p:nvGraphicFramePr>
        <p:xfrm>
          <a:off x="5705764" y="1248555"/>
          <a:ext cx="1965908" cy="1103515"/>
        </p:xfrm>
        <a:graphic>
          <a:graphicData uri="http://schemas.openxmlformats.org/drawingml/2006/chart">
            <c:chart xmlns:c="http://schemas.openxmlformats.org/drawingml/2006/chart" xmlns:r="http://schemas.openxmlformats.org/officeDocument/2006/relationships" r:id="rId3"/>
          </a:graphicData>
        </a:graphic>
      </p:graphicFrame>
      <p:grpSp>
        <p:nvGrpSpPr>
          <p:cNvPr id="105" name="组合 104"/>
          <p:cNvGrpSpPr/>
          <p:nvPr/>
        </p:nvGrpSpPr>
        <p:grpSpPr>
          <a:xfrm>
            <a:off x="1259632" y="4082720"/>
            <a:ext cx="1247303" cy="294974"/>
            <a:chOff x="7185993" y="3672893"/>
            <a:chExt cx="2428160" cy="773491"/>
          </a:xfrm>
        </p:grpSpPr>
        <p:sp>
          <p:nvSpPr>
            <p:cNvPr id="106" name="圆角矩形 10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此处添加标题</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8" name="圆角矩形 10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109" name="TextBox 108"/>
          <p:cNvSpPr txBox="1"/>
          <p:nvPr/>
        </p:nvSpPr>
        <p:spPr>
          <a:xfrm>
            <a:off x="6908908" y="1587016"/>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0" name="TextBox 109"/>
          <p:cNvSpPr txBox="1"/>
          <p:nvPr/>
        </p:nvSpPr>
        <p:spPr>
          <a:xfrm>
            <a:off x="6433852" y="2003943"/>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1" name="TextBox 110"/>
          <p:cNvSpPr txBox="1"/>
          <p:nvPr/>
        </p:nvSpPr>
        <p:spPr>
          <a:xfrm>
            <a:off x="6346138" y="1438815"/>
            <a:ext cx="236057" cy="278166"/>
          </a:xfrm>
          <a:prstGeom prst="rect">
            <a:avLst/>
          </a:prstGeom>
          <a:noFill/>
        </p:spPr>
        <p:txBody>
          <a:bodyPr wrap="none" lIns="62118" tIns="31058" rIns="62118" bIns="3105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80716196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p:stCondLst>
                              <p:cond delay="4500"/>
                            </p:stCondLst>
                            <p:childTnLst>
                              <p:par>
                                <p:cTn id="39" presetID="21" presetClass="entr" presetSubtype="1"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Graphic spid="104" grpId="0">
        <p:bldAsOne/>
      </p:bldGraphic>
      <p:bldP spid="109" grpId="0"/>
      <p:bldP spid="110" grpId="0"/>
      <p:bldP spid="1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05275" y="1450692"/>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 name="矩形 3"/>
          <p:cNvSpPr/>
          <p:nvPr/>
        </p:nvSpPr>
        <p:spPr>
          <a:xfrm>
            <a:off x="5695552" y="3085019"/>
            <a:ext cx="1061816" cy="253910"/>
          </a:xfrm>
          <a:prstGeom prst="rect">
            <a:avLst/>
          </a:prstGeom>
        </p:spPr>
        <p:txBody>
          <a:bodyPr wrap="none" lIns="68573" tIns="34287" rIns="68573" bIns="34287">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 name="矩形 4"/>
          <p:cNvSpPr/>
          <p:nvPr/>
        </p:nvSpPr>
        <p:spPr>
          <a:xfrm>
            <a:off x="1979480" y="2242989"/>
            <a:ext cx="1061816" cy="253910"/>
          </a:xfrm>
          <a:prstGeom prst="rect">
            <a:avLst/>
          </a:prstGeom>
        </p:spPr>
        <p:txBody>
          <a:bodyPr wrap="none" lIns="68573" tIns="34287" rIns="68573" bIns="34287">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此处添加标题</a:t>
            </a:r>
            <a:endParaRPr kumimoji="0" lang="en-US" altLang="zh-CN" sz="12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6" name="等腰三角形 5"/>
          <p:cNvSpPr>
            <a:spLocks noChangeAspect="1" noChangeArrowheads="1"/>
          </p:cNvSpPr>
          <p:nvPr/>
        </p:nvSpPr>
        <p:spPr bwMode="auto">
          <a:xfrm rot="5400000" flipV="1">
            <a:off x="5474017" y="1832394"/>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7" name="矩形 47"/>
          <p:cNvSpPr>
            <a:spLocks noChangeArrowheads="1"/>
          </p:cNvSpPr>
          <p:nvPr/>
        </p:nvSpPr>
        <p:spPr bwMode="auto">
          <a:xfrm>
            <a:off x="5695555" y="1761746"/>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4017" y="3469695"/>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10" name="矩形 47"/>
          <p:cNvSpPr>
            <a:spLocks noChangeArrowheads="1"/>
          </p:cNvSpPr>
          <p:nvPr/>
        </p:nvSpPr>
        <p:spPr bwMode="auto">
          <a:xfrm>
            <a:off x="5695555" y="3399050"/>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284" y="2622228"/>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endParaRPr kumimoji="0" lang="zh-CN" altLang="zh-CN" sz="1500" b="0" i="0" u="none" strike="noStrike" kern="1200" cap="none" spc="0" normalizeH="0" baseline="0" noProof="0">
              <a:ln>
                <a:noFill/>
              </a:ln>
              <a:solidFill>
                <a:srgbClr val="A5A5A5">
                  <a:lumMod val="75000"/>
                </a:srgbClr>
              </a:solidFill>
              <a:effectLst/>
              <a:uLnTx/>
              <a:uFillTx/>
              <a:latin typeface="微软雅黑" pitchFamily="34" charset="-122"/>
              <a:ea typeface="微软雅黑" pitchFamily="34" charset="-122"/>
              <a:cs typeface="+mn-cs"/>
              <a:sym typeface="微软雅黑" pitchFamily="34" charset="-122"/>
            </a:endParaRPr>
          </a:p>
        </p:txBody>
      </p:sp>
      <p:sp>
        <p:nvSpPr>
          <p:cNvPr id="12" name="矩形 47"/>
          <p:cNvSpPr>
            <a:spLocks noChangeArrowheads="1"/>
          </p:cNvSpPr>
          <p:nvPr/>
        </p:nvSpPr>
        <p:spPr bwMode="auto">
          <a:xfrm>
            <a:off x="1302089" y="2551577"/>
            <a:ext cx="1832440" cy="8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a:t>
            </a:r>
          </a:p>
        </p:txBody>
      </p:sp>
      <p:sp>
        <p:nvSpPr>
          <p:cNvPr id="13" name="形状 12"/>
          <p:cNvSpPr/>
          <p:nvPr/>
        </p:nvSpPr>
        <p:spPr>
          <a:xfrm>
            <a:off x="3445716" y="2189127"/>
            <a:ext cx="1400989" cy="140120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405" y="3106035"/>
            <a:ext cx="1203665" cy="1204148"/>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405" y="3106035"/>
            <a:ext cx="1203665" cy="1204148"/>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529"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2272AB">
                  <a:lumMod val="75000"/>
                </a:srgbClr>
              </a:solidFill>
              <a:effectLst/>
              <a:uLnTx/>
              <a:uFillTx/>
              <a:latin typeface="Calibri"/>
              <a:ea typeface="宋体" panose="02010600030101010101" pitchFamily="2" charset="-122"/>
              <a:cs typeface="+mn-cs"/>
            </a:endParaRPr>
          </a:p>
        </p:txBody>
      </p:sp>
      <p:sp>
        <p:nvSpPr>
          <p:cNvPr id="17" name="任意多边形 16"/>
          <p:cNvSpPr/>
          <p:nvPr/>
        </p:nvSpPr>
        <p:spPr>
          <a:xfrm rot="17307692">
            <a:off x="3919473"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2272AB">
                  <a:lumMod val="75000"/>
                </a:srgbClr>
              </a:solidFill>
              <a:effectLst/>
              <a:uLnTx/>
              <a:uFillTx/>
              <a:latin typeface="Calibri"/>
              <a:ea typeface="宋体" panose="02010600030101010101" pitchFamily="2" charset="-122"/>
              <a:cs typeface="+mn-cs"/>
            </a:endParaRPr>
          </a:p>
        </p:txBody>
      </p:sp>
      <p:sp>
        <p:nvSpPr>
          <p:cNvPr id="18" name="TextBox 17"/>
          <p:cNvSpPr txBox="1"/>
          <p:nvPr/>
        </p:nvSpPr>
        <p:spPr>
          <a:xfrm>
            <a:off x="4334078" y="1689254"/>
            <a:ext cx="505588"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A</a:t>
            </a:r>
            <a:endParaRPr kumimoji="0" lang="zh-CN" altLang="en-US"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19" name="TextBox 18"/>
          <p:cNvSpPr txBox="1"/>
          <p:nvPr/>
        </p:nvSpPr>
        <p:spPr>
          <a:xfrm>
            <a:off x="3894669" y="2551577"/>
            <a:ext cx="471924"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rPr>
              <a:t>B</a:t>
            </a:r>
            <a:endParaRPr kumimoji="0" lang="zh-CN" altLang="en-US" sz="3800" b="1" i="0" u="none" strike="noStrike" kern="1200" cap="none" spc="0" normalizeH="0" baseline="0" noProof="0" dirty="0">
              <a:ln>
                <a:noFill/>
              </a:ln>
              <a:solidFill>
                <a:srgbClr val="595959"/>
              </a:solidFill>
              <a:effectLst/>
              <a:uLnTx/>
              <a:uFillTx/>
              <a:latin typeface="微软雅黑" pitchFamily="34" charset="-122"/>
              <a:ea typeface="微软雅黑" pitchFamily="34" charset="-122"/>
              <a:cs typeface="+mn-cs"/>
            </a:endParaRPr>
          </a:p>
        </p:txBody>
      </p:sp>
      <p:sp>
        <p:nvSpPr>
          <p:cNvPr id="20" name="TextBox 19"/>
          <p:cNvSpPr txBox="1"/>
          <p:nvPr/>
        </p:nvSpPr>
        <p:spPr>
          <a:xfrm>
            <a:off x="4321139" y="3408178"/>
            <a:ext cx="467116" cy="654025"/>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C</a:t>
            </a:r>
            <a:endParaRPr kumimoji="0" lang="zh-CN" altLang="en-US" sz="38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4267025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0" y="840701"/>
            <a:ext cx="9144000" cy="34555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86994" y="3244504"/>
            <a:ext cx="992268" cy="1403696"/>
          </a:xfrm>
          <a:prstGeom prst="rect">
            <a:avLst/>
          </a:prstGeom>
        </p:spPr>
      </p:pic>
      <p:pic>
        <p:nvPicPr>
          <p:cNvPr id="33" name="图片 3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426017" y="2735243"/>
            <a:ext cx="1488633" cy="1898928"/>
          </a:xfrm>
          <a:prstGeom prst="rect">
            <a:avLst/>
          </a:prstGeom>
        </p:spPr>
      </p:pic>
      <p:sp>
        <p:nvSpPr>
          <p:cNvPr id="17" name="文本框 2"/>
          <p:cNvSpPr txBox="1">
            <a:spLocks noChangeArrowheads="1"/>
          </p:cNvSpPr>
          <p:nvPr>
            <p:custDataLst>
              <p:tags r:id="rId1"/>
            </p:custDataLst>
          </p:nvPr>
        </p:nvSpPr>
        <p:spPr bwMode="auto">
          <a:xfrm>
            <a:off x="4209823" y="65459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rPr>
              <a:t>04</a:t>
            </a:r>
            <a:endParaRPr lang="zh-CN" altLang="en-US" sz="14925" b="1" dirty="0">
              <a:solidFill>
                <a:srgbClr val="0070C0"/>
              </a:solidFill>
              <a:latin typeface="Arial Black" panose="020B0A04020102020204" pitchFamily="34" charset="0"/>
              <a:ea typeface="微软雅黑" panose="020B0503020204020204" pitchFamily="34" charset="-122"/>
              <a:cs typeface="Times New Roman" panose="02020603050405020304" pitchFamily="18" charset="0"/>
            </a:endParaRPr>
          </a:p>
        </p:txBody>
      </p:sp>
      <p:cxnSp>
        <p:nvCxnSpPr>
          <p:cNvPr id="26" name="直接连接符 25"/>
          <p:cNvCxnSpPr/>
          <p:nvPr>
            <p:custDataLst>
              <p:tags r:id="rId2"/>
            </p:custDataLst>
          </p:nvPr>
        </p:nvCxnSpPr>
        <p:spPr>
          <a:xfrm>
            <a:off x="3907405" y="3297011"/>
            <a:ext cx="3456384"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7" name="文本框 11"/>
          <p:cNvSpPr txBox="1">
            <a:spLocks noChangeArrowheads="1"/>
          </p:cNvSpPr>
          <p:nvPr>
            <p:custDataLst>
              <p:tags r:id="rId3"/>
            </p:custDataLst>
          </p:nvPr>
        </p:nvSpPr>
        <p:spPr bwMode="auto">
          <a:xfrm>
            <a:off x="4176485" y="1595186"/>
            <a:ext cx="2915841" cy="507831"/>
          </a:xfrm>
          <a:prstGeom prst="rect">
            <a:avLst/>
          </a:prstGeom>
          <a:solidFill>
            <a:srgbClr val="D9D9D9"/>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0070C0"/>
                </a:solidFill>
                <a:latin typeface="Times New Roman" panose="02020603050405020304" pitchFamily="18" charset="0"/>
                <a:cs typeface="Times New Roman" panose="02020603050405020304" pitchFamily="18" charset="0"/>
              </a:rPr>
              <a:t>      PART FOUR</a:t>
            </a:r>
            <a:endParaRPr lang="zh-CN" altLang="en-US" sz="2700" b="1" dirty="0">
              <a:solidFill>
                <a:srgbClr val="0070C0"/>
              </a:solidFill>
              <a:latin typeface="Times New Roman" panose="02020603050405020304" pitchFamily="18" charset="0"/>
              <a:cs typeface="Times New Roman" panose="02020603050405020304" pitchFamily="18" charset="0"/>
            </a:endParaRPr>
          </a:p>
        </p:txBody>
      </p:sp>
      <p:sp>
        <p:nvSpPr>
          <p:cNvPr id="28" name="文本框 27"/>
          <p:cNvSpPr txBox="1">
            <a:spLocks noChangeArrowheads="1"/>
          </p:cNvSpPr>
          <p:nvPr>
            <p:custDataLst>
              <p:tags r:id="rId4"/>
            </p:custDataLst>
          </p:nvPr>
        </p:nvSpPr>
        <p:spPr bwMode="auto">
          <a:xfrm>
            <a:off x="3866924" y="2668759"/>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3200" b="1" dirty="0">
                <a:solidFill>
                  <a:srgbClr val="0070C0"/>
                </a:solidFill>
                <a:latin typeface="微软雅黑" panose="020B0503020204020204" pitchFamily="34" charset="-122"/>
                <a:ea typeface="微软雅黑" panose="020B0503020204020204" pitchFamily="34" charset="-122"/>
              </a:rPr>
              <a:t>单击添加文字标题</a:t>
            </a:r>
            <a:endParaRPr lang="en-US" altLang="zh-CN" sz="3200" b="1" dirty="0">
              <a:solidFill>
                <a:srgbClr val="0070C0"/>
              </a:solidFill>
              <a:latin typeface="微软雅黑" panose="020B0503020204020204" pitchFamily="34" charset="-122"/>
              <a:ea typeface="微软雅黑" panose="020B0503020204020204" pitchFamily="34" charset="-122"/>
            </a:endParaRPr>
          </a:p>
        </p:txBody>
      </p:sp>
      <p:sp>
        <p:nvSpPr>
          <p:cNvPr id="29" name="文本框 28"/>
          <p:cNvSpPr txBox="1">
            <a:spLocks noChangeArrowheads="1"/>
          </p:cNvSpPr>
          <p:nvPr>
            <p:custDataLst>
              <p:tags r:id="rId5"/>
            </p:custDataLst>
          </p:nvPr>
        </p:nvSpPr>
        <p:spPr bwMode="auto">
          <a:xfrm>
            <a:off x="4455885" y="3361672"/>
            <a:ext cx="2149476" cy="85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a:p>
            <a:pPr marL="171450" indent="-171450" algn="ctr" eaLnBrk="1" hangingPunct="1">
              <a:lnSpc>
                <a:spcPct val="150000"/>
              </a:lnSpc>
              <a:buFont typeface="Wingdings" panose="05000000000000000000" pitchFamily="2" charset="2"/>
              <a:buChar char="Ø"/>
              <a:defRPr/>
            </a:pPr>
            <a:r>
              <a:rPr lang="zh-CN" altLang="en-US"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单击添加文字内容</a:t>
            </a:r>
            <a:endParaRPr lang="da-DK" altLang="zh-CN" sz="16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p:txBody>
      </p:sp>
    </p:spTree>
    <p:extLst>
      <p:ext uri="{BB962C8B-B14F-4D97-AF65-F5344CB8AC3E}">
        <p14:creationId xmlns:p14="http://schemas.microsoft.com/office/powerpoint/2010/main" val="261339927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750"/>
                                        <p:tgtEl>
                                          <p:spTgt spid="27"/>
                                        </p:tgtEl>
                                      </p:cBhvr>
                                    </p:animEffect>
                                  </p:childTnLst>
                                </p:cTn>
                              </p:par>
                            </p:childTnLst>
                          </p:cTn>
                        </p:par>
                        <p:par>
                          <p:cTn id="14" fill="hold">
                            <p:stCondLst>
                              <p:cond delay="1750"/>
                            </p:stCondLst>
                            <p:childTnLst>
                              <p:par>
                                <p:cTn id="15" presetID="16" presetClass="entr" presetSubtype="21"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arn(inVertical)">
                                      <p:cBhvr>
                                        <p:cTn id="17" dur="1000"/>
                                        <p:tgtEl>
                                          <p:spTgt spid="28"/>
                                        </p:tgtEl>
                                      </p:cBhvr>
                                    </p:animEffect>
                                  </p:childTnLst>
                                </p:cTn>
                              </p:par>
                            </p:childTnLst>
                          </p:cTn>
                        </p:par>
                        <p:par>
                          <p:cTn id="18" fill="hold">
                            <p:stCondLst>
                              <p:cond delay="275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325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7" grpId="0" animBg="1"/>
      <p:bldP spid="28" grpId="0"/>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503238"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4" name="42 Rectángulo"/>
          <p:cNvSpPr/>
          <p:nvPr/>
        </p:nvSpPr>
        <p:spPr>
          <a:xfrm>
            <a:off x="3393147" y="1478156"/>
            <a:ext cx="1976210" cy="78784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矩形 26"/>
            <p:cNvSpPr/>
            <p:nvPr/>
          </p:nvSpPr>
          <p:spPr>
            <a:xfrm>
              <a:off x="471218"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8" name="51 Rectángulo"/>
          <p:cNvSpPr/>
          <p:nvPr/>
        </p:nvSpPr>
        <p:spPr>
          <a:xfrm>
            <a:off x="5906837" y="1478156"/>
            <a:ext cx="1977532" cy="78783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467746"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237195729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212172" y="1447848"/>
            <a:ext cx="1258035"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7" name="TextBox 22"/>
          <p:cNvSpPr txBox="1">
            <a:spLocks noChangeArrowheads="1"/>
          </p:cNvSpPr>
          <p:nvPr/>
        </p:nvSpPr>
        <p:spPr bwMode="auto">
          <a:xfrm>
            <a:off x="2348493"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28" name="五边形 27"/>
          <p:cNvSpPr/>
          <p:nvPr/>
        </p:nvSpPr>
        <p:spPr bwMode="auto">
          <a:xfrm>
            <a:off x="2212171" y="2638075"/>
            <a:ext cx="1258036"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29" name="TextBox 22"/>
          <p:cNvSpPr txBox="1">
            <a:spLocks noChangeArrowheads="1"/>
          </p:cNvSpPr>
          <p:nvPr/>
        </p:nvSpPr>
        <p:spPr bwMode="auto">
          <a:xfrm>
            <a:off x="2354164"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30" name="五边形 29"/>
          <p:cNvSpPr/>
          <p:nvPr/>
        </p:nvSpPr>
        <p:spPr bwMode="auto">
          <a:xfrm>
            <a:off x="2212171" y="3885006"/>
            <a:ext cx="1258036" cy="386488"/>
          </a:xfrm>
          <a:prstGeom prst="homePlat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dirty="0">
              <a:ln>
                <a:noFill/>
              </a:ln>
              <a:solidFill>
                <a:srgbClr val="F8F8F8"/>
              </a:solidFill>
              <a:effectLst/>
              <a:uLnTx/>
              <a:uFillTx/>
              <a:latin typeface="Arial" pitchFamily="34" charset="0"/>
              <a:ea typeface="微软雅黑" pitchFamily="34" charset="-122"/>
              <a:cs typeface="+mn-cs"/>
            </a:endParaRPr>
          </a:p>
        </p:txBody>
      </p:sp>
      <p:sp>
        <p:nvSpPr>
          <p:cNvPr id="31" name="TextBox 22"/>
          <p:cNvSpPr txBox="1">
            <a:spLocks noChangeArrowheads="1"/>
          </p:cNvSpPr>
          <p:nvPr/>
        </p:nvSpPr>
        <p:spPr bwMode="auto">
          <a:xfrm>
            <a:off x="2354164"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F8F8F8"/>
                </a:solidFill>
                <a:effectLst/>
                <a:uLnTx/>
                <a:uFillTx/>
                <a:latin typeface="Calibri"/>
                <a:ea typeface="微软雅黑" pitchFamily="34" charset="-122"/>
                <a:cs typeface="+mn-cs"/>
              </a:rPr>
              <a:t>添加标题</a:t>
            </a:r>
          </a:p>
        </p:txBody>
      </p:sp>
      <p:sp>
        <p:nvSpPr>
          <p:cNvPr id="32" name="任意多边形 31"/>
          <p:cNvSpPr/>
          <p:nvPr/>
        </p:nvSpPr>
        <p:spPr bwMode="auto">
          <a:xfrm>
            <a:off x="1496934"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3" name="任意多边形 32"/>
          <p:cNvSpPr/>
          <p:nvPr/>
        </p:nvSpPr>
        <p:spPr bwMode="auto">
          <a:xfrm flipV="1">
            <a:off x="1496936"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zh-CN" altLang="en-US" sz="11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cxnSp>
        <p:nvCxnSpPr>
          <p:cNvPr id="34" name="直接连接符 33"/>
          <p:cNvCxnSpPr/>
          <p:nvPr/>
        </p:nvCxnSpPr>
        <p:spPr bwMode="auto">
          <a:xfrm>
            <a:off x="1496934" y="2850908"/>
            <a:ext cx="855695" cy="2"/>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4699" y="2379807"/>
            <a:ext cx="943005" cy="942204"/>
          </a:xfrm>
          <a:prstGeom prst="ellipse">
            <a:avLst/>
          </a:prstGeom>
          <a:solidFill>
            <a:schemeClr val="accent1"/>
          </a:solidFill>
          <a:ln w="3175" cap="flat" cmpd="sng">
            <a:noFill/>
            <a:bevel/>
            <a:headEnd/>
            <a:tailEnd/>
          </a:ln>
        </p:spPr>
        <p:txBody>
          <a:bodyPr lIns="62118" tIns="31058" rIns="62118" bIns="31058"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Calibri"/>
                <a:ea typeface="微软雅黑" pitchFamily="34" charset="-122"/>
                <a:cs typeface="+mn-cs"/>
              </a:rPr>
              <a:t>添加</a:t>
            </a:r>
            <a:endParaRPr kumimoji="0" lang="en-US" altLang="zh-CN" sz="1400" b="1" i="0" u="none" strike="noStrike" kern="1200" cap="none" spc="0" normalizeH="0" baseline="0" noProof="0" dirty="0">
              <a:ln>
                <a:noFill/>
              </a:ln>
              <a:solidFill>
                <a:srgbClr val="F8F8F8"/>
              </a:solidFill>
              <a:effectLst/>
              <a:uLnTx/>
              <a:uFillTx/>
              <a:latin typeface="Calibri"/>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8F8F8"/>
                </a:solidFill>
                <a:effectLst/>
                <a:uLnTx/>
                <a:uFillTx/>
                <a:latin typeface="Calibri"/>
                <a:ea typeface="微软雅黑" pitchFamily="34" charset="-122"/>
                <a:cs typeface="+mn-cs"/>
              </a:rPr>
              <a:t>标题</a:t>
            </a:r>
          </a:p>
        </p:txBody>
      </p:sp>
      <p:sp>
        <p:nvSpPr>
          <p:cNvPr id="36" name="右弧形箭头 35"/>
          <p:cNvSpPr/>
          <p:nvPr/>
        </p:nvSpPr>
        <p:spPr>
          <a:xfrm>
            <a:off x="6435667" y="1389622"/>
            <a:ext cx="673760" cy="1408981"/>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7" name="右弧形箭头 36"/>
          <p:cNvSpPr/>
          <p:nvPr/>
        </p:nvSpPr>
        <p:spPr>
          <a:xfrm>
            <a:off x="6442502" y="2801444"/>
            <a:ext cx="666924" cy="1557403"/>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8" name="右弧形箭头 37"/>
          <p:cNvSpPr/>
          <p:nvPr/>
        </p:nvSpPr>
        <p:spPr>
          <a:xfrm rot="10800000" flipH="1">
            <a:off x="6243302" y="1696865"/>
            <a:ext cx="770430" cy="228592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rgbClr val="EEECE1">
                  <a:lumMod val="10000"/>
                </a:srgbClr>
              </a:solidFill>
              <a:effectLst/>
              <a:uLnTx/>
              <a:uFillTx/>
              <a:latin typeface="Calibri"/>
              <a:ea typeface="微软雅黑"/>
              <a:cs typeface="+mn-cs"/>
            </a:endParaRPr>
          </a:p>
        </p:txBody>
      </p:sp>
      <p:sp>
        <p:nvSpPr>
          <p:cNvPr id="39" name="TextBox 31"/>
          <p:cNvSpPr txBox="1"/>
          <p:nvPr/>
        </p:nvSpPr>
        <p:spPr>
          <a:xfrm>
            <a:off x="7064536" y="2724738"/>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0" name="TextBox 31"/>
          <p:cNvSpPr txBox="1"/>
          <p:nvPr/>
        </p:nvSpPr>
        <p:spPr>
          <a:xfrm>
            <a:off x="7200364" y="3471893"/>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1" name="TextBox 31"/>
          <p:cNvSpPr txBox="1"/>
          <p:nvPr/>
        </p:nvSpPr>
        <p:spPr>
          <a:xfrm>
            <a:off x="7200364" y="1958569"/>
            <a:ext cx="828020" cy="230170"/>
          </a:xfrm>
          <a:prstGeom prst="rect">
            <a:avLst/>
          </a:prstGeom>
          <a:noFill/>
        </p:spPr>
        <p:txBody>
          <a:bodyPr wrap="square" lIns="62118" tIns="31058" rIns="62118" bIns="3105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srgbClr val="2272AB"/>
                </a:solidFill>
                <a:effectLst/>
                <a:uLnTx/>
                <a:uFillTx/>
                <a:latin typeface="Broadway BT"/>
                <a:ea typeface="微软雅黑"/>
                <a:cs typeface="+mn-cs"/>
              </a:rPr>
              <a:t>补充性文字</a:t>
            </a:r>
          </a:p>
        </p:txBody>
      </p:sp>
      <p:sp>
        <p:nvSpPr>
          <p:cNvPr id="42" name="圆角矩形 41"/>
          <p:cNvSpPr/>
          <p:nvPr/>
        </p:nvSpPr>
        <p:spPr bwMode="auto">
          <a:xfrm>
            <a:off x="3102216"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Calibri"/>
              <a:ea typeface="宋体" panose="02010600030101010101" pitchFamily="2" charset="-122"/>
              <a:cs typeface="+mn-cs"/>
            </a:endParaRPr>
          </a:p>
        </p:txBody>
      </p:sp>
      <p:sp>
        <p:nvSpPr>
          <p:cNvPr id="43" name="圆角矩形 42"/>
          <p:cNvSpPr/>
          <p:nvPr/>
        </p:nvSpPr>
        <p:spPr bwMode="auto">
          <a:xfrm>
            <a:off x="3102216"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itchFamily="34" charset="0"/>
              <a:ea typeface="宋体" pitchFamily="2" charset="-122"/>
              <a:cs typeface="+mn-cs"/>
            </a:endParaRPr>
          </a:p>
        </p:txBody>
      </p:sp>
      <p:sp>
        <p:nvSpPr>
          <p:cNvPr id="44" name="圆角矩形 43"/>
          <p:cNvSpPr/>
          <p:nvPr/>
        </p:nvSpPr>
        <p:spPr bwMode="auto">
          <a:xfrm>
            <a:off x="3102216"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marL="914400" marR="0" lvl="2"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595959">
                  <a:lumMod val="75000"/>
                </a:srgbClr>
              </a:solidFill>
              <a:effectLst/>
              <a:uLnTx/>
              <a:uFillTx/>
              <a:latin typeface="Arial" pitchFamily="34" charset="0"/>
              <a:ea typeface="宋体" pitchFamily="2" charset="-122"/>
              <a:cs typeface="+mn-cs"/>
            </a:endParaRPr>
          </a:p>
        </p:txBody>
      </p:sp>
      <p:sp>
        <p:nvSpPr>
          <p:cNvPr id="45" name="TextBox 32"/>
          <p:cNvSpPr txBox="1">
            <a:spLocks noChangeArrowheads="1"/>
          </p:cNvSpPr>
          <p:nvPr/>
        </p:nvSpPr>
        <p:spPr bwMode="auto">
          <a:xfrm>
            <a:off x="3293873"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46" name="TextBox 32"/>
          <p:cNvSpPr txBox="1">
            <a:spLocks noChangeArrowheads="1"/>
          </p:cNvSpPr>
          <p:nvPr/>
        </p:nvSpPr>
        <p:spPr bwMode="auto">
          <a:xfrm>
            <a:off x="3282250"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
        <p:nvSpPr>
          <p:cNvPr id="47" name="TextBox 32"/>
          <p:cNvSpPr txBox="1">
            <a:spLocks noChangeArrowheads="1"/>
          </p:cNvSpPr>
          <p:nvPr/>
        </p:nvSpPr>
        <p:spPr bwMode="auto">
          <a:xfrm>
            <a:off x="3286197"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Calibri"/>
                <a:ea typeface="微软雅黑" pitchFamily="34" charset="-122"/>
                <a:cs typeface="+mn-cs"/>
              </a:rPr>
              <a:t>您的内容打在这里，或者通过复制您的文本后，在此框中选择粘贴，并选择只保留文字。</a:t>
            </a:r>
          </a:p>
        </p:txBody>
      </p:sp>
    </p:spTree>
    <p:extLst>
      <p:ext uri="{BB962C8B-B14F-4D97-AF65-F5344CB8AC3E}">
        <p14:creationId xmlns:p14="http://schemas.microsoft.com/office/powerpoint/2010/main" val="33390977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Freeform 42"/>
          <p:cNvSpPr>
            <a:spLocks/>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Freeform 42"/>
          <p:cNvSpPr>
            <a:spLocks/>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Freeform 42"/>
          <p:cNvSpPr>
            <a:spLocks/>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点击添加表述内容标题</a:t>
            </a:r>
          </a:p>
        </p:txBody>
      </p:sp>
      <p:grpSp>
        <p:nvGrpSpPr>
          <p:cNvPr id="36" name="组合 34"/>
          <p:cNvGrpSpPr>
            <a:grpSpLocks/>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9" name="组合 37"/>
          <p:cNvGrpSpPr>
            <a:grpSpLocks/>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2" name="组合 40"/>
          <p:cNvGrpSpPr>
            <a:grpSpLocks/>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3"/>
          <p:cNvGrpSpPr>
            <a:grpSpLocks/>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2272AB"/>
              </a:solidFill>
              <a:effectLst/>
              <a:uLnTx/>
              <a:uFillTx/>
              <a:latin typeface="微软雅黑" pitchFamily="34" charset="-122"/>
              <a:ea typeface="微软雅黑" pitchFamily="34" charset="-122"/>
              <a:cs typeface="+mn-cs"/>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Tree>
    <p:extLst>
      <p:ext uri="{BB962C8B-B14F-4D97-AF65-F5344CB8AC3E}">
        <p14:creationId xmlns:p14="http://schemas.microsoft.com/office/powerpoint/2010/main" val="140434726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a:grpSpLocks/>
          </p:cNvGrpSpPr>
          <p:nvPr/>
        </p:nvGrpSpPr>
        <p:grpSpPr bwMode="auto">
          <a:xfrm rot="-1142007">
            <a:off x="1264073" y="1831372"/>
            <a:ext cx="1556078" cy="1558119"/>
            <a:chOff x="0" y="0"/>
            <a:chExt cx="1200" cy="1200"/>
          </a:xfrm>
          <a:solidFill>
            <a:schemeClr val="accent1"/>
          </a:solidFill>
        </p:grpSpPr>
        <p:sp>
          <p:nvSpPr>
            <p:cNvPr id="125"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26" name="Group 4"/>
            <p:cNvGrpSpPr>
              <a:grpSpLocks/>
            </p:cNvGrpSpPr>
            <p:nvPr/>
          </p:nvGrpSpPr>
          <p:grpSpPr bwMode="auto">
            <a:xfrm>
              <a:off x="456" y="0"/>
              <a:ext cx="288" cy="1200"/>
              <a:chOff x="0" y="0"/>
              <a:chExt cx="288" cy="1200"/>
            </a:xfrm>
            <a:grpFill/>
          </p:grpSpPr>
          <p:sp>
            <p:nvSpPr>
              <p:cNvPr id="136"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7"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7" name="Group 7"/>
            <p:cNvGrpSpPr>
              <a:grpSpLocks/>
            </p:cNvGrpSpPr>
            <p:nvPr/>
          </p:nvGrpSpPr>
          <p:grpSpPr bwMode="auto">
            <a:xfrm rot="-5400000">
              <a:off x="456" y="0"/>
              <a:ext cx="288" cy="1200"/>
              <a:chOff x="0" y="0"/>
              <a:chExt cx="288" cy="1200"/>
            </a:xfrm>
            <a:grpFill/>
          </p:grpSpPr>
          <p:sp>
            <p:nvSpPr>
              <p:cNvPr id="134"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5"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8" name="Group 10"/>
            <p:cNvGrpSpPr>
              <a:grpSpLocks/>
            </p:cNvGrpSpPr>
            <p:nvPr/>
          </p:nvGrpSpPr>
          <p:grpSpPr bwMode="auto">
            <a:xfrm rot="-2700000">
              <a:off x="456" y="0"/>
              <a:ext cx="288" cy="1200"/>
              <a:chOff x="0" y="0"/>
              <a:chExt cx="288" cy="1200"/>
            </a:xfrm>
            <a:grpFill/>
          </p:grpSpPr>
          <p:sp>
            <p:nvSpPr>
              <p:cNvPr id="132"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3"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29" name="Group 13"/>
            <p:cNvGrpSpPr>
              <a:grpSpLocks/>
            </p:cNvGrpSpPr>
            <p:nvPr/>
          </p:nvGrpSpPr>
          <p:grpSpPr bwMode="auto">
            <a:xfrm rot="2700000" flipH="1">
              <a:off x="457" y="0"/>
              <a:ext cx="288" cy="1200"/>
              <a:chOff x="0" y="0"/>
              <a:chExt cx="288" cy="1200"/>
            </a:xfrm>
            <a:grpFill/>
          </p:grpSpPr>
          <p:sp>
            <p:nvSpPr>
              <p:cNvPr id="130"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1"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38" name="Group 16"/>
          <p:cNvGrpSpPr>
            <a:grpSpLocks/>
          </p:cNvGrpSpPr>
          <p:nvPr/>
        </p:nvGrpSpPr>
        <p:grpSpPr bwMode="auto">
          <a:xfrm rot="-1142007">
            <a:off x="1264073" y="1830971"/>
            <a:ext cx="1556078" cy="1558119"/>
            <a:chOff x="0" y="0"/>
            <a:chExt cx="1200" cy="1200"/>
          </a:xfrm>
          <a:solidFill>
            <a:schemeClr val="accent1"/>
          </a:solidFill>
        </p:grpSpPr>
        <p:sp>
          <p:nvSpPr>
            <p:cNvPr id="139"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40" name="Group 18"/>
            <p:cNvGrpSpPr>
              <a:grpSpLocks/>
            </p:cNvGrpSpPr>
            <p:nvPr/>
          </p:nvGrpSpPr>
          <p:grpSpPr bwMode="auto">
            <a:xfrm>
              <a:off x="456" y="0"/>
              <a:ext cx="288" cy="1200"/>
              <a:chOff x="0" y="0"/>
              <a:chExt cx="288" cy="1200"/>
            </a:xfrm>
            <a:grpFill/>
          </p:grpSpPr>
          <p:sp>
            <p:nvSpPr>
              <p:cNvPr id="150"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1"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1" name="Group 21"/>
            <p:cNvGrpSpPr>
              <a:grpSpLocks/>
            </p:cNvGrpSpPr>
            <p:nvPr/>
          </p:nvGrpSpPr>
          <p:grpSpPr bwMode="auto">
            <a:xfrm rot="-5400000">
              <a:off x="456" y="0"/>
              <a:ext cx="288" cy="1200"/>
              <a:chOff x="0" y="0"/>
              <a:chExt cx="288" cy="1200"/>
            </a:xfrm>
            <a:grpFill/>
          </p:grpSpPr>
          <p:sp>
            <p:nvSpPr>
              <p:cNvPr id="148"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9"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2" name="Group 24"/>
            <p:cNvGrpSpPr>
              <a:grpSpLocks/>
            </p:cNvGrpSpPr>
            <p:nvPr/>
          </p:nvGrpSpPr>
          <p:grpSpPr bwMode="auto">
            <a:xfrm rot="-2700000">
              <a:off x="456" y="0"/>
              <a:ext cx="288" cy="1200"/>
              <a:chOff x="0" y="0"/>
              <a:chExt cx="288" cy="1200"/>
            </a:xfrm>
            <a:grpFill/>
          </p:grpSpPr>
          <p:sp>
            <p:nvSpPr>
              <p:cNvPr id="146"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7"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3" name="Group 27"/>
            <p:cNvGrpSpPr>
              <a:grpSpLocks/>
            </p:cNvGrpSpPr>
            <p:nvPr/>
          </p:nvGrpSpPr>
          <p:grpSpPr bwMode="auto">
            <a:xfrm rot="2700000" flipH="1">
              <a:off x="457" y="0"/>
              <a:ext cx="288" cy="1200"/>
              <a:chOff x="0" y="0"/>
              <a:chExt cx="288" cy="1200"/>
            </a:xfrm>
            <a:grpFill/>
          </p:grpSpPr>
          <p:sp>
            <p:nvSpPr>
              <p:cNvPr id="144"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5"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52" name="Group 30"/>
          <p:cNvGrpSpPr>
            <a:grpSpLocks/>
          </p:cNvGrpSpPr>
          <p:nvPr/>
        </p:nvGrpSpPr>
        <p:grpSpPr bwMode="auto">
          <a:xfrm>
            <a:off x="2569066" y="2229537"/>
            <a:ext cx="2136912" cy="2139715"/>
            <a:chOff x="0" y="0"/>
            <a:chExt cx="1200" cy="1200"/>
          </a:xfrm>
          <a:solidFill>
            <a:schemeClr val="accent2"/>
          </a:solidFill>
        </p:grpSpPr>
        <p:sp>
          <p:nvSpPr>
            <p:cNvPr id="153"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54" name="Group 32"/>
            <p:cNvGrpSpPr>
              <a:grpSpLocks/>
            </p:cNvGrpSpPr>
            <p:nvPr/>
          </p:nvGrpSpPr>
          <p:grpSpPr bwMode="auto">
            <a:xfrm>
              <a:off x="456" y="0"/>
              <a:ext cx="288" cy="1200"/>
              <a:chOff x="0" y="0"/>
              <a:chExt cx="288" cy="1200"/>
            </a:xfrm>
            <a:grpFill/>
          </p:grpSpPr>
          <p:sp>
            <p:nvSpPr>
              <p:cNvPr id="164"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5"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5" name="Group 35"/>
            <p:cNvGrpSpPr>
              <a:grpSpLocks/>
            </p:cNvGrpSpPr>
            <p:nvPr/>
          </p:nvGrpSpPr>
          <p:grpSpPr bwMode="auto">
            <a:xfrm rot="-5400000">
              <a:off x="456" y="0"/>
              <a:ext cx="288" cy="1200"/>
              <a:chOff x="0" y="0"/>
              <a:chExt cx="288" cy="1200"/>
            </a:xfrm>
            <a:grpFill/>
          </p:grpSpPr>
          <p:sp>
            <p:nvSpPr>
              <p:cNvPr id="162"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3"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6" name="Group 38"/>
            <p:cNvGrpSpPr>
              <a:grpSpLocks/>
            </p:cNvGrpSpPr>
            <p:nvPr/>
          </p:nvGrpSpPr>
          <p:grpSpPr bwMode="auto">
            <a:xfrm rot="-2700000">
              <a:off x="456" y="0"/>
              <a:ext cx="288" cy="1200"/>
              <a:chOff x="0" y="0"/>
              <a:chExt cx="288" cy="1200"/>
            </a:xfrm>
            <a:grpFill/>
          </p:grpSpPr>
          <p:sp>
            <p:nvSpPr>
              <p:cNvPr id="160"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1"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57" name="Group 41"/>
            <p:cNvGrpSpPr>
              <a:grpSpLocks/>
            </p:cNvGrpSpPr>
            <p:nvPr/>
          </p:nvGrpSpPr>
          <p:grpSpPr bwMode="auto">
            <a:xfrm rot="2700000" flipH="1">
              <a:off x="457" y="0"/>
              <a:ext cx="288" cy="1200"/>
              <a:chOff x="0" y="0"/>
              <a:chExt cx="288" cy="1200"/>
            </a:xfrm>
            <a:grpFill/>
          </p:grpSpPr>
          <p:sp>
            <p:nvSpPr>
              <p:cNvPr id="158"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9"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66" name="Group 44"/>
          <p:cNvGrpSpPr>
            <a:grpSpLocks/>
          </p:cNvGrpSpPr>
          <p:nvPr/>
        </p:nvGrpSpPr>
        <p:grpSpPr bwMode="auto">
          <a:xfrm>
            <a:off x="2564756" y="2226838"/>
            <a:ext cx="2142300" cy="2145112"/>
            <a:chOff x="0" y="0"/>
            <a:chExt cx="1200" cy="1200"/>
          </a:xfrm>
          <a:solidFill>
            <a:schemeClr val="accent2"/>
          </a:solidFill>
        </p:grpSpPr>
        <p:sp>
          <p:nvSpPr>
            <p:cNvPr id="167"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68" name="Group 46"/>
            <p:cNvGrpSpPr>
              <a:grpSpLocks/>
            </p:cNvGrpSpPr>
            <p:nvPr/>
          </p:nvGrpSpPr>
          <p:grpSpPr bwMode="auto">
            <a:xfrm>
              <a:off x="456" y="0"/>
              <a:ext cx="288" cy="1200"/>
              <a:chOff x="0" y="0"/>
              <a:chExt cx="288" cy="1200"/>
            </a:xfrm>
            <a:grpFill/>
          </p:grpSpPr>
          <p:sp>
            <p:nvSpPr>
              <p:cNvPr id="178"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9"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9" name="Group 49"/>
            <p:cNvGrpSpPr>
              <a:grpSpLocks/>
            </p:cNvGrpSpPr>
            <p:nvPr/>
          </p:nvGrpSpPr>
          <p:grpSpPr bwMode="auto">
            <a:xfrm rot="-5400000">
              <a:off x="456" y="0"/>
              <a:ext cx="288" cy="1200"/>
              <a:chOff x="0" y="0"/>
              <a:chExt cx="288" cy="1200"/>
            </a:xfrm>
            <a:grpFill/>
          </p:grpSpPr>
          <p:sp>
            <p:nvSpPr>
              <p:cNvPr id="176"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7"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0" name="Group 52"/>
            <p:cNvGrpSpPr>
              <a:grpSpLocks/>
            </p:cNvGrpSpPr>
            <p:nvPr/>
          </p:nvGrpSpPr>
          <p:grpSpPr bwMode="auto">
            <a:xfrm rot="-2700000">
              <a:off x="456" y="0"/>
              <a:ext cx="288" cy="1200"/>
              <a:chOff x="0" y="0"/>
              <a:chExt cx="288" cy="1200"/>
            </a:xfrm>
            <a:grpFill/>
          </p:grpSpPr>
          <p:sp>
            <p:nvSpPr>
              <p:cNvPr id="174"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5"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71" name="Group 55"/>
            <p:cNvGrpSpPr>
              <a:grpSpLocks/>
            </p:cNvGrpSpPr>
            <p:nvPr/>
          </p:nvGrpSpPr>
          <p:grpSpPr bwMode="auto">
            <a:xfrm rot="2700000" flipH="1">
              <a:off x="457" y="0"/>
              <a:ext cx="288" cy="1200"/>
              <a:chOff x="0" y="0"/>
              <a:chExt cx="288" cy="1200"/>
            </a:xfrm>
            <a:grpFill/>
          </p:grpSpPr>
          <p:sp>
            <p:nvSpPr>
              <p:cNvPr id="172"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3"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80" name="Group 58"/>
          <p:cNvGrpSpPr>
            <a:grpSpLocks/>
          </p:cNvGrpSpPr>
          <p:nvPr/>
        </p:nvGrpSpPr>
        <p:grpSpPr bwMode="auto">
          <a:xfrm rot="1282349">
            <a:off x="4440883" y="1597225"/>
            <a:ext cx="1901993" cy="1904487"/>
            <a:chOff x="0" y="0"/>
            <a:chExt cx="1200" cy="1200"/>
          </a:xfrm>
          <a:solidFill>
            <a:schemeClr val="accent3"/>
          </a:solidFill>
        </p:grpSpPr>
        <p:sp>
          <p:nvSpPr>
            <p:cNvPr id="181"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82" name="Group 60"/>
            <p:cNvGrpSpPr>
              <a:grpSpLocks/>
            </p:cNvGrpSpPr>
            <p:nvPr/>
          </p:nvGrpSpPr>
          <p:grpSpPr bwMode="auto">
            <a:xfrm>
              <a:off x="456" y="0"/>
              <a:ext cx="288" cy="1200"/>
              <a:chOff x="0" y="0"/>
              <a:chExt cx="288" cy="1200"/>
            </a:xfrm>
            <a:grpFill/>
          </p:grpSpPr>
          <p:sp>
            <p:nvSpPr>
              <p:cNvPr id="192"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3"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3" name="Group 63"/>
            <p:cNvGrpSpPr>
              <a:grpSpLocks/>
            </p:cNvGrpSpPr>
            <p:nvPr/>
          </p:nvGrpSpPr>
          <p:grpSpPr bwMode="auto">
            <a:xfrm rot="-5400000">
              <a:off x="456" y="0"/>
              <a:ext cx="288" cy="1200"/>
              <a:chOff x="0" y="0"/>
              <a:chExt cx="288" cy="1200"/>
            </a:xfrm>
            <a:grpFill/>
          </p:grpSpPr>
          <p:sp>
            <p:nvSpPr>
              <p:cNvPr id="190"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1"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4" name="Group 66"/>
            <p:cNvGrpSpPr>
              <a:grpSpLocks/>
            </p:cNvGrpSpPr>
            <p:nvPr/>
          </p:nvGrpSpPr>
          <p:grpSpPr bwMode="auto">
            <a:xfrm rot="-2700000">
              <a:off x="456" y="0"/>
              <a:ext cx="288" cy="1200"/>
              <a:chOff x="0" y="0"/>
              <a:chExt cx="288" cy="1200"/>
            </a:xfrm>
            <a:grpFill/>
          </p:grpSpPr>
          <p:sp>
            <p:nvSpPr>
              <p:cNvPr id="188"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9"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85" name="Group 69"/>
            <p:cNvGrpSpPr>
              <a:grpSpLocks/>
            </p:cNvGrpSpPr>
            <p:nvPr/>
          </p:nvGrpSpPr>
          <p:grpSpPr bwMode="auto">
            <a:xfrm rot="2700000" flipH="1">
              <a:off x="457" y="0"/>
              <a:ext cx="288" cy="1200"/>
              <a:chOff x="0" y="0"/>
              <a:chExt cx="288" cy="1200"/>
            </a:xfrm>
            <a:grpFill/>
          </p:grpSpPr>
          <p:sp>
            <p:nvSpPr>
              <p:cNvPr id="186"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7"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94" name="Group 72"/>
          <p:cNvGrpSpPr>
            <a:grpSpLocks/>
          </p:cNvGrpSpPr>
          <p:nvPr/>
        </p:nvGrpSpPr>
        <p:grpSpPr bwMode="auto">
          <a:xfrm rot="1283135">
            <a:off x="4443197" y="1596242"/>
            <a:ext cx="1906303" cy="1908804"/>
            <a:chOff x="0" y="0"/>
            <a:chExt cx="1200" cy="1200"/>
          </a:xfrm>
          <a:solidFill>
            <a:schemeClr val="accent1"/>
          </a:solidFill>
        </p:grpSpPr>
        <p:sp>
          <p:nvSpPr>
            <p:cNvPr id="195"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96" name="Group 74"/>
            <p:cNvGrpSpPr>
              <a:grpSpLocks/>
            </p:cNvGrpSpPr>
            <p:nvPr/>
          </p:nvGrpSpPr>
          <p:grpSpPr bwMode="auto">
            <a:xfrm>
              <a:off x="456" y="0"/>
              <a:ext cx="288" cy="1200"/>
              <a:chOff x="0" y="0"/>
              <a:chExt cx="288" cy="1200"/>
            </a:xfrm>
            <a:grpFill/>
          </p:grpSpPr>
          <p:sp>
            <p:nvSpPr>
              <p:cNvPr id="206"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7"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7" name="Group 77"/>
            <p:cNvGrpSpPr>
              <a:grpSpLocks/>
            </p:cNvGrpSpPr>
            <p:nvPr/>
          </p:nvGrpSpPr>
          <p:grpSpPr bwMode="auto">
            <a:xfrm rot="-5400000">
              <a:off x="456" y="0"/>
              <a:ext cx="288" cy="1200"/>
              <a:chOff x="0" y="0"/>
              <a:chExt cx="288" cy="1200"/>
            </a:xfrm>
            <a:grpFill/>
          </p:grpSpPr>
          <p:sp>
            <p:nvSpPr>
              <p:cNvPr id="204"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5"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8" name="Group 80"/>
            <p:cNvGrpSpPr>
              <a:grpSpLocks/>
            </p:cNvGrpSpPr>
            <p:nvPr/>
          </p:nvGrpSpPr>
          <p:grpSpPr bwMode="auto">
            <a:xfrm rot="-2700000">
              <a:off x="456" y="0"/>
              <a:ext cx="288" cy="1200"/>
              <a:chOff x="0" y="0"/>
              <a:chExt cx="288" cy="1200"/>
            </a:xfrm>
            <a:grpFill/>
          </p:grpSpPr>
          <p:sp>
            <p:nvSpPr>
              <p:cNvPr id="202"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3"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99" name="Group 83"/>
            <p:cNvGrpSpPr>
              <a:grpSpLocks/>
            </p:cNvGrpSpPr>
            <p:nvPr/>
          </p:nvGrpSpPr>
          <p:grpSpPr bwMode="auto">
            <a:xfrm rot="2700000" flipH="1">
              <a:off x="457" y="0"/>
              <a:ext cx="288" cy="1200"/>
              <a:chOff x="0" y="0"/>
              <a:chExt cx="288" cy="1200"/>
            </a:xfrm>
            <a:grpFill/>
          </p:grpSpPr>
          <p:sp>
            <p:nvSpPr>
              <p:cNvPr id="200"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1"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08" name="Group 86"/>
          <p:cNvGrpSpPr>
            <a:grpSpLocks/>
          </p:cNvGrpSpPr>
          <p:nvPr/>
        </p:nvGrpSpPr>
        <p:grpSpPr bwMode="auto">
          <a:xfrm>
            <a:off x="6156447" y="2417286"/>
            <a:ext cx="1511896" cy="1513879"/>
            <a:chOff x="0" y="0"/>
            <a:chExt cx="1200" cy="1200"/>
          </a:xfrm>
          <a:solidFill>
            <a:schemeClr val="accent4"/>
          </a:solidFill>
        </p:grpSpPr>
        <p:sp>
          <p:nvSpPr>
            <p:cNvPr id="209"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10" name="Group 88"/>
            <p:cNvGrpSpPr>
              <a:grpSpLocks/>
            </p:cNvGrpSpPr>
            <p:nvPr/>
          </p:nvGrpSpPr>
          <p:grpSpPr bwMode="auto">
            <a:xfrm>
              <a:off x="456" y="0"/>
              <a:ext cx="288" cy="1200"/>
              <a:chOff x="0" y="0"/>
              <a:chExt cx="288" cy="1200"/>
            </a:xfrm>
            <a:grpFill/>
          </p:grpSpPr>
          <p:sp>
            <p:nvSpPr>
              <p:cNvPr id="220"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1"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1" name="Group 91"/>
            <p:cNvGrpSpPr>
              <a:grpSpLocks/>
            </p:cNvGrpSpPr>
            <p:nvPr/>
          </p:nvGrpSpPr>
          <p:grpSpPr bwMode="auto">
            <a:xfrm rot="-5400000">
              <a:off x="456" y="0"/>
              <a:ext cx="288" cy="1200"/>
              <a:chOff x="0" y="0"/>
              <a:chExt cx="288" cy="1200"/>
            </a:xfrm>
            <a:grpFill/>
          </p:grpSpPr>
          <p:sp>
            <p:nvSpPr>
              <p:cNvPr id="218"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9"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2" name="Group 94"/>
            <p:cNvGrpSpPr>
              <a:grpSpLocks/>
            </p:cNvGrpSpPr>
            <p:nvPr/>
          </p:nvGrpSpPr>
          <p:grpSpPr bwMode="auto">
            <a:xfrm rot="-2700000">
              <a:off x="456" y="0"/>
              <a:ext cx="288" cy="1200"/>
              <a:chOff x="0" y="0"/>
              <a:chExt cx="288" cy="1200"/>
            </a:xfrm>
            <a:grpFill/>
          </p:grpSpPr>
          <p:sp>
            <p:nvSpPr>
              <p:cNvPr id="216"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7"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3" name="Group 97"/>
            <p:cNvGrpSpPr>
              <a:grpSpLocks/>
            </p:cNvGrpSpPr>
            <p:nvPr/>
          </p:nvGrpSpPr>
          <p:grpSpPr bwMode="auto">
            <a:xfrm rot="2700000" flipH="1">
              <a:off x="457" y="0"/>
              <a:ext cx="288" cy="1200"/>
              <a:chOff x="0" y="0"/>
              <a:chExt cx="288" cy="1200"/>
            </a:xfrm>
            <a:grpFill/>
          </p:grpSpPr>
          <p:sp>
            <p:nvSpPr>
              <p:cNvPr id="214"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5"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22" name="Group 100"/>
          <p:cNvGrpSpPr>
            <a:grpSpLocks/>
          </p:cNvGrpSpPr>
          <p:nvPr/>
        </p:nvGrpSpPr>
        <p:grpSpPr bwMode="auto">
          <a:xfrm>
            <a:off x="6152139" y="2424666"/>
            <a:ext cx="1516205" cy="1518195"/>
            <a:chOff x="0" y="0"/>
            <a:chExt cx="1200" cy="1200"/>
          </a:xfrm>
          <a:solidFill>
            <a:schemeClr val="accent2"/>
          </a:solidFill>
        </p:grpSpPr>
        <p:sp>
          <p:nvSpPr>
            <p:cNvPr id="223"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224" name="Group 102"/>
            <p:cNvGrpSpPr>
              <a:grpSpLocks/>
            </p:cNvGrpSpPr>
            <p:nvPr/>
          </p:nvGrpSpPr>
          <p:grpSpPr bwMode="auto">
            <a:xfrm>
              <a:off x="456" y="0"/>
              <a:ext cx="288" cy="1200"/>
              <a:chOff x="0" y="0"/>
              <a:chExt cx="288" cy="1200"/>
            </a:xfrm>
            <a:grpFill/>
          </p:grpSpPr>
          <p:sp>
            <p:nvSpPr>
              <p:cNvPr id="234"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5"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5" name="Group 105"/>
            <p:cNvGrpSpPr>
              <a:grpSpLocks/>
            </p:cNvGrpSpPr>
            <p:nvPr/>
          </p:nvGrpSpPr>
          <p:grpSpPr bwMode="auto">
            <a:xfrm rot="-5400000">
              <a:off x="456" y="0"/>
              <a:ext cx="288" cy="1200"/>
              <a:chOff x="0" y="0"/>
              <a:chExt cx="288" cy="1200"/>
            </a:xfrm>
            <a:grpFill/>
          </p:grpSpPr>
          <p:sp>
            <p:nvSpPr>
              <p:cNvPr id="232"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3"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6" name="Group 108"/>
            <p:cNvGrpSpPr>
              <a:grpSpLocks/>
            </p:cNvGrpSpPr>
            <p:nvPr/>
          </p:nvGrpSpPr>
          <p:grpSpPr bwMode="auto">
            <a:xfrm rot="-2700000">
              <a:off x="456" y="0"/>
              <a:ext cx="288" cy="1200"/>
              <a:chOff x="0" y="0"/>
              <a:chExt cx="288" cy="1200"/>
            </a:xfrm>
            <a:grpFill/>
          </p:grpSpPr>
          <p:sp>
            <p:nvSpPr>
              <p:cNvPr id="230"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1"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7" name="Group 111"/>
            <p:cNvGrpSpPr>
              <a:grpSpLocks/>
            </p:cNvGrpSpPr>
            <p:nvPr/>
          </p:nvGrpSpPr>
          <p:grpSpPr bwMode="auto">
            <a:xfrm rot="2700000" flipH="1">
              <a:off x="457" y="0"/>
              <a:ext cx="288" cy="1200"/>
              <a:chOff x="0" y="0"/>
              <a:chExt cx="288" cy="1200"/>
            </a:xfrm>
            <a:grpFill/>
          </p:grpSpPr>
          <p:sp>
            <p:nvSpPr>
              <p:cNvPr id="228"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9"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236" name="AutoShape 143"/>
          <p:cNvSpPr>
            <a:spLocks noChangeArrowheads="1"/>
          </p:cNvSpPr>
          <p:nvPr/>
        </p:nvSpPr>
        <p:spPr bwMode="auto">
          <a:xfrm>
            <a:off x="1410630" y="145155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7" name="AutoShape 144"/>
          <p:cNvSpPr>
            <a:spLocks noChangeArrowheads="1"/>
          </p:cNvSpPr>
          <p:nvPr/>
        </p:nvSpPr>
        <p:spPr bwMode="auto">
          <a:xfrm>
            <a:off x="2947310" y="176231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8" name="AutoShape 145"/>
          <p:cNvSpPr>
            <a:spLocks noChangeArrowheads="1"/>
          </p:cNvSpPr>
          <p:nvPr/>
        </p:nvSpPr>
        <p:spPr bwMode="auto">
          <a:xfrm>
            <a:off x="4717833" y="362040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39" name="AutoShape 146"/>
          <p:cNvSpPr>
            <a:spLocks noChangeArrowheads="1"/>
          </p:cNvSpPr>
          <p:nvPr/>
        </p:nvSpPr>
        <p:spPr bwMode="auto">
          <a:xfrm>
            <a:off x="6194167" y="1854034"/>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2272AB"/>
                </a:solidFill>
                <a:effectLst/>
                <a:uLnTx/>
                <a:uFillTx/>
                <a:latin typeface="微软雅黑" panose="020B0503020204020204" pitchFamily="34" charset="-122"/>
                <a:ea typeface="微软雅黑" panose="020B0503020204020204" pitchFamily="34" charset="-122"/>
                <a:cs typeface="+mn-cs"/>
              </a:rPr>
              <a:t>添加段落文字</a:t>
            </a:r>
          </a:p>
        </p:txBody>
      </p:sp>
      <p:sp>
        <p:nvSpPr>
          <p:cNvPr id="240" name="Rectangle 147"/>
          <p:cNvSpPr>
            <a:spLocks noChangeArrowheads="1"/>
          </p:cNvSpPr>
          <p:nvPr/>
        </p:nvSpPr>
        <p:spPr bwMode="auto">
          <a:xfrm>
            <a:off x="1535633" y="2217666"/>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1" name="Rectangle 148"/>
          <p:cNvSpPr>
            <a:spLocks noChangeArrowheads="1"/>
          </p:cNvSpPr>
          <p:nvPr/>
        </p:nvSpPr>
        <p:spPr bwMode="auto">
          <a:xfrm>
            <a:off x="3120806" y="2919035"/>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2" name="Rectangle 149"/>
          <p:cNvSpPr>
            <a:spLocks noChangeArrowheads="1"/>
          </p:cNvSpPr>
          <p:nvPr/>
        </p:nvSpPr>
        <p:spPr bwMode="auto">
          <a:xfrm>
            <a:off x="4875165" y="2157240"/>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243" name="Rectangle 150"/>
          <p:cNvSpPr>
            <a:spLocks noChangeArrowheads="1"/>
          </p:cNvSpPr>
          <p:nvPr/>
        </p:nvSpPr>
        <p:spPr bwMode="auto">
          <a:xfrm>
            <a:off x="6407536" y="2783078"/>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点击添加文本</a:t>
            </a:r>
          </a:p>
        </p:txBody>
      </p:sp>
    </p:spTree>
    <p:extLst>
      <p:ext uri="{BB962C8B-B14F-4D97-AF65-F5344CB8AC3E}">
        <p14:creationId xmlns:p14="http://schemas.microsoft.com/office/powerpoint/2010/main" val="320373445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utoUpdateAnimBg="0"/>
      <p:bldP spid="237" grpId="0" autoUpdateAnimBg="0"/>
      <p:bldP spid="238" grpId="0" autoUpdateAnimBg="0"/>
      <p:bldP spid="239" grpId="0" autoUpdateAnimBg="0"/>
      <p:bldP spid="240" grpId="0" autoUpdateAnimBg="0"/>
      <p:bldP spid="241" grpId="0" autoUpdateAnimBg="0"/>
      <p:bldP spid="242" grpId="0" autoUpdateAnimBg="0"/>
      <p:bldP spid="243"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142899" y="1359345"/>
            <a:ext cx="1501663" cy="671415"/>
            <a:chOff x="465719" y="1295954"/>
            <a:chExt cx="1658494" cy="740511"/>
          </a:xfrm>
        </p:grpSpPr>
        <p:sp>
          <p:nvSpPr>
            <p:cNvPr id="38"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0" name="TextBox 39"/>
          <p:cNvSpPr txBox="1"/>
          <p:nvPr/>
        </p:nvSpPr>
        <p:spPr>
          <a:xfrm>
            <a:off x="2804740" y="1515478"/>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TextBox 40"/>
          <p:cNvSpPr txBox="1"/>
          <p:nvPr/>
        </p:nvSpPr>
        <p:spPr>
          <a:xfrm>
            <a:off x="2698744" y="1275606"/>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（一）</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grpSp>
        <p:nvGrpSpPr>
          <p:cNvPr id="42" name="组合 41"/>
          <p:cNvGrpSpPr/>
          <p:nvPr/>
        </p:nvGrpSpPr>
        <p:grpSpPr>
          <a:xfrm>
            <a:off x="1142899" y="3641919"/>
            <a:ext cx="1501663" cy="703527"/>
            <a:chOff x="465719" y="3291830"/>
            <a:chExt cx="1658494" cy="740511"/>
          </a:xfrm>
        </p:grpSpPr>
        <p:sp>
          <p:nvSpPr>
            <p:cNvPr id="43"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5" name="TextBox 44"/>
          <p:cNvSpPr txBox="1"/>
          <p:nvPr/>
        </p:nvSpPr>
        <p:spPr>
          <a:xfrm>
            <a:off x="2804740" y="2694790"/>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TextBox 45"/>
          <p:cNvSpPr txBox="1"/>
          <p:nvPr/>
        </p:nvSpPr>
        <p:spPr>
          <a:xfrm>
            <a:off x="2698744" y="2454920"/>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二</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sp>
        <p:nvSpPr>
          <p:cNvPr id="47" name="TextBox 46"/>
          <p:cNvSpPr txBox="1"/>
          <p:nvPr/>
        </p:nvSpPr>
        <p:spPr>
          <a:xfrm>
            <a:off x="2804740" y="3832554"/>
            <a:ext cx="5511676" cy="539396"/>
          </a:xfrm>
          <a:prstGeom prst="rect">
            <a:avLst/>
          </a:prstGeom>
          <a:noFill/>
        </p:spPr>
        <p:txBody>
          <a:bodyPr wrap="square" lIns="78230" tIns="39115" rIns="78230" bIns="39115"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 单击此处添加文本单击此处添加文本单击此处添加文本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单击此处添加文本单击此处添加文本单击此处添加文本 单击此处添加文本单击此处添加文本</a:t>
            </a:r>
            <a:endParaRPr kumimoji="0" lang="en-US" altLang="zh-CN" sz="10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48" name="TextBox 47"/>
          <p:cNvSpPr txBox="1"/>
          <p:nvPr/>
        </p:nvSpPr>
        <p:spPr>
          <a:xfrm>
            <a:off x="2698744" y="3592685"/>
            <a:ext cx="2412353" cy="275570"/>
          </a:xfrm>
          <a:prstGeom prst="rect">
            <a:avLst/>
          </a:prstGeom>
          <a:noFill/>
        </p:spPr>
        <p:txBody>
          <a:bodyPr wrap="square" lIns="51764" tIns="25882" rIns="51764" bIns="25882"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三</a:t>
            </a:r>
            <a:r>
              <a:rPr kumimoji="0" lang="zh-CN"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单击填加标题</a:t>
            </a:r>
          </a:p>
        </p:txBody>
      </p:sp>
      <p:grpSp>
        <p:nvGrpSpPr>
          <p:cNvPr id="49" name="Group 4"/>
          <p:cNvGrpSpPr/>
          <p:nvPr/>
        </p:nvGrpSpPr>
        <p:grpSpPr>
          <a:xfrm>
            <a:off x="1142899" y="2503790"/>
            <a:ext cx="1501663" cy="702856"/>
            <a:chOff x="1372486" y="3793072"/>
            <a:chExt cx="6146978" cy="2804667"/>
          </a:xfrm>
        </p:grpSpPr>
        <p:sp>
          <p:nvSpPr>
            <p:cNvPr id="50"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1" name="Group 2"/>
            <p:cNvGrpSpPr>
              <a:grpSpLocks/>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Tree>
    <p:extLst>
      <p:ext uri="{BB962C8B-B14F-4D97-AF65-F5344CB8AC3E}">
        <p14:creationId xmlns:p14="http://schemas.microsoft.com/office/powerpoint/2010/main" val="382296374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additive="base">
                                        <p:cTn id="20" dur="500" fill="hold"/>
                                        <p:tgtEl>
                                          <p:spTgt spid="49"/>
                                        </p:tgtEl>
                                        <p:attrNameLst>
                                          <p:attrName>ppt_x</p:attrName>
                                        </p:attrNameLst>
                                      </p:cBhvr>
                                      <p:tavLst>
                                        <p:tav tm="0">
                                          <p:val>
                                            <p:strVal val="0-#ppt_w/2"/>
                                          </p:val>
                                        </p:tav>
                                        <p:tav tm="100000">
                                          <p:val>
                                            <p:strVal val="#ppt_x"/>
                                          </p:val>
                                        </p:tav>
                                      </p:tavLst>
                                    </p:anim>
                                    <p:anim calcmode="lin" valueType="num">
                                      <p:cBhvr additive="base">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9144000" cy="5143500"/>
          </a:xfrm>
          <a:prstGeom prst="rect">
            <a:avLst/>
          </a:prstGeom>
          <a:solidFill>
            <a:srgbClr val="003E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24336" y="962025"/>
            <a:ext cx="2219128" cy="2035270"/>
          </a:xfrm>
          <a:prstGeom prst="rect">
            <a:avLst/>
          </a:prstGeom>
        </p:spPr>
      </p:pic>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6994" y="1587154"/>
            <a:ext cx="992268" cy="1403696"/>
          </a:xfrm>
          <a:prstGeom prst="rect">
            <a:avLst/>
          </a:prstGeom>
        </p:spPr>
      </p:pic>
      <p:pic>
        <p:nvPicPr>
          <p:cNvPr id="7" name="图片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426017" y="1077893"/>
            <a:ext cx="1488633" cy="1898928"/>
          </a:xfrm>
          <a:prstGeom prst="rect">
            <a:avLst/>
          </a:prstGeom>
        </p:spPr>
      </p:pic>
      <p:sp>
        <p:nvSpPr>
          <p:cNvPr id="15" name="矩形 14"/>
          <p:cNvSpPr/>
          <p:nvPr/>
        </p:nvSpPr>
        <p:spPr>
          <a:xfrm>
            <a:off x="0" y="2990850"/>
            <a:ext cx="9144000" cy="495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994713" y="251184"/>
            <a:ext cx="4912970" cy="4279038"/>
          </a:xfrm>
          <a:prstGeom prst="rect">
            <a:avLst/>
          </a:prstGeom>
        </p:spPr>
      </p:pic>
      <p:sp>
        <p:nvSpPr>
          <p:cNvPr id="16" name="文本框 15"/>
          <p:cNvSpPr txBox="1"/>
          <p:nvPr/>
        </p:nvSpPr>
        <p:spPr>
          <a:xfrm>
            <a:off x="2160370" y="3730063"/>
            <a:ext cx="5060040" cy="646331"/>
          </a:xfrm>
          <a:prstGeom prst="rect">
            <a:avLst/>
          </a:prstGeom>
          <a:noFill/>
        </p:spPr>
        <p:txBody>
          <a:bodyPr wrap="non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感谢观看 </a:t>
            </a:r>
            <a:r>
              <a:rPr lang="en-US" altLang="zh-CN" sz="3600" b="1" dirty="0">
                <a:solidFill>
                  <a:schemeClr val="bg1"/>
                </a:solidFill>
                <a:latin typeface="微软雅黑" panose="020B0503020204020204" pitchFamily="34" charset="-122"/>
                <a:ea typeface="微软雅黑" panose="020B0503020204020204" pitchFamily="34" charset="-122"/>
              </a:rPr>
              <a:t>THANK YOU</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3352524" y="4397996"/>
            <a:ext cx="2274982" cy="30008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汇报人：</a:t>
            </a:r>
            <a:r>
              <a:rPr lang="en-US" altLang="zh-CN" dirty="0">
                <a:solidFill>
                  <a:schemeClr val="bg1"/>
                </a:solidFill>
                <a:latin typeface="微软雅黑" panose="020B0503020204020204" pitchFamily="34" charset="-122"/>
                <a:ea typeface="微软雅黑" panose="020B0503020204020204" pitchFamily="34" charset="-122"/>
              </a:rPr>
              <a:t>PPT</a:t>
            </a:r>
            <a:r>
              <a:rPr lang="zh-CN" altLang="en-US" dirty="0">
                <a:solidFill>
                  <a:schemeClr val="bg1"/>
                </a:solidFill>
                <a:latin typeface="微软雅黑" panose="020B0503020204020204" pitchFamily="34" charset="-122"/>
                <a:ea typeface="微软雅黑" panose="020B0503020204020204" pitchFamily="34" charset="-122"/>
              </a:rPr>
              <a:t>     导师：</a:t>
            </a:r>
            <a:r>
              <a:rPr lang="en-US" altLang="zh-CN" dirty="0">
                <a:solidFill>
                  <a:schemeClr val="bg1"/>
                </a:solidFill>
                <a:latin typeface="微软雅黑" panose="020B0503020204020204" pitchFamily="34" charset="-122"/>
                <a:ea typeface="微软雅黑" panose="020B0503020204020204" pitchFamily="34" charset="-122"/>
              </a:rPr>
              <a:t>PPT</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890816" y="2476242"/>
            <a:ext cx="798510" cy="518117"/>
          </a:xfrm>
          <a:prstGeom prst="rect">
            <a:avLst/>
          </a:prstGeom>
        </p:spPr>
      </p:pic>
    </p:spTree>
    <p:extLst>
      <p:ext uri="{BB962C8B-B14F-4D97-AF65-F5344CB8AC3E}">
        <p14:creationId xmlns:p14="http://schemas.microsoft.com/office/powerpoint/2010/main" val="51873145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750"/>
                                        <p:tgtEl>
                                          <p:spTgt spid="15"/>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750"/>
                                        <p:tgtEl>
                                          <p:spTgt spid="7"/>
                                        </p:tgtEl>
                                      </p:cBhvr>
                                    </p:animEffect>
                                  </p:childTnLst>
                                </p:cTn>
                              </p:par>
                            </p:childTnLst>
                          </p:cTn>
                        </p:par>
                        <p:par>
                          <p:cTn id="12" fill="hold">
                            <p:stCondLst>
                              <p:cond delay="1500"/>
                            </p:stCondLst>
                            <p:childTnLst>
                              <p:par>
                                <p:cTn id="13" presetID="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0-#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2500"/>
                            </p:stCondLst>
                            <p:childTnLst>
                              <p:par>
                                <p:cTn id="18" presetID="55"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strVal val="#ppt_w*0.70"/>
                                          </p:val>
                                        </p:tav>
                                        <p:tav tm="100000">
                                          <p:val>
                                            <p:strVal val="#ppt_w"/>
                                          </p:val>
                                        </p:tav>
                                      </p:tavLst>
                                    </p:anim>
                                    <p:anim calcmode="lin" valueType="num">
                                      <p:cBhvr>
                                        <p:cTn id="21" dur="1000" fill="hold"/>
                                        <p:tgtEl>
                                          <p:spTgt spid="5"/>
                                        </p:tgtEl>
                                        <p:attrNameLst>
                                          <p:attrName>ppt_h</p:attrName>
                                        </p:attrNameLst>
                                      </p:cBhvr>
                                      <p:tavLst>
                                        <p:tav tm="0">
                                          <p:val>
                                            <p:strVal val="#ppt_h"/>
                                          </p:val>
                                        </p:tav>
                                        <p:tav tm="100000">
                                          <p:val>
                                            <p:strVal val="#ppt_h"/>
                                          </p:val>
                                        </p:tav>
                                      </p:tavLst>
                                    </p:anim>
                                    <p:animEffect transition="in" filter="fade">
                                      <p:cBhvr>
                                        <p:cTn id="22" dur="1000"/>
                                        <p:tgtEl>
                                          <p:spTgt spid="5"/>
                                        </p:tgtEl>
                                      </p:cBhvr>
                                    </p:animEffect>
                                  </p:childTnLst>
                                </p:cTn>
                              </p:par>
                            </p:childTnLst>
                          </p:cTn>
                        </p:par>
                        <p:par>
                          <p:cTn id="23" fill="hold">
                            <p:stCondLst>
                              <p:cond delay="3500"/>
                            </p:stCondLst>
                            <p:childTnLst>
                              <p:par>
                                <p:cTn id="24" presetID="2" presetClass="entr" presetSubtype="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0" fill="hold"/>
                                        <p:tgtEl>
                                          <p:spTgt spid="8"/>
                                        </p:tgtEl>
                                        <p:attrNameLst>
                                          <p:attrName>ppt_x</p:attrName>
                                        </p:attrNameLst>
                                      </p:cBhvr>
                                      <p:tavLst>
                                        <p:tav tm="0">
                                          <p:val>
                                            <p:strVal val="1+#ppt_w/2"/>
                                          </p:val>
                                        </p:tav>
                                        <p:tav tm="100000">
                                          <p:val>
                                            <p:strVal val="#ppt_x"/>
                                          </p:val>
                                        </p:tav>
                                      </p:tavLst>
                                    </p:anim>
                                    <p:anim calcmode="lin" valueType="num">
                                      <p:cBhvr additive="base">
                                        <p:cTn id="27" dur="10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4500"/>
                            </p:stCondLst>
                            <p:childTnLst>
                              <p:par>
                                <p:cTn id="29" presetID="4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55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6"/>
                                        </p:tgtEl>
                                        <p:attrNameLst>
                                          <p:attrName>style.visibility</p:attrName>
                                        </p:attrNameLst>
                                      </p:cBhvr>
                                      <p:to>
                                        <p:strVal val="visible"/>
                                      </p:to>
                                    </p:set>
                                    <p:anim by="(-#ppt_w*2)" calcmode="lin" valueType="num">
                                      <p:cBhvr rctx="PPT">
                                        <p:cTn id="37" dur="500" autoRev="1" fill="hold">
                                          <p:stCondLst>
                                            <p:cond delay="0"/>
                                          </p:stCondLst>
                                        </p:cTn>
                                        <p:tgtEl>
                                          <p:spTgt spid="16"/>
                                        </p:tgtEl>
                                        <p:attrNameLst>
                                          <p:attrName>ppt_w</p:attrName>
                                        </p:attrNameLst>
                                      </p:cBhvr>
                                    </p:anim>
                                    <p:anim by="(#ppt_w*0.50)" calcmode="lin" valueType="num">
                                      <p:cBhvr>
                                        <p:cTn id="38" dur="500" decel="50000" autoRev="1" fill="hold">
                                          <p:stCondLst>
                                            <p:cond delay="0"/>
                                          </p:stCondLst>
                                        </p:cTn>
                                        <p:tgtEl>
                                          <p:spTgt spid="16"/>
                                        </p:tgtEl>
                                        <p:attrNameLst>
                                          <p:attrName>ppt_x</p:attrName>
                                        </p:attrNameLst>
                                      </p:cBhvr>
                                    </p:anim>
                                    <p:anim from="(-#ppt_h/2)" to="(#ppt_y)" calcmode="lin" valueType="num">
                                      <p:cBhvr>
                                        <p:cTn id="39" dur="1000" fill="hold">
                                          <p:stCondLst>
                                            <p:cond delay="0"/>
                                          </p:stCondLst>
                                        </p:cTn>
                                        <p:tgtEl>
                                          <p:spTgt spid="16"/>
                                        </p:tgtEl>
                                        <p:attrNameLst>
                                          <p:attrName>ppt_y</p:attrName>
                                        </p:attrNameLst>
                                      </p:cBhvr>
                                    </p:anim>
                                    <p:animRot by="21600000">
                                      <p:cBhvr>
                                        <p:cTn id="40" dur="1000" fill="hold">
                                          <p:stCondLst>
                                            <p:cond delay="0"/>
                                          </p:stCondLst>
                                        </p:cTn>
                                        <p:tgtEl>
                                          <p:spTgt spid="16"/>
                                        </p:tgtEl>
                                        <p:attrNameLst>
                                          <p:attrName>r</p:attrName>
                                        </p:attrNameLst>
                                      </p:cBhvr>
                                    </p:animRot>
                                  </p:childTnLst>
                                </p:cTn>
                              </p:par>
                            </p:childTnLst>
                          </p:cTn>
                        </p:par>
                        <p:par>
                          <p:cTn id="41" fill="hold">
                            <p:stCondLst>
                              <p:cond delay="7600"/>
                            </p:stCondLst>
                            <p:childTnLst>
                              <p:par>
                                <p:cTn id="42" presetID="42" presetClass="entr" presetSubtype="0"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anim calcmode="lin" valueType="num">
                                      <p:cBhvr>
                                        <p:cTn id="45" dur="500" fill="hold"/>
                                        <p:tgtEl>
                                          <p:spTgt spid="17"/>
                                        </p:tgtEl>
                                        <p:attrNameLst>
                                          <p:attrName>ppt_x</p:attrName>
                                        </p:attrNameLst>
                                      </p:cBhvr>
                                      <p:tavLst>
                                        <p:tav tm="0">
                                          <p:val>
                                            <p:strVal val="#ppt_x"/>
                                          </p:val>
                                        </p:tav>
                                        <p:tav tm="100000">
                                          <p:val>
                                            <p:strVal val="#ppt_x"/>
                                          </p:val>
                                        </p:tav>
                                      </p:tavLst>
                                    </p:anim>
                                    <p:anim calcmode="lin" valueType="num">
                                      <p:cBhvr>
                                        <p:cTn id="46"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化学"/>
</p:tagLst>
</file>

<file path=ppt/tags/tag2.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Rectangle 13"/>
</p:tagLst>
</file>

<file path=ppt/tags/tag3.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Rectangle 14"/>
</p:tagLst>
</file>

<file path=ppt/tags/tag4.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Rectangle 12"/>
</p:tagLst>
</file>

<file path=ppt/tags/tag5.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Rectangle 4"/>
</p:tagLst>
</file>

<file path=ppt/tags/tag6.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TextBox 15"/>
</p:tagLst>
</file>

<file path=ppt/tags/tag7.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TextBox 16"/>
</p:tagLst>
</file>

<file path=ppt/tags/tag8.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TextBox 17"/>
</p:tagLst>
</file>

<file path=ppt/tags/tag9.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TextBox 18"/>
</p:tagLst>
</file>

<file path=ppt/tags/tag10.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Picture 3"/>
</p:tagLst>
</file>

<file path=ppt/tags/tag11.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Picture 3"/>
</p:tagLst>
</file>

<file path=ppt/tags/tag12.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文本框 15"/>
</p:tagLst>
</file>

<file path=ppt/tags/tag13.xml><?xml version="1.0" encoding="utf-8"?>
<p:tagLst xmlns:a="http://schemas.openxmlformats.org/drawingml/2006/main" xmlns:r="http://schemas.openxmlformats.org/officeDocument/2006/relationships" xmlns:p="http://schemas.openxmlformats.org/presentationml/2006/main">
  <p:tag name="MH" val="20170119141655"/>
  <p:tag name="MH_LIBRARY" val="GRAPHIC"/>
  <p:tag name="MH_ORDER" val="Rectangle 16"/>
</p:tagLst>
</file>

<file path=ppt/tags/tag14.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2"/>
</p:tagLst>
</file>

<file path=ppt/tags/tag15.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Straight Connector 6"/>
</p:tagLst>
</file>

<file path=ppt/tags/tag16.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11"/>
</p:tagLst>
</file>

<file path=ppt/tags/tag17.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8"/>
</p:tagLst>
</file>

<file path=ppt/tags/tag18.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9"/>
</p:tagLst>
</file>

<file path=ppt/tags/tag19.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2"/>
</p:tagLst>
</file>

<file path=ppt/tags/tag20.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Straight Connector 6"/>
</p:tagLst>
</file>

<file path=ppt/tags/tag21.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11"/>
</p:tagLst>
</file>

<file path=ppt/tags/tag22.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8"/>
</p:tagLst>
</file>

<file path=ppt/tags/tag23.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9"/>
</p:tagLst>
</file>

<file path=ppt/tags/tag24.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2"/>
</p:tagLst>
</file>

<file path=ppt/tags/tag25.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Straight Connector 6"/>
</p:tagLst>
</file>

<file path=ppt/tags/tag26.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11"/>
</p:tagLst>
</file>

<file path=ppt/tags/tag27.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8"/>
</p:tagLst>
</file>

<file path=ppt/tags/tag28.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9"/>
</p:tagLst>
</file>

<file path=ppt/tags/tag29.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2"/>
</p:tagLst>
</file>

<file path=ppt/tags/tag30.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Straight Connector 6"/>
</p:tagLst>
</file>

<file path=ppt/tags/tag31.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文本框 11"/>
</p:tagLst>
</file>

<file path=ppt/tags/tag32.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8"/>
</p:tagLst>
</file>

<file path=ppt/tags/tag33.xml><?xml version="1.0" encoding="utf-8"?>
<p:tagLst xmlns:a="http://schemas.openxmlformats.org/drawingml/2006/main" xmlns:r="http://schemas.openxmlformats.org/officeDocument/2006/relationships" xmlns:p="http://schemas.openxmlformats.org/presentationml/2006/main">
  <p:tag name="MH" val="20170119141821"/>
  <p:tag name="MH_LIBRARY" val="GRAPHIC"/>
  <p:tag name="MH_ORDER" val="TextBox 9"/>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2200</Words>
  <Application>Microsoft Office PowerPoint</Application>
  <PresentationFormat>全屏显示(16:9)</PresentationFormat>
  <Paragraphs>293</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27</vt:i4>
      </vt:variant>
    </vt:vector>
  </HeadingPairs>
  <TitlesOfParts>
    <vt:vector size="42" baseType="lpstr">
      <vt:lpstr>Arial Unicode MS</vt:lpstr>
      <vt:lpstr>Broadway BT</vt:lpstr>
      <vt:lpstr>等线</vt:lpstr>
      <vt:lpstr>等线 Light</vt:lpstr>
      <vt:lpstr>微软雅黑</vt:lpstr>
      <vt:lpstr>幼圆</vt:lpstr>
      <vt:lpstr>Arial</vt:lpstr>
      <vt:lpstr>Arial Black</vt:lpstr>
      <vt:lpstr>Calibri</vt:lpstr>
      <vt:lpstr>Impact</vt:lpstr>
      <vt:lpstr>Segoe UI Light</vt:lpstr>
      <vt:lpstr>Times New Roman</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化学</dc:title>
  <dc:creator>第一PPT</dc:creator>
  <cp:keywords>www.1ppt.com</cp:keywords>
  <cp:lastModifiedBy>Sky123.Org</cp:lastModifiedBy>
  <cp:revision>17</cp:revision>
  <dcterms:created xsi:type="dcterms:W3CDTF">2016-12-25T02:27:54Z</dcterms:created>
  <dcterms:modified xsi:type="dcterms:W3CDTF">2019-11-21T07:55:33Z</dcterms:modified>
</cp:coreProperties>
</file>