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</p:sldIdLst>
  <p:sldSz cx="9144000" cy="6858000" type="screen4x3"/>
  <p:notesSz cx="6858000" cy="9144000"/>
  <p:custDataLst>
    <p:tags r:id="rId3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322" autoAdjust="0"/>
    <p:restoredTop sz="93325" autoAdjust="0"/>
  </p:normalViewPr>
  <p:slideViewPr>
    <p:cSldViewPr snapToGrid="0">
      <p:cViewPr varScale="1">
        <p:scale>
          <a:sx n="76" d="100"/>
          <a:sy n="76" d="100"/>
        </p:scale>
        <p:origin x="1770" y="96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gs" Target="tags/tag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29DCE255-75B3-4F01-A90F-5BF8CA24FB68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7087E89-D1AE-4893-B14C-3FC6A20F6FC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788799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5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83930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12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48202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318651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86960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052848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57535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99721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1862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77743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89857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98241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8502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46127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998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42928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320395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56337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261461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994903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453274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1645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034153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4191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14440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772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003837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52643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43767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49818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556116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43708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6330296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7087E89-D1AE-4893-B14C-3FC6A20F6FCE}" type="slidenum">
              <a:rPr lang="zh-CN" altLang="en-US" smtClean="0"/>
              <a:pPr/>
              <a:t>34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14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FC2A9D-C66E-4F3D-8C4A-5960002D02D1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E264A0-3E7F-4F40-BA6D-9CF2C858595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0126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D5908-B9DB-4E70-BE41-6BB96A709F19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5405EB-327E-471F-9653-EDFD73D51C1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234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1D38D-0D80-4A06-8210-AF9B16B3AB7E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14D8A-F485-4306-8A8C-0B3224152E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1797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5A45-0514-4377-8D84-12C3DBFC7594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9BE4B0-F9D0-4E80-A7DC-BC09C2DBECD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2738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90339E-4AFB-4C76-A029-1C90CDF62468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F3C0F9-7A2D-4CA6-B970-FC578674C4E7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7061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2EB74F-5C4E-42D1-9BBF-D1640DBE1298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C060A0-1C65-4F50-8FDC-D89D426307F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3929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825CBC-FA6E-4CC3-A78C-8A03C471E72E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BBC8A4-5AC1-43C4-9328-E92C6A25ED2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705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4B54C-EF65-4E0F-A9C6-05B3ED44801D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8CAC82-2E46-47BF-AD06-56C5FC61503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9984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/>
              <a:t>单击图标添加图片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88904D-7983-4AE3-8900-863A7BCAE2F0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701D0F4-B701-471F-9B17-C3066AE50131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68096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D173B1-BB5E-4BC0-AFFD-F5C323D39EB2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706BA4-1039-4E9F-934C-E4D6C6DFF5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2896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F61C3-A952-4D55-8204-272485E4ACF4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C3AF1A-7357-46C6-8DD6-A6B49479F7A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88193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  <a:endParaRPr 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C5513083-CE56-4FA2-A70B-C364755CA7E8}" type="datetimeFigureOut">
              <a:rPr lang="zh-CN" altLang="en-US"/>
              <a:pPr>
                <a:defRPr/>
              </a:pPr>
              <a:t>2019/11/23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F9EF55F-4C1F-42B1-9A13-DB839CC04F6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图片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6913" y="0"/>
            <a:ext cx="77501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632769" y="2148916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pic>
        <p:nvPicPr>
          <p:cNvPr id="819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4375" y="0"/>
            <a:ext cx="7715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图片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0"/>
            <a:ext cx="77755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heme/theme1.xml><?xml version="1.0" encoding="utf-8"?>
<a:theme xmlns:a="http://schemas.openxmlformats.org/drawingml/2006/main" name="第一PPT模板网-WWW.1PPT.COM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552</Words>
  <Application>Microsoft Office PowerPoint</Application>
  <PresentationFormat>全屏显示(4:3)</PresentationFormat>
  <Paragraphs>56</Paragraphs>
  <Slides>34</Slides>
  <Notes>34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38" baseType="lpstr">
      <vt:lpstr>Arial</vt:lpstr>
      <vt:lpstr>Calibri</vt:lpstr>
      <vt:lpstr>Calibri Light</vt:lpstr>
      <vt:lpstr>第一PPT模板网-WWW.1PPT.COM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Sky123.Org</cp:lastModifiedBy>
  <cp:revision>5</cp:revision>
  <dcterms:created xsi:type="dcterms:W3CDTF">2018-03-26T01:17:56Z</dcterms:created>
  <dcterms:modified xsi:type="dcterms:W3CDTF">2019-11-23T07:16:27Z</dcterms:modified>
</cp:coreProperties>
</file>