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B79907E-4DEF-4C28-A286-0D1146F48F3E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CFEA95F-76F6-4CD5-95A1-3A56D09C8E2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759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4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3930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871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090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3540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8153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691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1751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9098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329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223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744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4275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50340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42740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476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3365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4547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716997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109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8754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6294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FEA95F-76F6-4CD5-95A1-3A56D09C8E20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5905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C68A36-6C39-4939-9CA6-9C8D61B1CE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0762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DEA3A-B816-40AA-8162-BA6DB8E7C33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230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7D17-9579-44A5-8AE6-4D18C0B3FF9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68471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04BA1-D3F4-4F48-90E2-555E03FA0EF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48823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7D54D-3C34-4596-B1E0-6EFE77FC350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89794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5D0933-D828-4F01-A898-94DA5E4F3E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8225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30507-AAAB-4BE0-BF9C-D8655B1FF7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0069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7FD47-097D-43B3-86C1-00869E0CCF9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78019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5A32D-E7D0-49EA-A8AF-2FA34D232F8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88534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A9435-3E90-4ED9-BFA2-AF585E4D91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4789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7ED81-1EE2-4B05-91B9-73166C49505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694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6185"/>
            <a:ext cx="7886700" cy="1325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6684"/>
            <a:ext cx="7886700" cy="4349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618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</a:defRPr>
            </a:lvl1pPr>
          </a:lstStyle>
          <a:p>
            <a:fld id="{087A232D-D00F-41F4-B4F8-F1D6273D9BE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狗熊封面 副本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7128792" cy="6400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203848" y="3165204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pic>
        <p:nvPicPr>
          <p:cNvPr id="18434" name="Picture 4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1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1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1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1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2439" y="0"/>
            <a:ext cx="569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1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0364" y="0"/>
            <a:ext cx="5883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1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0850" y="0"/>
            <a:ext cx="5702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1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2439" y="0"/>
            <a:ext cx="569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1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77334"/>
            <a:ext cx="9144000" cy="5503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狗熊封面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01800" y="0"/>
            <a:ext cx="5740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540</Words>
  <Application>Microsoft Office PowerPoint</Application>
  <PresentationFormat>全屏显示(4:3)</PresentationFormat>
  <Paragraphs>44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Sky123.Org</cp:lastModifiedBy>
  <cp:revision>8</cp:revision>
  <dcterms:created xsi:type="dcterms:W3CDTF">2009-11-30T07:28:26Z</dcterms:created>
  <dcterms:modified xsi:type="dcterms:W3CDTF">2019-11-23T07:12:26Z</dcterms:modified>
</cp:coreProperties>
</file>