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849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73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4040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631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118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083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476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81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30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597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371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4431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670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597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7445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8136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2398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3306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4017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4876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8500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8464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410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2588291"/>
            <a:ext cx="511653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施工项目管理流程</a:t>
            </a:r>
            <a:r>
              <a:rPr lang="en-US" altLang="zh-CN" sz="44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8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彩色气泡PPT模板"/>
</p:tagLst>
</file>

<file path=ppt/theme/theme1.xml><?xml version="1.0" encoding="utf-8"?>
<a:theme xmlns:a="http://schemas.openxmlformats.org/drawingml/2006/main" name="主题1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1065</Words>
  <Application>Microsoft Office PowerPoint</Application>
  <PresentationFormat>宽屏</PresentationFormat>
  <Paragraphs>259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淡雅清新彩色气泡PPT模板</dc:title>
  <dc:creator>Administrator</dc:creator>
  <cp:lastModifiedBy>faith123</cp:lastModifiedBy>
  <cp:revision>80</cp:revision>
  <dcterms:created xsi:type="dcterms:W3CDTF">2015-01-07T12:23:28Z</dcterms:created>
  <dcterms:modified xsi:type="dcterms:W3CDTF">2019-11-23T05:24:39Z</dcterms:modified>
</cp:coreProperties>
</file>