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4.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5.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6.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7.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8.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9.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10.xml" ContentType="application/vnd.openxmlformats-officedocument.theme+xml"/>
  <Override PartName="/ppt/theme/theme11.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4" r:id="rId3"/>
    <p:sldMasterId id="2147483668" r:id="rId4"/>
    <p:sldMasterId id="2147483672" r:id="rId5"/>
    <p:sldMasterId id="2147483676" r:id="rId6"/>
    <p:sldMasterId id="2147483680" r:id="rId7"/>
    <p:sldMasterId id="2147483684" r:id="rId8"/>
    <p:sldMasterId id="2147483688" r:id="rId9"/>
    <p:sldMasterId id="2147483692" r:id="rId10"/>
  </p:sldMasterIdLst>
  <p:notesMasterIdLst>
    <p:notesMasterId r:id="rId36"/>
  </p:notesMasterIdLst>
  <p:sldIdLst>
    <p:sldId id="518" r:id="rId11"/>
    <p:sldId id="471" r:id="rId12"/>
    <p:sldId id="353" r:id="rId13"/>
    <p:sldId id="352" r:id="rId14"/>
    <p:sldId id="519" r:id="rId15"/>
    <p:sldId id="520" r:id="rId16"/>
    <p:sldId id="521" r:id="rId17"/>
    <p:sldId id="522" r:id="rId18"/>
    <p:sldId id="523" r:id="rId19"/>
    <p:sldId id="524" r:id="rId20"/>
    <p:sldId id="525" r:id="rId21"/>
    <p:sldId id="526" r:id="rId22"/>
    <p:sldId id="527" r:id="rId23"/>
    <p:sldId id="528" r:id="rId24"/>
    <p:sldId id="529" r:id="rId25"/>
    <p:sldId id="530" r:id="rId26"/>
    <p:sldId id="531" r:id="rId27"/>
    <p:sldId id="532" r:id="rId28"/>
    <p:sldId id="533" r:id="rId29"/>
    <p:sldId id="535" r:id="rId30"/>
    <p:sldId id="537" r:id="rId31"/>
    <p:sldId id="538" r:id="rId32"/>
    <p:sldId id="539" r:id="rId33"/>
    <p:sldId id="540" r:id="rId34"/>
    <p:sldId id="297" r:id="rId35"/>
  </p:sldIdLst>
  <p:sldSz cx="12190413" cy="6859588"/>
  <p:notesSz cx="6858000" cy="9144000"/>
  <p:custDataLst>
    <p:tags r:id="rId3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1">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36F57"/>
    <a:srgbClr val="434B3B"/>
    <a:srgbClr val="B93E4D"/>
    <a:srgbClr val="614D20"/>
    <a:srgbClr val="B94040"/>
    <a:srgbClr val="BC1B20"/>
    <a:srgbClr val="C96D46"/>
    <a:srgbClr val="DB2524"/>
    <a:srgbClr val="222A35"/>
    <a:srgbClr val="FC33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121" autoAdjust="0"/>
    <p:restoredTop sz="97778" autoAdjust="0"/>
  </p:normalViewPr>
  <p:slideViewPr>
    <p:cSldViewPr snapToGrid="0" showGuides="1">
      <p:cViewPr varScale="1">
        <p:scale>
          <a:sx n="72" d="100"/>
          <a:sy n="72" d="100"/>
        </p:scale>
        <p:origin x="834" y="72"/>
      </p:cViewPr>
      <p:guideLst>
        <p:guide orient="horz" pos="2161"/>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slide" Target="slides/slide16.xml"/><Relationship Id="rId39" Type="http://schemas.openxmlformats.org/officeDocument/2006/relationships/viewProps" Target="viewProps.xml"/><Relationship Id="rId21" Type="http://schemas.openxmlformats.org/officeDocument/2006/relationships/slide" Target="slides/slide11.xml"/><Relationship Id="rId34" Type="http://schemas.openxmlformats.org/officeDocument/2006/relationships/slide" Target="slides/slide24.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6.xml"/><Relationship Id="rId20" Type="http://schemas.openxmlformats.org/officeDocument/2006/relationships/slide" Target="slides/slide10.xml"/><Relationship Id="rId29" Type="http://schemas.openxmlformats.org/officeDocument/2006/relationships/slide" Target="slides/slide19.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1.xml"/><Relationship Id="rId24" Type="http://schemas.openxmlformats.org/officeDocument/2006/relationships/slide" Target="slides/slide14.xml"/><Relationship Id="rId32" Type="http://schemas.openxmlformats.org/officeDocument/2006/relationships/slide" Target="slides/slide22.xml"/><Relationship Id="rId37" Type="http://schemas.openxmlformats.org/officeDocument/2006/relationships/tags" Target="tags/tag1.xml"/><Relationship Id="rId40"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36" Type="http://schemas.openxmlformats.org/officeDocument/2006/relationships/notesMaster" Target="notesMasters/notesMaster1.xml"/><Relationship Id="rId10" Type="http://schemas.openxmlformats.org/officeDocument/2006/relationships/slideMaster" Target="slideMasters/slideMaster10.xml"/><Relationship Id="rId19" Type="http://schemas.openxmlformats.org/officeDocument/2006/relationships/slide" Target="slides/slide9.xml"/><Relationship Id="rId31" Type="http://schemas.openxmlformats.org/officeDocument/2006/relationships/slide" Target="slides/slide21.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slide" Target="slides/slide17.xml"/><Relationship Id="rId30" Type="http://schemas.openxmlformats.org/officeDocument/2006/relationships/slide" Target="slides/slide20.xml"/><Relationship Id="rId35" Type="http://schemas.openxmlformats.org/officeDocument/2006/relationships/slide" Target="slides/slide25.xml"/><Relationship Id="rId8" Type="http://schemas.openxmlformats.org/officeDocument/2006/relationships/slideMaster" Target="slideMasters/slideMaster8.xml"/><Relationship Id="rId3" Type="http://schemas.openxmlformats.org/officeDocument/2006/relationships/slideMaster" Target="slideMasters/slideMaster3.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slide" Target="slides/slide23.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12C8C0-A3D3-487B-AECC-CB6663EAE28D}" type="datetimeFigureOut">
              <a:rPr lang="zh-CN" altLang="en-US" smtClean="0"/>
              <a:t>2019/11/21</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49D3E0-124D-4DFF-AE99-4EA4CC201DB4}" type="slidenum">
              <a:rPr lang="zh-CN" altLang="en-US" smtClean="0"/>
              <a:t>‹#›</a:t>
            </a:fld>
            <a:endParaRPr lang="zh-CN" altLang="en-US"/>
          </a:p>
        </p:txBody>
      </p:sp>
    </p:spTree>
    <p:extLst>
      <p:ext uri="{BB962C8B-B14F-4D97-AF65-F5344CB8AC3E}">
        <p14:creationId xmlns:p14="http://schemas.microsoft.com/office/powerpoint/2010/main" val="941777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849D3E0-124D-4DFF-AE99-4EA4CC201DB4}" type="slidenum">
              <a:rPr lang="zh-CN" altLang="en-US" smtClean="0"/>
              <a:t>1</a:t>
            </a:fld>
            <a:endParaRPr lang="zh-CN" altLang="en-US"/>
          </a:p>
        </p:txBody>
      </p:sp>
    </p:spTree>
    <p:extLst>
      <p:ext uri="{BB962C8B-B14F-4D97-AF65-F5344CB8AC3E}">
        <p14:creationId xmlns:p14="http://schemas.microsoft.com/office/powerpoint/2010/main" val="3625502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a:t>
            </a:fld>
            <a:endParaRPr lang="zh-CN" altLang="en-US"/>
          </a:p>
        </p:txBody>
      </p:sp>
    </p:spTree>
    <p:extLst>
      <p:ext uri="{BB962C8B-B14F-4D97-AF65-F5344CB8AC3E}">
        <p14:creationId xmlns:p14="http://schemas.microsoft.com/office/powerpoint/2010/main" val="7021705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3</a:t>
            </a:fld>
            <a:endParaRPr lang="zh-CN" altLang="en-US"/>
          </a:p>
        </p:txBody>
      </p:sp>
    </p:spTree>
    <p:extLst>
      <p:ext uri="{BB962C8B-B14F-4D97-AF65-F5344CB8AC3E}">
        <p14:creationId xmlns:p14="http://schemas.microsoft.com/office/powerpoint/2010/main" val="11217525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4</a:t>
            </a:fld>
            <a:endParaRPr lang="zh-CN" altLang="en-US"/>
          </a:p>
        </p:txBody>
      </p:sp>
    </p:spTree>
    <p:extLst>
      <p:ext uri="{BB962C8B-B14F-4D97-AF65-F5344CB8AC3E}">
        <p14:creationId xmlns:p14="http://schemas.microsoft.com/office/powerpoint/2010/main" val="7508837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5</a:t>
            </a:fld>
            <a:endParaRPr lang="zh-CN" altLang="en-US"/>
          </a:p>
        </p:txBody>
      </p:sp>
    </p:spTree>
    <p:extLst>
      <p:ext uri="{BB962C8B-B14F-4D97-AF65-F5344CB8AC3E}">
        <p14:creationId xmlns:p14="http://schemas.microsoft.com/office/powerpoint/2010/main" val="22115792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6</a:t>
            </a:fld>
            <a:endParaRPr lang="zh-CN" altLang="en-US"/>
          </a:p>
        </p:txBody>
      </p:sp>
    </p:spTree>
    <p:extLst>
      <p:ext uri="{BB962C8B-B14F-4D97-AF65-F5344CB8AC3E}">
        <p14:creationId xmlns:p14="http://schemas.microsoft.com/office/powerpoint/2010/main" val="28246190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7</a:t>
            </a:fld>
            <a:endParaRPr lang="zh-CN" altLang="en-US"/>
          </a:p>
        </p:txBody>
      </p:sp>
    </p:spTree>
    <p:extLst>
      <p:ext uri="{BB962C8B-B14F-4D97-AF65-F5344CB8AC3E}">
        <p14:creationId xmlns:p14="http://schemas.microsoft.com/office/powerpoint/2010/main" val="9844761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8</a:t>
            </a:fld>
            <a:endParaRPr lang="zh-CN" altLang="en-US"/>
          </a:p>
        </p:txBody>
      </p:sp>
    </p:spTree>
    <p:extLst>
      <p:ext uri="{BB962C8B-B14F-4D97-AF65-F5344CB8AC3E}">
        <p14:creationId xmlns:p14="http://schemas.microsoft.com/office/powerpoint/2010/main" val="41034725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9</a:t>
            </a:fld>
            <a:endParaRPr lang="zh-CN" altLang="en-US"/>
          </a:p>
        </p:txBody>
      </p:sp>
    </p:spTree>
    <p:extLst>
      <p:ext uri="{BB962C8B-B14F-4D97-AF65-F5344CB8AC3E}">
        <p14:creationId xmlns:p14="http://schemas.microsoft.com/office/powerpoint/2010/main" val="28969657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10</a:t>
            </a:fld>
            <a:endParaRPr lang="zh-CN" altLang="en-US"/>
          </a:p>
        </p:txBody>
      </p:sp>
    </p:spTree>
    <p:extLst>
      <p:ext uri="{BB962C8B-B14F-4D97-AF65-F5344CB8AC3E}">
        <p14:creationId xmlns:p14="http://schemas.microsoft.com/office/powerpoint/2010/main" val="6482163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11</a:t>
            </a:fld>
            <a:endParaRPr lang="zh-CN" altLang="en-US"/>
          </a:p>
        </p:txBody>
      </p:sp>
    </p:spTree>
    <p:extLst>
      <p:ext uri="{BB962C8B-B14F-4D97-AF65-F5344CB8AC3E}">
        <p14:creationId xmlns:p14="http://schemas.microsoft.com/office/powerpoint/2010/main" val="20737014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12</a:t>
            </a:fld>
            <a:endParaRPr lang="zh-CN" altLang="en-US"/>
          </a:p>
        </p:txBody>
      </p:sp>
    </p:spTree>
    <p:extLst>
      <p:ext uri="{BB962C8B-B14F-4D97-AF65-F5344CB8AC3E}">
        <p14:creationId xmlns:p14="http://schemas.microsoft.com/office/powerpoint/2010/main" val="36036640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13</a:t>
            </a:fld>
            <a:endParaRPr lang="zh-CN" altLang="en-US"/>
          </a:p>
        </p:txBody>
      </p:sp>
    </p:spTree>
    <p:extLst>
      <p:ext uri="{BB962C8B-B14F-4D97-AF65-F5344CB8AC3E}">
        <p14:creationId xmlns:p14="http://schemas.microsoft.com/office/powerpoint/2010/main" val="11571759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14</a:t>
            </a:fld>
            <a:endParaRPr lang="zh-CN" altLang="en-US"/>
          </a:p>
        </p:txBody>
      </p:sp>
    </p:spTree>
    <p:extLst>
      <p:ext uri="{BB962C8B-B14F-4D97-AF65-F5344CB8AC3E}">
        <p14:creationId xmlns:p14="http://schemas.microsoft.com/office/powerpoint/2010/main" val="43947641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15</a:t>
            </a:fld>
            <a:endParaRPr lang="zh-CN" altLang="en-US"/>
          </a:p>
        </p:txBody>
      </p:sp>
    </p:spTree>
    <p:extLst>
      <p:ext uri="{BB962C8B-B14F-4D97-AF65-F5344CB8AC3E}">
        <p14:creationId xmlns:p14="http://schemas.microsoft.com/office/powerpoint/2010/main" val="34629504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16</a:t>
            </a:fld>
            <a:endParaRPr lang="zh-CN" altLang="en-US"/>
          </a:p>
        </p:txBody>
      </p:sp>
    </p:spTree>
    <p:extLst>
      <p:ext uri="{BB962C8B-B14F-4D97-AF65-F5344CB8AC3E}">
        <p14:creationId xmlns:p14="http://schemas.microsoft.com/office/powerpoint/2010/main" val="209081155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17</a:t>
            </a:fld>
            <a:endParaRPr lang="zh-CN" altLang="en-US"/>
          </a:p>
        </p:txBody>
      </p:sp>
    </p:spTree>
    <p:extLst>
      <p:ext uri="{BB962C8B-B14F-4D97-AF65-F5344CB8AC3E}">
        <p14:creationId xmlns:p14="http://schemas.microsoft.com/office/powerpoint/2010/main" val="8460711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18</a:t>
            </a:fld>
            <a:endParaRPr lang="zh-CN" altLang="en-US"/>
          </a:p>
        </p:txBody>
      </p:sp>
    </p:spTree>
    <p:extLst>
      <p:ext uri="{BB962C8B-B14F-4D97-AF65-F5344CB8AC3E}">
        <p14:creationId xmlns:p14="http://schemas.microsoft.com/office/powerpoint/2010/main" val="41879427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19</a:t>
            </a:fld>
            <a:endParaRPr lang="zh-CN" altLang="en-US"/>
          </a:p>
        </p:txBody>
      </p:sp>
    </p:spTree>
    <p:extLst>
      <p:ext uri="{BB962C8B-B14F-4D97-AF65-F5344CB8AC3E}">
        <p14:creationId xmlns:p14="http://schemas.microsoft.com/office/powerpoint/2010/main" val="349972276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20</a:t>
            </a:fld>
            <a:endParaRPr lang="zh-CN" altLang="en-US"/>
          </a:p>
        </p:txBody>
      </p:sp>
    </p:spTree>
    <p:extLst>
      <p:ext uri="{BB962C8B-B14F-4D97-AF65-F5344CB8AC3E}">
        <p14:creationId xmlns:p14="http://schemas.microsoft.com/office/powerpoint/2010/main" val="159817498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21</a:t>
            </a:fld>
            <a:endParaRPr lang="zh-CN" altLang="en-US"/>
          </a:p>
        </p:txBody>
      </p:sp>
    </p:spTree>
    <p:extLst>
      <p:ext uri="{BB962C8B-B14F-4D97-AF65-F5344CB8AC3E}">
        <p14:creationId xmlns:p14="http://schemas.microsoft.com/office/powerpoint/2010/main" val="297856692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22</a:t>
            </a:fld>
            <a:endParaRPr lang="zh-CN" altLang="en-US"/>
          </a:p>
        </p:txBody>
      </p:sp>
    </p:spTree>
    <p:extLst>
      <p:ext uri="{BB962C8B-B14F-4D97-AF65-F5344CB8AC3E}">
        <p14:creationId xmlns:p14="http://schemas.microsoft.com/office/powerpoint/2010/main" val="5168275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23</a:t>
            </a:fld>
            <a:endParaRPr lang="zh-CN" altLang="en-US"/>
          </a:p>
        </p:txBody>
      </p:sp>
    </p:spTree>
    <p:extLst>
      <p:ext uri="{BB962C8B-B14F-4D97-AF65-F5344CB8AC3E}">
        <p14:creationId xmlns:p14="http://schemas.microsoft.com/office/powerpoint/2010/main" val="251212779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24</a:t>
            </a:fld>
            <a:endParaRPr lang="zh-CN" altLang="en-US"/>
          </a:p>
        </p:txBody>
      </p:sp>
    </p:spTree>
    <p:extLst>
      <p:ext uri="{BB962C8B-B14F-4D97-AF65-F5344CB8AC3E}">
        <p14:creationId xmlns:p14="http://schemas.microsoft.com/office/powerpoint/2010/main" val="384538922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25</a:t>
            </a:fld>
            <a:endParaRPr lang="zh-CN" altLang="en-US"/>
          </a:p>
        </p:txBody>
      </p:sp>
    </p:spTree>
    <p:extLst>
      <p:ext uri="{BB962C8B-B14F-4D97-AF65-F5344CB8AC3E}">
        <p14:creationId xmlns:p14="http://schemas.microsoft.com/office/powerpoint/2010/main" val="3819202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2.xml"/><Relationship Id="rId4" Type="http://schemas.microsoft.com/office/2007/relationships/hdphoto" Target="../media/hdphoto1.wdp"/></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3.xml"/><Relationship Id="rId4" Type="http://schemas.microsoft.com/office/2007/relationships/hdphoto" Target="../media/hdphoto1.wdp"/></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4.xml"/><Relationship Id="rId4" Type="http://schemas.microsoft.com/office/2007/relationships/hdphoto" Target="../media/hdphoto1.wdp"/></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5.xml"/><Relationship Id="rId4" Type="http://schemas.microsoft.com/office/2007/relationships/hdphoto" Target="../media/hdphoto1.wdp"/></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6.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6.xml"/><Relationship Id="rId4" Type="http://schemas.microsoft.com/office/2007/relationships/hdphoto" Target="../media/hdphoto1.wdp"/></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7.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7.xml"/><Relationship Id="rId4" Type="http://schemas.microsoft.com/office/2007/relationships/hdphoto" Target="../media/hdphoto1.wdp"/></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8.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8.xml"/><Relationship Id="rId4" Type="http://schemas.microsoft.com/office/2007/relationships/hdphoto" Target="../media/hdphoto1.wdp"/></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9.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9.xml"/><Relationship Id="rId4" Type="http://schemas.microsoft.com/office/2007/relationships/hdphoto" Target="../media/hdphoto1.wdp"/></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02" y="1122624"/>
            <a:ext cx="9142810" cy="2388153"/>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3802" y="3602873"/>
            <a:ext cx="9142810" cy="165614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2019/11/21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03691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2019/11/21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875678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743" y="1710135"/>
            <a:ext cx="10514231" cy="2853398"/>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743" y="4590527"/>
            <a:ext cx="10514231" cy="1500534"/>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2019/11/21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5682619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091" y="1826048"/>
            <a:ext cx="5180926" cy="4352346"/>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1396" y="1826048"/>
            <a:ext cx="5180926" cy="4352346"/>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2019/11/21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8289023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680" y="365211"/>
            <a:ext cx="10514231" cy="1325870"/>
          </a:xfrm>
        </p:spPr>
        <p:txBody>
          <a:bodyPr/>
          <a:lstStyle/>
          <a:p>
            <a:r>
              <a:rPr lang="zh-CN" altLang="en-US"/>
              <a:t>单击此处编辑母版标题样式</a:t>
            </a:r>
          </a:p>
        </p:txBody>
      </p:sp>
      <p:sp>
        <p:nvSpPr>
          <p:cNvPr id="3" name="文本占位符 2"/>
          <p:cNvSpPr>
            <a:spLocks noGrp="1"/>
          </p:cNvSpPr>
          <p:nvPr>
            <p:ph type="body" idx="1"/>
          </p:nvPr>
        </p:nvSpPr>
        <p:spPr>
          <a:xfrm>
            <a:off x="839679" y="1681553"/>
            <a:ext cx="5157116"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679" y="2505656"/>
            <a:ext cx="5157116" cy="368544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1398" y="1681553"/>
            <a:ext cx="5182513"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1398" y="2505656"/>
            <a:ext cx="5182513" cy="368544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4C4388EF-52D1-4258-9BE5-BCD010C7D4DE}" type="datetimeFigureOut">
              <a:rPr lang="zh-CN" altLang="en-US" smtClean="0"/>
              <a:t>2019/11/21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591911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4C4388EF-52D1-4258-9BE5-BCD010C7D4DE}" type="datetimeFigureOut">
              <a:rPr lang="zh-CN" altLang="en-US" smtClean="0"/>
              <a:t>2019/11/21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68750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C4388EF-52D1-4258-9BE5-BCD010C7D4DE}" type="datetimeFigureOut">
              <a:rPr lang="zh-CN" altLang="en-US" smtClean="0"/>
              <a:t>2019/11/21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2398581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2514" y="987654"/>
            <a:ext cx="6171397" cy="487475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2019/11/21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088435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2514" y="987654"/>
            <a:ext cx="6171397" cy="487475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2019/11/21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2265051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2019/11/21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73770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3764" y="365209"/>
            <a:ext cx="2628558" cy="5813184"/>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092" y="365209"/>
            <a:ext cx="7733293" cy="5813184"/>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2019/11/21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2927235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21/11/2019</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JM">
                <a:solidFill>
                  <a:prstClr val="white">
                    <a:lumMod val="65000"/>
                  </a:prstClr>
                </a:solidFill>
              </a:rPr>
              <a:t>WWW.DESIGNERSPARADISE.COM</a:t>
            </a:r>
            <a:endParaRPr lang="en-JM" dirty="0">
              <a:solidFill>
                <a:prstClr val="white">
                  <a:lumMod val="65000"/>
                </a:prstClr>
              </a:solidFill>
            </a:endParaRPr>
          </a:p>
        </p:txBody>
      </p:sp>
    </p:spTree>
    <p:extLst>
      <p:ext uri="{BB962C8B-B14F-4D97-AF65-F5344CB8AC3E}">
        <p14:creationId xmlns:p14="http://schemas.microsoft.com/office/powerpoint/2010/main" val="6327981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21/11/2019</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r>
              <a:rPr lang="en-JM">
                <a:solidFill>
                  <a:prstClr val="white">
                    <a:lumMod val="65000"/>
                  </a:prstClr>
                </a:solidFill>
              </a:rPr>
              <a:t>xiaoer.yanj.cn</a:t>
            </a:r>
            <a:endParaRPr lang="en-JM"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cxnSp>
        <p:nvCxnSpPr>
          <p:cNvPr id="7" name="直接连接符 6"/>
          <p:cNvCxnSpPr/>
          <p:nvPr userDrawn="1"/>
        </p:nvCxnSpPr>
        <p:spPr>
          <a:xfrm flipV="1">
            <a:off x="3024904" y="479935"/>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2"/>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grpSp>
      <p:grpSp>
        <p:nvGrpSpPr>
          <p:cNvPr id="19" name="组合 18"/>
          <p:cNvGrpSpPr/>
          <p:nvPr userDrawn="1"/>
        </p:nvGrpSpPr>
        <p:grpSpPr>
          <a:xfrm>
            <a:off x="11352323"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a:grayscl/>
                <a:extLst>
                  <a:ext uri="{BEBA8EAE-BF5A-486C-A8C5-ECC9F3942E4B}">
                    <a14:imgProps xmlns:a14="http://schemas.microsoft.com/office/drawing/2010/main">
                      <a14:imgLayer r:embed="rId4">
                        <a14:imgEffect>
                          <a14:colorTemperature colorTemp="2000"/>
                        </a14:imgEffect>
                      </a14:imgLayer>
                    </a14:imgProps>
                  </a:ext>
                </a:extLst>
              </a:blip>
              <a:srcRect b="72279"/>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p>
          </p:txBody>
        </p:sp>
      </p:grpSp>
      <p:sp>
        <p:nvSpPr>
          <p:cNvPr id="24" name="标题占位符 1"/>
          <p:cNvSpPr>
            <a:spLocks noGrp="1"/>
          </p:cNvSpPr>
          <p:nvPr>
            <p:ph type="title"/>
          </p:nvPr>
        </p:nvSpPr>
        <p:spPr>
          <a:xfrm>
            <a:off x="416259" y="206382"/>
            <a:ext cx="3050391" cy="547102"/>
          </a:xfrm>
          <a:prstGeom prst="rect">
            <a:avLst/>
          </a:prstGeom>
        </p:spPr>
        <p:txBody>
          <a:bodyPr vert="horz" lIns="91436" tIns="45718" rIns="91436" bIns="45718"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a:t>单击此处编辑母版标题样式</a:t>
            </a:r>
          </a:p>
        </p:txBody>
      </p:sp>
    </p:spTree>
    <p:extLst>
      <p:ext uri="{BB962C8B-B14F-4D97-AF65-F5344CB8AC3E}">
        <p14:creationId xmlns:p14="http://schemas.microsoft.com/office/powerpoint/2010/main" val="83489971"/>
      </p:ext>
    </p:extLst>
  </p:cSld>
  <p:clrMapOvr>
    <a:masterClrMapping/>
  </p:clrMapOvr>
  <p:hf hd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JM" sz="1800" b="0" i="0" u="none" strike="noStrike" kern="1200" cap="none" spc="0" normalizeH="0" baseline="0" noProof="0" dirty="0">
              <a:ln>
                <a:noFill/>
              </a:ln>
              <a:solidFill>
                <a:srgbClr val="F34F57"/>
              </a:solidFill>
              <a:effectLst/>
              <a:uLnTx/>
              <a:uFillTx/>
              <a:latin typeface="Calibri"/>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JM" smtClean="0">
                <a:solidFill>
                  <a:prstClr val="black">
                    <a:tint val="75000"/>
                  </a:prstClr>
                </a:solidFill>
              </a:rPr>
              <a:pPr>
                <a:defRPr/>
              </a:pPr>
              <a:t>21/11/2019</a:t>
            </a:fld>
            <a:endParaRPr lang="en-JM" dirty="0">
              <a:solidFill>
                <a:prstClr val="black">
                  <a:tint val="75000"/>
                </a:prstClr>
              </a:solidFill>
            </a:endParaRPr>
          </a:p>
        </p:txBody>
      </p:sp>
    </p:spTree>
    <p:extLst>
      <p:ext uri="{BB962C8B-B14F-4D97-AF65-F5344CB8AC3E}">
        <p14:creationId xmlns:p14="http://schemas.microsoft.com/office/powerpoint/2010/main" val="12554970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21/11/2019</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JM">
                <a:solidFill>
                  <a:prstClr val="white">
                    <a:lumMod val="65000"/>
                  </a:prstClr>
                </a:solidFill>
              </a:rPr>
              <a:t>WWW.DESIGNERSPARADISE.COM</a:t>
            </a:r>
            <a:endParaRPr lang="en-JM" dirty="0">
              <a:solidFill>
                <a:prstClr val="white">
                  <a:lumMod val="65000"/>
                </a:prstClr>
              </a:solidFill>
            </a:endParaRPr>
          </a:p>
        </p:txBody>
      </p:sp>
    </p:spTree>
    <p:extLst>
      <p:ext uri="{BB962C8B-B14F-4D97-AF65-F5344CB8AC3E}">
        <p14:creationId xmlns:p14="http://schemas.microsoft.com/office/powerpoint/2010/main" val="274645340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21/11/2019</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r>
              <a:rPr lang="en-JM">
                <a:solidFill>
                  <a:prstClr val="white">
                    <a:lumMod val="65000"/>
                  </a:prstClr>
                </a:solidFill>
              </a:rPr>
              <a:t>xiaoer.yanj.cn</a:t>
            </a:r>
            <a:endParaRPr lang="en-JM"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cxnSp>
        <p:nvCxnSpPr>
          <p:cNvPr id="7" name="直接连接符 6"/>
          <p:cNvCxnSpPr/>
          <p:nvPr userDrawn="1"/>
        </p:nvCxnSpPr>
        <p:spPr>
          <a:xfrm flipV="1">
            <a:off x="3024904" y="479935"/>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2"/>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grpSp>
      <p:grpSp>
        <p:nvGrpSpPr>
          <p:cNvPr id="19" name="组合 18"/>
          <p:cNvGrpSpPr/>
          <p:nvPr userDrawn="1"/>
        </p:nvGrpSpPr>
        <p:grpSpPr>
          <a:xfrm>
            <a:off x="11352323"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a:grayscl/>
                <a:extLst>
                  <a:ext uri="{BEBA8EAE-BF5A-486C-A8C5-ECC9F3942E4B}">
                    <a14:imgProps xmlns:a14="http://schemas.microsoft.com/office/drawing/2010/main">
                      <a14:imgLayer r:embed="rId4">
                        <a14:imgEffect>
                          <a14:colorTemperature colorTemp="2000"/>
                        </a14:imgEffect>
                      </a14:imgLayer>
                    </a14:imgProps>
                  </a:ext>
                </a:extLst>
              </a:blip>
              <a:srcRect b="72279"/>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p>
          </p:txBody>
        </p:sp>
      </p:grpSp>
      <p:sp>
        <p:nvSpPr>
          <p:cNvPr id="24" name="标题占位符 1"/>
          <p:cNvSpPr>
            <a:spLocks noGrp="1"/>
          </p:cNvSpPr>
          <p:nvPr>
            <p:ph type="title"/>
          </p:nvPr>
        </p:nvSpPr>
        <p:spPr>
          <a:xfrm>
            <a:off x="416259" y="206382"/>
            <a:ext cx="3050391" cy="547102"/>
          </a:xfrm>
          <a:prstGeom prst="rect">
            <a:avLst/>
          </a:prstGeom>
        </p:spPr>
        <p:txBody>
          <a:bodyPr vert="horz" lIns="91436" tIns="45718" rIns="91436" bIns="45718"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a:t>单击此处编辑母版标题样式</a:t>
            </a:r>
          </a:p>
        </p:txBody>
      </p:sp>
    </p:spTree>
    <p:extLst>
      <p:ext uri="{BB962C8B-B14F-4D97-AF65-F5344CB8AC3E}">
        <p14:creationId xmlns:p14="http://schemas.microsoft.com/office/powerpoint/2010/main" val="2170962210"/>
      </p:ext>
    </p:extLst>
  </p:cSld>
  <p:clrMapOvr>
    <a:masterClrMapping/>
  </p:clrMapOvr>
  <p:hf hdr="0" dt="0"/>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JM" sz="1800" b="0" i="0" u="none" strike="noStrike" kern="1200" cap="none" spc="0" normalizeH="0" baseline="0" noProof="0" dirty="0">
              <a:ln>
                <a:noFill/>
              </a:ln>
              <a:solidFill>
                <a:srgbClr val="F34F57"/>
              </a:solidFill>
              <a:effectLst/>
              <a:uLnTx/>
              <a:uFillTx/>
              <a:latin typeface="Calibri"/>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JM" smtClean="0">
                <a:solidFill>
                  <a:prstClr val="black">
                    <a:tint val="75000"/>
                  </a:prstClr>
                </a:solidFill>
              </a:rPr>
              <a:pPr>
                <a:defRPr/>
              </a:pPr>
              <a:t>21/11/2019</a:t>
            </a:fld>
            <a:endParaRPr lang="en-JM" dirty="0">
              <a:solidFill>
                <a:prstClr val="black">
                  <a:tint val="75000"/>
                </a:prstClr>
              </a:solidFill>
            </a:endParaRPr>
          </a:p>
        </p:txBody>
      </p:sp>
    </p:spTree>
    <p:extLst>
      <p:ext uri="{BB962C8B-B14F-4D97-AF65-F5344CB8AC3E}">
        <p14:creationId xmlns:p14="http://schemas.microsoft.com/office/powerpoint/2010/main" val="271816841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21/11/2019</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JM">
                <a:solidFill>
                  <a:prstClr val="white">
                    <a:lumMod val="65000"/>
                  </a:prstClr>
                </a:solidFill>
              </a:rPr>
              <a:t>WWW.DESIGNERSPARADISE.COM</a:t>
            </a:r>
            <a:endParaRPr lang="en-JM" dirty="0">
              <a:solidFill>
                <a:prstClr val="white">
                  <a:lumMod val="65000"/>
                </a:prstClr>
              </a:solidFill>
            </a:endParaRPr>
          </a:p>
        </p:txBody>
      </p:sp>
    </p:spTree>
    <p:extLst>
      <p:ext uri="{BB962C8B-B14F-4D97-AF65-F5344CB8AC3E}">
        <p14:creationId xmlns:p14="http://schemas.microsoft.com/office/powerpoint/2010/main" val="292893292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21/11/2019</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r>
              <a:rPr lang="en-JM">
                <a:solidFill>
                  <a:prstClr val="white">
                    <a:lumMod val="65000"/>
                  </a:prstClr>
                </a:solidFill>
              </a:rPr>
              <a:t>xiaoer.yanj.cn</a:t>
            </a:r>
            <a:endParaRPr lang="en-JM"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cxnSp>
        <p:nvCxnSpPr>
          <p:cNvPr id="7" name="直接连接符 6"/>
          <p:cNvCxnSpPr/>
          <p:nvPr userDrawn="1"/>
        </p:nvCxnSpPr>
        <p:spPr>
          <a:xfrm flipV="1">
            <a:off x="3024904" y="479935"/>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2"/>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grpSp>
      <p:grpSp>
        <p:nvGrpSpPr>
          <p:cNvPr id="19" name="组合 18"/>
          <p:cNvGrpSpPr/>
          <p:nvPr userDrawn="1"/>
        </p:nvGrpSpPr>
        <p:grpSpPr>
          <a:xfrm>
            <a:off x="11352323"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a:grayscl/>
                <a:extLst>
                  <a:ext uri="{BEBA8EAE-BF5A-486C-A8C5-ECC9F3942E4B}">
                    <a14:imgProps xmlns:a14="http://schemas.microsoft.com/office/drawing/2010/main">
                      <a14:imgLayer r:embed="rId4">
                        <a14:imgEffect>
                          <a14:colorTemperature colorTemp="2000"/>
                        </a14:imgEffect>
                      </a14:imgLayer>
                    </a14:imgProps>
                  </a:ext>
                </a:extLst>
              </a:blip>
              <a:srcRect b="72279"/>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p>
          </p:txBody>
        </p:sp>
      </p:grpSp>
      <p:sp>
        <p:nvSpPr>
          <p:cNvPr id="24" name="标题占位符 1"/>
          <p:cNvSpPr>
            <a:spLocks noGrp="1"/>
          </p:cNvSpPr>
          <p:nvPr>
            <p:ph type="title"/>
          </p:nvPr>
        </p:nvSpPr>
        <p:spPr>
          <a:xfrm>
            <a:off x="416259" y="206382"/>
            <a:ext cx="3050391" cy="547102"/>
          </a:xfrm>
          <a:prstGeom prst="rect">
            <a:avLst/>
          </a:prstGeom>
        </p:spPr>
        <p:txBody>
          <a:bodyPr vert="horz" lIns="91436" tIns="45718" rIns="91436" bIns="45718"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a:t>单击此处编辑母版标题样式</a:t>
            </a:r>
          </a:p>
        </p:txBody>
      </p:sp>
    </p:spTree>
    <p:extLst>
      <p:ext uri="{BB962C8B-B14F-4D97-AF65-F5344CB8AC3E}">
        <p14:creationId xmlns:p14="http://schemas.microsoft.com/office/powerpoint/2010/main" val="1697907939"/>
      </p:ext>
    </p:extLst>
  </p:cSld>
  <p:clrMapOvr>
    <a:masterClrMapping/>
  </p:clrMapOvr>
  <p:hf hdr="0" dt="0"/>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JM" sz="1800" b="0" i="0" u="none" strike="noStrike" kern="1200" cap="none" spc="0" normalizeH="0" baseline="0" noProof="0" dirty="0">
              <a:ln>
                <a:noFill/>
              </a:ln>
              <a:solidFill>
                <a:srgbClr val="F34F57"/>
              </a:solidFill>
              <a:effectLst/>
              <a:uLnTx/>
              <a:uFillTx/>
              <a:latin typeface="Calibri"/>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JM" smtClean="0">
                <a:solidFill>
                  <a:prstClr val="black">
                    <a:tint val="75000"/>
                  </a:prstClr>
                </a:solidFill>
              </a:rPr>
              <a:pPr>
                <a:defRPr/>
              </a:pPr>
              <a:t>21/11/2019</a:t>
            </a:fld>
            <a:endParaRPr lang="en-JM" dirty="0">
              <a:solidFill>
                <a:prstClr val="black">
                  <a:tint val="75000"/>
                </a:prstClr>
              </a:solidFill>
            </a:endParaRPr>
          </a:p>
        </p:txBody>
      </p:sp>
    </p:spTree>
    <p:extLst>
      <p:ext uri="{BB962C8B-B14F-4D97-AF65-F5344CB8AC3E}">
        <p14:creationId xmlns:p14="http://schemas.microsoft.com/office/powerpoint/2010/main" val="221473814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21/11/2019</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JM">
                <a:solidFill>
                  <a:prstClr val="white">
                    <a:lumMod val="65000"/>
                  </a:prstClr>
                </a:solidFill>
              </a:rPr>
              <a:t>WWW.DESIGNERSPARADISE.COM</a:t>
            </a:r>
            <a:endParaRPr lang="en-JM" dirty="0">
              <a:solidFill>
                <a:prstClr val="white">
                  <a:lumMod val="65000"/>
                </a:prstClr>
              </a:solidFill>
            </a:endParaRPr>
          </a:p>
        </p:txBody>
      </p:sp>
    </p:spTree>
    <p:extLst>
      <p:ext uri="{BB962C8B-B14F-4D97-AF65-F5344CB8AC3E}">
        <p14:creationId xmlns:p14="http://schemas.microsoft.com/office/powerpoint/2010/main" val="29030393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21/11/2019</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r>
              <a:rPr lang="en-JM">
                <a:solidFill>
                  <a:prstClr val="white">
                    <a:lumMod val="65000"/>
                  </a:prstClr>
                </a:solidFill>
              </a:rPr>
              <a:t>xiaoer.yanj.cn</a:t>
            </a:r>
            <a:endParaRPr lang="en-JM"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cxnSp>
        <p:nvCxnSpPr>
          <p:cNvPr id="7" name="直接连接符 6"/>
          <p:cNvCxnSpPr/>
          <p:nvPr userDrawn="1"/>
        </p:nvCxnSpPr>
        <p:spPr>
          <a:xfrm flipV="1">
            <a:off x="3024904" y="479935"/>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2"/>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grpSp>
      <p:grpSp>
        <p:nvGrpSpPr>
          <p:cNvPr id="19" name="组合 18"/>
          <p:cNvGrpSpPr/>
          <p:nvPr userDrawn="1"/>
        </p:nvGrpSpPr>
        <p:grpSpPr>
          <a:xfrm>
            <a:off x="11352323"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a:grayscl/>
                <a:extLst>
                  <a:ext uri="{BEBA8EAE-BF5A-486C-A8C5-ECC9F3942E4B}">
                    <a14:imgProps xmlns:a14="http://schemas.microsoft.com/office/drawing/2010/main">
                      <a14:imgLayer r:embed="rId4">
                        <a14:imgEffect>
                          <a14:colorTemperature colorTemp="2000"/>
                        </a14:imgEffect>
                      </a14:imgLayer>
                    </a14:imgProps>
                  </a:ext>
                </a:extLst>
              </a:blip>
              <a:srcRect b="72279"/>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p>
          </p:txBody>
        </p:sp>
      </p:grpSp>
      <p:sp>
        <p:nvSpPr>
          <p:cNvPr id="24" name="标题占位符 1"/>
          <p:cNvSpPr>
            <a:spLocks noGrp="1"/>
          </p:cNvSpPr>
          <p:nvPr>
            <p:ph type="title"/>
          </p:nvPr>
        </p:nvSpPr>
        <p:spPr>
          <a:xfrm>
            <a:off x="416259" y="206382"/>
            <a:ext cx="3050391" cy="547102"/>
          </a:xfrm>
          <a:prstGeom prst="rect">
            <a:avLst/>
          </a:prstGeom>
        </p:spPr>
        <p:txBody>
          <a:bodyPr vert="horz" lIns="91436" tIns="45718" rIns="91436" bIns="45718"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a:t>单击此处编辑母版标题样式</a:t>
            </a:r>
          </a:p>
        </p:txBody>
      </p:sp>
    </p:spTree>
    <p:extLst>
      <p:ext uri="{BB962C8B-B14F-4D97-AF65-F5344CB8AC3E}">
        <p14:creationId xmlns:p14="http://schemas.microsoft.com/office/powerpoint/2010/main" val="2945302849"/>
      </p:ext>
    </p:extLst>
  </p:cSld>
  <p:clrMapOvr>
    <a:masterClrMapping/>
  </p:clrMapOvr>
  <p:hf hdr="0" dt="0"/>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JM" sz="1800" b="0" i="0" u="none" strike="noStrike" kern="1200" cap="none" spc="0" normalizeH="0" baseline="0" noProof="0" dirty="0">
              <a:ln>
                <a:noFill/>
              </a:ln>
              <a:solidFill>
                <a:srgbClr val="F34F57"/>
              </a:solidFill>
              <a:effectLst/>
              <a:uLnTx/>
              <a:uFillTx/>
              <a:latin typeface="Calibri"/>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JM" smtClean="0">
                <a:solidFill>
                  <a:prstClr val="black">
                    <a:tint val="75000"/>
                  </a:prstClr>
                </a:solidFill>
              </a:rPr>
              <a:pPr>
                <a:defRPr/>
              </a:pPr>
              <a:t>21/11/2019</a:t>
            </a:fld>
            <a:endParaRPr lang="en-JM" dirty="0">
              <a:solidFill>
                <a:prstClr val="black">
                  <a:tint val="75000"/>
                </a:prstClr>
              </a:solidFill>
            </a:endParaRPr>
          </a:p>
        </p:txBody>
      </p:sp>
    </p:spTree>
    <p:extLst>
      <p:ext uri="{BB962C8B-B14F-4D97-AF65-F5344CB8AC3E}">
        <p14:creationId xmlns:p14="http://schemas.microsoft.com/office/powerpoint/2010/main" val="416299073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21/11/2019</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JM">
                <a:solidFill>
                  <a:prstClr val="white">
                    <a:lumMod val="65000"/>
                  </a:prstClr>
                </a:solidFill>
              </a:rPr>
              <a:t>WWW.DESIGNERSPARADISE.COM</a:t>
            </a:r>
            <a:endParaRPr lang="en-JM" dirty="0">
              <a:solidFill>
                <a:prstClr val="white">
                  <a:lumMod val="65000"/>
                </a:prstClr>
              </a:solidFill>
            </a:endParaRPr>
          </a:p>
        </p:txBody>
      </p:sp>
    </p:spTree>
    <p:extLst>
      <p:ext uri="{BB962C8B-B14F-4D97-AF65-F5344CB8AC3E}">
        <p14:creationId xmlns:p14="http://schemas.microsoft.com/office/powerpoint/2010/main" val="273729221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21/11/2019</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r>
              <a:rPr lang="en-JM">
                <a:solidFill>
                  <a:prstClr val="white">
                    <a:lumMod val="65000"/>
                  </a:prstClr>
                </a:solidFill>
              </a:rPr>
              <a:t>xiaoer.yanj.cn</a:t>
            </a:r>
            <a:endParaRPr lang="en-JM"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cxnSp>
        <p:nvCxnSpPr>
          <p:cNvPr id="7" name="直接连接符 6"/>
          <p:cNvCxnSpPr/>
          <p:nvPr userDrawn="1"/>
        </p:nvCxnSpPr>
        <p:spPr>
          <a:xfrm flipV="1">
            <a:off x="3024904" y="479935"/>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2"/>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grpSp>
      <p:grpSp>
        <p:nvGrpSpPr>
          <p:cNvPr id="19" name="组合 18"/>
          <p:cNvGrpSpPr/>
          <p:nvPr userDrawn="1"/>
        </p:nvGrpSpPr>
        <p:grpSpPr>
          <a:xfrm>
            <a:off x="11352323"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a:grayscl/>
                <a:extLst>
                  <a:ext uri="{BEBA8EAE-BF5A-486C-A8C5-ECC9F3942E4B}">
                    <a14:imgProps xmlns:a14="http://schemas.microsoft.com/office/drawing/2010/main">
                      <a14:imgLayer r:embed="rId4">
                        <a14:imgEffect>
                          <a14:colorTemperature colorTemp="2000"/>
                        </a14:imgEffect>
                      </a14:imgLayer>
                    </a14:imgProps>
                  </a:ext>
                </a:extLst>
              </a:blip>
              <a:srcRect b="72279"/>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p>
          </p:txBody>
        </p:sp>
      </p:grpSp>
      <p:sp>
        <p:nvSpPr>
          <p:cNvPr id="24" name="标题占位符 1"/>
          <p:cNvSpPr>
            <a:spLocks noGrp="1"/>
          </p:cNvSpPr>
          <p:nvPr>
            <p:ph type="title"/>
          </p:nvPr>
        </p:nvSpPr>
        <p:spPr>
          <a:xfrm>
            <a:off x="416259" y="206382"/>
            <a:ext cx="3050391" cy="547102"/>
          </a:xfrm>
          <a:prstGeom prst="rect">
            <a:avLst/>
          </a:prstGeom>
        </p:spPr>
        <p:txBody>
          <a:bodyPr vert="horz" lIns="91436" tIns="45718" rIns="91436" bIns="45718"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a:t>单击此处编辑母版标题样式</a:t>
            </a:r>
          </a:p>
        </p:txBody>
      </p:sp>
    </p:spTree>
    <p:extLst>
      <p:ext uri="{BB962C8B-B14F-4D97-AF65-F5344CB8AC3E}">
        <p14:creationId xmlns:p14="http://schemas.microsoft.com/office/powerpoint/2010/main" val="1174124145"/>
      </p:ext>
    </p:extLst>
  </p:cSld>
  <p:clrMapOvr>
    <a:masterClrMapping/>
  </p:clrMapOvr>
  <p:hf hdr="0" dt="0"/>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JM" sz="1800" b="0" i="0" u="none" strike="noStrike" kern="1200" cap="none" spc="0" normalizeH="0" baseline="0" noProof="0" dirty="0">
              <a:ln>
                <a:noFill/>
              </a:ln>
              <a:solidFill>
                <a:srgbClr val="F34F57"/>
              </a:solidFill>
              <a:effectLst/>
              <a:uLnTx/>
              <a:uFillTx/>
              <a:latin typeface="Calibri"/>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JM" smtClean="0">
                <a:solidFill>
                  <a:prstClr val="black">
                    <a:tint val="75000"/>
                  </a:prstClr>
                </a:solidFill>
              </a:rPr>
              <a:pPr>
                <a:defRPr/>
              </a:pPr>
              <a:t>21/11/2019</a:t>
            </a:fld>
            <a:endParaRPr lang="en-JM" dirty="0">
              <a:solidFill>
                <a:prstClr val="black">
                  <a:tint val="75000"/>
                </a:prstClr>
              </a:solidFill>
            </a:endParaRPr>
          </a:p>
        </p:txBody>
      </p:sp>
    </p:spTree>
    <p:extLst>
      <p:ext uri="{BB962C8B-B14F-4D97-AF65-F5344CB8AC3E}">
        <p14:creationId xmlns:p14="http://schemas.microsoft.com/office/powerpoint/2010/main" val="211847426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21/11/2019</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JM">
                <a:solidFill>
                  <a:prstClr val="white">
                    <a:lumMod val="65000"/>
                  </a:prstClr>
                </a:solidFill>
              </a:rPr>
              <a:t>WWW.DESIGNERSPARADISE.COM</a:t>
            </a:r>
            <a:endParaRPr lang="en-JM" dirty="0">
              <a:solidFill>
                <a:prstClr val="white">
                  <a:lumMod val="65000"/>
                </a:prstClr>
              </a:solidFill>
            </a:endParaRPr>
          </a:p>
        </p:txBody>
      </p:sp>
    </p:spTree>
    <p:extLst>
      <p:ext uri="{BB962C8B-B14F-4D97-AF65-F5344CB8AC3E}">
        <p14:creationId xmlns:p14="http://schemas.microsoft.com/office/powerpoint/2010/main" val="294694441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21/11/2019</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r>
              <a:rPr lang="en-JM">
                <a:solidFill>
                  <a:prstClr val="white">
                    <a:lumMod val="65000"/>
                  </a:prstClr>
                </a:solidFill>
              </a:rPr>
              <a:t>xiaoer.yanj.cn</a:t>
            </a:r>
            <a:endParaRPr lang="en-JM"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cxnSp>
        <p:nvCxnSpPr>
          <p:cNvPr id="7" name="直接连接符 6"/>
          <p:cNvCxnSpPr/>
          <p:nvPr userDrawn="1"/>
        </p:nvCxnSpPr>
        <p:spPr>
          <a:xfrm flipV="1">
            <a:off x="3024904" y="479935"/>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2"/>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grpSp>
      <p:grpSp>
        <p:nvGrpSpPr>
          <p:cNvPr id="19" name="组合 18"/>
          <p:cNvGrpSpPr/>
          <p:nvPr userDrawn="1"/>
        </p:nvGrpSpPr>
        <p:grpSpPr>
          <a:xfrm>
            <a:off x="11352323"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a:grayscl/>
                <a:extLst>
                  <a:ext uri="{BEBA8EAE-BF5A-486C-A8C5-ECC9F3942E4B}">
                    <a14:imgProps xmlns:a14="http://schemas.microsoft.com/office/drawing/2010/main">
                      <a14:imgLayer r:embed="rId4">
                        <a14:imgEffect>
                          <a14:colorTemperature colorTemp="2000"/>
                        </a14:imgEffect>
                      </a14:imgLayer>
                    </a14:imgProps>
                  </a:ext>
                </a:extLst>
              </a:blip>
              <a:srcRect b="72279"/>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p>
          </p:txBody>
        </p:sp>
      </p:grpSp>
      <p:sp>
        <p:nvSpPr>
          <p:cNvPr id="24" name="标题占位符 1"/>
          <p:cNvSpPr>
            <a:spLocks noGrp="1"/>
          </p:cNvSpPr>
          <p:nvPr>
            <p:ph type="title"/>
          </p:nvPr>
        </p:nvSpPr>
        <p:spPr>
          <a:xfrm>
            <a:off x="416259" y="206382"/>
            <a:ext cx="3050391" cy="547102"/>
          </a:xfrm>
          <a:prstGeom prst="rect">
            <a:avLst/>
          </a:prstGeom>
        </p:spPr>
        <p:txBody>
          <a:bodyPr vert="horz" lIns="91436" tIns="45718" rIns="91436" bIns="45718"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a:t>单击此处编辑母版标题样式</a:t>
            </a:r>
          </a:p>
        </p:txBody>
      </p:sp>
    </p:spTree>
    <p:extLst>
      <p:ext uri="{BB962C8B-B14F-4D97-AF65-F5344CB8AC3E}">
        <p14:creationId xmlns:p14="http://schemas.microsoft.com/office/powerpoint/2010/main" val="1502747024"/>
      </p:ext>
    </p:extLst>
  </p:cSld>
  <p:clrMapOvr>
    <a:masterClrMapping/>
  </p:clrMapOvr>
  <p:hf hdr="0" dt="0"/>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JM" sz="1800" b="0" i="0" u="none" strike="noStrike" kern="1200" cap="none" spc="0" normalizeH="0" baseline="0" noProof="0" dirty="0">
              <a:ln>
                <a:noFill/>
              </a:ln>
              <a:solidFill>
                <a:srgbClr val="F34F57"/>
              </a:solidFill>
              <a:effectLst/>
              <a:uLnTx/>
              <a:uFillTx/>
              <a:latin typeface="Calibri"/>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JM" smtClean="0">
                <a:solidFill>
                  <a:prstClr val="black">
                    <a:tint val="75000"/>
                  </a:prstClr>
                </a:solidFill>
              </a:rPr>
              <a:pPr>
                <a:defRPr/>
              </a:pPr>
              <a:t>21/11/2019</a:t>
            </a:fld>
            <a:endParaRPr lang="en-JM" dirty="0">
              <a:solidFill>
                <a:prstClr val="black">
                  <a:tint val="75000"/>
                </a:prstClr>
              </a:solidFill>
            </a:endParaRPr>
          </a:p>
        </p:txBody>
      </p:sp>
    </p:spTree>
    <p:extLst>
      <p:ext uri="{BB962C8B-B14F-4D97-AF65-F5344CB8AC3E}">
        <p14:creationId xmlns:p14="http://schemas.microsoft.com/office/powerpoint/2010/main" val="338015155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21/11/2019</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JM">
                <a:solidFill>
                  <a:prstClr val="white">
                    <a:lumMod val="65000"/>
                  </a:prstClr>
                </a:solidFill>
              </a:rPr>
              <a:t>WWW.DESIGNERSPARADISE.COM</a:t>
            </a:r>
            <a:endParaRPr lang="en-JM" dirty="0">
              <a:solidFill>
                <a:prstClr val="white">
                  <a:lumMod val="65000"/>
                </a:prstClr>
              </a:solidFill>
            </a:endParaRPr>
          </a:p>
        </p:txBody>
      </p:sp>
    </p:spTree>
    <p:extLst>
      <p:ext uri="{BB962C8B-B14F-4D97-AF65-F5344CB8AC3E}">
        <p14:creationId xmlns:p14="http://schemas.microsoft.com/office/powerpoint/2010/main" val="352129409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21/11/2019</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r>
              <a:rPr lang="en-JM">
                <a:solidFill>
                  <a:prstClr val="white">
                    <a:lumMod val="65000"/>
                  </a:prstClr>
                </a:solidFill>
              </a:rPr>
              <a:t>xiaoer.yanj.cn</a:t>
            </a:r>
            <a:endParaRPr lang="en-JM"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cxnSp>
        <p:nvCxnSpPr>
          <p:cNvPr id="7" name="直接连接符 6"/>
          <p:cNvCxnSpPr/>
          <p:nvPr userDrawn="1"/>
        </p:nvCxnSpPr>
        <p:spPr>
          <a:xfrm flipV="1">
            <a:off x="3024904" y="479935"/>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2"/>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grpSp>
      <p:grpSp>
        <p:nvGrpSpPr>
          <p:cNvPr id="19" name="组合 18"/>
          <p:cNvGrpSpPr/>
          <p:nvPr userDrawn="1"/>
        </p:nvGrpSpPr>
        <p:grpSpPr>
          <a:xfrm>
            <a:off x="11352323"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a:grayscl/>
                <a:extLst>
                  <a:ext uri="{BEBA8EAE-BF5A-486C-A8C5-ECC9F3942E4B}">
                    <a14:imgProps xmlns:a14="http://schemas.microsoft.com/office/drawing/2010/main">
                      <a14:imgLayer r:embed="rId4">
                        <a14:imgEffect>
                          <a14:colorTemperature colorTemp="2000"/>
                        </a14:imgEffect>
                      </a14:imgLayer>
                    </a14:imgProps>
                  </a:ext>
                </a:extLst>
              </a:blip>
              <a:srcRect b="72279"/>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p>
          </p:txBody>
        </p:sp>
      </p:grpSp>
      <p:sp>
        <p:nvSpPr>
          <p:cNvPr id="24" name="标题占位符 1"/>
          <p:cNvSpPr>
            <a:spLocks noGrp="1"/>
          </p:cNvSpPr>
          <p:nvPr>
            <p:ph type="title"/>
          </p:nvPr>
        </p:nvSpPr>
        <p:spPr>
          <a:xfrm>
            <a:off x="416259" y="206382"/>
            <a:ext cx="3050391" cy="547102"/>
          </a:xfrm>
          <a:prstGeom prst="rect">
            <a:avLst/>
          </a:prstGeom>
        </p:spPr>
        <p:txBody>
          <a:bodyPr vert="horz" lIns="91436" tIns="45718" rIns="91436" bIns="45718"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a:t>单击此处编辑母版标题样式</a:t>
            </a:r>
          </a:p>
        </p:txBody>
      </p:sp>
    </p:spTree>
    <p:extLst>
      <p:ext uri="{BB962C8B-B14F-4D97-AF65-F5344CB8AC3E}">
        <p14:creationId xmlns:p14="http://schemas.microsoft.com/office/powerpoint/2010/main" val="218163827"/>
      </p:ext>
    </p:extLst>
  </p:cSld>
  <p:clrMapOvr>
    <a:masterClrMapping/>
  </p:clrMapOvr>
  <p:hf hdr="0" dt="0"/>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JM" sz="1800" b="0" i="0" u="none" strike="noStrike" kern="1200" cap="none" spc="0" normalizeH="0" baseline="0" noProof="0" dirty="0">
              <a:ln>
                <a:noFill/>
              </a:ln>
              <a:solidFill>
                <a:srgbClr val="F34F57"/>
              </a:solidFill>
              <a:effectLst/>
              <a:uLnTx/>
              <a:uFillTx/>
              <a:latin typeface="Calibri"/>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JM" smtClean="0">
                <a:solidFill>
                  <a:prstClr val="black">
                    <a:tint val="75000"/>
                  </a:prstClr>
                </a:solidFill>
              </a:rPr>
              <a:pPr>
                <a:defRPr/>
              </a:pPr>
              <a:t>21/11/2019</a:t>
            </a:fld>
            <a:endParaRPr lang="en-JM" dirty="0">
              <a:solidFill>
                <a:prstClr val="black">
                  <a:tint val="75000"/>
                </a:prstClr>
              </a:solidFill>
            </a:endParaRPr>
          </a:p>
        </p:txBody>
      </p:sp>
    </p:spTree>
    <p:extLst>
      <p:ext uri="{BB962C8B-B14F-4D97-AF65-F5344CB8AC3E}">
        <p14:creationId xmlns:p14="http://schemas.microsoft.com/office/powerpoint/2010/main" val="293213621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21/11/2019</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JM">
                <a:solidFill>
                  <a:prstClr val="white">
                    <a:lumMod val="65000"/>
                  </a:prstClr>
                </a:solidFill>
              </a:rPr>
              <a:t>WWW.DESIGNERSPARADISE.COM</a:t>
            </a:r>
            <a:endParaRPr lang="en-JM" dirty="0">
              <a:solidFill>
                <a:prstClr val="white">
                  <a:lumMod val="65000"/>
                </a:prstClr>
              </a:solidFill>
            </a:endParaRPr>
          </a:p>
        </p:txBody>
      </p:sp>
    </p:spTree>
    <p:extLst>
      <p:ext uri="{BB962C8B-B14F-4D97-AF65-F5344CB8AC3E}">
        <p14:creationId xmlns:p14="http://schemas.microsoft.com/office/powerpoint/2010/main" val="196395071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21/11/2019</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r>
              <a:rPr lang="en-JM">
                <a:solidFill>
                  <a:prstClr val="white">
                    <a:lumMod val="65000"/>
                  </a:prstClr>
                </a:solidFill>
              </a:rPr>
              <a:t>xiaoer.yanj.cn</a:t>
            </a:r>
            <a:endParaRPr lang="en-JM"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cxnSp>
        <p:nvCxnSpPr>
          <p:cNvPr id="7" name="直接连接符 6"/>
          <p:cNvCxnSpPr/>
          <p:nvPr userDrawn="1"/>
        </p:nvCxnSpPr>
        <p:spPr>
          <a:xfrm flipV="1">
            <a:off x="3024904" y="479935"/>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2"/>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grpSp>
      <p:grpSp>
        <p:nvGrpSpPr>
          <p:cNvPr id="19" name="组合 18"/>
          <p:cNvGrpSpPr/>
          <p:nvPr userDrawn="1"/>
        </p:nvGrpSpPr>
        <p:grpSpPr>
          <a:xfrm>
            <a:off x="11352323"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a:grayscl/>
                <a:extLst>
                  <a:ext uri="{BEBA8EAE-BF5A-486C-A8C5-ECC9F3942E4B}">
                    <a14:imgProps xmlns:a14="http://schemas.microsoft.com/office/drawing/2010/main">
                      <a14:imgLayer r:embed="rId4">
                        <a14:imgEffect>
                          <a14:colorTemperature colorTemp="2000"/>
                        </a14:imgEffect>
                      </a14:imgLayer>
                    </a14:imgProps>
                  </a:ext>
                </a:extLst>
              </a:blip>
              <a:srcRect b="72279"/>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p>
          </p:txBody>
        </p:sp>
      </p:grpSp>
      <p:sp>
        <p:nvSpPr>
          <p:cNvPr id="24" name="标题占位符 1"/>
          <p:cNvSpPr>
            <a:spLocks noGrp="1"/>
          </p:cNvSpPr>
          <p:nvPr>
            <p:ph type="title"/>
          </p:nvPr>
        </p:nvSpPr>
        <p:spPr>
          <a:xfrm>
            <a:off x="416259" y="206382"/>
            <a:ext cx="3050391" cy="547102"/>
          </a:xfrm>
          <a:prstGeom prst="rect">
            <a:avLst/>
          </a:prstGeom>
        </p:spPr>
        <p:txBody>
          <a:bodyPr vert="horz" lIns="91436" tIns="45718" rIns="91436" bIns="45718"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a:t>单击此处编辑母版标题样式</a:t>
            </a:r>
          </a:p>
        </p:txBody>
      </p:sp>
    </p:spTree>
    <p:extLst>
      <p:ext uri="{BB962C8B-B14F-4D97-AF65-F5344CB8AC3E}">
        <p14:creationId xmlns:p14="http://schemas.microsoft.com/office/powerpoint/2010/main" val="3552026902"/>
      </p:ext>
    </p:extLst>
  </p:cSld>
  <p:clrMapOvr>
    <a:masterClrMapping/>
  </p:clrMapOvr>
  <p:hf hdr="0" dt="0"/>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JM" sz="1800" b="0" i="0" u="none" strike="noStrike" kern="1200" cap="none" spc="0" normalizeH="0" baseline="0" noProof="0" dirty="0">
              <a:ln>
                <a:noFill/>
              </a:ln>
              <a:solidFill>
                <a:srgbClr val="F34F57"/>
              </a:solidFill>
              <a:effectLst/>
              <a:uLnTx/>
              <a:uFillTx/>
              <a:latin typeface="Calibri"/>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JM" smtClean="0">
                <a:solidFill>
                  <a:prstClr val="black">
                    <a:tint val="75000"/>
                  </a:prstClr>
                </a:solidFill>
              </a:rPr>
              <a:pPr>
                <a:defRPr/>
              </a:pPr>
              <a:t>21/11/2019</a:t>
            </a:fld>
            <a:endParaRPr lang="en-JM" dirty="0">
              <a:solidFill>
                <a:prstClr val="black">
                  <a:tint val="75000"/>
                </a:prstClr>
              </a:solidFill>
            </a:endParaRPr>
          </a:p>
        </p:txBody>
      </p:sp>
    </p:spTree>
    <p:extLst>
      <p:ext uri="{BB962C8B-B14F-4D97-AF65-F5344CB8AC3E}">
        <p14:creationId xmlns:p14="http://schemas.microsoft.com/office/powerpoint/2010/main" val="191592569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282" y="2130922"/>
            <a:ext cx="10361851" cy="1470365"/>
          </a:xfrm>
        </p:spPr>
        <p:txBody>
          <a:bodyPr/>
          <a:lstStyle/>
          <a:p>
            <a:r>
              <a:rPr lang="en-US"/>
              <a:t>Click to edit Master title style</a:t>
            </a:r>
          </a:p>
        </p:txBody>
      </p:sp>
      <p:sp>
        <p:nvSpPr>
          <p:cNvPr id="3" name="Subtitle 2"/>
          <p:cNvSpPr>
            <a:spLocks noGrp="1"/>
          </p:cNvSpPr>
          <p:nvPr>
            <p:ph type="subTitle" idx="1"/>
          </p:nvPr>
        </p:nvSpPr>
        <p:spPr>
          <a:xfrm>
            <a:off x="1828563" y="3887100"/>
            <a:ext cx="8533289" cy="1753006"/>
          </a:xfrm>
        </p:spPr>
        <p:txBody>
          <a:bodyPr/>
          <a:lstStyle>
            <a:lvl1pPr marL="0" indent="0" algn="ctr">
              <a:buNone/>
              <a:defRPr>
                <a:solidFill>
                  <a:schemeClr val="tx1">
                    <a:tint val="75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pPr>
              <a:defRPr/>
            </a:pPr>
            <a:fld id="{406E9206-D2D6-4057-92D4-39C87A03E66D}" type="datetime1">
              <a:rPr lang="en-US" altLang="zh-CN" smtClean="0">
                <a:solidFill>
                  <a:prstClr val="black">
                    <a:tint val="75000"/>
                  </a:prstClr>
                </a:solidFill>
              </a:rPr>
              <a:pPr>
                <a:defRPr/>
              </a:pPr>
              <a:t>11/21/2019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58962629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C052E9E1-D97D-4C90-BB96-FA1ED58B786F}" type="datetime1">
              <a:rPr lang="en-US" altLang="zh-CN" smtClean="0">
                <a:solidFill>
                  <a:prstClr val="black">
                    <a:tint val="75000"/>
                  </a:prstClr>
                </a:solidFill>
              </a:rPr>
              <a:pPr>
                <a:defRPr/>
              </a:pPr>
              <a:t>11/21/2019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91156281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2960" y="4407923"/>
            <a:ext cx="10361851" cy="1362390"/>
          </a:xfrm>
        </p:spPr>
        <p:txBody>
          <a:bodyPr anchor="t"/>
          <a:lstStyle>
            <a:lvl1pPr algn="l">
              <a:defRPr sz="5400" b="1" cap="all"/>
            </a:lvl1pPr>
          </a:lstStyle>
          <a:p>
            <a:r>
              <a:rPr lang="en-US"/>
              <a:t>Click to edit Master title style</a:t>
            </a:r>
          </a:p>
        </p:txBody>
      </p:sp>
      <p:sp>
        <p:nvSpPr>
          <p:cNvPr id="3" name="Text Placeholder 2"/>
          <p:cNvSpPr>
            <a:spLocks noGrp="1"/>
          </p:cNvSpPr>
          <p:nvPr>
            <p:ph type="body" idx="1"/>
          </p:nvPr>
        </p:nvSpPr>
        <p:spPr>
          <a:xfrm>
            <a:off x="962960" y="2907387"/>
            <a:ext cx="10361851" cy="1500534"/>
          </a:xfrm>
        </p:spPr>
        <p:txBody>
          <a:bodyPr anchor="b"/>
          <a:lstStyle>
            <a:lvl1pPr marL="0" indent="0">
              <a:buNone/>
              <a:defRPr sz="2700">
                <a:solidFill>
                  <a:schemeClr val="tx1">
                    <a:tint val="75000"/>
                  </a:schemeClr>
                </a:solidFill>
              </a:defRPr>
            </a:lvl1pPr>
            <a:lvl2pPr marL="609585" indent="0">
              <a:buNone/>
              <a:defRPr sz="2400">
                <a:solidFill>
                  <a:schemeClr val="tx1">
                    <a:tint val="75000"/>
                  </a:schemeClr>
                </a:solidFill>
              </a:defRPr>
            </a:lvl2pPr>
            <a:lvl3pPr marL="1219170" indent="0">
              <a:buNone/>
              <a:defRPr sz="2200">
                <a:solidFill>
                  <a:schemeClr val="tx1">
                    <a:tint val="75000"/>
                  </a:schemeClr>
                </a:solidFill>
              </a:defRPr>
            </a:lvl3pPr>
            <a:lvl4pPr marL="1828754" indent="0">
              <a:buNone/>
              <a:defRPr sz="1900">
                <a:solidFill>
                  <a:schemeClr val="tx1">
                    <a:tint val="75000"/>
                  </a:schemeClr>
                </a:solidFill>
              </a:defRPr>
            </a:lvl4pPr>
            <a:lvl5pPr marL="2438339" indent="0">
              <a:buNone/>
              <a:defRPr sz="1900">
                <a:solidFill>
                  <a:schemeClr val="tx1">
                    <a:tint val="75000"/>
                  </a:schemeClr>
                </a:solidFill>
              </a:defRPr>
            </a:lvl5pPr>
            <a:lvl6pPr marL="3047924" indent="0">
              <a:buNone/>
              <a:defRPr sz="1900">
                <a:solidFill>
                  <a:schemeClr val="tx1">
                    <a:tint val="75000"/>
                  </a:schemeClr>
                </a:solidFill>
              </a:defRPr>
            </a:lvl6pPr>
            <a:lvl7pPr marL="3657509" indent="0">
              <a:buNone/>
              <a:defRPr sz="1900">
                <a:solidFill>
                  <a:schemeClr val="tx1">
                    <a:tint val="75000"/>
                  </a:schemeClr>
                </a:solidFill>
              </a:defRPr>
            </a:lvl7pPr>
            <a:lvl8pPr marL="4267093" indent="0">
              <a:buNone/>
              <a:defRPr sz="1900">
                <a:solidFill>
                  <a:schemeClr val="tx1">
                    <a:tint val="75000"/>
                  </a:schemeClr>
                </a:solidFill>
              </a:defRPr>
            </a:lvl8pPr>
            <a:lvl9pPr marL="4876678" indent="0">
              <a:buNone/>
              <a:defRPr sz="19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814779EE-1E16-4CC5-A459-C716090F6017}" type="datetime1">
              <a:rPr lang="en-US" altLang="zh-CN" smtClean="0">
                <a:solidFill>
                  <a:prstClr val="black">
                    <a:tint val="75000"/>
                  </a:prstClr>
                </a:solidFill>
              </a:rPr>
              <a:pPr>
                <a:defRPr/>
              </a:pPr>
              <a:t>11/21/2019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65157008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522" y="1600572"/>
            <a:ext cx="5384099" cy="4527011"/>
          </a:xfrm>
        </p:spPr>
        <p:txBody>
          <a:bodyPr/>
          <a:lstStyle>
            <a:lvl1pPr>
              <a:defRPr sz="38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6794" y="1600572"/>
            <a:ext cx="5384099" cy="4527011"/>
          </a:xfrm>
        </p:spPr>
        <p:txBody>
          <a:bodyPr/>
          <a:lstStyle>
            <a:lvl1pPr>
              <a:defRPr sz="38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a:defRPr/>
            </a:pPr>
            <a:fld id="{A3311C9F-D64E-4824-A709-CF61DE4E0BDD}" type="datetime1">
              <a:rPr lang="en-US" altLang="zh-CN" smtClean="0">
                <a:solidFill>
                  <a:prstClr val="black">
                    <a:tint val="75000"/>
                  </a:prstClr>
                </a:solidFill>
              </a:rPr>
              <a:pPr>
                <a:defRPr/>
              </a:pPr>
              <a:t>11/21/2019</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6966149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522" y="1535469"/>
            <a:ext cx="5386216" cy="639911"/>
          </a:xfrm>
        </p:spPr>
        <p:txBody>
          <a:bodyPr anchor="b"/>
          <a:lstStyle>
            <a:lvl1pPr marL="0" indent="0">
              <a:buNone/>
              <a:defRPr sz="3200" b="1"/>
            </a:lvl1pPr>
            <a:lvl2pPr marL="609585" indent="0">
              <a:buNone/>
              <a:defRPr sz="2700" b="1"/>
            </a:lvl2pPr>
            <a:lvl3pPr marL="1219170" indent="0">
              <a:buNone/>
              <a:defRPr sz="2400" b="1"/>
            </a:lvl3pPr>
            <a:lvl4pPr marL="1828754" indent="0">
              <a:buNone/>
              <a:defRPr sz="2200" b="1"/>
            </a:lvl4pPr>
            <a:lvl5pPr marL="2438339" indent="0">
              <a:buNone/>
              <a:defRPr sz="2200" b="1"/>
            </a:lvl5pPr>
            <a:lvl6pPr marL="3047924" indent="0">
              <a:buNone/>
              <a:defRPr sz="2200" b="1"/>
            </a:lvl6pPr>
            <a:lvl7pPr marL="3657509" indent="0">
              <a:buNone/>
              <a:defRPr sz="2200" b="1"/>
            </a:lvl7pPr>
            <a:lvl8pPr marL="4267093" indent="0">
              <a:buNone/>
              <a:defRPr sz="2200" b="1"/>
            </a:lvl8pPr>
            <a:lvl9pPr marL="4876678" indent="0">
              <a:buNone/>
              <a:defRPr sz="2200" b="1"/>
            </a:lvl9pPr>
          </a:lstStyle>
          <a:p>
            <a:pPr lvl="0"/>
            <a:r>
              <a:rPr lang="en-US"/>
              <a:t>Click to edit Master text styles</a:t>
            </a:r>
          </a:p>
        </p:txBody>
      </p:sp>
      <p:sp>
        <p:nvSpPr>
          <p:cNvPr id="4" name="Content Placeholder 3"/>
          <p:cNvSpPr>
            <a:spLocks noGrp="1"/>
          </p:cNvSpPr>
          <p:nvPr>
            <p:ph sz="half" idx="2"/>
          </p:nvPr>
        </p:nvSpPr>
        <p:spPr>
          <a:xfrm>
            <a:off x="609522" y="2175380"/>
            <a:ext cx="5386216" cy="3952203"/>
          </a:xfrm>
        </p:spPr>
        <p:txBody>
          <a:bodyPr/>
          <a:lstStyle>
            <a:lvl1pPr>
              <a:defRPr sz="3200"/>
            </a:lvl1pPr>
            <a:lvl2pPr>
              <a:defRPr sz="2700"/>
            </a:lvl2pPr>
            <a:lvl3pPr>
              <a:defRPr sz="2400"/>
            </a:lvl3pPr>
            <a:lvl4pPr>
              <a:defRPr sz="2200"/>
            </a:lvl4pPr>
            <a:lvl5pPr>
              <a:defRPr sz="2200"/>
            </a:lvl5pPr>
            <a:lvl6pPr>
              <a:defRPr sz="2200"/>
            </a:lvl6pPr>
            <a:lvl7pPr>
              <a:defRPr sz="2200"/>
            </a:lvl7pPr>
            <a:lvl8pPr>
              <a:defRPr sz="2200"/>
            </a:lvl8pPr>
            <a:lvl9pPr>
              <a:defRPr sz="2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2567" y="1535469"/>
            <a:ext cx="5388332" cy="639911"/>
          </a:xfrm>
        </p:spPr>
        <p:txBody>
          <a:bodyPr anchor="b"/>
          <a:lstStyle>
            <a:lvl1pPr marL="0" indent="0">
              <a:buNone/>
              <a:defRPr sz="3200" b="1"/>
            </a:lvl1pPr>
            <a:lvl2pPr marL="609585" indent="0">
              <a:buNone/>
              <a:defRPr sz="2700" b="1"/>
            </a:lvl2pPr>
            <a:lvl3pPr marL="1219170" indent="0">
              <a:buNone/>
              <a:defRPr sz="2400" b="1"/>
            </a:lvl3pPr>
            <a:lvl4pPr marL="1828754" indent="0">
              <a:buNone/>
              <a:defRPr sz="2200" b="1"/>
            </a:lvl4pPr>
            <a:lvl5pPr marL="2438339" indent="0">
              <a:buNone/>
              <a:defRPr sz="2200" b="1"/>
            </a:lvl5pPr>
            <a:lvl6pPr marL="3047924" indent="0">
              <a:buNone/>
              <a:defRPr sz="2200" b="1"/>
            </a:lvl6pPr>
            <a:lvl7pPr marL="3657509" indent="0">
              <a:buNone/>
              <a:defRPr sz="2200" b="1"/>
            </a:lvl7pPr>
            <a:lvl8pPr marL="4267093" indent="0">
              <a:buNone/>
              <a:defRPr sz="2200" b="1"/>
            </a:lvl8pPr>
            <a:lvl9pPr marL="4876678" indent="0">
              <a:buNone/>
              <a:defRPr sz="2200" b="1"/>
            </a:lvl9pPr>
          </a:lstStyle>
          <a:p>
            <a:pPr lvl="0"/>
            <a:r>
              <a:rPr lang="en-US"/>
              <a:t>Click to edit Master text styles</a:t>
            </a:r>
          </a:p>
        </p:txBody>
      </p:sp>
      <p:sp>
        <p:nvSpPr>
          <p:cNvPr id="6" name="Content Placeholder 5"/>
          <p:cNvSpPr>
            <a:spLocks noGrp="1"/>
          </p:cNvSpPr>
          <p:nvPr>
            <p:ph sz="quarter" idx="4"/>
          </p:nvPr>
        </p:nvSpPr>
        <p:spPr>
          <a:xfrm>
            <a:off x="6192567" y="2175380"/>
            <a:ext cx="5388332" cy="3952203"/>
          </a:xfrm>
        </p:spPr>
        <p:txBody>
          <a:bodyPr/>
          <a:lstStyle>
            <a:lvl1pPr>
              <a:defRPr sz="3200"/>
            </a:lvl1pPr>
            <a:lvl2pPr>
              <a:defRPr sz="2700"/>
            </a:lvl2pPr>
            <a:lvl3pPr>
              <a:defRPr sz="2400"/>
            </a:lvl3pPr>
            <a:lvl4pPr>
              <a:defRPr sz="2200"/>
            </a:lvl4pPr>
            <a:lvl5pPr>
              <a:defRPr sz="2200"/>
            </a:lvl5pPr>
            <a:lvl6pPr>
              <a:defRPr sz="2200"/>
            </a:lvl6pPr>
            <a:lvl7pPr>
              <a:defRPr sz="2200"/>
            </a:lvl7pPr>
            <a:lvl8pPr>
              <a:defRPr sz="2200"/>
            </a:lvl8pPr>
            <a:lvl9pPr>
              <a:defRPr sz="2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a:defRPr/>
            </a:pPr>
            <a:fld id="{0A4318BD-B3C6-4D4B-B871-C29490A2E55A}" type="datetime1">
              <a:rPr lang="en-US" altLang="zh-CN" smtClean="0">
                <a:solidFill>
                  <a:prstClr val="black">
                    <a:tint val="75000"/>
                  </a:prstClr>
                </a:solidFill>
              </a:rPr>
              <a:pPr>
                <a:defRPr/>
              </a:pPr>
              <a:t>11/21/2019</a:t>
            </a:fld>
            <a:endParaRPr lang="en-US" dirty="0">
              <a:solidFill>
                <a:prstClr val="black">
                  <a:tint val="75000"/>
                </a:prstClr>
              </a:solidFill>
            </a:endParaRPr>
          </a:p>
        </p:txBody>
      </p:sp>
      <p:sp>
        <p:nvSpPr>
          <p:cNvPr id="8" name="Footer Placeholder 7"/>
          <p:cNvSpPr>
            <a:spLocks noGrp="1"/>
          </p:cNvSpPr>
          <p:nvPr>
            <p:ph type="ftr" sz="quarter" idx="11"/>
          </p:nvPr>
        </p:nvSpPr>
        <p:spPr/>
        <p:txBody>
          <a:bodyPr/>
          <a:lstStyle/>
          <a:p>
            <a:pPr>
              <a:defRPr/>
            </a:pPr>
            <a:endParaRPr lang="en-US" dirty="0">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54941432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a:defRPr/>
            </a:pPr>
            <a:fld id="{E14CAFC4-799C-4CDE-B92B-8C262F06CF3E}" type="datetime1">
              <a:rPr lang="en-US" altLang="zh-CN" smtClean="0">
                <a:solidFill>
                  <a:prstClr val="black">
                    <a:tint val="75000"/>
                  </a:prstClr>
                </a:solidFill>
              </a:rPr>
              <a:pPr>
                <a:defRPr/>
              </a:pPr>
              <a:t>11/21/2019</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p>
            <a:pPr>
              <a:defRPr/>
            </a:pP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84011746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圆角矩形 4"/>
          <p:cNvSpPr/>
          <p:nvPr userDrawn="1"/>
        </p:nvSpPr>
        <p:spPr>
          <a:xfrm>
            <a:off x="1139485" y="1031497"/>
            <a:ext cx="9911444" cy="42900"/>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6" name="圆角矩形 5"/>
          <p:cNvSpPr/>
          <p:nvPr userDrawn="1"/>
        </p:nvSpPr>
        <p:spPr>
          <a:xfrm>
            <a:off x="5899289" y="6453393"/>
            <a:ext cx="391838" cy="22015"/>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7" name="日期占位符 6"/>
          <p:cNvSpPr>
            <a:spLocks noGrp="1"/>
          </p:cNvSpPr>
          <p:nvPr>
            <p:ph type="dt" sz="half" idx="10"/>
          </p:nvPr>
        </p:nvSpPr>
        <p:spPr/>
        <p:txBody>
          <a:bodyPr/>
          <a:lstStyle/>
          <a:p>
            <a:pPr>
              <a:defRPr/>
            </a:pPr>
            <a:fld id="{3E729073-8FFE-4F18-B513-07581FC6638E}" type="datetime1">
              <a:rPr lang="en-US" altLang="zh-CN" smtClean="0">
                <a:solidFill>
                  <a:prstClr val="black">
                    <a:tint val="75000"/>
                  </a:prstClr>
                </a:solidFill>
              </a:rPr>
              <a:pPr>
                <a:defRPr/>
              </a:pPr>
              <a:t>11/21/2019</a:t>
            </a:fld>
            <a:endParaRPr lang="en-US" dirty="0">
              <a:solidFill>
                <a:prstClr val="black">
                  <a:tint val="75000"/>
                </a:prstClr>
              </a:solidFill>
            </a:endParaRPr>
          </a:p>
        </p:txBody>
      </p:sp>
      <p:sp>
        <p:nvSpPr>
          <p:cNvPr id="9" name="灯片编号占位符 8"/>
          <p:cNvSpPr>
            <a:spLocks noGrp="1"/>
          </p:cNvSpPr>
          <p:nvPr>
            <p:ph type="sldNum" sz="quarter" idx="12"/>
          </p:nvPr>
        </p:nvSpPr>
        <p:spPr>
          <a:xfrm>
            <a:off x="4672992" y="6397708"/>
            <a:ext cx="2844430" cy="365210"/>
          </a:xfrm>
        </p:spPr>
        <p:txBody>
          <a:bodyPr/>
          <a:lstStyle>
            <a:lvl1pPr algn="ctr">
              <a:defRPr>
                <a:latin typeface="ITC Avant Garde Std Bk" panose="020B0502020202020204" pitchFamily="34" charset="0"/>
              </a:defRPr>
            </a:lvl1p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69688743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532150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24" y="273113"/>
            <a:ext cx="4010562" cy="1162320"/>
          </a:xfrm>
        </p:spPr>
        <p:txBody>
          <a:bodyPr anchor="b"/>
          <a:lstStyle>
            <a:lvl1pPr algn="l">
              <a:defRPr sz="2700" b="1"/>
            </a:lvl1pPr>
          </a:lstStyle>
          <a:p>
            <a:r>
              <a:rPr lang="en-US"/>
              <a:t>Click to edit Master title style</a:t>
            </a:r>
          </a:p>
        </p:txBody>
      </p:sp>
      <p:sp>
        <p:nvSpPr>
          <p:cNvPr id="3" name="Content Placeholder 2"/>
          <p:cNvSpPr>
            <a:spLocks noGrp="1"/>
          </p:cNvSpPr>
          <p:nvPr>
            <p:ph idx="1"/>
          </p:nvPr>
        </p:nvSpPr>
        <p:spPr>
          <a:xfrm>
            <a:off x="4766113" y="273117"/>
            <a:ext cx="6814780" cy="5854468"/>
          </a:xfrm>
        </p:spPr>
        <p:txBody>
          <a:bodyPr/>
          <a:lstStyle>
            <a:lvl1pPr>
              <a:defRPr sz="4300"/>
            </a:lvl1pPr>
            <a:lvl2pPr>
              <a:defRPr sz="3800"/>
            </a:lvl2pPr>
            <a:lvl3pPr>
              <a:defRPr sz="3200"/>
            </a:lvl3pPr>
            <a:lvl4pPr>
              <a:defRPr sz="2700"/>
            </a:lvl4pPr>
            <a:lvl5pPr>
              <a:defRPr sz="2700"/>
            </a:lvl5pPr>
            <a:lvl6pPr>
              <a:defRPr sz="2700"/>
            </a:lvl6pPr>
            <a:lvl7pPr>
              <a:defRPr sz="2700"/>
            </a:lvl7pPr>
            <a:lvl8pPr>
              <a:defRPr sz="2700"/>
            </a:lvl8pPr>
            <a:lvl9pPr>
              <a:defRPr sz="2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524" y="1435437"/>
            <a:ext cx="4010562" cy="4692149"/>
          </a:xfrm>
        </p:spPr>
        <p:txBody>
          <a:bodyPr/>
          <a:lstStyle>
            <a:lvl1pPr marL="0" indent="0">
              <a:buNone/>
              <a:defRPr sz="1900"/>
            </a:lvl1pPr>
            <a:lvl2pPr marL="609585" indent="0">
              <a:buNone/>
              <a:defRPr sz="1600"/>
            </a:lvl2pPr>
            <a:lvl3pPr marL="1219170" indent="0">
              <a:buNone/>
              <a:defRPr sz="1400"/>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43C7FCF6-76BD-4495-B08F-4C059D2BA31F}" type="datetime1">
              <a:rPr lang="en-US" altLang="zh-CN" smtClean="0">
                <a:solidFill>
                  <a:prstClr val="black">
                    <a:tint val="75000"/>
                  </a:prstClr>
                </a:solidFill>
              </a:rPr>
              <a:pPr>
                <a:defRPr/>
              </a:pPr>
              <a:t>11/21/2019</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397129334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406" y="4801714"/>
            <a:ext cx="7314248" cy="566870"/>
          </a:xfrm>
        </p:spPr>
        <p:txBody>
          <a:bodyPr anchor="b"/>
          <a:lstStyle>
            <a:lvl1pPr algn="l">
              <a:defRPr sz="2700" b="1"/>
            </a:lvl1pPr>
          </a:lstStyle>
          <a:p>
            <a:r>
              <a:rPr lang="en-US"/>
              <a:t>Click to edit Master title style</a:t>
            </a:r>
          </a:p>
        </p:txBody>
      </p:sp>
      <p:sp>
        <p:nvSpPr>
          <p:cNvPr id="3" name="Picture Placeholder 2"/>
          <p:cNvSpPr>
            <a:spLocks noGrp="1"/>
          </p:cNvSpPr>
          <p:nvPr>
            <p:ph type="pic" idx="1"/>
          </p:nvPr>
        </p:nvSpPr>
        <p:spPr>
          <a:xfrm>
            <a:off x="2389406" y="612918"/>
            <a:ext cx="7314248" cy="4115753"/>
          </a:xfrm>
        </p:spPr>
        <p:txBody>
          <a:bodyPr/>
          <a:lstStyle>
            <a:lvl1pPr marL="0" indent="0">
              <a:buNone/>
              <a:defRPr sz="4300"/>
            </a:lvl1pPr>
            <a:lvl2pPr marL="609585" indent="0">
              <a:buNone/>
              <a:defRPr sz="3800"/>
            </a:lvl2pPr>
            <a:lvl3pPr marL="1219170" indent="0">
              <a:buNone/>
              <a:defRPr sz="3200"/>
            </a:lvl3pPr>
            <a:lvl4pPr marL="1828754" indent="0">
              <a:buNone/>
              <a:defRPr sz="2700"/>
            </a:lvl4pPr>
            <a:lvl5pPr marL="2438339" indent="0">
              <a:buNone/>
              <a:defRPr sz="2700"/>
            </a:lvl5pPr>
            <a:lvl6pPr marL="3047924" indent="0">
              <a:buNone/>
              <a:defRPr sz="2700"/>
            </a:lvl6pPr>
            <a:lvl7pPr marL="3657509" indent="0">
              <a:buNone/>
              <a:defRPr sz="2700"/>
            </a:lvl7pPr>
            <a:lvl8pPr marL="4267093" indent="0">
              <a:buNone/>
              <a:defRPr sz="2700"/>
            </a:lvl8pPr>
            <a:lvl9pPr marL="4876678" indent="0">
              <a:buNone/>
              <a:defRPr sz="2700"/>
            </a:lvl9pPr>
          </a:lstStyle>
          <a:p>
            <a:endParaRPr lang="en-US" dirty="0"/>
          </a:p>
        </p:txBody>
      </p:sp>
      <p:sp>
        <p:nvSpPr>
          <p:cNvPr id="4" name="Text Placeholder 3"/>
          <p:cNvSpPr>
            <a:spLocks noGrp="1"/>
          </p:cNvSpPr>
          <p:nvPr>
            <p:ph type="body" sz="half" idx="2"/>
          </p:nvPr>
        </p:nvSpPr>
        <p:spPr>
          <a:xfrm>
            <a:off x="2389406" y="5368584"/>
            <a:ext cx="7314248" cy="805049"/>
          </a:xfrm>
        </p:spPr>
        <p:txBody>
          <a:bodyPr/>
          <a:lstStyle>
            <a:lvl1pPr marL="0" indent="0">
              <a:buNone/>
              <a:defRPr sz="1900"/>
            </a:lvl1pPr>
            <a:lvl2pPr marL="609585" indent="0">
              <a:buNone/>
              <a:defRPr sz="1600"/>
            </a:lvl2pPr>
            <a:lvl3pPr marL="1219170" indent="0">
              <a:buNone/>
              <a:defRPr sz="1400"/>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E257577C-F53D-4BB9-9408-EB84DEB3CD80}" type="datetime1">
              <a:rPr lang="en-US" altLang="zh-CN" smtClean="0">
                <a:solidFill>
                  <a:prstClr val="black">
                    <a:tint val="75000"/>
                  </a:prstClr>
                </a:solidFill>
              </a:rPr>
              <a:pPr>
                <a:defRPr/>
              </a:pPr>
              <a:t>11/21/2019</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403732670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77D58058-BD14-4845-947D-4A9B79A00D09}" type="datetime1">
              <a:rPr lang="en-US" altLang="zh-CN" smtClean="0">
                <a:solidFill>
                  <a:prstClr val="black">
                    <a:tint val="75000"/>
                  </a:prstClr>
                </a:solidFill>
              </a:rPr>
              <a:pPr>
                <a:defRPr/>
              </a:pPr>
              <a:t>11/21/2019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283853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8050" y="274704"/>
            <a:ext cx="2742843" cy="585288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522" y="274704"/>
            <a:ext cx="8025355" cy="58528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18ECB469-C949-4E3F-B0CB-0C15DA7B7F92}" type="datetime1">
              <a:rPr lang="en-US" altLang="zh-CN" smtClean="0">
                <a:solidFill>
                  <a:prstClr val="black">
                    <a:tint val="75000"/>
                  </a:prstClr>
                </a:solidFill>
              </a:rPr>
              <a:pPr>
                <a:defRPr/>
              </a:pPr>
              <a:t>11/21/2019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400467118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11259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image" Target="../media/image2.png"/><Relationship Id="rId5" Type="http://schemas.openxmlformats.org/officeDocument/2006/relationships/image" Target="../media/image1.jpg"/><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image" Target="../media/image2.png"/><Relationship Id="rId5" Type="http://schemas.openxmlformats.org/officeDocument/2006/relationships/image" Target="../media/image1.jpg"/><Relationship Id="rId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image" Target="../media/image2.png"/><Relationship Id="rId5" Type="http://schemas.openxmlformats.org/officeDocument/2006/relationships/image" Target="../media/image1.jpg"/><Relationship Id="rId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image" Target="../media/image2.png"/><Relationship Id="rId5" Type="http://schemas.openxmlformats.org/officeDocument/2006/relationships/image" Target="../media/image1.jpg"/><Relationship Id="rId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26.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image" Target="../media/image2.png"/><Relationship Id="rId5" Type="http://schemas.openxmlformats.org/officeDocument/2006/relationships/image" Target="../media/image1.jpg"/><Relationship Id="rId4"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image" Target="../media/image2.png"/><Relationship Id="rId5" Type="http://schemas.openxmlformats.org/officeDocument/2006/relationships/image" Target="../media/image1.jpg"/><Relationship Id="rId4" Type="http://schemas.openxmlformats.org/officeDocument/2006/relationships/theme" Target="../theme/theme7.xml"/></Relationships>
</file>

<file path=ppt/slideMasters/_rels/slideMaster8.xml.rels><?xml version="1.0" encoding="UTF-8" standalone="yes"?>
<Relationships xmlns="http://schemas.openxmlformats.org/package/2006/relationships"><Relationship Id="rId3" Type="http://schemas.openxmlformats.org/officeDocument/2006/relationships/slideLayout" Target="../slideLayouts/slideLayout32.xml"/><Relationship Id="rId2" Type="http://schemas.openxmlformats.org/officeDocument/2006/relationships/slideLayout" Target="../slideLayouts/slideLayout31.xml"/><Relationship Id="rId1" Type="http://schemas.openxmlformats.org/officeDocument/2006/relationships/slideLayout" Target="../slideLayouts/slideLayout30.xml"/><Relationship Id="rId6" Type="http://schemas.openxmlformats.org/officeDocument/2006/relationships/image" Target="../media/image2.png"/><Relationship Id="rId5" Type="http://schemas.openxmlformats.org/officeDocument/2006/relationships/image" Target="../media/image1.jpg"/><Relationship Id="rId4" Type="http://schemas.openxmlformats.org/officeDocument/2006/relationships/theme" Target="../theme/theme8.xml"/></Relationships>
</file>

<file path=ppt/slideMasters/_rels/slideMaster9.xml.rels><?xml version="1.0" encoding="UTF-8" standalone="yes"?>
<Relationships xmlns="http://schemas.openxmlformats.org/package/2006/relationships"><Relationship Id="rId3" Type="http://schemas.openxmlformats.org/officeDocument/2006/relationships/slideLayout" Target="../slideLayouts/slideLayout35.xml"/><Relationship Id="rId2" Type="http://schemas.openxmlformats.org/officeDocument/2006/relationships/slideLayout" Target="../slideLayouts/slideLayout34.xml"/><Relationship Id="rId1" Type="http://schemas.openxmlformats.org/officeDocument/2006/relationships/slideLayout" Target="../slideLayouts/slideLayout33.xml"/><Relationship Id="rId6" Type="http://schemas.openxmlformats.org/officeDocument/2006/relationships/image" Target="../media/image2.png"/><Relationship Id="rId5" Type="http://schemas.openxmlformats.org/officeDocument/2006/relationships/image" Target="../media/image1.jpg"/><Relationship Id="rId4" Type="http://schemas.openxmlformats.org/officeDocument/2006/relationships/theme" Target="../theme/theme9.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43.xml"/><Relationship Id="rId13" Type="http://schemas.openxmlformats.org/officeDocument/2006/relationships/slideLayout" Target="../slideLayouts/slideLayout48.xml"/><Relationship Id="rId3" Type="http://schemas.openxmlformats.org/officeDocument/2006/relationships/slideLayout" Target="../slideLayouts/slideLayout38.xml"/><Relationship Id="rId7" Type="http://schemas.openxmlformats.org/officeDocument/2006/relationships/slideLayout" Target="../slideLayouts/slideLayout42.xml"/><Relationship Id="rId12" Type="http://schemas.openxmlformats.org/officeDocument/2006/relationships/slideLayout" Target="../slideLayouts/slideLayout47.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slideLayout" Target="../slideLayouts/slideLayout46.xml"/><Relationship Id="rId5" Type="http://schemas.openxmlformats.org/officeDocument/2006/relationships/slideLayout" Target="../slideLayouts/slideLayout40.xml"/><Relationship Id="rId15" Type="http://schemas.openxmlformats.org/officeDocument/2006/relationships/image" Target="../media/image1.jpg"/><Relationship Id="rId10" Type="http://schemas.openxmlformats.org/officeDocument/2006/relationships/slideLayout" Target="../slideLayouts/slideLayout45.xml"/><Relationship Id="rId4" Type="http://schemas.openxmlformats.org/officeDocument/2006/relationships/slideLayout" Target="../slideLayouts/slideLayout39.xml"/><Relationship Id="rId9" Type="http://schemas.openxmlformats.org/officeDocument/2006/relationships/slideLayout" Target="../slideLayouts/slideLayout44.xml"/><Relationship Id="rId14" Type="http://schemas.openxmlformats.org/officeDocument/2006/relationships/theme" Target="../theme/theme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092" y="365211"/>
            <a:ext cx="10514231" cy="1325870"/>
          </a:xfrm>
          <a:prstGeom prst="rect">
            <a:avLst/>
          </a:prstGeom>
        </p:spPr>
        <p:txBody>
          <a:bodyPr vert="horz" lIns="91436" tIns="45718" rIns="91436" bIns="45718" rtlCol="0" anchor="ctr">
            <a:normAutofit/>
          </a:bodyPr>
          <a:lstStyle/>
          <a:p>
            <a:r>
              <a:rPr lang="zh-CN" altLang="en-US"/>
              <a:t>单击此处编辑母版标题样式</a:t>
            </a:r>
          </a:p>
        </p:txBody>
      </p:sp>
      <p:sp>
        <p:nvSpPr>
          <p:cNvPr id="3" name="文本占位符 2"/>
          <p:cNvSpPr>
            <a:spLocks noGrp="1"/>
          </p:cNvSpPr>
          <p:nvPr>
            <p:ph type="body" idx="1"/>
          </p:nvPr>
        </p:nvSpPr>
        <p:spPr>
          <a:xfrm>
            <a:off x="838092" y="1826048"/>
            <a:ext cx="10514231" cy="4352346"/>
          </a:xfrm>
          <a:prstGeom prst="rect">
            <a:avLst/>
          </a:prstGeom>
        </p:spPr>
        <p:txBody>
          <a:bodyPr vert="horz" lIns="91436" tIns="45718" rIns="91436" bIns="45718"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092" y="6357823"/>
            <a:ext cx="2742843" cy="365210"/>
          </a:xfrm>
          <a:prstGeom prst="rect">
            <a:avLst/>
          </a:prstGeom>
        </p:spPr>
        <p:txBody>
          <a:bodyPr vert="horz" lIns="91436" tIns="45718" rIns="91436" bIns="45718" rtlCol="0" anchor="ctr"/>
          <a:lstStyle>
            <a:lvl1pPr algn="l">
              <a:defRPr sz="1200">
                <a:solidFill>
                  <a:schemeClr val="tx1">
                    <a:tint val="75000"/>
                  </a:schemeClr>
                </a:solidFill>
              </a:defRPr>
            </a:lvl1pPr>
          </a:lstStyle>
          <a:p>
            <a:fld id="{4C4388EF-52D1-4258-9BE5-BCD010C7D4DE}" type="datetimeFigureOut">
              <a:rPr lang="zh-CN" altLang="en-US" smtClean="0"/>
              <a:t>2019/11/21</a:t>
            </a:fld>
            <a:endParaRPr lang="zh-CN" altLang="en-US"/>
          </a:p>
        </p:txBody>
      </p:sp>
      <p:sp>
        <p:nvSpPr>
          <p:cNvPr id="5" name="页脚占位符 4"/>
          <p:cNvSpPr>
            <a:spLocks noGrp="1"/>
          </p:cNvSpPr>
          <p:nvPr>
            <p:ph type="ftr" sz="quarter" idx="3"/>
          </p:nvPr>
        </p:nvSpPr>
        <p:spPr>
          <a:xfrm>
            <a:off x="4038075" y="6357823"/>
            <a:ext cx="4114264" cy="365210"/>
          </a:xfrm>
          <a:prstGeom prst="rect">
            <a:avLst/>
          </a:prstGeom>
        </p:spPr>
        <p:txBody>
          <a:bodyPr vert="horz" lIns="91436" tIns="45718" rIns="91436" bIns="45718"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09480" y="6357823"/>
            <a:ext cx="2742843" cy="365210"/>
          </a:xfrm>
          <a:prstGeom prst="rect">
            <a:avLst/>
          </a:prstGeom>
        </p:spPr>
        <p:txBody>
          <a:bodyPr vert="horz" lIns="91436" tIns="45718" rIns="91436" bIns="45718" rtlCol="0" anchor="ctr"/>
          <a:lstStyle>
            <a:lvl1pPr algn="r">
              <a:defRPr sz="1200">
                <a:solidFill>
                  <a:schemeClr val="tx1">
                    <a:tint val="75000"/>
                  </a:schemeClr>
                </a:solidFill>
              </a:defRPr>
            </a:lvl1p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93402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1" y="0"/>
            <a:ext cx="12190413" cy="6859588"/>
          </a:xfrm>
          <a:prstGeom prst="rect">
            <a:avLst/>
          </a:prstGeom>
        </p:spPr>
      </p:pic>
      <p:sp>
        <p:nvSpPr>
          <p:cNvPr id="2" name="Title Placeholder 1"/>
          <p:cNvSpPr>
            <a:spLocks noGrp="1"/>
          </p:cNvSpPr>
          <p:nvPr>
            <p:ph type="title"/>
          </p:nvPr>
        </p:nvSpPr>
        <p:spPr>
          <a:xfrm>
            <a:off x="609521" y="355683"/>
            <a:ext cx="10971372" cy="1143265"/>
          </a:xfrm>
          <a:prstGeom prst="rect">
            <a:avLst/>
          </a:prstGeom>
        </p:spPr>
        <p:txBody>
          <a:bodyPr vert="horz" lIns="91436" tIns="45718" rIns="91436" bIns="45718" rtlCol="0" anchor="ctr">
            <a:normAutofit/>
          </a:bodyPr>
          <a:lstStyle/>
          <a:p>
            <a:r>
              <a:rPr lang="en-US" dirty="0"/>
              <a:t>Click to edit Master title style</a:t>
            </a:r>
            <a:endParaRPr lang="en-JM"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36" tIns="45718" rIns="91436" bIns="45718"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JM" dirty="0"/>
          </a:p>
        </p:txBody>
      </p:sp>
      <p:sp>
        <p:nvSpPr>
          <p:cNvPr id="11" name="Freeform 5"/>
          <p:cNvSpPr>
            <a:spLocks/>
          </p:cNvSpPr>
          <p:nvPr userDrawn="1"/>
        </p:nvSpPr>
        <p:spPr bwMode="auto">
          <a:xfrm rot="5400000">
            <a:off x="11245248"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36" tIns="45718" rIns="91436" bIns="4571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A6620504-D840-6A40-90BC-6F3747762FA2}" type="datetime1">
              <a:rPr lang="en-JM" smtClean="0">
                <a:solidFill>
                  <a:prstClr val="black">
                    <a:tint val="75000"/>
                  </a:prstClr>
                </a:solidFill>
              </a:rPr>
              <a:pPr>
                <a:defRPr/>
              </a:pPr>
              <a:t>21/11/2019</a:t>
            </a:fld>
            <a:endParaRPr lang="en-JM" dirty="0">
              <a:solidFill>
                <a:prstClr val="black">
                  <a:tint val="75000"/>
                </a:prstClr>
              </a:solidFill>
            </a:endParaRPr>
          </a:p>
        </p:txBody>
      </p:sp>
      <p:sp>
        <p:nvSpPr>
          <p:cNvPr id="5" name="Footer Placeholder 4"/>
          <p:cNvSpPr>
            <a:spLocks noGrp="1"/>
          </p:cNvSpPr>
          <p:nvPr>
            <p:ph type="ftr" sz="quarter" idx="3"/>
          </p:nvPr>
        </p:nvSpPr>
        <p:spPr>
          <a:xfrm>
            <a:off x="4165059" y="6334005"/>
            <a:ext cx="3860297" cy="365210"/>
          </a:xfrm>
          <a:prstGeom prst="rect">
            <a:avLst/>
          </a:prstGeom>
        </p:spPr>
        <p:txBody>
          <a:bodyPr vert="horz" lIns="91436" tIns="45718" rIns="91436" bIns="45718" rtlCol="0" anchor="ctr"/>
          <a:lstStyle>
            <a:lvl1pPr algn="ctr">
              <a:defRPr sz="1600">
                <a:solidFill>
                  <a:schemeClr val="bg1">
                    <a:lumMod val="65000"/>
                  </a:schemeClr>
                </a:solidFill>
              </a:defRPr>
            </a:lvl1pPr>
          </a:lstStyle>
          <a:p>
            <a:pPr>
              <a:defRPr/>
            </a:pPr>
            <a:r>
              <a:rPr lang="en-JM">
                <a:solidFill>
                  <a:prstClr val="white">
                    <a:lumMod val="65000"/>
                  </a:prstClr>
                </a:solidFill>
              </a:rPr>
              <a:t>WWW.DESIGNERSPARADISE.COM</a:t>
            </a:r>
            <a:endParaRPr lang="en-JM"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20"/>
            <a:ext cx="479938" cy="304871"/>
          </a:xfrm>
          <a:prstGeom prst="rect">
            <a:avLst/>
          </a:prstGeom>
        </p:spPr>
        <p:txBody>
          <a:bodyPr vert="horz" lIns="91436" tIns="45718" rIns="91436" bIns="45718"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spTree>
    <p:extLst>
      <p:ext uri="{BB962C8B-B14F-4D97-AF65-F5344CB8AC3E}">
        <p14:creationId xmlns:p14="http://schemas.microsoft.com/office/powerpoint/2010/main" val="75157036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Lst>
  <p:hf hdr="0" ftr="0" dt="0"/>
  <p:txStyles>
    <p:titleStyle>
      <a:lvl1pPr algn="l" defTabSz="1219170"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189" indent="-457189" algn="l" defTabSz="1219170" rtl="0" eaLnBrk="1" latinLnBrk="0" hangingPunct="1">
        <a:spcBef>
          <a:spcPct val="20000"/>
        </a:spcBef>
        <a:buFont typeface="Arial" pitchFamily="34" charset="0"/>
        <a:buChar char="•"/>
        <a:defRPr sz="2700" kern="1200">
          <a:solidFill>
            <a:srgbClr val="17375E"/>
          </a:solidFill>
          <a:latin typeface="+mn-lt"/>
          <a:ea typeface="+mn-ea"/>
          <a:cs typeface="+mn-cs"/>
        </a:defRPr>
      </a:lvl1pPr>
      <a:lvl2pPr marL="990575" indent="-380990" algn="l" defTabSz="1219170" rtl="0" eaLnBrk="1" latinLnBrk="0" hangingPunct="1">
        <a:spcBef>
          <a:spcPct val="20000"/>
        </a:spcBef>
        <a:buFont typeface="Arial" pitchFamily="34" charset="0"/>
        <a:buChar char="–"/>
        <a:defRPr sz="2400" kern="1200">
          <a:solidFill>
            <a:srgbClr val="17375E"/>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2200" kern="1200">
          <a:solidFill>
            <a:srgbClr val="17375E"/>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1" y="0"/>
            <a:ext cx="12190413" cy="6859588"/>
          </a:xfrm>
          <a:prstGeom prst="rect">
            <a:avLst/>
          </a:prstGeom>
        </p:spPr>
      </p:pic>
      <p:sp>
        <p:nvSpPr>
          <p:cNvPr id="2" name="Title Placeholder 1"/>
          <p:cNvSpPr>
            <a:spLocks noGrp="1"/>
          </p:cNvSpPr>
          <p:nvPr>
            <p:ph type="title"/>
          </p:nvPr>
        </p:nvSpPr>
        <p:spPr>
          <a:xfrm>
            <a:off x="609521" y="355683"/>
            <a:ext cx="10971372" cy="1143265"/>
          </a:xfrm>
          <a:prstGeom prst="rect">
            <a:avLst/>
          </a:prstGeom>
        </p:spPr>
        <p:txBody>
          <a:bodyPr vert="horz" lIns="91436" tIns="45718" rIns="91436" bIns="45718" rtlCol="0" anchor="ctr">
            <a:normAutofit/>
          </a:bodyPr>
          <a:lstStyle/>
          <a:p>
            <a:r>
              <a:rPr lang="en-US" dirty="0"/>
              <a:t>Click to edit Master title style</a:t>
            </a:r>
            <a:endParaRPr lang="en-JM"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36" tIns="45718" rIns="91436" bIns="45718"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JM" dirty="0"/>
          </a:p>
        </p:txBody>
      </p:sp>
      <p:sp>
        <p:nvSpPr>
          <p:cNvPr id="11" name="Freeform 5"/>
          <p:cNvSpPr>
            <a:spLocks/>
          </p:cNvSpPr>
          <p:nvPr userDrawn="1"/>
        </p:nvSpPr>
        <p:spPr bwMode="auto">
          <a:xfrm rot="5400000">
            <a:off x="11245248"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36" tIns="45718" rIns="91436" bIns="4571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A6620504-D840-6A40-90BC-6F3747762FA2}" type="datetime1">
              <a:rPr lang="en-JM" smtClean="0">
                <a:solidFill>
                  <a:prstClr val="black">
                    <a:tint val="75000"/>
                  </a:prstClr>
                </a:solidFill>
              </a:rPr>
              <a:pPr>
                <a:defRPr/>
              </a:pPr>
              <a:t>21/11/2019</a:t>
            </a:fld>
            <a:endParaRPr lang="en-JM" dirty="0">
              <a:solidFill>
                <a:prstClr val="black">
                  <a:tint val="75000"/>
                </a:prstClr>
              </a:solidFill>
            </a:endParaRPr>
          </a:p>
        </p:txBody>
      </p:sp>
      <p:sp>
        <p:nvSpPr>
          <p:cNvPr id="5" name="Footer Placeholder 4"/>
          <p:cNvSpPr>
            <a:spLocks noGrp="1"/>
          </p:cNvSpPr>
          <p:nvPr>
            <p:ph type="ftr" sz="quarter" idx="3"/>
          </p:nvPr>
        </p:nvSpPr>
        <p:spPr>
          <a:xfrm>
            <a:off x="4165059" y="6334005"/>
            <a:ext cx="3860297" cy="365210"/>
          </a:xfrm>
          <a:prstGeom prst="rect">
            <a:avLst/>
          </a:prstGeom>
        </p:spPr>
        <p:txBody>
          <a:bodyPr vert="horz" lIns="91436" tIns="45718" rIns="91436" bIns="45718" rtlCol="0" anchor="ctr"/>
          <a:lstStyle>
            <a:lvl1pPr algn="ctr">
              <a:defRPr sz="1600">
                <a:solidFill>
                  <a:schemeClr val="bg1">
                    <a:lumMod val="65000"/>
                  </a:schemeClr>
                </a:solidFill>
              </a:defRPr>
            </a:lvl1pPr>
          </a:lstStyle>
          <a:p>
            <a:pPr>
              <a:defRPr/>
            </a:pPr>
            <a:r>
              <a:rPr lang="en-JM">
                <a:solidFill>
                  <a:prstClr val="white">
                    <a:lumMod val="65000"/>
                  </a:prstClr>
                </a:solidFill>
              </a:rPr>
              <a:t>WWW.DESIGNERSPARADISE.COM</a:t>
            </a:r>
            <a:endParaRPr lang="en-JM"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20"/>
            <a:ext cx="479938" cy="304871"/>
          </a:xfrm>
          <a:prstGeom prst="rect">
            <a:avLst/>
          </a:prstGeom>
        </p:spPr>
        <p:txBody>
          <a:bodyPr vert="horz" lIns="91436" tIns="45718" rIns="91436" bIns="45718"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spTree>
    <p:extLst>
      <p:ext uri="{BB962C8B-B14F-4D97-AF65-F5344CB8AC3E}">
        <p14:creationId xmlns:p14="http://schemas.microsoft.com/office/powerpoint/2010/main" val="717608757"/>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Lst>
  <p:hf hdr="0" ftr="0" dt="0"/>
  <p:txStyles>
    <p:titleStyle>
      <a:lvl1pPr algn="l" defTabSz="1219170"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189" indent="-457189" algn="l" defTabSz="1219170" rtl="0" eaLnBrk="1" latinLnBrk="0" hangingPunct="1">
        <a:spcBef>
          <a:spcPct val="20000"/>
        </a:spcBef>
        <a:buFont typeface="Arial" pitchFamily="34" charset="0"/>
        <a:buChar char="•"/>
        <a:defRPr sz="2700" kern="1200">
          <a:solidFill>
            <a:srgbClr val="17375E"/>
          </a:solidFill>
          <a:latin typeface="+mn-lt"/>
          <a:ea typeface="+mn-ea"/>
          <a:cs typeface="+mn-cs"/>
        </a:defRPr>
      </a:lvl1pPr>
      <a:lvl2pPr marL="990575" indent="-380990" algn="l" defTabSz="1219170" rtl="0" eaLnBrk="1" latinLnBrk="0" hangingPunct="1">
        <a:spcBef>
          <a:spcPct val="20000"/>
        </a:spcBef>
        <a:buFont typeface="Arial" pitchFamily="34" charset="0"/>
        <a:buChar char="–"/>
        <a:defRPr sz="2400" kern="1200">
          <a:solidFill>
            <a:srgbClr val="17375E"/>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2200" kern="1200">
          <a:solidFill>
            <a:srgbClr val="17375E"/>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1" y="0"/>
            <a:ext cx="12190413" cy="6859588"/>
          </a:xfrm>
          <a:prstGeom prst="rect">
            <a:avLst/>
          </a:prstGeom>
        </p:spPr>
      </p:pic>
      <p:sp>
        <p:nvSpPr>
          <p:cNvPr id="2" name="Title Placeholder 1"/>
          <p:cNvSpPr>
            <a:spLocks noGrp="1"/>
          </p:cNvSpPr>
          <p:nvPr>
            <p:ph type="title"/>
          </p:nvPr>
        </p:nvSpPr>
        <p:spPr>
          <a:xfrm>
            <a:off x="609521" y="355683"/>
            <a:ext cx="10971372" cy="1143265"/>
          </a:xfrm>
          <a:prstGeom prst="rect">
            <a:avLst/>
          </a:prstGeom>
        </p:spPr>
        <p:txBody>
          <a:bodyPr vert="horz" lIns="91436" tIns="45718" rIns="91436" bIns="45718" rtlCol="0" anchor="ctr">
            <a:normAutofit/>
          </a:bodyPr>
          <a:lstStyle/>
          <a:p>
            <a:r>
              <a:rPr lang="en-US" dirty="0"/>
              <a:t>Click to edit Master title style</a:t>
            </a:r>
            <a:endParaRPr lang="en-JM"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36" tIns="45718" rIns="91436" bIns="45718"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JM" dirty="0"/>
          </a:p>
        </p:txBody>
      </p:sp>
      <p:sp>
        <p:nvSpPr>
          <p:cNvPr id="11" name="Freeform 5"/>
          <p:cNvSpPr>
            <a:spLocks/>
          </p:cNvSpPr>
          <p:nvPr userDrawn="1"/>
        </p:nvSpPr>
        <p:spPr bwMode="auto">
          <a:xfrm rot="5400000">
            <a:off x="11245248"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36" tIns="45718" rIns="91436" bIns="4571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A6620504-D840-6A40-90BC-6F3747762FA2}" type="datetime1">
              <a:rPr lang="en-JM" smtClean="0">
                <a:solidFill>
                  <a:prstClr val="black">
                    <a:tint val="75000"/>
                  </a:prstClr>
                </a:solidFill>
              </a:rPr>
              <a:pPr>
                <a:defRPr/>
              </a:pPr>
              <a:t>21/11/2019</a:t>
            </a:fld>
            <a:endParaRPr lang="en-JM" dirty="0">
              <a:solidFill>
                <a:prstClr val="black">
                  <a:tint val="75000"/>
                </a:prstClr>
              </a:solidFill>
            </a:endParaRPr>
          </a:p>
        </p:txBody>
      </p:sp>
      <p:sp>
        <p:nvSpPr>
          <p:cNvPr id="5" name="Footer Placeholder 4"/>
          <p:cNvSpPr>
            <a:spLocks noGrp="1"/>
          </p:cNvSpPr>
          <p:nvPr>
            <p:ph type="ftr" sz="quarter" idx="3"/>
          </p:nvPr>
        </p:nvSpPr>
        <p:spPr>
          <a:xfrm>
            <a:off x="4165059" y="6334005"/>
            <a:ext cx="3860297" cy="365210"/>
          </a:xfrm>
          <a:prstGeom prst="rect">
            <a:avLst/>
          </a:prstGeom>
        </p:spPr>
        <p:txBody>
          <a:bodyPr vert="horz" lIns="91436" tIns="45718" rIns="91436" bIns="45718" rtlCol="0" anchor="ctr"/>
          <a:lstStyle>
            <a:lvl1pPr algn="ctr">
              <a:defRPr sz="1600">
                <a:solidFill>
                  <a:schemeClr val="bg1">
                    <a:lumMod val="65000"/>
                  </a:schemeClr>
                </a:solidFill>
              </a:defRPr>
            </a:lvl1pPr>
          </a:lstStyle>
          <a:p>
            <a:pPr>
              <a:defRPr/>
            </a:pPr>
            <a:r>
              <a:rPr lang="en-JM">
                <a:solidFill>
                  <a:prstClr val="white">
                    <a:lumMod val="65000"/>
                  </a:prstClr>
                </a:solidFill>
              </a:rPr>
              <a:t>WWW.DESIGNERSPARADISE.COM</a:t>
            </a:r>
            <a:endParaRPr lang="en-JM"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20"/>
            <a:ext cx="479938" cy="304871"/>
          </a:xfrm>
          <a:prstGeom prst="rect">
            <a:avLst/>
          </a:prstGeom>
        </p:spPr>
        <p:txBody>
          <a:bodyPr vert="horz" lIns="91436" tIns="45718" rIns="91436" bIns="45718"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spTree>
    <p:extLst>
      <p:ext uri="{BB962C8B-B14F-4D97-AF65-F5344CB8AC3E}">
        <p14:creationId xmlns:p14="http://schemas.microsoft.com/office/powerpoint/2010/main" val="340478156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Lst>
  <p:hf hdr="0" ftr="0" dt="0"/>
  <p:txStyles>
    <p:titleStyle>
      <a:lvl1pPr algn="l" defTabSz="1219170"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189" indent="-457189" algn="l" defTabSz="1219170" rtl="0" eaLnBrk="1" latinLnBrk="0" hangingPunct="1">
        <a:spcBef>
          <a:spcPct val="20000"/>
        </a:spcBef>
        <a:buFont typeface="Arial" pitchFamily="34" charset="0"/>
        <a:buChar char="•"/>
        <a:defRPr sz="2700" kern="1200">
          <a:solidFill>
            <a:srgbClr val="17375E"/>
          </a:solidFill>
          <a:latin typeface="+mn-lt"/>
          <a:ea typeface="+mn-ea"/>
          <a:cs typeface="+mn-cs"/>
        </a:defRPr>
      </a:lvl1pPr>
      <a:lvl2pPr marL="990575" indent="-380990" algn="l" defTabSz="1219170" rtl="0" eaLnBrk="1" latinLnBrk="0" hangingPunct="1">
        <a:spcBef>
          <a:spcPct val="20000"/>
        </a:spcBef>
        <a:buFont typeface="Arial" pitchFamily="34" charset="0"/>
        <a:buChar char="–"/>
        <a:defRPr sz="2400" kern="1200">
          <a:solidFill>
            <a:srgbClr val="17375E"/>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2200" kern="1200">
          <a:solidFill>
            <a:srgbClr val="17375E"/>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1" y="0"/>
            <a:ext cx="12190413" cy="6859588"/>
          </a:xfrm>
          <a:prstGeom prst="rect">
            <a:avLst/>
          </a:prstGeom>
        </p:spPr>
      </p:pic>
      <p:sp>
        <p:nvSpPr>
          <p:cNvPr id="2" name="Title Placeholder 1"/>
          <p:cNvSpPr>
            <a:spLocks noGrp="1"/>
          </p:cNvSpPr>
          <p:nvPr>
            <p:ph type="title"/>
          </p:nvPr>
        </p:nvSpPr>
        <p:spPr>
          <a:xfrm>
            <a:off x="609521" y="355683"/>
            <a:ext cx="10971372" cy="1143265"/>
          </a:xfrm>
          <a:prstGeom prst="rect">
            <a:avLst/>
          </a:prstGeom>
        </p:spPr>
        <p:txBody>
          <a:bodyPr vert="horz" lIns="91436" tIns="45718" rIns="91436" bIns="45718" rtlCol="0" anchor="ctr">
            <a:normAutofit/>
          </a:bodyPr>
          <a:lstStyle/>
          <a:p>
            <a:r>
              <a:rPr lang="en-US" dirty="0"/>
              <a:t>Click to edit Master title style</a:t>
            </a:r>
            <a:endParaRPr lang="en-JM"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36" tIns="45718" rIns="91436" bIns="45718"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JM" dirty="0"/>
          </a:p>
        </p:txBody>
      </p:sp>
      <p:sp>
        <p:nvSpPr>
          <p:cNvPr id="11" name="Freeform 5"/>
          <p:cNvSpPr>
            <a:spLocks/>
          </p:cNvSpPr>
          <p:nvPr userDrawn="1"/>
        </p:nvSpPr>
        <p:spPr bwMode="auto">
          <a:xfrm rot="5400000">
            <a:off x="11245248"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36" tIns="45718" rIns="91436" bIns="4571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A6620504-D840-6A40-90BC-6F3747762FA2}" type="datetime1">
              <a:rPr lang="en-JM" smtClean="0">
                <a:solidFill>
                  <a:prstClr val="black">
                    <a:tint val="75000"/>
                  </a:prstClr>
                </a:solidFill>
              </a:rPr>
              <a:pPr>
                <a:defRPr/>
              </a:pPr>
              <a:t>21/11/2019</a:t>
            </a:fld>
            <a:endParaRPr lang="en-JM" dirty="0">
              <a:solidFill>
                <a:prstClr val="black">
                  <a:tint val="75000"/>
                </a:prstClr>
              </a:solidFill>
            </a:endParaRPr>
          </a:p>
        </p:txBody>
      </p:sp>
      <p:sp>
        <p:nvSpPr>
          <p:cNvPr id="5" name="Footer Placeholder 4"/>
          <p:cNvSpPr>
            <a:spLocks noGrp="1"/>
          </p:cNvSpPr>
          <p:nvPr>
            <p:ph type="ftr" sz="quarter" idx="3"/>
          </p:nvPr>
        </p:nvSpPr>
        <p:spPr>
          <a:xfrm>
            <a:off x="4165059" y="6334005"/>
            <a:ext cx="3860297" cy="365210"/>
          </a:xfrm>
          <a:prstGeom prst="rect">
            <a:avLst/>
          </a:prstGeom>
        </p:spPr>
        <p:txBody>
          <a:bodyPr vert="horz" lIns="91436" tIns="45718" rIns="91436" bIns="45718" rtlCol="0" anchor="ctr"/>
          <a:lstStyle>
            <a:lvl1pPr algn="ctr">
              <a:defRPr sz="1600">
                <a:solidFill>
                  <a:schemeClr val="bg1">
                    <a:lumMod val="65000"/>
                  </a:schemeClr>
                </a:solidFill>
              </a:defRPr>
            </a:lvl1pPr>
          </a:lstStyle>
          <a:p>
            <a:pPr>
              <a:defRPr/>
            </a:pPr>
            <a:r>
              <a:rPr lang="en-JM">
                <a:solidFill>
                  <a:prstClr val="white">
                    <a:lumMod val="65000"/>
                  </a:prstClr>
                </a:solidFill>
              </a:rPr>
              <a:t>WWW.DESIGNERSPARADISE.COM</a:t>
            </a:r>
            <a:endParaRPr lang="en-JM"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20"/>
            <a:ext cx="479938" cy="304871"/>
          </a:xfrm>
          <a:prstGeom prst="rect">
            <a:avLst/>
          </a:prstGeom>
        </p:spPr>
        <p:txBody>
          <a:bodyPr vert="horz" lIns="91436" tIns="45718" rIns="91436" bIns="45718"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spTree>
    <p:extLst>
      <p:ext uri="{BB962C8B-B14F-4D97-AF65-F5344CB8AC3E}">
        <p14:creationId xmlns:p14="http://schemas.microsoft.com/office/powerpoint/2010/main" val="363941391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Lst>
  <p:hf hdr="0" ftr="0" dt="0"/>
  <p:txStyles>
    <p:titleStyle>
      <a:lvl1pPr algn="l" defTabSz="1219170"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189" indent="-457189" algn="l" defTabSz="1219170" rtl="0" eaLnBrk="1" latinLnBrk="0" hangingPunct="1">
        <a:spcBef>
          <a:spcPct val="20000"/>
        </a:spcBef>
        <a:buFont typeface="Arial" pitchFamily="34" charset="0"/>
        <a:buChar char="•"/>
        <a:defRPr sz="2700" kern="1200">
          <a:solidFill>
            <a:srgbClr val="17375E"/>
          </a:solidFill>
          <a:latin typeface="+mn-lt"/>
          <a:ea typeface="+mn-ea"/>
          <a:cs typeface="+mn-cs"/>
        </a:defRPr>
      </a:lvl1pPr>
      <a:lvl2pPr marL="990575" indent="-380990" algn="l" defTabSz="1219170" rtl="0" eaLnBrk="1" latinLnBrk="0" hangingPunct="1">
        <a:spcBef>
          <a:spcPct val="20000"/>
        </a:spcBef>
        <a:buFont typeface="Arial" pitchFamily="34" charset="0"/>
        <a:buChar char="–"/>
        <a:defRPr sz="2400" kern="1200">
          <a:solidFill>
            <a:srgbClr val="17375E"/>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2200" kern="1200">
          <a:solidFill>
            <a:srgbClr val="17375E"/>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1" y="0"/>
            <a:ext cx="12190413" cy="6859588"/>
          </a:xfrm>
          <a:prstGeom prst="rect">
            <a:avLst/>
          </a:prstGeom>
        </p:spPr>
      </p:pic>
      <p:sp>
        <p:nvSpPr>
          <p:cNvPr id="2" name="Title Placeholder 1"/>
          <p:cNvSpPr>
            <a:spLocks noGrp="1"/>
          </p:cNvSpPr>
          <p:nvPr>
            <p:ph type="title"/>
          </p:nvPr>
        </p:nvSpPr>
        <p:spPr>
          <a:xfrm>
            <a:off x="609521" y="355683"/>
            <a:ext cx="10971372" cy="1143265"/>
          </a:xfrm>
          <a:prstGeom prst="rect">
            <a:avLst/>
          </a:prstGeom>
        </p:spPr>
        <p:txBody>
          <a:bodyPr vert="horz" lIns="91436" tIns="45718" rIns="91436" bIns="45718" rtlCol="0" anchor="ctr">
            <a:normAutofit/>
          </a:bodyPr>
          <a:lstStyle/>
          <a:p>
            <a:r>
              <a:rPr lang="en-US" dirty="0"/>
              <a:t>Click to edit Master title style</a:t>
            </a:r>
            <a:endParaRPr lang="en-JM"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36" tIns="45718" rIns="91436" bIns="45718"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JM" dirty="0"/>
          </a:p>
        </p:txBody>
      </p:sp>
      <p:sp>
        <p:nvSpPr>
          <p:cNvPr id="11" name="Freeform 5"/>
          <p:cNvSpPr>
            <a:spLocks/>
          </p:cNvSpPr>
          <p:nvPr userDrawn="1"/>
        </p:nvSpPr>
        <p:spPr bwMode="auto">
          <a:xfrm rot="5400000">
            <a:off x="11245248"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36" tIns="45718" rIns="91436" bIns="4571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A6620504-D840-6A40-90BC-6F3747762FA2}" type="datetime1">
              <a:rPr lang="en-JM" smtClean="0">
                <a:solidFill>
                  <a:prstClr val="black">
                    <a:tint val="75000"/>
                  </a:prstClr>
                </a:solidFill>
              </a:rPr>
              <a:pPr>
                <a:defRPr/>
              </a:pPr>
              <a:t>21/11/2019</a:t>
            </a:fld>
            <a:endParaRPr lang="en-JM" dirty="0">
              <a:solidFill>
                <a:prstClr val="black">
                  <a:tint val="75000"/>
                </a:prstClr>
              </a:solidFill>
            </a:endParaRPr>
          </a:p>
        </p:txBody>
      </p:sp>
      <p:sp>
        <p:nvSpPr>
          <p:cNvPr id="5" name="Footer Placeholder 4"/>
          <p:cNvSpPr>
            <a:spLocks noGrp="1"/>
          </p:cNvSpPr>
          <p:nvPr>
            <p:ph type="ftr" sz="quarter" idx="3"/>
          </p:nvPr>
        </p:nvSpPr>
        <p:spPr>
          <a:xfrm>
            <a:off x="4165059" y="6334005"/>
            <a:ext cx="3860297" cy="365210"/>
          </a:xfrm>
          <a:prstGeom prst="rect">
            <a:avLst/>
          </a:prstGeom>
        </p:spPr>
        <p:txBody>
          <a:bodyPr vert="horz" lIns="91436" tIns="45718" rIns="91436" bIns="45718" rtlCol="0" anchor="ctr"/>
          <a:lstStyle>
            <a:lvl1pPr algn="ctr">
              <a:defRPr sz="1600">
                <a:solidFill>
                  <a:schemeClr val="bg1">
                    <a:lumMod val="65000"/>
                  </a:schemeClr>
                </a:solidFill>
              </a:defRPr>
            </a:lvl1pPr>
          </a:lstStyle>
          <a:p>
            <a:pPr>
              <a:defRPr/>
            </a:pPr>
            <a:r>
              <a:rPr lang="en-JM">
                <a:solidFill>
                  <a:prstClr val="white">
                    <a:lumMod val="65000"/>
                  </a:prstClr>
                </a:solidFill>
              </a:rPr>
              <a:t>WWW.DESIGNERSPARADISE.COM</a:t>
            </a:r>
            <a:endParaRPr lang="en-JM"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20"/>
            <a:ext cx="479938" cy="304871"/>
          </a:xfrm>
          <a:prstGeom prst="rect">
            <a:avLst/>
          </a:prstGeom>
        </p:spPr>
        <p:txBody>
          <a:bodyPr vert="horz" lIns="91436" tIns="45718" rIns="91436" bIns="45718"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spTree>
    <p:extLst>
      <p:ext uri="{BB962C8B-B14F-4D97-AF65-F5344CB8AC3E}">
        <p14:creationId xmlns:p14="http://schemas.microsoft.com/office/powerpoint/2010/main" val="1589209868"/>
      </p:ext>
    </p:extLst>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Lst>
  <p:hf hdr="0" ftr="0" dt="0"/>
  <p:txStyles>
    <p:titleStyle>
      <a:lvl1pPr algn="l" defTabSz="1219170"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189" indent="-457189" algn="l" defTabSz="1219170" rtl="0" eaLnBrk="1" latinLnBrk="0" hangingPunct="1">
        <a:spcBef>
          <a:spcPct val="20000"/>
        </a:spcBef>
        <a:buFont typeface="Arial" pitchFamily="34" charset="0"/>
        <a:buChar char="•"/>
        <a:defRPr sz="2700" kern="1200">
          <a:solidFill>
            <a:srgbClr val="17375E"/>
          </a:solidFill>
          <a:latin typeface="+mn-lt"/>
          <a:ea typeface="+mn-ea"/>
          <a:cs typeface="+mn-cs"/>
        </a:defRPr>
      </a:lvl1pPr>
      <a:lvl2pPr marL="990575" indent="-380990" algn="l" defTabSz="1219170" rtl="0" eaLnBrk="1" latinLnBrk="0" hangingPunct="1">
        <a:spcBef>
          <a:spcPct val="20000"/>
        </a:spcBef>
        <a:buFont typeface="Arial" pitchFamily="34" charset="0"/>
        <a:buChar char="–"/>
        <a:defRPr sz="2400" kern="1200">
          <a:solidFill>
            <a:srgbClr val="17375E"/>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2200" kern="1200">
          <a:solidFill>
            <a:srgbClr val="17375E"/>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1" y="0"/>
            <a:ext cx="12190413" cy="6859588"/>
          </a:xfrm>
          <a:prstGeom prst="rect">
            <a:avLst/>
          </a:prstGeom>
        </p:spPr>
      </p:pic>
      <p:sp>
        <p:nvSpPr>
          <p:cNvPr id="2" name="Title Placeholder 1"/>
          <p:cNvSpPr>
            <a:spLocks noGrp="1"/>
          </p:cNvSpPr>
          <p:nvPr>
            <p:ph type="title"/>
          </p:nvPr>
        </p:nvSpPr>
        <p:spPr>
          <a:xfrm>
            <a:off x="609521" y="355683"/>
            <a:ext cx="10971372" cy="1143265"/>
          </a:xfrm>
          <a:prstGeom prst="rect">
            <a:avLst/>
          </a:prstGeom>
        </p:spPr>
        <p:txBody>
          <a:bodyPr vert="horz" lIns="91436" tIns="45718" rIns="91436" bIns="45718" rtlCol="0" anchor="ctr">
            <a:normAutofit/>
          </a:bodyPr>
          <a:lstStyle/>
          <a:p>
            <a:r>
              <a:rPr lang="en-US" dirty="0"/>
              <a:t>Click to edit Master title style</a:t>
            </a:r>
            <a:endParaRPr lang="en-JM"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36" tIns="45718" rIns="91436" bIns="45718"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JM" dirty="0"/>
          </a:p>
        </p:txBody>
      </p:sp>
      <p:sp>
        <p:nvSpPr>
          <p:cNvPr id="11" name="Freeform 5"/>
          <p:cNvSpPr>
            <a:spLocks/>
          </p:cNvSpPr>
          <p:nvPr userDrawn="1"/>
        </p:nvSpPr>
        <p:spPr bwMode="auto">
          <a:xfrm rot="5400000">
            <a:off x="11245248"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36" tIns="45718" rIns="91436" bIns="4571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A6620504-D840-6A40-90BC-6F3747762FA2}" type="datetime1">
              <a:rPr lang="en-JM" smtClean="0">
                <a:solidFill>
                  <a:prstClr val="black">
                    <a:tint val="75000"/>
                  </a:prstClr>
                </a:solidFill>
              </a:rPr>
              <a:pPr>
                <a:defRPr/>
              </a:pPr>
              <a:t>21/11/2019</a:t>
            </a:fld>
            <a:endParaRPr lang="en-JM" dirty="0">
              <a:solidFill>
                <a:prstClr val="black">
                  <a:tint val="75000"/>
                </a:prstClr>
              </a:solidFill>
            </a:endParaRPr>
          </a:p>
        </p:txBody>
      </p:sp>
      <p:sp>
        <p:nvSpPr>
          <p:cNvPr id="5" name="Footer Placeholder 4"/>
          <p:cNvSpPr>
            <a:spLocks noGrp="1"/>
          </p:cNvSpPr>
          <p:nvPr>
            <p:ph type="ftr" sz="quarter" idx="3"/>
          </p:nvPr>
        </p:nvSpPr>
        <p:spPr>
          <a:xfrm>
            <a:off x="4165059" y="6334005"/>
            <a:ext cx="3860297" cy="365210"/>
          </a:xfrm>
          <a:prstGeom prst="rect">
            <a:avLst/>
          </a:prstGeom>
        </p:spPr>
        <p:txBody>
          <a:bodyPr vert="horz" lIns="91436" tIns="45718" rIns="91436" bIns="45718" rtlCol="0" anchor="ctr"/>
          <a:lstStyle>
            <a:lvl1pPr algn="ctr">
              <a:defRPr sz="1600">
                <a:solidFill>
                  <a:schemeClr val="bg1">
                    <a:lumMod val="65000"/>
                  </a:schemeClr>
                </a:solidFill>
              </a:defRPr>
            </a:lvl1pPr>
          </a:lstStyle>
          <a:p>
            <a:pPr>
              <a:defRPr/>
            </a:pPr>
            <a:r>
              <a:rPr lang="en-JM">
                <a:solidFill>
                  <a:prstClr val="white">
                    <a:lumMod val="65000"/>
                  </a:prstClr>
                </a:solidFill>
              </a:rPr>
              <a:t>WWW.DESIGNERSPARADISE.COM</a:t>
            </a:r>
            <a:endParaRPr lang="en-JM"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20"/>
            <a:ext cx="479938" cy="304871"/>
          </a:xfrm>
          <a:prstGeom prst="rect">
            <a:avLst/>
          </a:prstGeom>
        </p:spPr>
        <p:txBody>
          <a:bodyPr vert="horz" lIns="91436" tIns="45718" rIns="91436" bIns="45718"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spTree>
    <p:extLst>
      <p:ext uri="{BB962C8B-B14F-4D97-AF65-F5344CB8AC3E}">
        <p14:creationId xmlns:p14="http://schemas.microsoft.com/office/powerpoint/2010/main" val="1988393850"/>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Lst>
  <p:hf hdr="0" ftr="0" dt="0"/>
  <p:txStyles>
    <p:titleStyle>
      <a:lvl1pPr algn="l" defTabSz="1219170"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189" indent="-457189" algn="l" defTabSz="1219170" rtl="0" eaLnBrk="1" latinLnBrk="0" hangingPunct="1">
        <a:spcBef>
          <a:spcPct val="20000"/>
        </a:spcBef>
        <a:buFont typeface="Arial" pitchFamily="34" charset="0"/>
        <a:buChar char="•"/>
        <a:defRPr sz="2700" kern="1200">
          <a:solidFill>
            <a:srgbClr val="17375E"/>
          </a:solidFill>
          <a:latin typeface="+mn-lt"/>
          <a:ea typeface="+mn-ea"/>
          <a:cs typeface="+mn-cs"/>
        </a:defRPr>
      </a:lvl1pPr>
      <a:lvl2pPr marL="990575" indent="-380990" algn="l" defTabSz="1219170" rtl="0" eaLnBrk="1" latinLnBrk="0" hangingPunct="1">
        <a:spcBef>
          <a:spcPct val="20000"/>
        </a:spcBef>
        <a:buFont typeface="Arial" pitchFamily="34" charset="0"/>
        <a:buChar char="–"/>
        <a:defRPr sz="2400" kern="1200">
          <a:solidFill>
            <a:srgbClr val="17375E"/>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2200" kern="1200">
          <a:solidFill>
            <a:srgbClr val="17375E"/>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1" y="0"/>
            <a:ext cx="12190413" cy="6859588"/>
          </a:xfrm>
          <a:prstGeom prst="rect">
            <a:avLst/>
          </a:prstGeom>
        </p:spPr>
      </p:pic>
      <p:sp>
        <p:nvSpPr>
          <p:cNvPr id="2" name="Title Placeholder 1"/>
          <p:cNvSpPr>
            <a:spLocks noGrp="1"/>
          </p:cNvSpPr>
          <p:nvPr>
            <p:ph type="title"/>
          </p:nvPr>
        </p:nvSpPr>
        <p:spPr>
          <a:xfrm>
            <a:off x="609521" y="355683"/>
            <a:ext cx="10971372" cy="1143265"/>
          </a:xfrm>
          <a:prstGeom prst="rect">
            <a:avLst/>
          </a:prstGeom>
        </p:spPr>
        <p:txBody>
          <a:bodyPr vert="horz" lIns="91436" tIns="45718" rIns="91436" bIns="45718" rtlCol="0" anchor="ctr">
            <a:normAutofit/>
          </a:bodyPr>
          <a:lstStyle/>
          <a:p>
            <a:r>
              <a:rPr lang="en-US" dirty="0"/>
              <a:t>Click to edit Master title style</a:t>
            </a:r>
            <a:endParaRPr lang="en-JM"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36" tIns="45718" rIns="91436" bIns="45718"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JM" dirty="0"/>
          </a:p>
        </p:txBody>
      </p:sp>
      <p:sp>
        <p:nvSpPr>
          <p:cNvPr id="11" name="Freeform 5"/>
          <p:cNvSpPr>
            <a:spLocks/>
          </p:cNvSpPr>
          <p:nvPr userDrawn="1"/>
        </p:nvSpPr>
        <p:spPr bwMode="auto">
          <a:xfrm rot="5400000">
            <a:off x="11245248"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36" tIns="45718" rIns="91436" bIns="4571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A6620504-D840-6A40-90BC-6F3747762FA2}" type="datetime1">
              <a:rPr lang="en-JM" smtClean="0">
                <a:solidFill>
                  <a:prstClr val="black">
                    <a:tint val="75000"/>
                  </a:prstClr>
                </a:solidFill>
              </a:rPr>
              <a:pPr>
                <a:defRPr/>
              </a:pPr>
              <a:t>21/11/2019</a:t>
            </a:fld>
            <a:endParaRPr lang="en-JM" dirty="0">
              <a:solidFill>
                <a:prstClr val="black">
                  <a:tint val="75000"/>
                </a:prstClr>
              </a:solidFill>
            </a:endParaRPr>
          </a:p>
        </p:txBody>
      </p:sp>
      <p:sp>
        <p:nvSpPr>
          <p:cNvPr id="5" name="Footer Placeholder 4"/>
          <p:cNvSpPr>
            <a:spLocks noGrp="1"/>
          </p:cNvSpPr>
          <p:nvPr>
            <p:ph type="ftr" sz="quarter" idx="3"/>
          </p:nvPr>
        </p:nvSpPr>
        <p:spPr>
          <a:xfrm>
            <a:off x="4165059" y="6334005"/>
            <a:ext cx="3860297" cy="365210"/>
          </a:xfrm>
          <a:prstGeom prst="rect">
            <a:avLst/>
          </a:prstGeom>
        </p:spPr>
        <p:txBody>
          <a:bodyPr vert="horz" lIns="91436" tIns="45718" rIns="91436" bIns="45718" rtlCol="0" anchor="ctr"/>
          <a:lstStyle>
            <a:lvl1pPr algn="ctr">
              <a:defRPr sz="1600">
                <a:solidFill>
                  <a:schemeClr val="bg1">
                    <a:lumMod val="65000"/>
                  </a:schemeClr>
                </a:solidFill>
              </a:defRPr>
            </a:lvl1pPr>
          </a:lstStyle>
          <a:p>
            <a:pPr>
              <a:defRPr/>
            </a:pPr>
            <a:r>
              <a:rPr lang="en-JM">
                <a:solidFill>
                  <a:prstClr val="white">
                    <a:lumMod val="65000"/>
                  </a:prstClr>
                </a:solidFill>
              </a:rPr>
              <a:t>WWW.DESIGNERSPARADISE.COM</a:t>
            </a:r>
            <a:endParaRPr lang="en-JM"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20"/>
            <a:ext cx="479938" cy="304871"/>
          </a:xfrm>
          <a:prstGeom prst="rect">
            <a:avLst/>
          </a:prstGeom>
        </p:spPr>
        <p:txBody>
          <a:bodyPr vert="horz" lIns="91436" tIns="45718" rIns="91436" bIns="45718"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spTree>
    <p:extLst>
      <p:ext uri="{BB962C8B-B14F-4D97-AF65-F5344CB8AC3E}">
        <p14:creationId xmlns:p14="http://schemas.microsoft.com/office/powerpoint/2010/main" val="304848604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Lst>
  <p:hf hdr="0" ftr="0" dt="0"/>
  <p:txStyles>
    <p:titleStyle>
      <a:lvl1pPr algn="l" defTabSz="1219170"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189" indent="-457189" algn="l" defTabSz="1219170" rtl="0" eaLnBrk="1" latinLnBrk="0" hangingPunct="1">
        <a:spcBef>
          <a:spcPct val="20000"/>
        </a:spcBef>
        <a:buFont typeface="Arial" pitchFamily="34" charset="0"/>
        <a:buChar char="•"/>
        <a:defRPr sz="2700" kern="1200">
          <a:solidFill>
            <a:srgbClr val="17375E"/>
          </a:solidFill>
          <a:latin typeface="+mn-lt"/>
          <a:ea typeface="+mn-ea"/>
          <a:cs typeface="+mn-cs"/>
        </a:defRPr>
      </a:lvl1pPr>
      <a:lvl2pPr marL="990575" indent="-380990" algn="l" defTabSz="1219170" rtl="0" eaLnBrk="1" latinLnBrk="0" hangingPunct="1">
        <a:spcBef>
          <a:spcPct val="20000"/>
        </a:spcBef>
        <a:buFont typeface="Arial" pitchFamily="34" charset="0"/>
        <a:buChar char="–"/>
        <a:defRPr sz="2400" kern="1200">
          <a:solidFill>
            <a:srgbClr val="17375E"/>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2200" kern="1200">
          <a:solidFill>
            <a:srgbClr val="17375E"/>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1" y="0"/>
            <a:ext cx="12190413" cy="6859588"/>
          </a:xfrm>
          <a:prstGeom prst="rect">
            <a:avLst/>
          </a:prstGeom>
        </p:spPr>
      </p:pic>
      <p:sp>
        <p:nvSpPr>
          <p:cNvPr id="2" name="Title Placeholder 1"/>
          <p:cNvSpPr>
            <a:spLocks noGrp="1"/>
          </p:cNvSpPr>
          <p:nvPr>
            <p:ph type="title"/>
          </p:nvPr>
        </p:nvSpPr>
        <p:spPr>
          <a:xfrm>
            <a:off x="609521" y="355683"/>
            <a:ext cx="10971372" cy="1143265"/>
          </a:xfrm>
          <a:prstGeom prst="rect">
            <a:avLst/>
          </a:prstGeom>
        </p:spPr>
        <p:txBody>
          <a:bodyPr vert="horz" lIns="91436" tIns="45718" rIns="91436" bIns="45718" rtlCol="0" anchor="ctr">
            <a:normAutofit/>
          </a:bodyPr>
          <a:lstStyle/>
          <a:p>
            <a:r>
              <a:rPr lang="en-US" dirty="0"/>
              <a:t>Click to edit Master title style</a:t>
            </a:r>
            <a:endParaRPr lang="en-JM"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36" tIns="45718" rIns="91436" bIns="45718"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JM" dirty="0"/>
          </a:p>
        </p:txBody>
      </p:sp>
      <p:sp>
        <p:nvSpPr>
          <p:cNvPr id="11" name="Freeform 5"/>
          <p:cNvSpPr>
            <a:spLocks/>
          </p:cNvSpPr>
          <p:nvPr userDrawn="1"/>
        </p:nvSpPr>
        <p:spPr bwMode="auto">
          <a:xfrm rot="5400000">
            <a:off x="11245248"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36" tIns="45718" rIns="91436" bIns="4571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A6620504-D840-6A40-90BC-6F3747762FA2}" type="datetime1">
              <a:rPr lang="en-JM" smtClean="0">
                <a:solidFill>
                  <a:prstClr val="black">
                    <a:tint val="75000"/>
                  </a:prstClr>
                </a:solidFill>
              </a:rPr>
              <a:pPr>
                <a:defRPr/>
              </a:pPr>
              <a:t>21/11/2019</a:t>
            </a:fld>
            <a:endParaRPr lang="en-JM" dirty="0">
              <a:solidFill>
                <a:prstClr val="black">
                  <a:tint val="75000"/>
                </a:prstClr>
              </a:solidFill>
            </a:endParaRPr>
          </a:p>
        </p:txBody>
      </p:sp>
      <p:sp>
        <p:nvSpPr>
          <p:cNvPr id="5" name="Footer Placeholder 4"/>
          <p:cNvSpPr>
            <a:spLocks noGrp="1"/>
          </p:cNvSpPr>
          <p:nvPr>
            <p:ph type="ftr" sz="quarter" idx="3"/>
          </p:nvPr>
        </p:nvSpPr>
        <p:spPr>
          <a:xfrm>
            <a:off x="4165059" y="6334005"/>
            <a:ext cx="3860297" cy="365210"/>
          </a:xfrm>
          <a:prstGeom prst="rect">
            <a:avLst/>
          </a:prstGeom>
        </p:spPr>
        <p:txBody>
          <a:bodyPr vert="horz" lIns="91436" tIns="45718" rIns="91436" bIns="45718" rtlCol="0" anchor="ctr"/>
          <a:lstStyle>
            <a:lvl1pPr algn="ctr">
              <a:defRPr sz="1600">
                <a:solidFill>
                  <a:schemeClr val="bg1">
                    <a:lumMod val="65000"/>
                  </a:schemeClr>
                </a:solidFill>
              </a:defRPr>
            </a:lvl1pPr>
          </a:lstStyle>
          <a:p>
            <a:pPr>
              <a:defRPr/>
            </a:pPr>
            <a:r>
              <a:rPr lang="en-JM">
                <a:solidFill>
                  <a:prstClr val="white">
                    <a:lumMod val="65000"/>
                  </a:prstClr>
                </a:solidFill>
              </a:rPr>
              <a:t>WWW.DESIGNERSPARADISE.COM</a:t>
            </a:r>
            <a:endParaRPr lang="en-JM"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20"/>
            <a:ext cx="479938" cy="304871"/>
          </a:xfrm>
          <a:prstGeom prst="rect">
            <a:avLst/>
          </a:prstGeom>
        </p:spPr>
        <p:txBody>
          <a:bodyPr vert="horz" lIns="91436" tIns="45718" rIns="91436" bIns="45718"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spTree>
    <p:extLst>
      <p:ext uri="{BB962C8B-B14F-4D97-AF65-F5344CB8AC3E}">
        <p14:creationId xmlns:p14="http://schemas.microsoft.com/office/powerpoint/2010/main" val="3284714260"/>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Lst>
  <p:hf hdr="0" ftr="0" dt="0"/>
  <p:txStyles>
    <p:titleStyle>
      <a:lvl1pPr algn="l" defTabSz="1219170"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189" indent="-457189" algn="l" defTabSz="1219170" rtl="0" eaLnBrk="1" latinLnBrk="0" hangingPunct="1">
        <a:spcBef>
          <a:spcPct val="20000"/>
        </a:spcBef>
        <a:buFont typeface="Arial" pitchFamily="34" charset="0"/>
        <a:buChar char="•"/>
        <a:defRPr sz="2700" kern="1200">
          <a:solidFill>
            <a:srgbClr val="17375E"/>
          </a:solidFill>
          <a:latin typeface="+mn-lt"/>
          <a:ea typeface="+mn-ea"/>
          <a:cs typeface="+mn-cs"/>
        </a:defRPr>
      </a:lvl1pPr>
      <a:lvl2pPr marL="990575" indent="-380990" algn="l" defTabSz="1219170" rtl="0" eaLnBrk="1" latinLnBrk="0" hangingPunct="1">
        <a:spcBef>
          <a:spcPct val="20000"/>
        </a:spcBef>
        <a:buFont typeface="Arial" pitchFamily="34" charset="0"/>
        <a:buChar char="–"/>
        <a:defRPr sz="2400" kern="1200">
          <a:solidFill>
            <a:srgbClr val="17375E"/>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2200" kern="1200">
          <a:solidFill>
            <a:srgbClr val="17375E"/>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521" y="274703"/>
            <a:ext cx="10971372" cy="1143265"/>
          </a:xfrm>
          <a:prstGeom prst="rect">
            <a:avLst/>
          </a:prstGeom>
        </p:spPr>
        <p:txBody>
          <a:bodyPr vert="horz" lIns="91436" tIns="45718" rIns="91436" bIns="45718" rtlCol="0" anchor="ctr">
            <a:normAutofit/>
          </a:bodyPr>
          <a:lstStyle/>
          <a:p>
            <a:r>
              <a:rPr lang="en-US" dirty="0"/>
              <a:t>Click to edit Master title style</a:t>
            </a:r>
          </a:p>
        </p:txBody>
      </p:sp>
      <p:sp>
        <p:nvSpPr>
          <p:cNvPr id="3" name="Text Placeholder 2"/>
          <p:cNvSpPr>
            <a:spLocks noGrp="1"/>
          </p:cNvSpPr>
          <p:nvPr>
            <p:ph type="body" idx="1"/>
          </p:nvPr>
        </p:nvSpPr>
        <p:spPr>
          <a:xfrm>
            <a:off x="609521" y="1600572"/>
            <a:ext cx="10971372" cy="4527011"/>
          </a:xfrm>
          <a:prstGeom prst="rect">
            <a:avLst/>
          </a:prstGeom>
        </p:spPr>
        <p:txBody>
          <a:bodyPr vert="horz" lIns="91436" tIns="45718" rIns="91436" bIns="45718"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521" y="6357825"/>
            <a:ext cx="2844430" cy="365210"/>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9196EC2F-0988-4314-AD4B-24FF16D7B45E}" type="datetime1">
              <a:rPr lang="en-US" altLang="zh-CN" smtClean="0">
                <a:solidFill>
                  <a:prstClr val="black">
                    <a:tint val="75000"/>
                  </a:prstClr>
                </a:solidFill>
              </a:rPr>
              <a:pPr>
                <a:defRPr/>
              </a:pPr>
              <a:t>11/21/2019</a:t>
            </a:fld>
            <a:endParaRPr lang="en-US" dirty="0">
              <a:solidFill>
                <a:prstClr val="black">
                  <a:tint val="75000"/>
                </a:prstClr>
              </a:solidFill>
            </a:endParaRPr>
          </a:p>
        </p:txBody>
      </p:sp>
      <p:sp>
        <p:nvSpPr>
          <p:cNvPr id="5" name="Footer Placeholder 4"/>
          <p:cNvSpPr>
            <a:spLocks noGrp="1"/>
          </p:cNvSpPr>
          <p:nvPr>
            <p:ph type="ftr" sz="quarter" idx="3"/>
          </p:nvPr>
        </p:nvSpPr>
        <p:spPr>
          <a:xfrm>
            <a:off x="4165059" y="6357825"/>
            <a:ext cx="3860297" cy="365210"/>
          </a:xfrm>
          <a:prstGeom prst="rect">
            <a:avLst/>
          </a:prstGeom>
        </p:spPr>
        <p:txBody>
          <a:bodyPr vert="horz" lIns="91436" tIns="45718" rIns="91436" bIns="45718" rtlCol="0" anchor="ctr"/>
          <a:lstStyle>
            <a:lvl1pPr algn="ctr">
              <a:defRPr sz="1600">
                <a:solidFill>
                  <a:schemeClr val="tx1">
                    <a:tint val="75000"/>
                  </a:schemeClr>
                </a:solidFill>
              </a:defRPr>
            </a:lvl1pPr>
          </a:lstStyle>
          <a:p>
            <a:pPr>
              <a:defRPr/>
            </a:pPr>
            <a:endParaRPr lang="en-US" dirty="0">
              <a:solidFill>
                <a:prstClr val="black">
                  <a:tint val="75000"/>
                </a:prstClr>
              </a:solidFill>
            </a:endParaRPr>
          </a:p>
        </p:txBody>
      </p:sp>
      <p:sp>
        <p:nvSpPr>
          <p:cNvPr id="6" name="Slide Number Placeholder 5"/>
          <p:cNvSpPr>
            <a:spLocks noGrp="1"/>
          </p:cNvSpPr>
          <p:nvPr>
            <p:ph type="sldNum" sz="quarter" idx="4"/>
          </p:nvPr>
        </p:nvSpPr>
        <p:spPr>
          <a:xfrm>
            <a:off x="8736463" y="6357825"/>
            <a:ext cx="2844430" cy="365210"/>
          </a:xfrm>
          <a:prstGeom prst="rect">
            <a:avLst/>
          </a:prstGeom>
        </p:spPr>
        <p:txBody>
          <a:bodyPr vert="horz" lIns="91436" tIns="45718" rIns="91436" bIns="45718" rtlCol="0" anchor="ctr"/>
          <a:lstStyle>
            <a:lvl1pPr algn="r">
              <a:defRPr sz="1600">
                <a:solidFill>
                  <a:schemeClr val="tx1">
                    <a:tint val="75000"/>
                  </a:schemeClr>
                </a:solidFill>
              </a:defRPr>
            </a:lvl1p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759065102"/>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4" r:id="rId12"/>
    <p:sldLayoutId id="2147483705" r:id="rId13"/>
  </p:sldLayoutIdLst>
  <p:hf hdr="0" ftr="0" dt="0"/>
  <p:txStyles>
    <p:titleStyle>
      <a:lvl1pPr algn="ctr" defTabSz="1219170" rtl="0" eaLnBrk="1" latinLnBrk="0" hangingPunct="1">
        <a:spcBef>
          <a:spcPct val="0"/>
        </a:spcBef>
        <a:buNone/>
        <a:defRPr sz="5900"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800"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43.xml"/><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43.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43.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3.xml"/></Relationships>
</file>

<file path=ppt/slides/_rels/slide7.xml.rels><?xml version="1.0" encoding="UTF-8" standalone="yes"?>
<Relationships xmlns="http://schemas.openxmlformats.org/package/2006/relationships"><Relationship Id="rId3" Type="http://schemas.openxmlformats.org/officeDocument/2006/relationships/tags" Target="../tags/tag4.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notesSlide" Target="../notesSlides/notesSlide7.xml"/><Relationship Id="rId5" Type="http://schemas.openxmlformats.org/officeDocument/2006/relationships/slideLayout" Target="../slideLayouts/slideLayout43.xml"/><Relationship Id="rId4" Type="http://schemas.openxmlformats.org/officeDocument/2006/relationships/tags" Target="../tags/tag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3.xml"/></Relationships>
</file>

<file path=ppt/slides/_rels/slide9.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9.xml"/><Relationship Id="rId1" Type="http://schemas.openxmlformats.org/officeDocument/2006/relationships/slideLayout" Target="../slideLayouts/slideLayout43.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tags" Target="../tags/tag8.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7.jpg"/><Relationship Id="rId5" Type="http://schemas.openxmlformats.org/officeDocument/2006/relationships/notesSlide" Target="../notesSlides/notesSlide10.xml"/><Relationship Id="rId4" Type="http://schemas.openxmlformats.org/officeDocument/2006/relationships/slideLayout" Target="../slideLayouts/slideLayout4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3.xml"/></Relationships>
</file>

<file path=ppt/slides/_rels/slide13.xml.rels><?xml version="1.0" encoding="UTF-8" standalone="yes"?>
<Relationships xmlns="http://schemas.openxmlformats.org/package/2006/relationships"><Relationship Id="rId8" Type="http://schemas.openxmlformats.org/officeDocument/2006/relationships/tags" Target="../tags/tag16.xml"/><Relationship Id="rId13" Type="http://schemas.openxmlformats.org/officeDocument/2006/relationships/slideLayout" Target="../slideLayouts/slideLayout43.xml"/><Relationship Id="rId3" Type="http://schemas.openxmlformats.org/officeDocument/2006/relationships/tags" Target="../tags/tag11.xml"/><Relationship Id="rId7" Type="http://schemas.openxmlformats.org/officeDocument/2006/relationships/tags" Target="../tags/tag15.xml"/><Relationship Id="rId12" Type="http://schemas.openxmlformats.org/officeDocument/2006/relationships/tags" Target="../tags/tag20.xml"/><Relationship Id="rId2" Type="http://schemas.openxmlformats.org/officeDocument/2006/relationships/tags" Target="../tags/tag10.xml"/><Relationship Id="rId1" Type="http://schemas.openxmlformats.org/officeDocument/2006/relationships/tags" Target="../tags/tag9.xml"/><Relationship Id="rId6" Type="http://schemas.openxmlformats.org/officeDocument/2006/relationships/tags" Target="../tags/tag14.xml"/><Relationship Id="rId11" Type="http://schemas.openxmlformats.org/officeDocument/2006/relationships/tags" Target="../tags/tag19.xml"/><Relationship Id="rId5" Type="http://schemas.openxmlformats.org/officeDocument/2006/relationships/tags" Target="../tags/tag13.xml"/><Relationship Id="rId10" Type="http://schemas.openxmlformats.org/officeDocument/2006/relationships/tags" Target="../tags/tag18.xml"/><Relationship Id="rId4" Type="http://schemas.openxmlformats.org/officeDocument/2006/relationships/tags" Target="../tags/tag12.xml"/><Relationship Id="rId9" Type="http://schemas.openxmlformats.org/officeDocument/2006/relationships/tags" Target="../tags/tag17.xml"/><Relationship Id="rId1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3.xml"/></Relationships>
</file>

<file path=ppt/slides/_rels/slide1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5.xml"/><Relationship Id="rId1" Type="http://schemas.openxmlformats.org/officeDocument/2006/relationships/slideLayout" Target="../slideLayouts/slideLayout43.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3.xml"/></Relationships>
</file>

<file path=ppt/slides/_rels/slide20.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0.xml"/><Relationship Id="rId1" Type="http://schemas.openxmlformats.org/officeDocument/2006/relationships/slideLayout" Target="../slideLayouts/slideLayout43.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3.xml"/></Relationships>
</file>

<file path=ppt/slides/_rels/slide2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5.xml"/><Relationship Id="rId1" Type="http://schemas.openxmlformats.org/officeDocument/2006/relationships/slideLayout" Target="../slideLayouts/slideLayout43.xml"/><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C49B1A80-EB3D-46A4-B11F-158F331B87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240"/>
            <a:ext cx="12190413" cy="6857107"/>
          </a:xfrm>
          <a:prstGeom prst="rect">
            <a:avLst/>
          </a:prstGeom>
        </p:spPr>
      </p:pic>
      <p:pic>
        <p:nvPicPr>
          <p:cNvPr id="7" name="图片 6">
            <a:extLst>
              <a:ext uri="{FF2B5EF4-FFF2-40B4-BE49-F238E27FC236}">
                <a16:creationId xmlns:a16="http://schemas.microsoft.com/office/drawing/2014/main" id="{CA2CA4EE-BCC6-474F-BF9A-88E848788BD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241"/>
            <a:ext cx="3734664" cy="6859588"/>
          </a:xfrm>
          <a:prstGeom prst="rect">
            <a:avLst/>
          </a:prstGeom>
        </p:spPr>
      </p:pic>
      <p:sp>
        <p:nvSpPr>
          <p:cNvPr id="30" name="Text Box 160">
            <a:extLst>
              <a:ext uri="{FF2B5EF4-FFF2-40B4-BE49-F238E27FC236}">
                <a16:creationId xmlns:a16="http://schemas.microsoft.com/office/drawing/2014/main" id="{7C70DDC9-1F65-4F9F-AEEE-D1575A5B52DB}"/>
              </a:ext>
            </a:extLst>
          </p:cNvPr>
          <p:cNvSpPr txBox="1">
            <a:spLocks noChangeArrowheads="1"/>
          </p:cNvSpPr>
          <p:nvPr/>
        </p:nvSpPr>
        <p:spPr bwMode="auto">
          <a:xfrm>
            <a:off x="6279064" y="2520737"/>
            <a:ext cx="5548106"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zh-CN" altLang="en-US" sz="4800" b="1" dirty="0">
                <a:solidFill>
                  <a:schemeClr val="tx2">
                    <a:lumMod val="50000"/>
                  </a:schemeClr>
                </a:solidFill>
                <a:latin typeface="华文中宋" panose="02010600040101010101" pitchFamily="2" charset="-122"/>
                <a:ea typeface="华文中宋" panose="02010600040101010101" pitchFamily="2" charset="-122"/>
              </a:rPr>
              <a:t>音乐演奏</a:t>
            </a:r>
            <a:r>
              <a:rPr lang="en-US" altLang="zh-CN" sz="4800" b="1" dirty="0">
                <a:solidFill>
                  <a:schemeClr val="tx2">
                    <a:lumMod val="50000"/>
                  </a:schemeClr>
                </a:solidFill>
                <a:latin typeface="华文中宋" panose="02010600040101010101" pitchFamily="2" charset="-122"/>
                <a:ea typeface="华文中宋" panose="02010600040101010101" pitchFamily="2" charset="-122"/>
              </a:rPr>
              <a:t>PPT</a:t>
            </a:r>
            <a:r>
              <a:rPr lang="zh-CN" altLang="en-US" sz="4800" b="1" dirty="0">
                <a:solidFill>
                  <a:schemeClr val="tx2">
                    <a:lumMod val="50000"/>
                  </a:schemeClr>
                </a:solidFill>
                <a:latin typeface="华文中宋" panose="02010600040101010101" pitchFamily="2" charset="-122"/>
                <a:ea typeface="华文中宋" panose="02010600040101010101" pitchFamily="2" charset="-122"/>
              </a:rPr>
              <a:t>模板</a:t>
            </a:r>
          </a:p>
        </p:txBody>
      </p:sp>
      <p:sp>
        <p:nvSpPr>
          <p:cNvPr id="31" name="Text Box 160">
            <a:extLst>
              <a:ext uri="{FF2B5EF4-FFF2-40B4-BE49-F238E27FC236}">
                <a16:creationId xmlns:a16="http://schemas.microsoft.com/office/drawing/2014/main" id="{E89249EB-BCAC-4F5A-845B-7A5E87C15CCD}"/>
              </a:ext>
            </a:extLst>
          </p:cNvPr>
          <p:cNvSpPr txBox="1">
            <a:spLocks noChangeArrowheads="1"/>
          </p:cNvSpPr>
          <p:nvPr/>
        </p:nvSpPr>
        <p:spPr bwMode="auto">
          <a:xfrm>
            <a:off x="6868067" y="3651759"/>
            <a:ext cx="43701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en-US" altLang="zh-CN" sz="1200" dirty="0">
                <a:solidFill>
                  <a:schemeClr val="bg1">
                    <a:lumMod val="50000"/>
                  </a:schemeClr>
                </a:solidFill>
                <a:latin typeface="Arial Unicode MS" panose="020B0604020202020204" pitchFamily="34" charset="-122"/>
                <a:ea typeface="Arial Unicode MS" panose="020B0604020202020204" pitchFamily="34" charset="-122"/>
                <a:cs typeface="Arial Unicode MS" panose="020B0604020202020204" pitchFamily="34" charset="-122"/>
              </a:rPr>
              <a:t>Dragon Boat Festival every the 5th day of the fifth month </a:t>
            </a:r>
          </a:p>
          <a:p>
            <a:pPr algn="ctr"/>
            <a:r>
              <a:rPr lang="en-US" altLang="zh-CN" sz="1200" dirty="0">
                <a:solidFill>
                  <a:schemeClr val="bg1">
                    <a:lumMod val="50000"/>
                  </a:schemeClr>
                </a:solidFill>
                <a:latin typeface="Arial Unicode MS" panose="020B0604020202020204" pitchFamily="34" charset="-122"/>
                <a:ea typeface="Arial Unicode MS" panose="020B0604020202020204" pitchFamily="34" charset="-122"/>
                <a:cs typeface="Arial Unicode MS" panose="020B0604020202020204" pitchFamily="34" charset="-122"/>
              </a:rPr>
              <a:t>of the Chinese lunar calendar, </a:t>
            </a:r>
          </a:p>
          <a:p>
            <a:pPr algn="ctr"/>
            <a:r>
              <a:rPr lang="en-US" altLang="zh-CN" sz="1200" dirty="0">
                <a:solidFill>
                  <a:schemeClr val="bg1">
                    <a:lumMod val="50000"/>
                  </a:schemeClr>
                </a:solidFill>
                <a:latin typeface="Arial Unicode MS" panose="020B0604020202020204" pitchFamily="34" charset="-122"/>
                <a:ea typeface="Arial Unicode MS" panose="020B0604020202020204" pitchFamily="34" charset="-122"/>
                <a:cs typeface="Arial Unicode MS" panose="020B0604020202020204" pitchFamily="34" charset="-122"/>
              </a:rPr>
              <a:t>was originally a summer holiday from plague, </a:t>
            </a:r>
          </a:p>
          <a:p>
            <a:pPr algn="ctr"/>
            <a:r>
              <a:rPr lang="en-US" altLang="zh-CN" sz="1200" dirty="0">
                <a:solidFill>
                  <a:schemeClr val="bg1">
                    <a:lumMod val="50000"/>
                  </a:schemeClr>
                </a:solidFill>
                <a:latin typeface="Arial Unicode MS" panose="020B0604020202020204" pitchFamily="34" charset="-122"/>
                <a:ea typeface="Arial Unicode MS" panose="020B0604020202020204" pitchFamily="34" charset="-122"/>
                <a:cs typeface="Arial Unicode MS" panose="020B0604020202020204" pitchFamily="34" charset="-122"/>
              </a:rPr>
              <a:t>later Chu poet Qu </a:t>
            </a:r>
          </a:p>
        </p:txBody>
      </p:sp>
      <p:sp>
        <p:nvSpPr>
          <p:cNvPr id="33" name="Text Box 160">
            <a:extLst>
              <a:ext uri="{FF2B5EF4-FFF2-40B4-BE49-F238E27FC236}">
                <a16:creationId xmlns:a16="http://schemas.microsoft.com/office/drawing/2014/main" id="{FEDFB646-F40D-4BB4-809F-7E91C6B8C8FE}"/>
              </a:ext>
            </a:extLst>
          </p:cNvPr>
          <p:cNvSpPr txBox="1">
            <a:spLocks noChangeArrowheads="1"/>
          </p:cNvSpPr>
          <p:nvPr/>
        </p:nvSpPr>
        <p:spPr bwMode="auto">
          <a:xfrm>
            <a:off x="5787007" y="3229655"/>
            <a:ext cx="653222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en-US" altLang="zh-CN" sz="2400" b="1" dirty="0">
                <a:solidFill>
                  <a:schemeClr val="tx2">
                    <a:lumMod val="50000"/>
                  </a:schemeClr>
                </a:solidFill>
                <a:latin typeface="华文中宋" panose="02010600040101010101" pitchFamily="2" charset="-122"/>
                <a:ea typeface="华文中宋" panose="02010600040101010101" pitchFamily="2" charset="-122"/>
              </a:rPr>
              <a:t>THE PIANO MUSIC PPT TEMPLATE</a:t>
            </a:r>
            <a:endParaRPr lang="zh-CN" altLang="en-US" sz="2400" b="1" dirty="0">
              <a:solidFill>
                <a:schemeClr val="tx2">
                  <a:lumMod val="50000"/>
                </a:schemeClr>
              </a:solidFill>
              <a:latin typeface="华文中宋" panose="02010600040101010101" pitchFamily="2" charset="-122"/>
              <a:ea typeface="华文中宋" panose="02010600040101010101" pitchFamily="2" charset="-122"/>
            </a:endParaRPr>
          </a:p>
        </p:txBody>
      </p:sp>
    </p:spTree>
    <p:extLst>
      <p:ext uri="{BB962C8B-B14F-4D97-AF65-F5344CB8AC3E}">
        <p14:creationId xmlns:p14="http://schemas.microsoft.com/office/powerpoint/2010/main" val="240608248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750"/>
                                        <p:tgtEl>
                                          <p:spTgt spid="3"/>
                                        </p:tgtEl>
                                      </p:cBhvr>
                                    </p:animEffect>
                                  </p:childTnLst>
                                </p:cTn>
                              </p:par>
                            </p:childTnLst>
                          </p:cTn>
                        </p:par>
                        <p:par>
                          <p:cTn id="8" fill="hold">
                            <p:stCondLst>
                              <p:cond delay="750"/>
                            </p:stCondLst>
                            <p:childTnLst>
                              <p:par>
                                <p:cTn id="9" presetID="47"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750"/>
                                        <p:tgtEl>
                                          <p:spTgt spid="7"/>
                                        </p:tgtEl>
                                      </p:cBhvr>
                                    </p:animEffect>
                                    <p:anim calcmode="lin" valueType="num">
                                      <p:cBhvr>
                                        <p:cTn id="12" dur="750" fill="hold"/>
                                        <p:tgtEl>
                                          <p:spTgt spid="7"/>
                                        </p:tgtEl>
                                        <p:attrNameLst>
                                          <p:attrName>ppt_x</p:attrName>
                                        </p:attrNameLst>
                                      </p:cBhvr>
                                      <p:tavLst>
                                        <p:tav tm="0">
                                          <p:val>
                                            <p:strVal val="#ppt_x"/>
                                          </p:val>
                                        </p:tav>
                                        <p:tav tm="100000">
                                          <p:val>
                                            <p:strVal val="#ppt_x"/>
                                          </p:val>
                                        </p:tav>
                                      </p:tavLst>
                                    </p:anim>
                                    <p:anim calcmode="lin" valueType="num">
                                      <p:cBhvr>
                                        <p:cTn id="13" dur="750" fill="hold"/>
                                        <p:tgtEl>
                                          <p:spTgt spid="7"/>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30"/>
                                        </p:tgtEl>
                                        <p:attrNameLst>
                                          <p:attrName>style.visibility</p:attrName>
                                        </p:attrNameLst>
                                      </p:cBhvr>
                                      <p:to>
                                        <p:strVal val="visible"/>
                                      </p:to>
                                    </p:set>
                                    <p:animEffect transition="in" filter="fade">
                                      <p:cBhvr>
                                        <p:cTn id="17" dur="1000"/>
                                        <p:tgtEl>
                                          <p:spTgt spid="30"/>
                                        </p:tgtEl>
                                      </p:cBhvr>
                                    </p:animEffect>
                                    <p:anim calcmode="lin" valueType="num">
                                      <p:cBhvr>
                                        <p:cTn id="18" dur="1000" fill="hold"/>
                                        <p:tgtEl>
                                          <p:spTgt spid="30"/>
                                        </p:tgtEl>
                                        <p:attrNameLst>
                                          <p:attrName>ppt_x</p:attrName>
                                        </p:attrNameLst>
                                      </p:cBhvr>
                                      <p:tavLst>
                                        <p:tav tm="0">
                                          <p:val>
                                            <p:strVal val="#ppt_x"/>
                                          </p:val>
                                        </p:tav>
                                        <p:tav tm="100000">
                                          <p:val>
                                            <p:strVal val="#ppt_x"/>
                                          </p:val>
                                        </p:tav>
                                      </p:tavLst>
                                    </p:anim>
                                    <p:anim calcmode="lin" valueType="num">
                                      <p:cBhvr>
                                        <p:cTn id="19" dur="1000" fill="hold"/>
                                        <p:tgtEl>
                                          <p:spTgt spid="30"/>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2" presetClass="entr" presetSubtype="1" fill="hold" grpId="0" nodeType="afterEffect">
                                  <p:stCondLst>
                                    <p:cond delay="0"/>
                                  </p:stCondLst>
                                  <p:childTnLst>
                                    <p:set>
                                      <p:cBhvr>
                                        <p:cTn id="22" dur="1" fill="hold">
                                          <p:stCondLst>
                                            <p:cond delay="0"/>
                                          </p:stCondLst>
                                        </p:cTn>
                                        <p:tgtEl>
                                          <p:spTgt spid="33"/>
                                        </p:tgtEl>
                                        <p:attrNameLst>
                                          <p:attrName>style.visibility</p:attrName>
                                        </p:attrNameLst>
                                      </p:cBhvr>
                                      <p:to>
                                        <p:strVal val="visible"/>
                                      </p:to>
                                    </p:set>
                                    <p:anim calcmode="lin" valueType="num">
                                      <p:cBhvr additive="base">
                                        <p:cTn id="23" dur="500" fill="hold"/>
                                        <p:tgtEl>
                                          <p:spTgt spid="33"/>
                                        </p:tgtEl>
                                        <p:attrNameLst>
                                          <p:attrName>ppt_x</p:attrName>
                                        </p:attrNameLst>
                                      </p:cBhvr>
                                      <p:tavLst>
                                        <p:tav tm="0">
                                          <p:val>
                                            <p:strVal val="#ppt_x"/>
                                          </p:val>
                                        </p:tav>
                                        <p:tav tm="100000">
                                          <p:val>
                                            <p:strVal val="#ppt_x"/>
                                          </p:val>
                                        </p:tav>
                                      </p:tavLst>
                                    </p:anim>
                                    <p:anim calcmode="lin" valueType="num">
                                      <p:cBhvr additive="base">
                                        <p:cTn id="24" dur="500" fill="hold"/>
                                        <p:tgtEl>
                                          <p:spTgt spid="33"/>
                                        </p:tgtEl>
                                        <p:attrNameLst>
                                          <p:attrName>ppt_y</p:attrName>
                                        </p:attrNameLst>
                                      </p:cBhvr>
                                      <p:tavLst>
                                        <p:tav tm="0">
                                          <p:val>
                                            <p:strVal val="0-#ppt_h/2"/>
                                          </p:val>
                                        </p:tav>
                                        <p:tav tm="100000">
                                          <p:val>
                                            <p:strVal val="#ppt_y"/>
                                          </p:val>
                                        </p:tav>
                                      </p:tavLst>
                                    </p:anim>
                                  </p:childTnLst>
                                </p:cTn>
                              </p:par>
                            </p:childTnLst>
                          </p:cTn>
                        </p:par>
                        <p:par>
                          <p:cTn id="25" fill="hold">
                            <p:stCondLst>
                              <p:cond delay="3000"/>
                            </p:stCondLst>
                            <p:childTnLst>
                              <p:par>
                                <p:cTn id="26" presetID="22" presetClass="entr" presetSubtype="8" fill="hold" nodeType="afterEffect">
                                  <p:stCondLst>
                                    <p:cond delay="0"/>
                                  </p:stCondLst>
                                  <p:childTnLst>
                                    <p:set>
                                      <p:cBhvr>
                                        <p:cTn id="27" dur="1" fill="hold">
                                          <p:stCondLst>
                                            <p:cond delay="0"/>
                                          </p:stCondLst>
                                        </p:cTn>
                                        <p:tgtEl>
                                          <p:spTgt spid="31">
                                            <p:txEl>
                                              <p:pRg st="0" end="0"/>
                                            </p:txEl>
                                          </p:spTgt>
                                        </p:tgtEl>
                                        <p:attrNameLst>
                                          <p:attrName>style.visibility</p:attrName>
                                        </p:attrNameLst>
                                      </p:cBhvr>
                                      <p:to>
                                        <p:strVal val="visible"/>
                                      </p:to>
                                    </p:set>
                                    <p:animEffect transition="in" filter="wipe(left)">
                                      <p:cBhvr>
                                        <p:cTn id="28" dur="500"/>
                                        <p:tgtEl>
                                          <p:spTgt spid="31">
                                            <p:txEl>
                                              <p:pRg st="0" end="0"/>
                                            </p:txEl>
                                          </p:spTgt>
                                        </p:tgtEl>
                                      </p:cBhvr>
                                    </p:animEffect>
                                  </p:childTnLst>
                                </p:cTn>
                              </p:par>
                            </p:childTnLst>
                          </p:cTn>
                        </p:par>
                        <p:par>
                          <p:cTn id="29" fill="hold">
                            <p:stCondLst>
                              <p:cond delay="3500"/>
                            </p:stCondLst>
                            <p:childTnLst>
                              <p:par>
                                <p:cTn id="30" presetID="22" presetClass="entr" presetSubtype="8" fill="hold" nodeType="afterEffect">
                                  <p:stCondLst>
                                    <p:cond delay="0"/>
                                  </p:stCondLst>
                                  <p:childTnLst>
                                    <p:set>
                                      <p:cBhvr>
                                        <p:cTn id="31" dur="1" fill="hold">
                                          <p:stCondLst>
                                            <p:cond delay="0"/>
                                          </p:stCondLst>
                                        </p:cTn>
                                        <p:tgtEl>
                                          <p:spTgt spid="31">
                                            <p:txEl>
                                              <p:pRg st="1" end="1"/>
                                            </p:txEl>
                                          </p:spTgt>
                                        </p:tgtEl>
                                        <p:attrNameLst>
                                          <p:attrName>style.visibility</p:attrName>
                                        </p:attrNameLst>
                                      </p:cBhvr>
                                      <p:to>
                                        <p:strVal val="visible"/>
                                      </p:to>
                                    </p:set>
                                    <p:animEffect transition="in" filter="wipe(left)">
                                      <p:cBhvr>
                                        <p:cTn id="32" dur="500"/>
                                        <p:tgtEl>
                                          <p:spTgt spid="31">
                                            <p:txEl>
                                              <p:pRg st="1" end="1"/>
                                            </p:txEl>
                                          </p:spTgt>
                                        </p:tgtEl>
                                      </p:cBhvr>
                                    </p:animEffect>
                                  </p:childTnLst>
                                </p:cTn>
                              </p:par>
                            </p:childTnLst>
                          </p:cTn>
                        </p:par>
                        <p:par>
                          <p:cTn id="33" fill="hold">
                            <p:stCondLst>
                              <p:cond delay="4000"/>
                            </p:stCondLst>
                            <p:childTnLst>
                              <p:par>
                                <p:cTn id="34" presetID="22" presetClass="entr" presetSubtype="8" fill="hold" nodeType="afterEffect">
                                  <p:stCondLst>
                                    <p:cond delay="0"/>
                                  </p:stCondLst>
                                  <p:childTnLst>
                                    <p:set>
                                      <p:cBhvr>
                                        <p:cTn id="35" dur="1" fill="hold">
                                          <p:stCondLst>
                                            <p:cond delay="0"/>
                                          </p:stCondLst>
                                        </p:cTn>
                                        <p:tgtEl>
                                          <p:spTgt spid="31">
                                            <p:txEl>
                                              <p:pRg st="2" end="2"/>
                                            </p:txEl>
                                          </p:spTgt>
                                        </p:tgtEl>
                                        <p:attrNameLst>
                                          <p:attrName>style.visibility</p:attrName>
                                        </p:attrNameLst>
                                      </p:cBhvr>
                                      <p:to>
                                        <p:strVal val="visible"/>
                                      </p:to>
                                    </p:set>
                                    <p:animEffect transition="in" filter="wipe(left)">
                                      <p:cBhvr>
                                        <p:cTn id="36" dur="500"/>
                                        <p:tgtEl>
                                          <p:spTgt spid="31">
                                            <p:txEl>
                                              <p:pRg st="2" end="2"/>
                                            </p:txEl>
                                          </p:spTgt>
                                        </p:tgtEl>
                                      </p:cBhvr>
                                    </p:animEffect>
                                  </p:childTnLst>
                                </p:cTn>
                              </p:par>
                            </p:childTnLst>
                          </p:cTn>
                        </p:par>
                        <p:par>
                          <p:cTn id="37" fill="hold">
                            <p:stCondLst>
                              <p:cond delay="4500"/>
                            </p:stCondLst>
                            <p:childTnLst>
                              <p:par>
                                <p:cTn id="38" presetID="22" presetClass="entr" presetSubtype="8" fill="hold" nodeType="afterEffect">
                                  <p:stCondLst>
                                    <p:cond delay="0"/>
                                  </p:stCondLst>
                                  <p:childTnLst>
                                    <p:set>
                                      <p:cBhvr>
                                        <p:cTn id="39" dur="1" fill="hold">
                                          <p:stCondLst>
                                            <p:cond delay="0"/>
                                          </p:stCondLst>
                                        </p:cTn>
                                        <p:tgtEl>
                                          <p:spTgt spid="31">
                                            <p:txEl>
                                              <p:pRg st="3" end="3"/>
                                            </p:txEl>
                                          </p:spTgt>
                                        </p:tgtEl>
                                        <p:attrNameLst>
                                          <p:attrName>style.visibility</p:attrName>
                                        </p:attrNameLst>
                                      </p:cBhvr>
                                      <p:to>
                                        <p:strVal val="visible"/>
                                      </p:to>
                                    </p:set>
                                    <p:animEffect transition="in" filter="wipe(left)">
                                      <p:cBhvr>
                                        <p:cTn id="40" dur="500"/>
                                        <p:tgtEl>
                                          <p:spTgt spid="3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图片 25">
            <a:extLst>
              <a:ext uri="{FF2B5EF4-FFF2-40B4-BE49-F238E27FC236}">
                <a16:creationId xmlns:a16="http://schemas.microsoft.com/office/drawing/2014/main" id="{CF037B81-D264-460D-82ED-BB1456F94D3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240"/>
            <a:ext cx="12190413" cy="6857107"/>
          </a:xfrm>
          <a:prstGeom prst="rect">
            <a:avLst/>
          </a:prstGeom>
        </p:spPr>
      </p:pic>
      <p:pic>
        <p:nvPicPr>
          <p:cNvPr id="27" name="图片 26">
            <a:extLst>
              <a:ext uri="{FF2B5EF4-FFF2-40B4-BE49-F238E27FC236}">
                <a16:creationId xmlns:a16="http://schemas.microsoft.com/office/drawing/2014/main" id="{169A599C-AA67-4136-984A-00ED8DFA8FD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241"/>
            <a:ext cx="3734664" cy="6859588"/>
          </a:xfrm>
          <a:prstGeom prst="rect">
            <a:avLst/>
          </a:prstGeom>
        </p:spPr>
      </p:pic>
      <p:grpSp>
        <p:nvGrpSpPr>
          <p:cNvPr id="8" name="组合 7">
            <a:extLst>
              <a:ext uri="{FF2B5EF4-FFF2-40B4-BE49-F238E27FC236}">
                <a16:creationId xmlns:a16="http://schemas.microsoft.com/office/drawing/2014/main" id="{4C9892E6-4E6C-48B8-A227-49709E98124A}"/>
              </a:ext>
            </a:extLst>
          </p:cNvPr>
          <p:cNvGrpSpPr/>
          <p:nvPr/>
        </p:nvGrpSpPr>
        <p:grpSpPr>
          <a:xfrm>
            <a:off x="6822529" y="2718157"/>
            <a:ext cx="3857513" cy="523403"/>
            <a:chOff x="6990782" y="2801145"/>
            <a:chExt cx="3857513" cy="523403"/>
          </a:xfrm>
        </p:grpSpPr>
        <p:sp>
          <p:nvSpPr>
            <p:cNvPr id="29" name="椭圆 28">
              <a:extLst>
                <a:ext uri="{FF2B5EF4-FFF2-40B4-BE49-F238E27FC236}">
                  <a16:creationId xmlns:a16="http://schemas.microsoft.com/office/drawing/2014/main" id="{DED719D9-9B67-4EEA-AF4C-5668F3B4E351}"/>
                </a:ext>
              </a:extLst>
            </p:cNvPr>
            <p:cNvSpPr/>
            <p:nvPr/>
          </p:nvSpPr>
          <p:spPr>
            <a:xfrm>
              <a:off x="6990782" y="2801145"/>
              <a:ext cx="525195" cy="523403"/>
            </a:xfrm>
            <a:prstGeom prst="ellipse">
              <a:avLst/>
            </a:prstGeom>
            <a:no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000" noProof="1">
                  <a:solidFill>
                    <a:schemeClr val="tx2">
                      <a:lumMod val="50000"/>
                    </a:schemeClr>
                  </a:solidFill>
                  <a:latin typeface="微软雅黑" panose="020B0503020204020204" pitchFamily="34" charset="-122"/>
                  <a:ea typeface="微软雅黑" panose="020B0503020204020204" pitchFamily="34" charset="-122"/>
                </a:rPr>
                <a:t>1</a:t>
              </a:r>
              <a:endParaRPr lang="zh-CN" altLang="en-US" sz="2000" noProof="1">
                <a:solidFill>
                  <a:schemeClr val="tx2">
                    <a:lumMod val="50000"/>
                  </a:schemeClr>
                </a:solidFill>
                <a:latin typeface="微软雅黑" panose="020B0503020204020204" pitchFamily="34" charset="-122"/>
                <a:ea typeface="微软雅黑" panose="020B0503020204020204" pitchFamily="34" charset="-122"/>
              </a:endParaRPr>
            </a:p>
          </p:txBody>
        </p:sp>
        <p:grpSp>
          <p:nvGrpSpPr>
            <p:cNvPr id="7" name="组合 6">
              <a:extLst>
                <a:ext uri="{FF2B5EF4-FFF2-40B4-BE49-F238E27FC236}">
                  <a16:creationId xmlns:a16="http://schemas.microsoft.com/office/drawing/2014/main" id="{CFF1FEC9-C16C-45E5-80C3-5DBBA89DC810}"/>
                </a:ext>
              </a:extLst>
            </p:cNvPr>
            <p:cNvGrpSpPr/>
            <p:nvPr/>
          </p:nvGrpSpPr>
          <p:grpSpPr>
            <a:xfrm>
              <a:off x="7636559" y="2801145"/>
              <a:ext cx="3211736" cy="523403"/>
              <a:chOff x="7636559" y="2801145"/>
              <a:chExt cx="3211736" cy="523403"/>
            </a:xfrm>
          </p:grpSpPr>
          <p:sp>
            <p:nvSpPr>
              <p:cNvPr id="6" name="矩形: 圆角 5">
                <a:extLst>
                  <a:ext uri="{FF2B5EF4-FFF2-40B4-BE49-F238E27FC236}">
                    <a16:creationId xmlns:a16="http://schemas.microsoft.com/office/drawing/2014/main" id="{4C69F906-04F3-45B8-B845-2A535EFDC007}"/>
                  </a:ext>
                </a:extLst>
              </p:cNvPr>
              <p:cNvSpPr/>
              <p:nvPr/>
            </p:nvSpPr>
            <p:spPr>
              <a:xfrm>
                <a:off x="7636559" y="2801145"/>
                <a:ext cx="3211736" cy="523403"/>
              </a:xfrm>
              <a:prstGeom prst="roundRect">
                <a:avLst>
                  <a:gd name="adj" fmla="val 50000"/>
                </a:avLst>
              </a:prstGeom>
              <a:no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a:extLst>
                  <a:ext uri="{FF2B5EF4-FFF2-40B4-BE49-F238E27FC236}">
                    <a16:creationId xmlns:a16="http://schemas.microsoft.com/office/drawing/2014/main" id="{E5D9B91D-5F86-4C2F-9DED-476399F488E9}"/>
                  </a:ext>
                </a:extLst>
              </p:cNvPr>
              <p:cNvSpPr/>
              <p:nvPr/>
            </p:nvSpPr>
            <p:spPr>
              <a:xfrm>
                <a:off x="7833154" y="2849033"/>
                <a:ext cx="3015141" cy="400110"/>
              </a:xfrm>
              <a:prstGeom prst="rect">
                <a:avLst/>
              </a:prstGeom>
            </p:spPr>
            <p:txBody>
              <a:bodyPr wrap="square">
                <a:spAutoFit/>
              </a:bodyPr>
              <a:lstStyle/>
              <a:p>
                <a:pPr>
                  <a:defRPr/>
                </a:pPr>
                <a:r>
                  <a:rPr lang="zh-CN" altLang="en-US" sz="2000" b="1" spc="300" noProof="1">
                    <a:solidFill>
                      <a:schemeClr val="tx2">
                        <a:lumMod val="50000"/>
                      </a:schemeClr>
                    </a:solidFill>
                    <a:latin typeface="微软雅黑" panose="020B0503020204020204" pitchFamily="34" charset="-122"/>
                    <a:ea typeface="微软雅黑" panose="020B0503020204020204" pitchFamily="34" charset="-122"/>
                    <a:sym typeface="Arial" panose="020B0604020202020204" pitchFamily="34" charset="0"/>
                  </a:rPr>
                  <a:t>加入文字描述</a:t>
                </a:r>
                <a:r>
                  <a:rPr lang="en-US" altLang="zh-CN" sz="1200" spc="300" noProof="1">
                    <a:solidFill>
                      <a:schemeClr val="tx2">
                        <a:lumMod val="50000"/>
                      </a:schemeClr>
                    </a:solidFill>
                    <a:latin typeface="微软雅黑" panose="020B0503020204020204" pitchFamily="34" charset="-122"/>
                    <a:ea typeface="微软雅黑" panose="020B0503020204020204" pitchFamily="34" charset="-122"/>
                    <a:sym typeface="Arial" panose="020B0604020202020204" pitchFamily="34" charset="0"/>
                  </a:rPr>
                  <a:t>Add text</a:t>
                </a:r>
                <a:endParaRPr lang="zh-CN" altLang="en-US" sz="1050" spc="300" noProof="1">
                  <a:solidFill>
                    <a:schemeClr val="tx2">
                      <a:lumMod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grpSp>
        <p:nvGrpSpPr>
          <p:cNvPr id="43" name="组合 42">
            <a:extLst>
              <a:ext uri="{FF2B5EF4-FFF2-40B4-BE49-F238E27FC236}">
                <a16:creationId xmlns:a16="http://schemas.microsoft.com/office/drawing/2014/main" id="{2E9CCED3-194A-4A9C-8D29-7E7235643CAB}"/>
              </a:ext>
            </a:extLst>
          </p:cNvPr>
          <p:cNvGrpSpPr>
            <a:grpSpLocks/>
          </p:cNvGrpSpPr>
          <p:nvPr/>
        </p:nvGrpSpPr>
        <p:grpSpPr bwMode="auto">
          <a:xfrm>
            <a:off x="8119268" y="-1241"/>
            <a:ext cx="1322709" cy="1899456"/>
            <a:chOff x="5663114" y="393780"/>
            <a:chExt cx="865773" cy="2122993"/>
          </a:xfrm>
        </p:grpSpPr>
        <p:sp>
          <p:nvSpPr>
            <p:cNvPr id="44" name="矩形 43">
              <a:extLst>
                <a:ext uri="{FF2B5EF4-FFF2-40B4-BE49-F238E27FC236}">
                  <a16:creationId xmlns:a16="http://schemas.microsoft.com/office/drawing/2014/main" id="{53FFFB97-CBBC-433F-A225-50520537E52E}"/>
                </a:ext>
              </a:extLst>
            </p:cNvPr>
            <p:cNvSpPr/>
            <p:nvPr/>
          </p:nvSpPr>
          <p:spPr>
            <a:xfrm>
              <a:off x="5663114" y="393780"/>
              <a:ext cx="865773" cy="2122993"/>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nvGrpSpPr>
            <p:cNvPr id="45" name="组合 44">
              <a:extLst>
                <a:ext uri="{FF2B5EF4-FFF2-40B4-BE49-F238E27FC236}">
                  <a16:creationId xmlns:a16="http://schemas.microsoft.com/office/drawing/2014/main" id="{6B50D3FA-0D58-4275-A056-FD872CAC2130}"/>
                </a:ext>
              </a:extLst>
            </p:cNvPr>
            <p:cNvGrpSpPr>
              <a:grpSpLocks/>
            </p:cNvGrpSpPr>
            <p:nvPr/>
          </p:nvGrpSpPr>
          <p:grpSpPr bwMode="auto">
            <a:xfrm>
              <a:off x="5853645" y="503969"/>
              <a:ext cx="490208" cy="1835171"/>
              <a:chOff x="5759697" y="1022582"/>
              <a:chExt cx="490208" cy="1835171"/>
            </a:xfrm>
          </p:grpSpPr>
          <p:grpSp>
            <p:nvGrpSpPr>
              <p:cNvPr id="46" name="组合 13">
                <a:extLst>
                  <a:ext uri="{FF2B5EF4-FFF2-40B4-BE49-F238E27FC236}">
                    <a16:creationId xmlns:a16="http://schemas.microsoft.com/office/drawing/2014/main" id="{B810D492-7018-451E-A463-853319DC9CF9}"/>
                  </a:ext>
                </a:extLst>
              </p:cNvPr>
              <p:cNvGrpSpPr>
                <a:grpSpLocks/>
              </p:cNvGrpSpPr>
              <p:nvPr/>
            </p:nvGrpSpPr>
            <p:grpSpPr bwMode="auto">
              <a:xfrm>
                <a:off x="5759697" y="1022582"/>
                <a:ext cx="490208" cy="1835171"/>
                <a:chOff x="5461316" y="1022582"/>
                <a:chExt cx="490208" cy="1835171"/>
              </a:xfrm>
            </p:grpSpPr>
            <p:sp>
              <p:nvSpPr>
                <p:cNvPr id="48" name="矩形 12">
                  <a:extLst>
                    <a:ext uri="{FF2B5EF4-FFF2-40B4-BE49-F238E27FC236}">
                      <a16:creationId xmlns:a16="http://schemas.microsoft.com/office/drawing/2014/main" id="{EA74D38D-61EA-416A-A007-EC12533F6EB4}"/>
                    </a:ext>
                  </a:extLst>
                </p:cNvPr>
                <p:cNvSpPr>
                  <a:spLocks noChangeArrowheads="1"/>
                </p:cNvSpPr>
                <p:nvPr/>
              </p:nvSpPr>
              <p:spPr bwMode="auto">
                <a:xfrm>
                  <a:off x="5461316" y="1022582"/>
                  <a:ext cx="490205" cy="859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sz="4400" dirty="0">
                      <a:solidFill>
                        <a:schemeClr val="bg1"/>
                      </a:solidFill>
                      <a:latin typeface="微软雅黑" panose="020B0503020204020204" pitchFamily="34" charset="-122"/>
                      <a:ea typeface="微软雅黑" panose="020B0503020204020204" pitchFamily="34" charset="-122"/>
                    </a:rPr>
                    <a:t>目</a:t>
                  </a:r>
                </a:p>
              </p:txBody>
            </p:sp>
            <p:sp>
              <p:nvSpPr>
                <p:cNvPr id="49" name="矩形 33">
                  <a:extLst>
                    <a:ext uri="{FF2B5EF4-FFF2-40B4-BE49-F238E27FC236}">
                      <a16:creationId xmlns:a16="http://schemas.microsoft.com/office/drawing/2014/main" id="{CD547DF8-B612-48F2-9896-1E1C3A32BF86}"/>
                    </a:ext>
                  </a:extLst>
                </p:cNvPr>
                <p:cNvSpPr>
                  <a:spLocks noChangeArrowheads="1"/>
                </p:cNvSpPr>
                <p:nvPr/>
              </p:nvSpPr>
              <p:spPr bwMode="auto">
                <a:xfrm>
                  <a:off x="5461319" y="1997761"/>
                  <a:ext cx="490205" cy="859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sz="4400" dirty="0">
                      <a:solidFill>
                        <a:schemeClr val="bg1"/>
                      </a:solidFill>
                      <a:latin typeface="微软雅黑" panose="020B0503020204020204" pitchFamily="34" charset="-122"/>
                      <a:ea typeface="微软雅黑" panose="020B0503020204020204" pitchFamily="34" charset="-122"/>
                    </a:rPr>
                    <a:t>录</a:t>
                  </a:r>
                </a:p>
              </p:txBody>
            </p:sp>
          </p:grpSp>
          <p:sp>
            <p:nvSpPr>
              <p:cNvPr id="47" name="椭圆 46">
                <a:extLst>
                  <a:ext uri="{FF2B5EF4-FFF2-40B4-BE49-F238E27FC236}">
                    <a16:creationId xmlns:a16="http://schemas.microsoft.com/office/drawing/2014/main" id="{0FC53722-6295-49E6-B42C-6F95B350DD50}"/>
                  </a:ext>
                </a:extLst>
              </p:cNvPr>
              <p:cNvSpPr/>
              <p:nvPr/>
            </p:nvSpPr>
            <p:spPr>
              <a:xfrm>
                <a:off x="5959770" y="1871799"/>
                <a:ext cx="85426" cy="13750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solidFill>
                    <a:schemeClr val="bg1"/>
                  </a:solidFill>
                </a:endParaRPr>
              </a:p>
            </p:txBody>
          </p:sp>
        </p:grpSp>
      </p:grpSp>
      <p:grpSp>
        <p:nvGrpSpPr>
          <p:cNvPr id="56" name="组合 55">
            <a:extLst>
              <a:ext uri="{FF2B5EF4-FFF2-40B4-BE49-F238E27FC236}">
                <a16:creationId xmlns:a16="http://schemas.microsoft.com/office/drawing/2014/main" id="{8F778410-4227-4E6B-8DB8-AC3FAAC64C76}"/>
              </a:ext>
            </a:extLst>
          </p:cNvPr>
          <p:cNvGrpSpPr/>
          <p:nvPr/>
        </p:nvGrpSpPr>
        <p:grpSpPr>
          <a:xfrm>
            <a:off x="6822529" y="3544793"/>
            <a:ext cx="3857513" cy="523403"/>
            <a:chOff x="6990782" y="2801145"/>
            <a:chExt cx="3857513" cy="523403"/>
          </a:xfrm>
        </p:grpSpPr>
        <p:sp>
          <p:nvSpPr>
            <p:cNvPr id="57" name="椭圆 56">
              <a:extLst>
                <a:ext uri="{FF2B5EF4-FFF2-40B4-BE49-F238E27FC236}">
                  <a16:creationId xmlns:a16="http://schemas.microsoft.com/office/drawing/2014/main" id="{E006E7AB-7F6E-49B2-9EFC-E43283A1B031}"/>
                </a:ext>
              </a:extLst>
            </p:cNvPr>
            <p:cNvSpPr/>
            <p:nvPr/>
          </p:nvSpPr>
          <p:spPr>
            <a:xfrm>
              <a:off x="6990782" y="2801145"/>
              <a:ext cx="525195" cy="523403"/>
            </a:xfrm>
            <a:prstGeom prst="ellipse">
              <a:avLst/>
            </a:prstGeom>
            <a:no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000" noProof="1">
                  <a:solidFill>
                    <a:schemeClr val="tx2">
                      <a:lumMod val="50000"/>
                    </a:schemeClr>
                  </a:solidFill>
                  <a:latin typeface="微软雅黑" panose="020B0503020204020204" pitchFamily="34" charset="-122"/>
                  <a:ea typeface="微软雅黑" panose="020B0503020204020204" pitchFamily="34" charset="-122"/>
                </a:rPr>
                <a:t>2</a:t>
              </a:r>
              <a:endParaRPr lang="zh-CN" altLang="en-US" sz="2000" noProof="1">
                <a:solidFill>
                  <a:schemeClr val="tx2">
                    <a:lumMod val="50000"/>
                  </a:schemeClr>
                </a:solidFill>
                <a:latin typeface="微软雅黑" panose="020B0503020204020204" pitchFamily="34" charset="-122"/>
                <a:ea typeface="微软雅黑" panose="020B0503020204020204" pitchFamily="34" charset="-122"/>
              </a:endParaRPr>
            </a:p>
          </p:txBody>
        </p:sp>
        <p:grpSp>
          <p:nvGrpSpPr>
            <p:cNvPr id="58" name="组合 57">
              <a:extLst>
                <a:ext uri="{FF2B5EF4-FFF2-40B4-BE49-F238E27FC236}">
                  <a16:creationId xmlns:a16="http://schemas.microsoft.com/office/drawing/2014/main" id="{5FBE028B-732E-4BE7-8F59-AA76B64F1F2B}"/>
                </a:ext>
              </a:extLst>
            </p:cNvPr>
            <p:cNvGrpSpPr/>
            <p:nvPr/>
          </p:nvGrpSpPr>
          <p:grpSpPr>
            <a:xfrm>
              <a:off x="7636559" y="2801145"/>
              <a:ext cx="3211736" cy="523403"/>
              <a:chOff x="7636559" y="2801145"/>
              <a:chExt cx="3211736" cy="523403"/>
            </a:xfrm>
          </p:grpSpPr>
          <p:sp>
            <p:nvSpPr>
              <p:cNvPr id="59" name="矩形: 圆角 58">
                <a:extLst>
                  <a:ext uri="{FF2B5EF4-FFF2-40B4-BE49-F238E27FC236}">
                    <a16:creationId xmlns:a16="http://schemas.microsoft.com/office/drawing/2014/main" id="{9D3F8AB2-D780-4A71-B246-78DA9D11C93E}"/>
                  </a:ext>
                </a:extLst>
              </p:cNvPr>
              <p:cNvSpPr/>
              <p:nvPr/>
            </p:nvSpPr>
            <p:spPr>
              <a:xfrm>
                <a:off x="7636559" y="2801145"/>
                <a:ext cx="3211736" cy="523403"/>
              </a:xfrm>
              <a:prstGeom prst="roundRect">
                <a:avLst>
                  <a:gd name="adj" fmla="val 50000"/>
                </a:avLst>
              </a:prstGeom>
              <a:no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59">
                <a:extLst>
                  <a:ext uri="{FF2B5EF4-FFF2-40B4-BE49-F238E27FC236}">
                    <a16:creationId xmlns:a16="http://schemas.microsoft.com/office/drawing/2014/main" id="{E5FD9FEE-841E-45F0-BE1A-F437D13E4D19}"/>
                  </a:ext>
                </a:extLst>
              </p:cNvPr>
              <p:cNvSpPr/>
              <p:nvPr/>
            </p:nvSpPr>
            <p:spPr>
              <a:xfrm>
                <a:off x="7833154" y="2849033"/>
                <a:ext cx="3015141" cy="400110"/>
              </a:xfrm>
              <a:prstGeom prst="rect">
                <a:avLst/>
              </a:prstGeom>
            </p:spPr>
            <p:txBody>
              <a:bodyPr wrap="square">
                <a:spAutoFit/>
              </a:bodyPr>
              <a:lstStyle/>
              <a:p>
                <a:pPr>
                  <a:defRPr/>
                </a:pPr>
                <a:r>
                  <a:rPr lang="zh-CN" altLang="en-US" sz="2000" b="1" spc="300" noProof="1">
                    <a:solidFill>
                      <a:schemeClr val="tx2">
                        <a:lumMod val="50000"/>
                      </a:schemeClr>
                    </a:solidFill>
                    <a:latin typeface="微软雅黑" panose="020B0503020204020204" pitchFamily="34" charset="-122"/>
                    <a:ea typeface="微软雅黑" panose="020B0503020204020204" pitchFamily="34" charset="-122"/>
                    <a:sym typeface="Arial" panose="020B0604020202020204" pitchFamily="34" charset="0"/>
                  </a:rPr>
                  <a:t>加入文字描述</a:t>
                </a:r>
                <a:r>
                  <a:rPr lang="en-US" altLang="zh-CN" sz="1200" spc="300" noProof="1">
                    <a:solidFill>
                      <a:schemeClr val="tx2">
                        <a:lumMod val="50000"/>
                      </a:schemeClr>
                    </a:solidFill>
                    <a:latin typeface="微软雅黑" panose="020B0503020204020204" pitchFamily="34" charset="-122"/>
                    <a:ea typeface="微软雅黑" panose="020B0503020204020204" pitchFamily="34" charset="-122"/>
                    <a:sym typeface="Arial" panose="020B0604020202020204" pitchFamily="34" charset="0"/>
                  </a:rPr>
                  <a:t>Add text</a:t>
                </a:r>
                <a:endParaRPr lang="zh-CN" altLang="en-US" sz="1050" spc="300" noProof="1">
                  <a:solidFill>
                    <a:schemeClr val="tx2">
                      <a:lumMod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grpSp>
        <p:nvGrpSpPr>
          <p:cNvPr id="61" name="组合 60">
            <a:extLst>
              <a:ext uri="{FF2B5EF4-FFF2-40B4-BE49-F238E27FC236}">
                <a16:creationId xmlns:a16="http://schemas.microsoft.com/office/drawing/2014/main" id="{79D50F96-5ED4-4DBB-B418-E778AB5C1E33}"/>
              </a:ext>
            </a:extLst>
          </p:cNvPr>
          <p:cNvGrpSpPr/>
          <p:nvPr/>
        </p:nvGrpSpPr>
        <p:grpSpPr>
          <a:xfrm>
            <a:off x="6822529" y="5198066"/>
            <a:ext cx="3857513" cy="523403"/>
            <a:chOff x="6990782" y="2801145"/>
            <a:chExt cx="3857513" cy="523403"/>
          </a:xfrm>
        </p:grpSpPr>
        <p:sp>
          <p:nvSpPr>
            <p:cNvPr id="62" name="椭圆 61">
              <a:extLst>
                <a:ext uri="{FF2B5EF4-FFF2-40B4-BE49-F238E27FC236}">
                  <a16:creationId xmlns:a16="http://schemas.microsoft.com/office/drawing/2014/main" id="{649973DB-B2F7-4B49-B7DB-52D216CAE185}"/>
                </a:ext>
              </a:extLst>
            </p:cNvPr>
            <p:cNvSpPr/>
            <p:nvPr/>
          </p:nvSpPr>
          <p:spPr>
            <a:xfrm>
              <a:off x="6990782" y="2801145"/>
              <a:ext cx="525195" cy="523403"/>
            </a:xfrm>
            <a:prstGeom prst="ellipse">
              <a:avLst/>
            </a:prstGeom>
            <a:no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000" noProof="1">
                  <a:solidFill>
                    <a:schemeClr val="tx2">
                      <a:lumMod val="50000"/>
                    </a:schemeClr>
                  </a:solidFill>
                  <a:latin typeface="微软雅黑" panose="020B0503020204020204" pitchFamily="34" charset="-122"/>
                  <a:ea typeface="微软雅黑" panose="020B0503020204020204" pitchFamily="34" charset="-122"/>
                </a:rPr>
                <a:t>4</a:t>
              </a:r>
              <a:endParaRPr lang="zh-CN" altLang="en-US" sz="2000" noProof="1">
                <a:solidFill>
                  <a:schemeClr val="tx2">
                    <a:lumMod val="50000"/>
                  </a:schemeClr>
                </a:solidFill>
                <a:latin typeface="微软雅黑" panose="020B0503020204020204" pitchFamily="34" charset="-122"/>
                <a:ea typeface="微软雅黑" panose="020B0503020204020204" pitchFamily="34" charset="-122"/>
              </a:endParaRPr>
            </a:p>
          </p:txBody>
        </p:sp>
        <p:grpSp>
          <p:nvGrpSpPr>
            <p:cNvPr id="63" name="组合 62">
              <a:extLst>
                <a:ext uri="{FF2B5EF4-FFF2-40B4-BE49-F238E27FC236}">
                  <a16:creationId xmlns:a16="http://schemas.microsoft.com/office/drawing/2014/main" id="{07501E35-003E-4698-9675-C2178372EDE9}"/>
                </a:ext>
              </a:extLst>
            </p:cNvPr>
            <p:cNvGrpSpPr/>
            <p:nvPr/>
          </p:nvGrpSpPr>
          <p:grpSpPr>
            <a:xfrm>
              <a:off x="7636559" y="2801145"/>
              <a:ext cx="3211736" cy="523403"/>
              <a:chOff x="7636559" y="2801145"/>
              <a:chExt cx="3211736" cy="523403"/>
            </a:xfrm>
          </p:grpSpPr>
          <p:sp>
            <p:nvSpPr>
              <p:cNvPr id="64" name="矩形: 圆角 63">
                <a:extLst>
                  <a:ext uri="{FF2B5EF4-FFF2-40B4-BE49-F238E27FC236}">
                    <a16:creationId xmlns:a16="http://schemas.microsoft.com/office/drawing/2014/main" id="{C30FCCDA-69BB-4354-9EE0-432D60D8BA03}"/>
                  </a:ext>
                </a:extLst>
              </p:cNvPr>
              <p:cNvSpPr/>
              <p:nvPr/>
            </p:nvSpPr>
            <p:spPr>
              <a:xfrm>
                <a:off x="7636559" y="2801145"/>
                <a:ext cx="3211736" cy="523403"/>
              </a:xfrm>
              <a:prstGeom prst="roundRect">
                <a:avLst>
                  <a:gd name="adj" fmla="val 50000"/>
                </a:avLst>
              </a:prstGeom>
              <a:no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矩形 64">
                <a:extLst>
                  <a:ext uri="{FF2B5EF4-FFF2-40B4-BE49-F238E27FC236}">
                    <a16:creationId xmlns:a16="http://schemas.microsoft.com/office/drawing/2014/main" id="{F71BDF56-D263-44C1-8C99-526029BF6FB0}"/>
                  </a:ext>
                </a:extLst>
              </p:cNvPr>
              <p:cNvSpPr/>
              <p:nvPr/>
            </p:nvSpPr>
            <p:spPr>
              <a:xfrm>
                <a:off x="7833154" y="2849033"/>
                <a:ext cx="3015141" cy="400110"/>
              </a:xfrm>
              <a:prstGeom prst="rect">
                <a:avLst/>
              </a:prstGeom>
            </p:spPr>
            <p:txBody>
              <a:bodyPr wrap="square">
                <a:spAutoFit/>
              </a:bodyPr>
              <a:lstStyle/>
              <a:p>
                <a:pPr>
                  <a:defRPr/>
                </a:pPr>
                <a:r>
                  <a:rPr lang="zh-CN" altLang="en-US" sz="2000" b="1" spc="300" noProof="1">
                    <a:solidFill>
                      <a:schemeClr val="tx2">
                        <a:lumMod val="50000"/>
                      </a:schemeClr>
                    </a:solidFill>
                    <a:latin typeface="微软雅黑" panose="020B0503020204020204" pitchFamily="34" charset="-122"/>
                    <a:ea typeface="微软雅黑" panose="020B0503020204020204" pitchFamily="34" charset="-122"/>
                    <a:sym typeface="Arial" panose="020B0604020202020204" pitchFamily="34" charset="0"/>
                  </a:rPr>
                  <a:t>加入文字描述</a:t>
                </a:r>
                <a:r>
                  <a:rPr lang="en-US" altLang="zh-CN" sz="1200" spc="300" noProof="1">
                    <a:solidFill>
                      <a:schemeClr val="tx2">
                        <a:lumMod val="50000"/>
                      </a:schemeClr>
                    </a:solidFill>
                    <a:latin typeface="微软雅黑" panose="020B0503020204020204" pitchFamily="34" charset="-122"/>
                    <a:ea typeface="微软雅黑" panose="020B0503020204020204" pitchFamily="34" charset="-122"/>
                    <a:sym typeface="Arial" panose="020B0604020202020204" pitchFamily="34" charset="0"/>
                  </a:rPr>
                  <a:t>Add text</a:t>
                </a:r>
                <a:endParaRPr lang="zh-CN" altLang="en-US" sz="1050" spc="300" noProof="1">
                  <a:solidFill>
                    <a:schemeClr val="tx2">
                      <a:lumMod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grpSp>
        <p:nvGrpSpPr>
          <p:cNvPr id="66" name="组合 65">
            <a:extLst>
              <a:ext uri="{FF2B5EF4-FFF2-40B4-BE49-F238E27FC236}">
                <a16:creationId xmlns:a16="http://schemas.microsoft.com/office/drawing/2014/main" id="{1EEBDE0A-BA26-4064-A21B-0415431AD439}"/>
              </a:ext>
            </a:extLst>
          </p:cNvPr>
          <p:cNvGrpSpPr/>
          <p:nvPr/>
        </p:nvGrpSpPr>
        <p:grpSpPr>
          <a:xfrm>
            <a:off x="6822529" y="4371429"/>
            <a:ext cx="3857513" cy="523403"/>
            <a:chOff x="6990782" y="2801145"/>
            <a:chExt cx="3857513" cy="523403"/>
          </a:xfrm>
        </p:grpSpPr>
        <p:sp>
          <p:nvSpPr>
            <p:cNvPr id="67" name="椭圆 66">
              <a:extLst>
                <a:ext uri="{FF2B5EF4-FFF2-40B4-BE49-F238E27FC236}">
                  <a16:creationId xmlns:a16="http://schemas.microsoft.com/office/drawing/2014/main" id="{ED35514D-C9BC-48A4-8124-D600CB1F1AC1}"/>
                </a:ext>
              </a:extLst>
            </p:cNvPr>
            <p:cNvSpPr/>
            <p:nvPr/>
          </p:nvSpPr>
          <p:spPr>
            <a:xfrm>
              <a:off x="6990782" y="2801145"/>
              <a:ext cx="525195" cy="523403"/>
            </a:xfrm>
            <a:prstGeom prst="ellipse">
              <a:avLst/>
            </a:prstGeom>
            <a:no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000" noProof="1">
                  <a:solidFill>
                    <a:schemeClr val="tx2">
                      <a:lumMod val="50000"/>
                    </a:schemeClr>
                  </a:solidFill>
                  <a:latin typeface="微软雅黑" panose="020B0503020204020204" pitchFamily="34" charset="-122"/>
                  <a:ea typeface="微软雅黑" panose="020B0503020204020204" pitchFamily="34" charset="-122"/>
                </a:rPr>
                <a:t>3</a:t>
              </a:r>
              <a:endParaRPr lang="zh-CN" altLang="en-US" sz="2000" noProof="1">
                <a:solidFill>
                  <a:schemeClr val="tx2">
                    <a:lumMod val="50000"/>
                  </a:schemeClr>
                </a:solidFill>
                <a:latin typeface="微软雅黑" panose="020B0503020204020204" pitchFamily="34" charset="-122"/>
                <a:ea typeface="微软雅黑" panose="020B0503020204020204" pitchFamily="34" charset="-122"/>
              </a:endParaRPr>
            </a:p>
          </p:txBody>
        </p:sp>
        <p:grpSp>
          <p:nvGrpSpPr>
            <p:cNvPr id="68" name="组合 67">
              <a:extLst>
                <a:ext uri="{FF2B5EF4-FFF2-40B4-BE49-F238E27FC236}">
                  <a16:creationId xmlns:a16="http://schemas.microsoft.com/office/drawing/2014/main" id="{5561CFB0-8CCE-4BFF-8A1E-67F7C2FEA13B}"/>
                </a:ext>
              </a:extLst>
            </p:cNvPr>
            <p:cNvGrpSpPr/>
            <p:nvPr/>
          </p:nvGrpSpPr>
          <p:grpSpPr>
            <a:xfrm>
              <a:off x="7636559" y="2801145"/>
              <a:ext cx="3211736" cy="523403"/>
              <a:chOff x="7636559" y="2801145"/>
              <a:chExt cx="3211736" cy="523403"/>
            </a:xfrm>
          </p:grpSpPr>
          <p:sp>
            <p:nvSpPr>
              <p:cNvPr id="69" name="矩形: 圆角 68">
                <a:extLst>
                  <a:ext uri="{FF2B5EF4-FFF2-40B4-BE49-F238E27FC236}">
                    <a16:creationId xmlns:a16="http://schemas.microsoft.com/office/drawing/2014/main" id="{C9B0E51A-0F7E-4C25-899A-78DD0014AD2C}"/>
                  </a:ext>
                </a:extLst>
              </p:cNvPr>
              <p:cNvSpPr/>
              <p:nvPr/>
            </p:nvSpPr>
            <p:spPr>
              <a:xfrm>
                <a:off x="7636559" y="2801145"/>
                <a:ext cx="3211736" cy="523403"/>
              </a:xfrm>
              <a:prstGeom prst="roundRect">
                <a:avLst>
                  <a:gd name="adj" fmla="val 50000"/>
                </a:avLst>
              </a:prstGeom>
              <a:no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矩形 69">
                <a:extLst>
                  <a:ext uri="{FF2B5EF4-FFF2-40B4-BE49-F238E27FC236}">
                    <a16:creationId xmlns:a16="http://schemas.microsoft.com/office/drawing/2014/main" id="{BC4E8CA9-ACF5-42CB-B567-32FD6F694EC2}"/>
                  </a:ext>
                </a:extLst>
              </p:cNvPr>
              <p:cNvSpPr/>
              <p:nvPr/>
            </p:nvSpPr>
            <p:spPr>
              <a:xfrm>
                <a:off x="7833154" y="2849033"/>
                <a:ext cx="3015141" cy="400110"/>
              </a:xfrm>
              <a:prstGeom prst="rect">
                <a:avLst/>
              </a:prstGeom>
            </p:spPr>
            <p:txBody>
              <a:bodyPr wrap="square">
                <a:spAutoFit/>
              </a:bodyPr>
              <a:lstStyle/>
              <a:p>
                <a:pPr>
                  <a:defRPr/>
                </a:pPr>
                <a:r>
                  <a:rPr lang="zh-CN" altLang="en-US" sz="2000" b="1" spc="300" noProof="1">
                    <a:solidFill>
                      <a:schemeClr val="tx2">
                        <a:lumMod val="50000"/>
                      </a:schemeClr>
                    </a:solidFill>
                    <a:latin typeface="微软雅黑" panose="020B0503020204020204" pitchFamily="34" charset="-122"/>
                    <a:ea typeface="微软雅黑" panose="020B0503020204020204" pitchFamily="34" charset="-122"/>
                    <a:sym typeface="Arial" panose="020B0604020202020204" pitchFamily="34" charset="0"/>
                  </a:rPr>
                  <a:t>加入文字描述</a:t>
                </a:r>
                <a:r>
                  <a:rPr lang="en-US" altLang="zh-CN" sz="1200" spc="300" noProof="1">
                    <a:solidFill>
                      <a:schemeClr val="tx2">
                        <a:lumMod val="50000"/>
                      </a:schemeClr>
                    </a:solidFill>
                    <a:latin typeface="微软雅黑" panose="020B0503020204020204" pitchFamily="34" charset="-122"/>
                    <a:ea typeface="微软雅黑" panose="020B0503020204020204" pitchFamily="34" charset="-122"/>
                    <a:sym typeface="Arial" panose="020B0604020202020204" pitchFamily="34" charset="0"/>
                  </a:rPr>
                  <a:t>Add text</a:t>
                </a:r>
                <a:endParaRPr lang="zh-CN" altLang="en-US" sz="1050" spc="300" noProof="1">
                  <a:solidFill>
                    <a:schemeClr val="tx2">
                      <a:lumMod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spTree>
    <p:extLst>
      <p:ext uri="{BB962C8B-B14F-4D97-AF65-F5344CB8AC3E}">
        <p14:creationId xmlns:p14="http://schemas.microsoft.com/office/powerpoint/2010/main" val="80480406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barn(inVertical)">
                                      <p:cBhvr>
                                        <p:cTn id="7" dur="750"/>
                                        <p:tgtEl>
                                          <p:spTgt spid="26"/>
                                        </p:tgtEl>
                                      </p:cBhvr>
                                    </p:animEffect>
                                  </p:childTnLst>
                                </p:cTn>
                              </p:par>
                            </p:childTnLst>
                          </p:cTn>
                        </p:par>
                        <p:par>
                          <p:cTn id="8" fill="hold">
                            <p:stCondLst>
                              <p:cond delay="750"/>
                            </p:stCondLst>
                            <p:childTnLst>
                              <p:par>
                                <p:cTn id="9" presetID="47" presetClass="entr" presetSubtype="0" fill="hold"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fade">
                                      <p:cBhvr>
                                        <p:cTn id="11" dur="750"/>
                                        <p:tgtEl>
                                          <p:spTgt spid="27"/>
                                        </p:tgtEl>
                                      </p:cBhvr>
                                    </p:animEffect>
                                    <p:anim calcmode="lin" valueType="num">
                                      <p:cBhvr>
                                        <p:cTn id="12" dur="750" fill="hold"/>
                                        <p:tgtEl>
                                          <p:spTgt spid="27"/>
                                        </p:tgtEl>
                                        <p:attrNameLst>
                                          <p:attrName>ppt_x</p:attrName>
                                        </p:attrNameLst>
                                      </p:cBhvr>
                                      <p:tavLst>
                                        <p:tav tm="0">
                                          <p:val>
                                            <p:strVal val="#ppt_x"/>
                                          </p:val>
                                        </p:tav>
                                        <p:tav tm="100000">
                                          <p:val>
                                            <p:strVal val="#ppt_x"/>
                                          </p:val>
                                        </p:tav>
                                      </p:tavLst>
                                    </p:anim>
                                    <p:anim calcmode="lin" valueType="num">
                                      <p:cBhvr>
                                        <p:cTn id="13" dur="750" fill="hold"/>
                                        <p:tgtEl>
                                          <p:spTgt spid="27"/>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7" presetClass="entr" presetSubtype="0" fill="hold" nodeType="afterEffect">
                                  <p:stCondLst>
                                    <p:cond delay="0"/>
                                  </p:stCondLst>
                                  <p:childTnLst>
                                    <p:set>
                                      <p:cBhvr>
                                        <p:cTn id="16" dur="1" fill="hold">
                                          <p:stCondLst>
                                            <p:cond delay="0"/>
                                          </p:stCondLst>
                                        </p:cTn>
                                        <p:tgtEl>
                                          <p:spTgt spid="43"/>
                                        </p:tgtEl>
                                        <p:attrNameLst>
                                          <p:attrName>style.visibility</p:attrName>
                                        </p:attrNameLst>
                                      </p:cBhvr>
                                      <p:to>
                                        <p:strVal val="visible"/>
                                      </p:to>
                                    </p:set>
                                    <p:animEffect transition="in" filter="fade">
                                      <p:cBhvr>
                                        <p:cTn id="17" dur="1000"/>
                                        <p:tgtEl>
                                          <p:spTgt spid="43"/>
                                        </p:tgtEl>
                                      </p:cBhvr>
                                    </p:animEffect>
                                    <p:anim calcmode="lin" valueType="num">
                                      <p:cBhvr>
                                        <p:cTn id="18" dur="1000" fill="hold"/>
                                        <p:tgtEl>
                                          <p:spTgt spid="43"/>
                                        </p:tgtEl>
                                        <p:attrNameLst>
                                          <p:attrName>ppt_x</p:attrName>
                                        </p:attrNameLst>
                                      </p:cBhvr>
                                      <p:tavLst>
                                        <p:tav tm="0">
                                          <p:val>
                                            <p:strVal val="#ppt_x"/>
                                          </p:val>
                                        </p:tav>
                                        <p:tav tm="100000">
                                          <p:val>
                                            <p:strVal val="#ppt_x"/>
                                          </p:val>
                                        </p:tav>
                                      </p:tavLst>
                                    </p:anim>
                                    <p:anim calcmode="lin" valueType="num">
                                      <p:cBhvr>
                                        <p:cTn id="19" dur="1000" fill="hold"/>
                                        <p:tgtEl>
                                          <p:spTgt spid="43"/>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2" presetClass="entr" presetSubtype="8"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0-#ppt_w/2"/>
                                          </p:val>
                                        </p:tav>
                                        <p:tav tm="100000">
                                          <p:val>
                                            <p:strVal val="#ppt_x"/>
                                          </p:val>
                                        </p:tav>
                                      </p:tavLst>
                                    </p:anim>
                                    <p:anim calcmode="lin" valueType="num">
                                      <p:cBhvr additive="base">
                                        <p:cTn id="24" dur="500" fill="hold"/>
                                        <p:tgtEl>
                                          <p:spTgt spid="8"/>
                                        </p:tgtEl>
                                        <p:attrNameLst>
                                          <p:attrName>ppt_y</p:attrName>
                                        </p:attrNameLst>
                                      </p:cBhvr>
                                      <p:tavLst>
                                        <p:tav tm="0">
                                          <p:val>
                                            <p:strVal val="#ppt_y"/>
                                          </p:val>
                                        </p:tav>
                                        <p:tav tm="100000">
                                          <p:val>
                                            <p:strVal val="#ppt_y"/>
                                          </p:val>
                                        </p:tav>
                                      </p:tavLst>
                                    </p:anim>
                                  </p:childTnLst>
                                </p:cTn>
                              </p:par>
                            </p:childTnLst>
                          </p:cTn>
                        </p:par>
                        <p:par>
                          <p:cTn id="25" fill="hold">
                            <p:stCondLst>
                              <p:cond delay="3000"/>
                            </p:stCondLst>
                            <p:childTnLst>
                              <p:par>
                                <p:cTn id="26" presetID="2" presetClass="entr" presetSubtype="8" fill="hold" nodeType="afterEffect">
                                  <p:stCondLst>
                                    <p:cond delay="0"/>
                                  </p:stCondLst>
                                  <p:childTnLst>
                                    <p:set>
                                      <p:cBhvr>
                                        <p:cTn id="27" dur="1" fill="hold">
                                          <p:stCondLst>
                                            <p:cond delay="0"/>
                                          </p:stCondLst>
                                        </p:cTn>
                                        <p:tgtEl>
                                          <p:spTgt spid="56"/>
                                        </p:tgtEl>
                                        <p:attrNameLst>
                                          <p:attrName>style.visibility</p:attrName>
                                        </p:attrNameLst>
                                      </p:cBhvr>
                                      <p:to>
                                        <p:strVal val="visible"/>
                                      </p:to>
                                    </p:set>
                                    <p:anim calcmode="lin" valueType="num">
                                      <p:cBhvr additive="base">
                                        <p:cTn id="28" dur="500" fill="hold"/>
                                        <p:tgtEl>
                                          <p:spTgt spid="56"/>
                                        </p:tgtEl>
                                        <p:attrNameLst>
                                          <p:attrName>ppt_x</p:attrName>
                                        </p:attrNameLst>
                                      </p:cBhvr>
                                      <p:tavLst>
                                        <p:tav tm="0">
                                          <p:val>
                                            <p:strVal val="0-#ppt_w/2"/>
                                          </p:val>
                                        </p:tav>
                                        <p:tav tm="100000">
                                          <p:val>
                                            <p:strVal val="#ppt_x"/>
                                          </p:val>
                                        </p:tav>
                                      </p:tavLst>
                                    </p:anim>
                                    <p:anim calcmode="lin" valueType="num">
                                      <p:cBhvr additive="base">
                                        <p:cTn id="29" dur="500" fill="hold"/>
                                        <p:tgtEl>
                                          <p:spTgt spid="56"/>
                                        </p:tgtEl>
                                        <p:attrNameLst>
                                          <p:attrName>ppt_y</p:attrName>
                                        </p:attrNameLst>
                                      </p:cBhvr>
                                      <p:tavLst>
                                        <p:tav tm="0">
                                          <p:val>
                                            <p:strVal val="#ppt_y"/>
                                          </p:val>
                                        </p:tav>
                                        <p:tav tm="100000">
                                          <p:val>
                                            <p:strVal val="#ppt_y"/>
                                          </p:val>
                                        </p:tav>
                                      </p:tavLst>
                                    </p:anim>
                                  </p:childTnLst>
                                </p:cTn>
                              </p:par>
                            </p:childTnLst>
                          </p:cTn>
                        </p:par>
                        <p:par>
                          <p:cTn id="30" fill="hold">
                            <p:stCondLst>
                              <p:cond delay="3500"/>
                            </p:stCondLst>
                            <p:childTnLst>
                              <p:par>
                                <p:cTn id="31" presetID="2" presetClass="entr" presetSubtype="8" fill="hold" nodeType="afterEffect">
                                  <p:stCondLst>
                                    <p:cond delay="0"/>
                                  </p:stCondLst>
                                  <p:childTnLst>
                                    <p:set>
                                      <p:cBhvr>
                                        <p:cTn id="32" dur="1" fill="hold">
                                          <p:stCondLst>
                                            <p:cond delay="0"/>
                                          </p:stCondLst>
                                        </p:cTn>
                                        <p:tgtEl>
                                          <p:spTgt spid="66"/>
                                        </p:tgtEl>
                                        <p:attrNameLst>
                                          <p:attrName>style.visibility</p:attrName>
                                        </p:attrNameLst>
                                      </p:cBhvr>
                                      <p:to>
                                        <p:strVal val="visible"/>
                                      </p:to>
                                    </p:set>
                                    <p:anim calcmode="lin" valueType="num">
                                      <p:cBhvr additive="base">
                                        <p:cTn id="33" dur="500" fill="hold"/>
                                        <p:tgtEl>
                                          <p:spTgt spid="66"/>
                                        </p:tgtEl>
                                        <p:attrNameLst>
                                          <p:attrName>ppt_x</p:attrName>
                                        </p:attrNameLst>
                                      </p:cBhvr>
                                      <p:tavLst>
                                        <p:tav tm="0">
                                          <p:val>
                                            <p:strVal val="0-#ppt_w/2"/>
                                          </p:val>
                                        </p:tav>
                                        <p:tav tm="100000">
                                          <p:val>
                                            <p:strVal val="#ppt_x"/>
                                          </p:val>
                                        </p:tav>
                                      </p:tavLst>
                                    </p:anim>
                                    <p:anim calcmode="lin" valueType="num">
                                      <p:cBhvr additive="base">
                                        <p:cTn id="34" dur="500" fill="hold"/>
                                        <p:tgtEl>
                                          <p:spTgt spid="66"/>
                                        </p:tgtEl>
                                        <p:attrNameLst>
                                          <p:attrName>ppt_y</p:attrName>
                                        </p:attrNameLst>
                                      </p:cBhvr>
                                      <p:tavLst>
                                        <p:tav tm="0">
                                          <p:val>
                                            <p:strVal val="#ppt_y"/>
                                          </p:val>
                                        </p:tav>
                                        <p:tav tm="100000">
                                          <p:val>
                                            <p:strVal val="#ppt_y"/>
                                          </p:val>
                                        </p:tav>
                                      </p:tavLst>
                                    </p:anim>
                                  </p:childTnLst>
                                </p:cTn>
                              </p:par>
                            </p:childTnLst>
                          </p:cTn>
                        </p:par>
                        <p:par>
                          <p:cTn id="35" fill="hold">
                            <p:stCondLst>
                              <p:cond delay="4000"/>
                            </p:stCondLst>
                            <p:childTnLst>
                              <p:par>
                                <p:cTn id="36" presetID="2" presetClass="entr" presetSubtype="8" fill="hold" nodeType="afterEffect">
                                  <p:stCondLst>
                                    <p:cond delay="0"/>
                                  </p:stCondLst>
                                  <p:childTnLst>
                                    <p:set>
                                      <p:cBhvr>
                                        <p:cTn id="37" dur="1" fill="hold">
                                          <p:stCondLst>
                                            <p:cond delay="0"/>
                                          </p:stCondLst>
                                        </p:cTn>
                                        <p:tgtEl>
                                          <p:spTgt spid="61"/>
                                        </p:tgtEl>
                                        <p:attrNameLst>
                                          <p:attrName>style.visibility</p:attrName>
                                        </p:attrNameLst>
                                      </p:cBhvr>
                                      <p:to>
                                        <p:strVal val="visible"/>
                                      </p:to>
                                    </p:set>
                                    <p:anim calcmode="lin" valueType="num">
                                      <p:cBhvr additive="base">
                                        <p:cTn id="38" dur="500" fill="hold"/>
                                        <p:tgtEl>
                                          <p:spTgt spid="61"/>
                                        </p:tgtEl>
                                        <p:attrNameLst>
                                          <p:attrName>ppt_x</p:attrName>
                                        </p:attrNameLst>
                                      </p:cBhvr>
                                      <p:tavLst>
                                        <p:tav tm="0">
                                          <p:val>
                                            <p:strVal val="0-#ppt_w/2"/>
                                          </p:val>
                                        </p:tav>
                                        <p:tav tm="100000">
                                          <p:val>
                                            <p:strVal val="#ppt_x"/>
                                          </p:val>
                                        </p:tav>
                                      </p:tavLst>
                                    </p:anim>
                                    <p:anim calcmode="lin" valueType="num">
                                      <p:cBhvr additive="base">
                                        <p:cTn id="39" dur="500" fill="hold"/>
                                        <p:tgtEl>
                                          <p:spTgt spid="6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图片 17">
            <a:extLst>
              <a:ext uri="{FF2B5EF4-FFF2-40B4-BE49-F238E27FC236}">
                <a16:creationId xmlns:a16="http://schemas.microsoft.com/office/drawing/2014/main" id="{56DD0A71-D402-4D5A-B261-20BDDDCD45B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240"/>
            <a:ext cx="12190413" cy="6857107"/>
          </a:xfrm>
          <a:prstGeom prst="rect">
            <a:avLst/>
          </a:prstGeom>
        </p:spPr>
      </p:pic>
      <p:pic>
        <p:nvPicPr>
          <p:cNvPr id="19" name="图片 18">
            <a:extLst>
              <a:ext uri="{FF2B5EF4-FFF2-40B4-BE49-F238E27FC236}">
                <a16:creationId xmlns:a16="http://schemas.microsoft.com/office/drawing/2014/main" id="{FC737E96-D785-45FB-8F6F-DDB4BA9A265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241"/>
            <a:ext cx="3734664" cy="6859588"/>
          </a:xfrm>
          <a:prstGeom prst="rect">
            <a:avLst/>
          </a:prstGeom>
        </p:spPr>
      </p:pic>
      <p:grpSp>
        <p:nvGrpSpPr>
          <p:cNvPr id="20" name="组合 19">
            <a:extLst>
              <a:ext uri="{FF2B5EF4-FFF2-40B4-BE49-F238E27FC236}">
                <a16:creationId xmlns:a16="http://schemas.microsoft.com/office/drawing/2014/main" id="{E2EB292F-F152-48AC-9FEF-48FC4ABA383D}"/>
              </a:ext>
            </a:extLst>
          </p:cNvPr>
          <p:cNvGrpSpPr/>
          <p:nvPr/>
        </p:nvGrpSpPr>
        <p:grpSpPr>
          <a:xfrm>
            <a:off x="6822529" y="2718157"/>
            <a:ext cx="3857513" cy="523403"/>
            <a:chOff x="6990782" y="2801145"/>
            <a:chExt cx="3857513" cy="523403"/>
          </a:xfrm>
        </p:grpSpPr>
        <p:sp>
          <p:nvSpPr>
            <p:cNvPr id="21" name="椭圆 20">
              <a:extLst>
                <a:ext uri="{FF2B5EF4-FFF2-40B4-BE49-F238E27FC236}">
                  <a16:creationId xmlns:a16="http://schemas.microsoft.com/office/drawing/2014/main" id="{866A4163-D6CA-4AB7-8F6E-073315EB2575}"/>
                </a:ext>
              </a:extLst>
            </p:cNvPr>
            <p:cNvSpPr/>
            <p:nvPr/>
          </p:nvSpPr>
          <p:spPr>
            <a:xfrm>
              <a:off x="6990782" y="2801145"/>
              <a:ext cx="525195" cy="523403"/>
            </a:xfrm>
            <a:prstGeom prst="ellipse">
              <a:avLst/>
            </a:prstGeom>
            <a:solidFill>
              <a:schemeClr val="tx2">
                <a:lumMod val="50000"/>
              </a:schemeClr>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000" noProof="1">
                  <a:solidFill>
                    <a:schemeClr val="bg1"/>
                  </a:solidFill>
                  <a:latin typeface="微软雅黑" panose="020B0503020204020204" pitchFamily="34" charset="-122"/>
                  <a:ea typeface="微软雅黑" panose="020B0503020204020204" pitchFamily="34" charset="-122"/>
                </a:rPr>
                <a:t>1</a:t>
              </a:r>
              <a:endParaRPr lang="zh-CN" altLang="en-US" sz="2000" noProof="1">
                <a:solidFill>
                  <a:schemeClr val="bg1"/>
                </a:solidFill>
                <a:latin typeface="微软雅黑" panose="020B0503020204020204" pitchFamily="34" charset="-122"/>
                <a:ea typeface="微软雅黑" panose="020B0503020204020204" pitchFamily="34" charset="-122"/>
              </a:endParaRPr>
            </a:p>
          </p:txBody>
        </p:sp>
        <p:grpSp>
          <p:nvGrpSpPr>
            <p:cNvPr id="22" name="组合 21">
              <a:extLst>
                <a:ext uri="{FF2B5EF4-FFF2-40B4-BE49-F238E27FC236}">
                  <a16:creationId xmlns:a16="http://schemas.microsoft.com/office/drawing/2014/main" id="{D1D551E8-9EB0-4405-9193-743C9F08B2B3}"/>
                </a:ext>
              </a:extLst>
            </p:cNvPr>
            <p:cNvGrpSpPr/>
            <p:nvPr/>
          </p:nvGrpSpPr>
          <p:grpSpPr>
            <a:xfrm>
              <a:off x="7636559" y="2801145"/>
              <a:ext cx="3211736" cy="523403"/>
              <a:chOff x="7636559" y="2801145"/>
              <a:chExt cx="3211736" cy="523403"/>
            </a:xfrm>
          </p:grpSpPr>
          <p:sp>
            <p:nvSpPr>
              <p:cNvPr id="23" name="矩形: 圆角 22">
                <a:extLst>
                  <a:ext uri="{FF2B5EF4-FFF2-40B4-BE49-F238E27FC236}">
                    <a16:creationId xmlns:a16="http://schemas.microsoft.com/office/drawing/2014/main" id="{7001A4FE-A416-4142-914F-E3929274C010}"/>
                  </a:ext>
                </a:extLst>
              </p:cNvPr>
              <p:cNvSpPr/>
              <p:nvPr/>
            </p:nvSpPr>
            <p:spPr>
              <a:xfrm>
                <a:off x="7636559" y="2801145"/>
                <a:ext cx="3211736" cy="523403"/>
              </a:xfrm>
              <a:prstGeom prst="roundRect">
                <a:avLst>
                  <a:gd name="adj" fmla="val 50000"/>
                </a:avLst>
              </a:prstGeom>
              <a:solidFill>
                <a:schemeClr val="tx2">
                  <a:lumMod val="50000"/>
                </a:schemeClr>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5" name="矩形 24">
                <a:extLst>
                  <a:ext uri="{FF2B5EF4-FFF2-40B4-BE49-F238E27FC236}">
                    <a16:creationId xmlns:a16="http://schemas.microsoft.com/office/drawing/2014/main" id="{6920053F-2C0F-4ED9-A1F6-3DD3EBB2034A}"/>
                  </a:ext>
                </a:extLst>
              </p:cNvPr>
              <p:cNvSpPr/>
              <p:nvPr/>
            </p:nvSpPr>
            <p:spPr>
              <a:xfrm>
                <a:off x="7833154" y="2849033"/>
                <a:ext cx="3015141" cy="400110"/>
              </a:xfrm>
              <a:prstGeom prst="rect">
                <a:avLst/>
              </a:prstGeom>
            </p:spPr>
            <p:txBody>
              <a:bodyPr wrap="square">
                <a:spAutoFit/>
              </a:bodyPr>
              <a:lstStyle/>
              <a:p>
                <a:pPr>
                  <a:defRPr/>
                </a:pPr>
                <a:r>
                  <a:rPr lang="zh-CN" altLang="en-US" sz="2000" b="1" spc="300" noProof="1">
                    <a:solidFill>
                      <a:schemeClr val="bg1"/>
                    </a:solidFill>
                    <a:latin typeface="微软雅黑" panose="020B0503020204020204" pitchFamily="34" charset="-122"/>
                    <a:ea typeface="微软雅黑" panose="020B0503020204020204" pitchFamily="34" charset="-122"/>
                    <a:sym typeface="Arial" panose="020B0604020202020204" pitchFamily="34" charset="0"/>
                  </a:rPr>
                  <a:t>加入文字描述</a:t>
                </a:r>
                <a:r>
                  <a:rPr lang="en-US" altLang="zh-CN" sz="1200" spc="300" noProof="1">
                    <a:solidFill>
                      <a:schemeClr val="bg1"/>
                    </a:solidFill>
                    <a:latin typeface="微软雅黑" panose="020B0503020204020204" pitchFamily="34" charset="-122"/>
                    <a:ea typeface="微软雅黑" panose="020B0503020204020204" pitchFamily="34" charset="-122"/>
                    <a:sym typeface="Arial" panose="020B0604020202020204" pitchFamily="34" charset="0"/>
                  </a:rPr>
                  <a:t>Add text</a:t>
                </a:r>
                <a:endParaRPr lang="zh-CN" altLang="en-US" sz="1050" spc="300" noProof="1">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grpSp>
        <p:nvGrpSpPr>
          <p:cNvPr id="26" name="组合 25">
            <a:extLst>
              <a:ext uri="{FF2B5EF4-FFF2-40B4-BE49-F238E27FC236}">
                <a16:creationId xmlns:a16="http://schemas.microsoft.com/office/drawing/2014/main" id="{37B1C9DF-BA75-40D8-8808-9A4A78BE11F7}"/>
              </a:ext>
            </a:extLst>
          </p:cNvPr>
          <p:cNvGrpSpPr>
            <a:grpSpLocks/>
          </p:cNvGrpSpPr>
          <p:nvPr/>
        </p:nvGrpSpPr>
        <p:grpSpPr bwMode="auto">
          <a:xfrm>
            <a:off x="8119268" y="-1241"/>
            <a:ext cx="1322709" cy="1899456"/>
            <a:chOff x="5663114" y="393780"/>
            <a:chExt cx="865773" cy="2122993"/>
          </a:xfrm>
        </p:grpSpPr>
        <p:sp>
          <p:nvSpPr>
            <p:cNvPr id="27" name="矩形 26">
              <a:extLst>
                <a:ext uri="{FF2B5EF4-FFF2-40B4-BE49-F238E27FC236}">
                  <a16:creationId xmlns:a16="http://schemas.microsoft.com/office/drawing/2014/main" id="{716EE3A8-1E72-4356-A55C-BF3D6CB19D82}"/>
                </a:ext>
              </a:extLst>
            </p:cNvPr>
            <p:cNvSpPr/>
            <p:nvPr/>
          </p:nvSpPr>
          <p:spPr>
            <a:xfrm>
              <a:off x="5663114" y="393780"/>
              <a:ext cx="865773" cy="2122993"/>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32" name="矩形 33">
              <a:extLst>
                <a:ext uri="{FF2B5EF4-FFF2-40B4-BE49-F238E27FC236}">
                  <a16:creationId xmlns:a16="http://schemas.microsoft.com/office/drawing/2014/main" id="{DAB9F828-C881-4747-940A-7BB3F6E01628}"/>
                </a:ext>
              </a:extLst>
            </p:cNvPr>
            <p:cNvSpPr>
              <a:spLocks noChangeArrowheads="1"/>
            </p:cNvSpPr>
            <p:nvPr/>
          </p:nvSpPr>
          <p:spPr bwMode="auto">
            <a:xfrm>
              <a:off x="5874401" y="715795"/>
              <a:ext cx="443198" cy="1479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wrap="none">
              <a:spAutoFit/>
            </a:bodyPr>
            <a:lstStyle/>
            <a:p>
              <a:pPr algn="ctr"/>
              <a:r>
                <a:rPr lang="zh-CN" altLang="en-US" sz="3200" dirty="0">
                  <a:solidFill>
                    <a:schemeClr val="bg1"/>
                  </a:solidFill>
                  <a:latin typeface="微软雅黑" panose="020B0503020204020204" pitchFamily="34" charset="-122"/>
                  <a:ea typeface="微软雅黑" panose="020B0503020204020204" pitchFamily="34" charset="-122"/>
                </a:rPr>
                <a:t>第一章</a:t>
              </a:r>
            </a:p>
          </p:txBody>
        </p:sp>
      </p:grpSp>
      <p:grpSp>
        <p:nvGrpSpPr>
          <p:cNvPr id="33" name="组合 32">
            <a:extLst>
              <a:ext uri="{FF2B5EF4-FFF2-40B4-BE49-F238E27FC236}">
                <a16:creationId xmlns:a16="http://schemas.microsoft.com/office/drawing/2014/main" id="{3FF611E1-A6A4-40AA-A66B-7ECEA1FC237C}"/>
              </a:ext>
            </a:extLst>
          </p:cNvPr>
          <p:cNvGrpSpPr/>
          <p:nvPr/>
        </p:nvGrpSpPr>
        <p:grpSpPr>
          <a:xfrm>
            <a:off x="6822529" y="3544793"/>
            <a:ext cx="3857513" cy="523403"/>
            <a:chOff x="6990782" y="2801145"/>
            <a:chExt cx="3857513" cy="523403"/>
          </a:xfrm>
        </p:grpSpPr>
        <p:sp>
          <p:nvSpPr>
            <p:cNvPr id="34" name="椭圆 33">
              <a:extLst>
                <a:ext uri="{FF2B5EF4-FFF2-40B4-BE49-F238E27FC236}">
                  <a16:creationId xmlns:a16="http://schemas.microsoft.com/office/drawing/2014/main" id="{E389B46F-D8E5-4B09-97B9-924E3DC0DD4D}"/>
                </a:ext>
              </a:extLst>
            </p:cNvPr>
            <p:cNvSpPr/>
            <p:nvPr/>
          </p:nvSpPr>
          <p:spPr>
            <a:xfrm>
              <a:off x="6990782" y="2801145"/>
              <a:ext cx="525195" cy="523403"/>
            </a:xfrm>
            <a:prstGeom prst="ellipse">
              <a:avLst/>
            </a:prstGeom>
            <a:no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000" noProof="1">
                  <a:solidFill>
                    <a:schemeClr val="tx2">
                      <a:lumMod val="50000"/>
                    </a:schemeClr>
                  </a:solidFill>
                  <a:latin typeface="微软雅黑" panose="020B0503020204020204" pitchFamily="34" charset="-122"/>
                  <a:ea typeface="微软雅黑" panose="020B0503020204020204" pitchFamily="34" charset="-122"/>
                </a:rPr>
                <a:t>2</a:t>
              </a:r>
              <a:endParaRPr lang="zh-CN" altLang="en-US" sz="2000" noProof="1">
                <a:solidFill>
                  <a:schemeClr val="tx2">
                    <a:lumMod val="50000"/>
                  </a:schemeClr>
                </a:solidFill>
                <a:latin typeface="微软雅黑" panose="020B0503020204020204" pitchFamily="34" charset="-122"/>
                <a:ea typeface="微软雅黑" panose="020B0503020204020204" pitchFamily="34" charset="-122"/>
              </a:endParaRPr>
            </a:p>
          </p:txBody>
        </p:sp>
        <p:grpSp>
          <p:nvGrpSpPr>
            <p:cNvPr id="35" name="组合 34">
              <a:extLst>
                <a:ext uri="{FF2B5EF4-FFF2-40B4-BE49-F238E27FC236}">
                  <a16:creationId xmlns:a16="http://schemas.microsoft.com/office/drawing/2014/main" id="{55B2355B-2222-46DF-8DB9-DD0160084E27}"/>
                </a:ext>
              </a:extLst>
            </p:cNvPr>
            <p:cNvGrpSpPr/>
            <p:nvPr/>
          </p:nvGrpSpPr>
          <p:grpSpPr>
            <a:xfrm>
              <a:off x="7636559" y="2801145"/>
              <a:ext cx="3211736" cy="523403"/>
              <a:chOff x="7636559" y="2801145"/>
              <a:chExt cx="3211736" cy="523403"/>
            </a:xfrm>
          </p:grpSpPr>
          <p:sp>
            <p:nvSpPr>
              <p:cNvPr id="36" name="矩形: 圆角 35">
                <a:extLst>
                  <a:ext uri="{FF2B5EF4-FFF2-40B4-BE49-F238E27FC236}">
                    <a16:creationId xmlns:a16="http://schemas.microsoft.com/office/drawing/2014/main" id="{E25226DB-929C-4756-B62D-5705902979AB}"/>
                  </a:ext>
                </a:extLst>
              </p:cNvPr>
              <p:cNvSpPr/>
              <p:nvPr/>
            </p:nvSpPr>
            <p:spPr>
              <a:xfrm>
                <a:off x="7636559" y="2801145"/>
                <a:ext cx="3211736" cy="523403"/>
              </a:xfrm>
              <a:prstGeom prst="roundRect">
                <a:avLst>
                  <a:gd name="adj" fmla="val 50000"/>
                </a:avLst>
              </a:prstGeom>
              <a:no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a:extLst>
                  <a:ext uri="{FF2B5EF4-FFF2-40B4-BE49-F238E27FC236}">
                    <a16:creationId xmlns:a16="http://schemas.microsoft.com/office/drawing/2014/main" id="{96A87158-EE63-4504-90E0-C93F73D205FB}"/>
                  </a:ext>
                </a:extLst>
              </p:cNvPr>
              <p:cNvSpPr/>
              <p:nvPr/>
            </p:nvSpPr>
            <p:spPr>
              <a:xfrm>
                <a:off x="7833154" y="2849033"/>
                <a:ext cx="3015141" cy="400110"/>
              </a:xfrm>
              <a:prstGeom prst="rect">
                <a:avLst/>
              </a:prstGeom>
            </p:spPr>
            <p:txBody>
              <a:bodyPr wrap="square">
                <a:spAutoFit/>
              </a:bodyPr>
              <a:lstStyle/>
              <a:p>
                <a:pPr>
                  <a:defRPr/>
                </a:pPr>
                <a:r>
                  <a:rPr lang="zh-CN" altLang="en-US" sz="2000" b="1" spc="300" noProof="1">
                    <a:solidFill>
                      <a:schemeClr val="tx2">
                        <a:lumMod val="50000"/>
                      </a:schemeClr>
                    </a:solidFill>
                    <a:latin typeface="微软雅黑" panose="020B0503020204020204" pitchFamily="34" charset="-122"/>
                    <a:ea typeface="微软雅黑" panose="020B0503020204020204" pitchFamily="34" charset="-122"/>
                    <a:sym typeface="Arial" panose="020B0604020202020204" pitchFamily="34" charset="0"/>
                  </a:rPr>
                  <a:t>加入文字描述</a:t>
                </a:r>
                <a:r>
                  <a:rPr lang="en-US" altLang="zh-CN" sz="1200" spc="300" noProof="1">
                    <a:solidFill>
                      <a:schemeClr val="tx2">
                        <a:lumMod val="50000"/>
                      </a:schemeClr>
                    </a:solidFill>
                    <a:latin typeface="微软雅黑" panose="020B0503020204020204" pitchFamily="34" charset="-122"/>
                    <a:ea typeface="微软雅黑" panose="020B0503020204020204" pitchFamily="34" charset="-122"/>
                    <a:sym typeface="Arial" panose="020B0604020202020204" pitchFamily="34" charset="0"/>
                  </a:rPr>
                  <a:t>Add text</a:t>
                </a:r>
                <a:endParaRPr lang="zh-CN" altLang="en-US" sz="1050" spc="300" noProof="1">
                  <a:solidFill>
                    <a:schemeClr val="tx2">
                      <a:lumMod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grpSp>
        <p:nvGrpSpPr>
          <p:cNvPr id="38" name="组合 37">
            <a:extLst>
              <a:ext uri="{FF2B5EF4-FFF2-40B4-BE49-F238E27FC236}">
                <a16:creationId xmlns:a16="http://schemas.microsoft.com/office/drawing/2014/main" id="{CD385D5F-3EF7-4AE9-BDAE-B6CD460718F1}"/>
              </a:ext>
            </a:extLst>
          </p:cNvPr>
          <p:cNvGrpSpPr/>
          <p:nvPr/>
        </p:nvGrpSpPr>
        <p:grpSpPr>
          <a:xfrm>
            <a:off x="6822529" y="5198066"/>
            <a:ext cx="3857513" cy="523403"/>
            <a:chOff x="6990782" y="2801145"/>
            <a:chExt cx="3857513" cy="523403"/>
          </a:xfrm>
        </p:grpSpPr>
        <p:sp>
          <p:nvSpPr>
            <p:cNvPr id="39" name="椭圆 38">
              <a:extLst>
                <a:ext uri="{FF2B5EF4-FFF2-40B4-BE49-F238E27FC236}">
                  <a16:creationId xmlns:a16="http://schemas.microsoft.com/office/drawing/2014/main" id="{31F3C159-F0BB-4CEB-89FA-A60B91C4105B}"/>
                </a:ext>
              </a:extLst>
            </p:cNvPr>
            <p:cNvSpPr/>
            <p:nvPr/>
          </p:nvSpPr>
          <p:spPr>
            <a:xfrm>
              <a:off x="6990782" y="2801145"/>
              <a:ext cx="525195" cy="523403"/>
            </a:xfrm>
            <a:prstGeom prst="ellipse">
              <a:avLst/>
            </a:prstGeom>
            <a:no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000" noProof="1">
                  <a:solidFill>
                    <a:schemeClr val="tx2">
                      <a:lumMod val="50000"/>
                    </a:schemeClr>
                  </a:solidFill>
                  <a:latin typeface="微软雅黑" panose="020B0503020204020204" pitchFamily="34" charset="-122"/>
                  <a:ea typeface="微软雅黑" panose="020B0503020204020204" pitchFamily="34" charset="-122"/>
                </a:rPr>
                <a:t>4</a:t>
              </a:r>
              <a:endParaRPr lang="zh-CN" altLang="en-US" sz="2000" noProof="1">
                <a:solidFill>
                  <a:schemeClr val="tx2">
                    <a:lumMod val="50000"/>
                  </a:schemeClr>
                </a:solidFill>
                <a:latin typeface="微软雅黑" panose="020B0503020204020204" pitchFamily="34" charset="-122"/>
                <a:ea typeface="微软雅黑" panose="020B0503020204020204" pitchFamily="34" charset="-122"/>
              </a:endParaRPr>
            </a:p>
          </p:txBody>
        </p:sp>
        <p:grpSp>
          <p:nvGrpSpPr>
            <p:cNvPr id="41" name="组合 40">
              <a:extLst>
                <a:ext uri="{FF2B5EF4-FFF2-40B4-BE49-F238E27FC236}">
                  <a16:creationId xmlns:a16="http://schemas.microsoft.com/office/drawing/2014/main" id="{EE7D7540-8FD4-49C6-933F-015A2E7FDE8A}"/>
                </a:ext>
              </a:extLst>
            </p:cNvPr>
            <p:cNvGrpSpPr/>
            <p:nvPr/>
          </p:nvGrpSpPr>
          <p:grpSpPr>
            <a:xfrm>
              <a:off x="7636559" y="2801145"/>
              <a:ext cx="3211736" cy="523403"/>
              <a:chOff x="7636559" y="2801145"/>
              <a:chExt cx="3211736" cy="523403"/>
            </a:xfrm>
          </p:grpSpPr>
          <p:sp>
            <p:nvSpPr>
              <p:cNvPr id="43" name="矩形: 圆角 42">
                <a:extLst>
                  <a:ext uri="{FF2B5EF4-FFF2-40B4-BE49-F238E27FC236}">
                    <a16:creationId xmlns:a16="http://schemas.microsoft.com/office/drawing/2014/main" id="{B280440F-14A0-4F1D-826C-57D59821E8F7}"/>
                  </a:ext>
                </a:extLst>
              </p:cNvPr>
              <p:cNvSpPr/>
              <p:nvPr/>
            </p:nvSpPr>
            <p:spPr>
              <a:xfrm>
                <a:off x="7636559" y="2801145"/>
                <a:ext cx="3211736" cy="523403"/>
              </a:xfrm>
              <a:prstGeom prst="roundRect">
                <a:avLst>
                  <a:gd name="adj" fmla="val 50000"/>
                </a:avLst>
              </a:prstGeom>
              <a:no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a:extLst>
                  <a:ext uri="{FF2B5EF4-FFF2-40B4-BE49-F238E27FC236}">
                    <a16:creationId xmlns:a16="http://schemas.microsoft.com/office/drawing/2014/main" id="{1F48AFB9-E6AC-497F-973D-63C5B7C6EFAD}"/>
                  </a:ext>
                </a:extLst>
              </p:cNvPr>
              <p:cNvSpPr/>
              <p:nvPr/>
            </p:nvSpPr>
            <p:spPr>
              <a:xfrm>
                <a:off x="7833154" y="2849033"/>
                <a:ext cx="3015141" cy="400110"/>
              </a:xfrm>
              <a:prstGeom prst="rect">
                <a:avLst/>
              </a:prstGeom>
            </p:spPr>
            <p:txBody>
              <a:bodyPr wrap="square">
                <a:spAutoFit/>
              </a:bodyPr>
              <a:lstStyle/>
              <a:p>
                <a:pPr>
                  <a:defRPr/>
                </a:pPr>
                <a:r>
                  <a:rPr lang="zh-CN" altLang="en-US" sz="2000" b="1" spc="300" noProof="1">
                    <a:solidFill>
                      <a:schemeClr val="tx2">
                        <a:lumMod val="50000"/>
                      </a:schemeClr>
                    </a:solidFill>
                    <a:latin typeface="微软雅黑" panose="020B0503020204020204" pitchFamily="34" charset="-122"/>
                    <a:ea typeface="微软雅黑" panose="020B0503020204020204" pitchFamily="34" charset="-122"/>
                    <a:sym typeface="Arial" panose="020B0604020202020204" pitchFamily="34" charset="0"/>
                  </a:rPr>
                  <a:t>加入文字描述</a:t>
                </a:r>
                <a:r>
                  <a:rPr lang="en-US" altLang="zh-CN" sz="1200" spc="300" noProof="1">
                    <a:solidFill>
                      <a:schemeClr val="tx2">
                        <a:lumMod val="50000"/>
                      </a:schemeClr>
                    </a:solidFill>
                    <a:latin typeface="微软雅黑" panose="020B0503020204020204" pitchFamily="34" charset="-122"/>
                    <a:ea typeface="微软雅黑" panose="020B0503020204020204" pitchFamily="34" charset="-122"/>
                    <a:sym typeface="Arial" panose="020B0604020202020204" pitchFamily="34" charset="0"/>
                  </a:rPr>
                  <a:t>Add text</a:t>
                </a:r>
                <a:endParaRPr lang="zh-CN" altLang="en-US" sz="1050" spc="300" noProof="1">
                  <a:solidFill>
                    <a:schemeClr val="tx2">
                      <a:lumMod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grpSp>
        <p:nvGrpSpPr>
          <p:cNvPr id="46" name="组合 45">
            <a:extLst>
              <a:ext uri="{FF2B5EF4-FFF2-40B4-BE49-F238E27FC236}">
                <a16:creationId xmlns:a16="http://schemas.microsoft.com/office/drawing/2014/main" id="{C5EED22B-C457-4A80-9074-9F240C53DD7F}"/>
              </a:ext>
            </a:extLst>
          </p:cNvPr>
          <p:cNvGrpSpPr/>
          <p:nvPr/>
        </p:nvGrpSpPr>
        <p:grpSpPr>
          <a:xfrm>
            <a:off x="6822529" y="4371429"/>
            <a:ext cx="3857513" cy="523403"/>
            <a:chOff x="6990782" y="2801145"/>
            <a:chExt cx="3857513" cy="523403"/>
          </a:xfrm>
        </p:grpSpPr>
        <p:sp>
          <p:nvSpPr>
            <p:cNvPr id="59" name="椭圆 58">
              <a:extLst>
                <a:ext uri="{FF2B5EF4-FFF2-40B4-BE49-F238E27FC236}">
                  <a16:creationId xmlns:a16="http://schemas.microsoft.com/office/drawing/2014/main" id="{D8E5C60C-A0F8-4804-917C-42CBECDDF862}"/>
                </a:ext>
              </a:extLst>
            </p:cNvPr>
            <p:cNvSpPr/>
            <p:nvPr/>
          </p:nvSpPr>
          <p:spPr>
            <a:xfrm>
              <a:off x="6990782" y="2801145"/>
              <a:ext cx="525195" cy="523403"/>
            </a:xfrm>
            <a:prstGeom prst="ellipse">
              <a:avLst/>
            </a:prstGeom>
            <a:no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000" noProof="1">
                  <a:solidFill>
                    <a:schemeClr val="tx2">
                      <a:lumMod val="50000"/>
                    </a:schemeClr>
                  </a:solidFill>
                  <a:latin typeface="微软雅黑" panose="020B0503020204020204" pitchFamily="34" charset="-122"/>
                  <a:ea typeface="微软雅黑" panose="020B0503020204020204" pitchFamily="34" charset="-122"/>
                </a:rPr>
                <a:t>3</a:t>
              </a:r>
              <a:endParaRPr lang="zh-CN" altLang="en-US" sz="2000" noProof="1">
                <a:solidFill>
                  <a:schemeClr val="tx2">
                    <a:lumMod val="50000"/>
                  </a:schemeClr>
                </a:solidFill>
                <a:latin typeface="微软雅黑" panose="020B0503020204020204" pitchFamily="34" charset="-122"/>
                <a:ea typeface="微软雅黑" panose="020B0503020204020204" pitchFamily="34" charset="-122"/>
              </a:endParaRPr>
            </a:p>
          </p:txBody>
        </p:sp>
        <p:grpSp>
          <p:nvGrpSpPr>
            <p:cNvPr id="60" name="组合 59">
              <a:extLst>
                <a:ext uri="{FF2B5EF4-FFF2-40B4-BE49-F238E27FC236}">
                  <a16:creationId xmlns:a16="http://schemas.microsoft.com/office/drawing/2014/main" id="{CFCF02E4-354E-439D-9250-537810C4B9AD}"/>
                </a:ext>
              </a:extLst>
            </p:cNvPr>
            <p:cNvGrpSpPr/>
            <p:nvPr/>
          </p:nvGrpSpPr>
          <p:grpSpPr>
            <a:xfrm>
              <a:off x="7636559" y="2801145"/>
              <a:ext cx="3211736" cy="523403"/>
              <a:chOff x="7636559" y="2801145"/>
              <a:chExt cx="3211736" cy="523403"/>
            </a:xfrm>
          </p:grpSpPr>
          <p:sp>
            <p:nvSpPr>
              <p:cNvPr id="61" name="矩形: 圆角 60">
                <a:extLst>
                  <a:ext uri="{FF2B5EF4-FFF2-40B4-BE49-F238E27FC236}">
                    <a16:creationId xmlns:a16="http://schemas.microsoft.com/office/drawing/2014/main" id="{CB0C7B05-D3E5-4631-B0E3-76E88DDC87EE}"/>
                  </a:ext>
                </a:extLst>
              </p:cNvPr>
              <p:cNvSpPr/>
              <p:nvPr/>
            </p:nvSpPr>
            <p:spPr>
              <a:xfrm>
                <a:off x="7636559" y="2801145"/>
                <a:ext cx="3211736" cy="523403"/>
              </a:xfrm>
              <a:prstGeom prst="roundRect">
                <a:avLst>
                  <a:gd name="adj" fmla="val 50000"/>
                </a:avLst>
              </a:prstGeom>
              <a:no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矩形 61">
                <a:extLst>
                  <a:ext uri="{FF2B5EF4-FFF2-40B4-BE49-F238E27FC236}">
                    <a16:creationId xmlns:a16="http://schemas.microsoft.com/office/drawing/2014/main" id="{7981BADE-2A40-4EF8-8375-6E25B793118F}"/>
                  </a:ext>
                </a:extLst>
              </p:cNvPr>
              <p:cNvSpPr/>
              <p:nvPr/>
            </p:nvSpPr>
            <p:spPr>
              <a:xfrm>
                <a:off x="7833154" y="2849033"/>
                <a:ext cx="3015141" cy="400110"/>
              </a:xfrm>
              <a:prstGeom prst="rect">
                <a:avLst/>
              </a:prstGeom>
            </p:spPr>
            <p:txBody>
              <a:bodyPr wrap="square">
                <a:spAutoFit/>
              </a:bodyPr>
              <a:lstStyle/>
              <a:p>
                <a:pPr>
                  <a:defRPr/>
                </a:pPr>
                <a:r>
                  <a:rPr lang="zh-CN" altLang="en-US" sz="2000" b="1" spc="300" noProof="1">
                    <a:solidFill>
                      <a:schemeClr val="tx2">
                        <a:lumMod val="50000"/>
                      </a:schemeClr>
                    </a:solidFill>
                    <a:latin typeface="微软雅黑" panose="020B0503020204020204" pitchFamily="34" charset="-122"/>
                    <a:ea typeface="微软雅黑" panose="020B0503020204020204" pitchFamily="34" charset="-122"/>
                    <a:sym typeface="Arial" panose="020B0604020202020204" pitchFamily="34" charset="0"/>
                  </a:rPr>
                  <a:t>加入文字描述</a:t>
                </a:r>
                <a:r>
                  <a:rPr lang="en-US" altLang="zh-CN" sz="1200" spc="300" noProof="1">
                    <a:solidFill>
                      <a:schemeClr val="tx2">
                        <a:lumMod val="50000"/>
                      </a:schemeClr>
                    </a:solidFill>
                    <a:latin typeface="微软雅黑" panose="020B0503020204020204" pitchFamily="34" charset="-122"/>
                    <a:ea typeface="微软雅黑" panose="020B0503020204020204" pitchFamily="34" charset="-122"/>
                    <a:sym typeface="Arial" panose="020B0604020202020204" pitchFamily="34" charset="0"/>
                  </a:rPr>
                  <a:t>Add text</a:t>
                </a:r>
                <a:endParaRPr lang="zh-CN" altLang="en-US" sz="1050" spc="300" noProof="1">
                  <a:solidFill>
                    <a:schemeClr val="tx2">
                      <a:lumMod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spTree>
    <p:extLst>
      <p:ext uri="{BB962C8B-B14F-4D97-AF65-F5344CB8AC3E}">
        <p14:creationId xmlns:p14="http://schemas.microsoft.com/office/powerpoint/2010/main" val="75163194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barn(inVertical)">
                                      <p:cBhvr>
                                        <p:cTn id="7" dur="750"/>
                                        <p:tgtEl>
                                          <p:spTgt spid="18"/>
                                        </p:tgtEl>
                                      </p:cBhvr>
                                    </p:animEffect>
                                  </p:childTnLst>
                                </p:cTn>
                              </p:par>
                            </p:childTnLst>
                          </p:cTn>
                        </p:par>
                        <p:par>
                          <p:cTn id="8" fill="hold">
                            <p:stCondLst>
                              <p:cond delay="750"/>
                            </p:stCondLst>
                            <p:childTnLst>
                              <p:par>
                                <p:cTn id="9" presetID="47" presetClass="entr" presetSubtype="0"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fade">
                                      <p:cBhvr>
                                        <p:cTn id="11" dur="750"/>
                                        <p:tgtEl>
                                          <p:spTgt spid="19"/>
                                        </p:tgtEl>
                                      </p:cBhvr>
                                    </p:animEffect>
                                    <p:anim calcmode="lin" valueType="num">
                                      <p:cBhvr>
                                        <p:cTn id="12" dur="750" fill="hold"/>
                                        <p:tgtEl>
                                          <p:spTgt spid="19"/>
                                        </p:tgtEl>
                                        <p:attrNameLst>
                                          <p:attrName>ppt_x</p:attrName>
                                        </p:attrNameLst>
                                      </p:cBhvr>
                                      <p:tavLst>
                                        <p:tav tm="0">
                                          <p:val>
                                            <p:strVal val="#ppt_x"/>
                                          </p:val>
                                        </p:tav>
                                        <p:tav tm="100000">
                                          <p:val>
                                            <p:strVal val="#ppt_x"/>
                                          </p:val>
                                        </p:tav>
                                      </p:tavLst>
                                    </p:anim>
                                    <p:anim calcmode="lin" valueType="num">
                                      <p:cBhvr>
                                        <p:cTn id="13" dur="750" fill="hold"/>
                                        <p:tgtEl>
                                          <p:spTgt spid="19"/>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7" presetClass="entr" presetSubtype="0" fill="hold" nodeType="after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fade">
                                      <p:cBhvr>
                                        <p:cTn id="17" dur="1000"/>
                                        <p:tgtEl>
                                          <p:spTgt spid="26"/>
                                        </p:tgtEl>
                                      </p:cBhvr>
                                    </p:animEffect>
                                    <p:anim calcmode="lin" valueType="num">
                                      <p:cBhvr>
                                        <p:cTn id="18" dur="1000" fill="hold"/>
                                        <p:tgtEl>
                                          <p:spTgt spid="26"/>
                                        </p:tgtEl>
                                        <p:attrNameLst>
                                          <p:attrName>ppt_x</p:attrName>
                                        </p:attrNameLst>
                                      </p:cBhvr>
                                      <p:tavLst>
                                        <p:tav tm="0">
                                          <p:val>
                                            <p:strVal val="#ppt_x"/>
                                          </p:val>
                                        </p:tav>
                                        <p:tav tm="100000">
                                          <p:val>
                                            <p:strVal val="#ppt_x"/>
                                          </p:val>
                                        </p:tav>
                                      </p:tavLst>
                                    </p:anim>
                                    <p:anim calcmode="lin" valueType="num">
                                      <p:cBhvr>
                                        <p:cTn id="19" dur="1000" fill="hold"/>
                                        <p:tgtEl>
                                          <p:spTgt spid="26"/>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2" presetClass="entr" presetSubtype="8" fill="hold" nodeType="after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500" fill="hold"/>
                                        <p:tgtEl>
                                          <p:spTgt spid="20"/>
                                        </p:tgtEl>
                                        <p:attrNameLst>
                                          <p:attrName>ppt_x</p:attrName>
                                        </p:attrNameLst>
                                      </p:cBhvr>
                                      <p:tavLst>
                                        <p:tav tm="0">
                                          <p:val>
                                            <p:strVal val="0-#ppt_w/2"/>
                                          </p:val>
                                        </p:tav>
                                        <p:tav tm="100000">
                                          <p:val>
                                            <p:strVal val="#ppt_x"/>
                                          </p:val>
                                        </p:tav>
                                      </p:tavLst>
                                    </p:anim>
                                    <p:anim calcmode="lin" valueType="num">
                                      <p:cBhvr additive="base">
                                        <p:cTn id="24" dur="500" fill="hold"/>
                                        <p:tgtEl>
                                          <p:spTgt spid="20"/>
                                        </p:tgtEl>
                                        <p:attrNameLst>
                                          <p:attrName>ppt_y</p:attrName>
                                        </p:attrNameLst>
                                      </p:cBhvr>
                                      <p:tavLst>
                                        <p:tav tm="0">
                                          <p:val>
                                            <p:strVal val="#ppt_y"/>
                                          </p:val>
                                        </p:tav>
                                        <p:tav tm="100000">
                                          <p:val>
                                            <p:strVal val="#ppt_y"/>
                                          </p:val>
                                        </p:tav>
                                      </p:tavLst>
                                    </p:anim>
                                  </p:childTnLst>
                                </p:cTn>
                              </p:par>
                            </p:childTnLst>
                          </p:cTn>
                        </p:par>
                        <p:par>
                          <p:cTn id="25" fill="hold">
                            <p:stCondLst>
                              <p:cond delay="3000"/>
                            </p:stCondLst>
                            <p:childTnLst>
                              <p:par>
                                <p:cTn id="26" presetID="2" presetClass="entr" presetSubtype="8" fill="hold" nodeType="afterEffect">
                                  <p:stCondLst>
                                    <p:cond delay="0"/>
                                  </p:stCondLst>
                                  <p:childTnLst>
                                    <p:set>
                                      <p:cBhvr>
                                        <p:cTn id="27" dur="1" fill="hold">
                                          <p:stCondLst>
                                            <p:cond delay="0"/>
                                          </p:stCondLst>
                                        </p:cTn>
                                        <p:tgtEl>
                                          <p:spTgt spid="33"/>
                                        </p:tgtEl>
                                        <p:attrNameLst>
                                          <p:attrName>style.visibility</p:attrName>
                                        </p:attrNameLst>
                                      </p:cBhvr>
                                      <p:to>
                                        <p:strVal val="visible"/>
                                      </p:to>
                                    </p:set>
                                    <p:anim calcmode="lin" valueType="num">
                                      <p:cBhvr additive="base">
                                        <p:cTn id="28" dur="500" fill="hold"/>
                                        <p:tgtEl>
                                          <p:spTgt spid="33"/>
                                        </p:tgtEl>
                                        <p:attrNameLst>
                                          <p:attrName>ppt_x</p:attrName>
                                        </p:attrNameLst>
                                      </p:cBhvr>
                                      <p:tavLst>
                                        <p:tav tm="0">
                                          <p:val>
                                            <p:strVal val="0-#ppt_w/2"/>
                                          </p:val>
                                        </p:tav>
                                        <p:tav tm="100000">
                                          <p:val>
                                            <p:strVal val="#ppt_x"/>
                                          </p:val>
                                        </p:tav>
                                      </p:tavLst>
                                    </p:anim>
                                    <p:anim calcmode="lin" valueType="num">
                                      <p:cBhvr additive="base">
                                        <p:cTn id="29" dur="500" fill="hold"/>
                                        <p:tgtEl>
                                          <p:spTgt spid="33"/>
                                        </p:tgtEl>
                                        <p:attrNameLst>
                                          <p:attrName>ppt_y</p:attrName>
                                        </p:attrNameLst>
                                      </p:cBhvr>
                                      <p:tavLst>
                                        <p:tav tm="0">
                                          <p:val>
                                            <p:strVal val="#ppt_y"/>
                                          </p:val>
                                        </p:tav>
                                        <p:tav tm="100000">
                                          <p:val>
                                            <p:strVal val="#ppt_y"/>
                                          </p:val>
                                        </p:tav>
                                      </p:tavLst>
                                    </p:anim>
                                  </p:childTnLst>
                                </p:cTn>
                              </p:par>
                            </p:childTnLst>
                          </p:cTn>
                        </p:par>
                        <p:par>
                          <p:cTn id="30" fill="hold">
                            <p:stCondLst>
                              <p:cond delay="3500"/>
                            </p:stCondLst>
                            <p:childTnLst>
                              <p:par>
                                <p:cTn id="31" presetID="2" presetClass="entr" presetSubtype="8" fill="hold" nodeType="afterEffect">
                                  <p:stCondLst>
                                    <p:cond delay="0"/>
                                  </p:stCondLst>
                                  <p:childTnLst>
                                    <p:set>
                                      <p:cBhvr>
                                        <p:cTn id="32" dur="1" fill="hold">
                                          <p:stCondLst>
                                            <p:cond delay="0"/>
                                          </p:stCondLst>
                                        </p:cTn>
                                        <p:tgtEl>
                                          <p:spTgt spid="46"/>
                                        </p:tgtEl>
                                        <p:attrNameLst>
                                          <p:attrName>style.visibility</p:attrName>
                                        </p:attrNameLst>
                                      </p:cBhvr>
                                      <p:to>
                                        <p:strVal val="visible"/>
                                      </p:to>
                                    </p:set>
                                    <p:anim calcmode="lin" valueType="num">
                                      <p:cBhvr additive="base">
                                        <p:cTn id="33" dur="500" fill="hold"/>
                                        <p:tgtEl>
                                          <p:spTgt spid="46"/>
                                        </p:tgtEl>
                                        <p:attrNameLst>
                                          <p:attrName>ppt_x</p:attrName>
                                        </p:attrNameLst>
                                      </p:cBhvr>
                                      <p:tavLst>
                                        <p:tav tm="0">
                                          <p:val>
                                            <p:strVal val="0-#ppt_w/2"/>
                                          </p:val>
                                        </p:tav>
                                        <p:tav tm="100000">
                                          <p:val>
                                            <p:strVal val="#ppt_x"/>
                                          </p:val>
                                        </p:tav>
                                      </p:tavLst>
                                    </p:anim>
                                    <p:anim calcmode="lin" valueType="num">
                                      <p:cBhvr additive="base">
                                        <p:cTn id="34" dur="500" fill="hold"/>
                                        <p:tgtEl>
                                          <p:spTgt spid="46"/>
                                        </p:tgtEl>
                                        <p:attrNameLst>
                                          <p:attrName>ppt_y</p:attrName>
                                        </p:attrNameLst>
                                      </p:cBhvr>
                                      <p:tavLst>
                                        <p:tav tm="0">
                                          <p:val>
                                            <p:strVal val="#ppt_y"/>
                                          </p:val>
                                        </p:tav>
                                        <p:tav tm="100000">
                                          <p:val>
                                            <p:strVal val="#ppt_y"/>
                                          </p:val>
                                        </p:tav>
                                      </p:tavLst>
                                    </p:anim>
                                  </p:childTnLst>
                                </p:cTn>
                              </p:par>
                            </p:childTnLst>
                          </p:cTn>
                        </p:par>
                        <p:par>
                          <p:cTn id="35" fill="hold">
                            <p:stCondLst>
                              <p:cond delay="4000"/>
                            </p:stCondLst>
                            <p:childTnLst>
                              <p:par>
                                <p:cTn id="36" presetID="2" presetClass="entr" presetSubtype="8" fill="hold" nodeType="afterEffect">
                                  <p:stCondLst>
                                    <p:cond delay="0"/>
                                  </p:stCondLst>
                                  <p:childTnLst>
                                    <p:set>
                                      <p:cBhvr>
                                        <p:cTn id="37" dur="1" fill="hold">
                                          <p:stCondLst>
                                            <p:cond delay="0"/>
                                          </p:stCondLst>
                                        </p:cTn>
                                        <p:tgtEl>
                                          <p:spTgt spid="38"/>
                                        </p:tgtEl>
                                        <p:attrNameLst>
                                          <p:attrName>style.visibility</p:attrName>
                                        </p:attrNameLst>
                                      </p:cBhvr>
                                      <p:to>
                                        <p:strVal val="visible"/>
                                      </p:to>
                                    </p:set>
                                    <p:anim calcmode="lin" valueType="num">
                                      <p:cBhvr additive="base">
                                        <p:cTn id="38" dur="500" fill="hold"/>
                                        <p:tgtEl>
                                          <p:spTgt spid="38"/>
                                        </p:tgtEl>
                                        <p:attrNameLst>
                                          <p:attrName>ppt_x</p:attrName>
                                        </p:attrNameLst>
                                      </p:cBhvr>
                                      <p:tavLst>
                                        <p:tav tm="0">
                                          <p:val>
                                            <p:strVal val="0-#ppt_w/2"/>
                                          </p:val>
                                        </p:tav>
                                        <p:tav tm="100000">
                                          <p:val>
                                            <p:strVal val="#ppt_x"/>
                                          </p:val>
                                        </p:tav>
                                      </p:tavLst>
                                    </p:anim>
                                    <p:anim calcmode="lin" valueType="num">
                                      <p:cBhvr additive="base">
                                        <p:cTn id="39" dur="500" fill="hold"/>
                                        <p:tgtEl>
                                          <p:spTgt spid="38"/>
                                        </p:tgtEl>
                                        <p:attrNameLst>
                                          <p:attrName>ppt_y</p:attrName>
                                        </p:attrNameLst>
                                      </p:cBhvr>
                                      <p:tavLst>
                                        <p:tav tm="0">
                                          <p:val>
                                            <p:strVal val="#ppt_y"/>
                                          </p:val>
                                        </p:tav>
                                        <p:tav tm="100000">
                                          <p:val>
                                            <p:strVal val="#ppt_y"/>
                                          </p:val>
                                        </p:tav>
                                      </p:tavLst>
                                    </p:anim>
                                  </p:childTnLst>
                                </p:cTn>
                              </p:par>
                            </p:childTnLst>
                          </p:cTn>
                        </p:par>
                        <p:par>
                          <p:cTn id="40" fill="hold">
                            <p:stCondLst>
                              <p:cond delay="4500"/>
                            </p:stCondLst>
                            <p:childTnLst>
                              <p:par>
                                <p:cTn id="41" presetID="53" presetClass="entr" presetSubtype="16" fill="hold" nodeType="afterEffect">
                                  <p:stCondLst>
                                    <p:cond delay="0"/>
                                  </p:stCondLst>
                                  <p:childTnLst>
                                    <p:set>
                                      <p:cBhvr>
                                        <p:cTn id="42" dur="1" fill="hold">
                                          <p:stCondLst>
                                            <p:cond delay="0"/>
                                          </p:stCondLst>
                                        </p:cTn>
                                        <p:tgtEl>
                                          <p:spTgt spid="20"/>
                                        </p:tgtEl>
                                        <p:attrNameLst>
                                          <p:attrName>style.visibility</p:attrName>
                                        </p:attrNameLst>
                                      </p:cBhvr>
                                      <p:to>
                                        <p:strVal val="visible"/>
                                      </p:to>
                                    </p:set>
                                    <p:anim calcmode="lin" valueType="num">
                                      <p:cBhvr>
                                        <p:cTn id="43" dur="500" fill="hold"/>
                                        <p:tgtEl>
                                          <p:spTgt spid="20"/>
                                        </p:tgtEl>
                                        <p:attrNameLst>
                                          <p:attrName>ppt_w</p:attrName>
                                        </p:attrNameLst>
                                      </p:cBhvr>
                                      <p:tavLst>
                                        <p:tav tm="0">
                                          <p:val>
                                            <p:fltVal val="0"/>
                                          </p:val>
                                        </p:tav>
                                        <p:tav tm="100000">
                                          <p:val>
                                            <p:strVal val="#ppt_w"/>
                                          </p:val>
                                        </p:tav>
                                      </p:tavLst>
                                    </p:anim>
                                    <p:anim calcmode="lin" valueType="num">
                                      <p:cBhvr>
                                        <p:cTn id="44" dur="500" fill="hold"/>
                                        <p:tgtEl>
                                          <p:spTgt spid="20"/>
                                        </p:tgtEl>
                                        <p:attrNameLst>
                                          <p:attrName>ppt_h</p:attrName>
                                        </p:attrNameLst>
                                      </p:cBhvr>
                                      <p:tavLst>
                                        <p:tav tm="0">
                                          <p:val>
                                            <p:fltVal val="0"/>
                                          </p:val>
                                        </p:tav>
                                        <p:tav tm="100000">
                                          <p:val>
                                            <p:strVal val="#ppt_h"/>
                                          </p:val>
                                        </p:tav>
                                      </p:tavLst>
                                    </p:anim>
                                    <p:animEffect transition="in" filter="fade">
                                      <p:cBhvr>
                                        <p:cTn id="4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a:extLst>
              <a:ext uri="{FF2B5EF4-FFF2-40B4-BE49-F238E27FC236}">
                <a16:creationId xmlns:a16="http://schemas.microsoft.com/office/drawing/2014/main" id="{50DACB51-76EF-4311-AD29-14FDD778A1CB}"/>
              </a:ext>
            </a:extLst>
          </p:cNvPr>
          <p:cNvGrpSpPr/>
          <p:nvPr/>
        </p:nvGrpSpPr>
        <p:grpSpPr>
          <a:xfrm>
            <a:off x="1078708" y="332698"/>
            <a:ext cx="3255324" cy="712149"/>
            <a:chOff x="1143155" y="316733"/>
            <a:chExt cx="3255324" cy="712149"/>
          </a:xfrm>
        </p:grpSpPr>
        <p:sp>
          <p:nvSpPr>
            <p:cNvPr id="8" name="TextBox 8">
              <a:extLst>
                <a:ext uri="{FF2B5EF4-FFF2-40B4-BE49-F238E27FC236}">
                  <a16:creationId xmlns:a16="http://schemas.microsoft.com/office/drawing/2014/main" id="{162DD6E8-A6F8-4BF9-8392-554BF82CFD00}"/>
                </a:ext>
              </a:extLst>
            </p:cNvPr>
            <p:cNvSpPr txBox="1">
              <a:spLocks noChangeArrowheads="1"/>
            </p:cNvSpPr>
            <p:nvPr/>
          </p:nvSpPr>
          <p:spPr bwMode="auto">
            <a:xfrm>
              <a:off x="1143156" y="316733"/>
              <a:ext cx="3255323"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dirty="0">
                  <a:solidFill>
                    <a:srgbClr val="444243"/>
                  </a:solidFill>
                  <a:latin typeface="华文中宋" panose="02010600040101010101" pitchFamily="2" charset="-122"/>
                  <a:ea typeface="华文中宋" panose="02010600040101010101" pitchFamily="2" charset="-122"/>
                  <a:sym typeface="Arial" panose="020B0604020202020204" pitchFamily="34" charset="0"/>
                </a:rPr>
                <a:t>加入标题描述</a:t>
              </a:r>
            </a:p>
          </p:txBody>
        </p:sp>
        <p:sp>
          <p:nvSpPr>
            <p:cNvPr id="9" name="TextBox 8">
              <a:extLst>
                <a:ext uri="{FF2B5EF4-FFF2-40B4-BE49-F238E27FC236}">
                  <a16:creationId xmlns:a16="http://schemas.microsoft.com/office/drawing/2014/main" id="{1AF7DB1F-44FC-4FE1-B38C-A06C01FD43AF}"/>
                </a:ext>
              </a:extLst>
            </p:cNvPr>
            <p:cNvSpPr txBox="1">
              <a:spLocks noChangeArrowheads="1"/>
            </p:cNvSpPr>
            <p:nvPr/>
          </p:nvSpPr>
          <p:spPr bwMode="auto">
            <a:xfrm>
              <a:off x="1143155" y="844216"/>
              <a:ext cx="325532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p>
              <a:pPr algn="ctr" eaLnBrk="1" hangingPunct="1"/>
              <a:r>
                <a:rPr lang="en-US" altLang="zh-CN" sz="1200" dirty="0">
                  <a:solidFill>
                    <a:srgbClr val="444243"/>
                  </a:solidFill>
                  <a:latin typeface="华文中宋" panose="02010600040101010101" pitchFamily="2" charset="-122"/>
                  <a:ea typeface="华文中宋" panose="02010600040101010101" pitchFamily="2" charset="-122"/>
                  <a:sym typeface="Arial" panose="020B0604020202020204" pitchFamily="34" charset="0"/>
                </a:rPr>
                <a:t>CLICK TO ADD CAPTION TEXT</a:t>
              </a:r>
              <a:endParaRPr lang="zh-CN" altLang="en-US" sz="1200" dirty="0">
                <a:solidFill>
                  <a:srgbClr val="444243"/>
                </a:solidFill>
                <a:latin typeface="华文中宋" panose="02010600040101010101" pitchFamily="2" charset="-122"/>
                <a:ea typeface="华文中宋" panose="02010600040101010101" pitchFamily="2" charset="-122"/>
                <a:sym typeface="Arial" panose="020B0604020202020204" pitchFamily="34" charset="0"/>
              </a:endParaRPr>
            </a:p>
          </p:txBody>
        </p:sp>
      </p:grpSp>
      <p:sp>
        <p:nvSpPr>
          <p:cNvPr id="6" name="空心弧 10">
            <a:extLst>
              <a:ext uri="{FF2B5EF4-FFF2-40B4-BE49-F238E27FC236}">
                <a16:creationId xmlns:a16="http://schemas.microsoft.com/office/drawing/2014/main" id="{0B6947C7-6A48-4E98-9682-F3B6B5711CF7}"/>
              </a:ext>
            </a:extLst>
          </p:cNvPr>
          <p:cNvSpPr>
            <a:spLocks noChangeArrowheads="1"/>
          </p:cNvSpPr>
          <p:nvPr/>
        </p:nvSpPr>
        <p:spPr bwMode="auto">
          <a:xfrm rot="16200000">
            <a:off x="2107082" y="2567172"/>
            <a:ext cx="3020752" cy="3025118"/>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13691 h 21600"/>
            </a:gdLst>
            <a:ahLst/>
            <a:cxnLst>
              <a:cxn ang="T8">
                <a:pos x="T0" y="T1"/>
              </a:cxn>
              <a:cxn ang="T9">
                <a:pos x="T2" y="T3"/>
              </a:cxn>
              <a:cxn ang="T10">
                <a:pos x="T4" y="T5"/>
              </a:cxn>
              <a:cxn ang="T11">
                <a:pos x="T6" y="T7"/>
              </a:cxn>
            </a:cxnLst>
            <a:rect l="T12" t="T13" r="T14" b="T15"/>
            <a:pathLst>
              <a:path w="21600" h="21600">
                <a:moveTo>
                  <a:pt x="2948" y="15227"/>
                </a:moveTo>
                <a:cubicBezTo>
                  <a:pt x="2186" y="13876"/>
                  <a:pt x="1786" y="12351"/>
                  <a:pt x="1786" y="10800"/>
                </a:cubicBezTo>
                <a:cubicBezTo>
                  <a:pt x="1786" y="5821"/>
                  <a:pt x="5821" y="1786"/>
                  <a:pt x="10800" y="1786"/>
                </a:cubicBezTo>
                <a:cubicBezTo>
                  <a:pt x="15778" y="1786"/>
                  <a:pt x="19814" y="5821"/>
                  <a:pt x="19814" y="10800"/>
                </a:cubicBezTo>
                <a:cubicBezTo>
                  <a:pt x="19814" y="12351"/>
                  <a:pt x="19413" y="13876"/>
                  <a:pt x="18651" y="15227"/>
                </a:cubicBezTo>
                <a:lnTo>
                  <a:pt x="20207" y="16105"/>
                </a:lnTo>
                <a:cubicBezTo>
                  <a:pt x="21120" y="14486"/>
                  <a:pt x="21600" y="12658"/>
                  <a:pt x="21600" y="10800"/>
                </a:cubicBezTo>
                <a:cubicBezTo>
                  <a:pt x="21600" y="4835"/>
                  <a:pt x="16764" y="0"/>
                  <a:pt x="10800" y="0"/>
                </a:cubicBezTo>
                <a:cubicBezTo>
                  <a:pt x="4835" y="0"/>
                  <a:pt x="0" y="4835"/>
                  <a:pt x="0" y="10800"/>
                </a:cubicBezTo>
                <a:cubicBezTo>
                  <a:pt x="-1" y="12658"/>
                  <a:pt x="479" y="14486"/>
                  <a:pt x="1392" y="16105"/>
                </a:cubicBezTo>
                <a:lnTo>
                  <a:pt x="2948" y="15227"/>
                </a:lnTo>
                <a:close/>
              </a:path>
            </a:pathLst>
          </a:custGeom>
          <a:solidFill>
            <a:schemeClr val="tx2">
              <a:lumMod val="50000"/>
              <a:alpha val="90000"/>
            </a:schemeClr>
          </a:solidFill>
          <a:ln>
            <a:noFill/>
          </a:ln>
        </p:spPr>
        <p:txBody>
          <a:bodyPr anchor="ctr"/>
          <a:lstStyle/>
          <a:p>
            <a:endParaRPr lang="zh-CN" altLang="en-US"/>
          </a:p>
        </p:txBody>
      </p:sp>
      <p:sp>
        <p:nvSpPr>
          <p:cNvPr id="7" name="空心弧 11">
            <a:extLst>
              <a:ext uri="{FF2B5EF4-FFF2-40B4-BE49-F238E27FC236}">
                <a16:creationId xmlns:a16="http://schemas.microsoft.com/office/drawing/2014/main" id="{067FAD4E-0ADA-4F64-8BFA-A091F6B81A20}"/>
              </a:ext>
            </a:extLst>
          </p:cNvPr>
          <p:cNvSpPr>
            <a:spLocks noChangeArrowheads="1"/>
          </p:cNvSpPr>
          <p:nvPr/>
        </p:nvSpPr>
        <p:spPr bwMode="auto">
          <a:xfrm rot="16426183">
            <a:off x="2353521" y="2815199"/>
            <a:ext cx="2505648" cy="2510014"/>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3969 h 21600"/>
            </a:gdLst>
            <a:ahLst/>
            <a:cxnLst>
              <a:cxn ang="T8">
                <a:pos x="T0" y="T1"/>
              </a:cxn>
              <a:cxn ang="T9">
                <a:pos x="T2" y="T3"/>
              </a:cxn>
              <a:cxn ang="T10">
                <a:pos x="T4" y="T5"/>
              </a:cxn>
              <a:cxn ang="T11">
                <a:pos x="T6" y="T7"/>
              </a:cxn>
            </a:cxnLst>
            <a:rect l="T12" t="T13" r="T14" b="T15"/>
            <a:pathLst>
              <a:path w="21600" h="21600">
                <a:moveTo>
                  <a:pt x="2641" y="7714"/>
                </a:moveTo>
                <a:cubicBezTo>
                  <a:pt x="3924" y="4322"/>
                  <a:pt x="7173" y="2078"/>
                  <a:pt x="10799" y="2078"/>
                </a:cubicBezTo>
                <a:cubicBezTo>
                  <a:pt x="14426" y="2077"/>
                  <a:pt x="17675" y="4322"/>
                  <a:pt x="18958" y="7714"/>
                </a:cubicBezTo>
                <a:lnTo>
                  <a:pt x="20901" y="6979"/>
                </a:lnTo>
                <a:cubicBezTo>
                  <a:pt x="19313" y="2779"/>
                  <a:pt x="15290" y="0"/>
                  <a:pt x="10800" y="0"/>
                </a:cubicBezTo>
                <a:cubicBezTo>
                  <a:pt x="6309" y="-1"/>
                  <a:pt x="2286" y="2779"/>
                  <a:pt x="698" y="6979"/>
                </a:cubicBezTo>
                <a:lnTo>
                  <a:pt x="2641" y="7714"/>
                </a:lnTo>
                <a:close/>
              </a:path>
            </a:pathLst>
          </a:custGeom>
          <a:solidFill>
            <a:schemeClr val="tx2">
              <a:lumMod val="50000"/>
              <a:alpha val="80000"/>
            </a:schemeClr>
          </a:solidFill>
          <a:ln>
            <a:noFill/>
          </a:ln>
        </p:spPr>
        <p:txBody>
          <a:bodyPr anchor="ctr"/>
          <a:lstStyle/>
          <a:p>
            <a:endParaRPr lang="zh-CN" altLang="en-US"/>
          </a:p>
        </p:txBody>
      </p:sp>
      <p:sp>
        <p:nvSpPr>
          <p:cNvPr id="10" name="空心弧 12">
            <a:extLst>
              <a:ext uri="{FF2B5EF4-FFF2-40B4-BE49-F238E27FC236}">
                <a16:creationId xmlns:a16="http://schemas.microsoft.com/office/drawing/2014/main" id="{BAD7429B-4C3A-4E69-9ED3-1541A545DB7C}"/>
              </a:ext>
            </a:extLst>
          </p:cNvPr>
          <p:cNvSpPr>
            <a:spLocks noChangeArrowheads="1"/>
          </p:cNvSpPr>
          <p:nvPr/>
        </p:nvSpPr>
        <p:spPr bwMode="auto">
          <a:xfrm rot="16200000">
            <a:off x="1837329" y="2320241"/>
            <a:ext cx="3520568" cy="3520568"/>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18772 h 21600"/>
            </a:gdLst>
            <a:ahLst/>
            <a:cxnLst>
              <a:cxn ang="T8">
                <a:pos x="T0" y="T1"/>
              </a:cxn>
              <a:cxn ang="T9">
                <a:pos x="T2" y="T3"/>
              </a:cxn>
              <a:cxn ang="T10">
                <a:pos x="T4" y="T5"/>
              </a:cxn>
              <a:cxn ang="T11">
                <a:pos x="T6" y="T7"/>
              </a:cxn>
            </a:cxnLst>
            <a:rect l="T12" t="T13" r="T14" b="T15"/>
            <a:pathLst>
              <a:path w="21600" h="21600">
                <a:moveTo>
                  <a:pt x="6106" y="18536"/>
                </a:moveTo>
                <a:cubicBezTo>
                  <a:pt x="3402" y="16896"/>
                  <a:pt x="1751" y="13962"/>
                  <a:pt x="1751" y="10800"/>
                </a:cubicBezTo>
                <a:cubicBezTo>
                  <a:pt x="1751" y="5802"/>
                  <a:pt x="5802" y="1751"/>
                  <a:pt x="10800" y="1751"/>
                </a:cubicBezTo>
                <a:cubicBezTo>
                  <a:pt x="15797" y="1751"/>
                  <a:pt x="19849" y="5802"/>
                  <a:pt x="19849" y="10800"/>
                </a:cubicBezTo>
                <a:cubicBezTo>
                  <a:pt x="19849" y="13962"/>
                  <a:pt x="18197" y="16896"/>
                  <a:pt x="15493" y="18536"/>
                </a:cubicBezTo>
                <a:lnTo>
                  <a:pt x="16401" y="20033"/>
                </a:lnTo>
                <a:cubicBezTo>
                  <a:pt x="19628" y="18075"/>
                  <a:pt x="21600" y="14574"/>
                  <a:pt x="21600" y="10800"/>
                </a:cubicBezTo>
                <a:cubicBezTo>
                  <a:pt x="21600" y="4835"/>
                  <a:pt x="16764" y="0"/>
                  <a:pt x="10800" y="0"/>
                </a:cubicBezTo>
                <a:cubicBezTo>
                  <a:pt x="4835" y="0"/>
                  <a:pt x="0" y="4835"/>
                  <a:pt x="0" y="10800"/>
                </a:cubicBezTo>
                <a:cubicBezTo>
                  <a:pt x="-1" y="14574"/>
                  <a:pt x="1971" y="18075"/>
                  <a:pt x="5198" y="20033"/>
                </a:cubicBezTo>
                <a:lnTo>
                  <a:pt x="6106" y="18536"/>
                </a:lnTo>
                <a:close/>
              </a:path>
            </a:pathLst>
          </a:custGeom>
          <a:solidFill>
            <a:schemeClr val="tx2">
              <a:lumMod val="50000"/>
            </a:schemeClr>
          </a:solidFill>
          <a:ln>
            <a:noFill/>
          </a:ln>
        </p:spPr>
        <p:txBody>
          <a:bodyPr anchor="ctr"/>
          <a:lstStyle/>
          <a:p>
            <a:endParaRPr lang="zh-CN" altLang="en-US"/>
          </a:p>
        </p:txBody>
      </p:sp>
      <p:sp>
        <p:nvSpPr>
          <p:cNvPr id="11" name="矩形 13">
            <a:extLst>
              <a:ext uri="{FF2B5EF4-FFF2-40B4-BE49-F238E27FC236}">
                <a16:creationId xmlns:a16="http://schemas.microsoft.com/office/drawing/2014/main" id="{49D8CF0B-33DD-4D7F-BBAE-7F87C1D7CBE4}"/>
              </a:ext>
            </a:extLst>
          </p:cNvPr>
          <p:cNvSpPr>
            <a:spLocks noChangeArrowheads="1"/>
          </p:cNvSpPr>
          <p:nvPr/>
        </p:nvSpPr>
        <p:spPr bwMode="auto">
          <a:xfrm>
            <a:off x="2730207" y="3721907"/>
            <a:ext cx="277847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4000" dirty="0">
                <a:solidFill>
                  <a:schemeClr val="bg1">
                    <a:lumMod val="50000"/>
                  </a:schemeClr>
                </a:solidFill>
                <a:latin typeface="微软雅黑" pitchFamily="34" charset="-122"/>
                <a:ea typeface="微软雅黑" pitchFamily="34" charset="-122"/>
                <a:sym typeface="微软雅黑" pitchFamily="34" charset="-122"/>
              </a:rPr>
              <a:t>加入标题</a:t>
            </a:r>
          </a:p>
        </p:txBody>
      </p:sp>
      <p:grpSp>
        <p:nvGrpSpPr>
          <p:cNvPr id="12" name="组合 14">
            <a:extLst>
              <a:ext uri="{FF2B5EF4-FFF2-40B4-BE49-F238E27FC236}">
                <a16:creationId xmlns:a16="http://schemas.microsoft.com/office/drawing/2014/main" id="{9DBEB086-0B31-4C9C-B3CA-EB111BC9EFD1}"/>
              </a:ext>
            </a:extLst>
          </p:cNvPr>
          <p:cNvGrpSpPr>
            <a:grpSpLocks/>
          </p:cNvGrpSpPr>
          <p:nvPr/>
        </p:nvGrpSpPr>
        <p:grpSpPr bwMode="auto">
          <a:xfrm>
            <a:off x="5722630" y="2083454"/>
            <a:ext cx="5240470" cy="1160977"/>
            <a:chOff x="0" y="0"/>
            <a:chExt cx="3811400" cy="843048"/>
          </a:xfrm>
        </p:grpSpPr>
        <p:sp>
          <p:nvSpPr>
            <p:cNvPr id="13" name="矩形 15">
              <a:extLst>
                <a:ext uri="{FF2B5EF4-FFF2-40B4-BE49-F238E27FC236}">
                  <a16:creationId xmlns:a16="http://schemas.microsoft.com/office/drawing/2014/main" id="{83CF0945-DA42-471B-845E-41E8842747A6}"/>
                </a:ext>
              </a:extLst>
            </p:cNvPr>
            <p:cNvSpPr>
              <a:spLocks noChangeArrowheads="1"/>
            </p:cNvSpPr>
            <p:nvPr/>
          </p:nvSpPr>
          <p:spPr bwMode="auto">
            <a:xfrm>
              <a:off x="95245" y="72172"/>
              <a:ext cx="358757" cy="229911"/>
            </a:xfrm>
            <a:prstGeom prst="rect">
              <a:avLst/>
            </a:prstGeom>
            <a:solidFill>
              <a:schemeClr val="tx2">
                <a:lumMod val="50000"/>
              </a:schemeClr>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p>
              <a:pPr algn="ctr"/>
              <a:endParaRPr lang="zh-CN" altLang="zh-CN">
                <a:solidFill>
                  <a:schemeClr val="bg1">
                    <a:lumMod val="50000"/>
                  </a:schemeClr>
                </a:solidFill>
                <a:latin typeface="宋体" pitchFamily="2" charset="-122"/>
                <a:sym typeface="宋体" pitchFamily="2" charset="-122"/>
              </a:endParaRPr>
            </a:p>
          </p:txBody>
        </p:sp>
        <p:sp>
          <p:nvSpPr>
            <p:cNvPr id="14" name="TextBox 16">
              <a:extLst>
                <a:ext uri="{FF2B5EF4-FFF2-40B4-BE49-F238E27FC236}">
                  <a16:creationId xmlns:a16="http://schemas.microsoft.com/office/drawing/2014/main" id="{B066762C-6383-44AA-A85A-F987AE328190}"/>
                </a:ext>
              </a:extLst>
            </p:cNvPr>
            <p:cNvSpPr>
              <a:spLocks noChangeArrowheads="1"/>
            </p:cNvSpPr>
            <p:nvPr/>
          </p:nvSpPr>
          <p:spPr bwMode="auto">
            <a:xfrm>
              <a:off x="0" y="343308"/>
              <a:ext cx="3811400" cy="499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sz="1400" dirty="0">
                  <a:solidFill>
                    <a:schemeClr val="bg1">
                      <a:lumMod val="50000"/>
                    </a:schemeClr>
                  </a:solidFill>
                  <a:latin typeface="方正兰亭粗黑_GBK" pitchFamily="2" charset="-122"/>
                  <a:sym typeface="宋体" pitchFamily="2" charset="-122"/>
                </a:rPr>
                <a:t>这里输入简单的文字概述这里输入简单文字概述简单的文字概述这里输入简单的文字概述这里输入简单</a:t>
              </a:r>
            </a:p>
          </p:txBody>
        </p:sp>
        <p:sp>
          <p:nvSpPr>
            <p:cNvPr id="15" name="矩形 17">
              <a:extLst>
                <a:ext uri="{FF2B5EF4-FFF2-40B4-BE49-F238E27FC236}">
                  <a16:creationId xmlns:a16="http://schemas.microsoft.com/office/drawing/2014/main" id="{07C717C8-1A11-419E-BC56-0E449850BC7A}"/>
                </a:ext>
              </a:extLst>
            </p:cNvPr>
            <p:cNvSpPr>
              <a:spLocks noChangeArrowheads="1"/>
            </p:cNvSpPr>
            <p:nvPr/>
          </p:nvSpPr>
          <p:spPr bwMode="auto">
            <a:xfrm>
              <a:off x="558773" y="0"/>
              <a:ext cx="2020788" cy="268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b="1" dirty="0">
                  <a:solidFill>
                    <a:schemeClr val="bg1">
                      <a:lumMod val="50000"/>
                    </a:schemeClr>
                  </a:solidFill>
                  <a:latin typeface="微软雅黑" pitchFamily="34" charset="-122"/>
                  <a:ea typeface="微软雅黑" pitchFamily="34" charset="-122"/>
                  <a:sym typeface="微软雅黑" pitchFamily="34" charset="-122"/>
                </a:rPr>
                <a:t>输入相关标题</a:t>
              </a:r>
            </a:p>
          </p:txBody>
        </p:sp>
      </p:grpSp>
      <p:grpSp>
        <p:nvGrpSpPr>
          <p:cNvPr id="16" name="组合 18">
            <a:extLst>
              <a:ext uri="{FF2B5EF4-FFF2-40B4-BE49-F238E27FC236}">
                <a16:creationId xmlns:a16="http://schemas.microsoft.com/office/drawing/2014/main" id="{099F5FCE-CBCC-4D56-BEB1-FBB1FB547460}"/>
              </a:ext>
            </a:extLst>
          </p:cNvPr>
          <p:cNvGrpSpPr>
            <a:grpSpLocks/>
          </p:cNvGrpSpPr>
          <p:nvPr/>
        </p:nvGrpSpPr>
        <p:grpSpPr bwMode="auto">
          <a:xfrm>
            <a:off x="5722628" y="3443699"/>
            <a:ext cx="5240474" cy="1189413"/>
            <a:chOff x="0" y="0"/>
            <a:chExt cx="3811399" cy="865084"/>
          </a:xfrm>
        </p:grpSpPr>
        <p:sp>
          <p:nvSpPr>
            <p:cNvPr id="17" name="矩形 19">
              <a:extLst>
                <a:ext uri="{FF2B5EF4-FFF2-40B4-BE49-F238E27FC236}">
                  <a16:creationId xmlns:a16="http://schemas.microsoft.com/office/drawing/2014/main" id="{993AF7C8-8526-46F3-B0E0-EC162FC8B986}"/>
                </a:ext>
              </a:extLst>
            </p:cNvPr>
            <p:cNvSpPr>
              <a:spLocks noChangeArrowheads="1"/>
            </p:cNvSpPr>
            <p:nvPr/>
          </p:nvSpPr>
          <p:spPr bwMode="auto">
            <a:xfrm>
              <a:off x="95245" y="92989"/>
              <a:ext cx="358757" cy="230264"/>
            </a:xfrm>
            <a:prstGeom prst="rect">
              <a:avLst/>
            </a:prstGeom>
            <a:solidFill>
              <a:schemeClr val="tx2">
                <a:lumMod val="50000"/>
                <a:alpha val="90000"/>
              </a:schemeClr>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p>
              <a:pPr algn="ctr"/>
              <a:endParaRPr lang="zh-CN" altLang="zh-CN">
                <a:solidFill>
                  <a:schemeClr val="bg1">
                    <a:lumMod val="50000"/>
                  </a:schemeClr>
                </a:solidFill>
                <a:latin typeface="宋体" pitchFamily="2" charset="-122"/>
                <a:sym typeface="宋体" pitchFamily="2" charset="-122"/>
              </a:endParaRPr>
            </a:p>
          </p:txBody>
        </p:sp>
        <p:sp>
          <p:nvSpPr>
            <p:cNvPr id="18" name="TextBox 20">
              <a:extLst>
                <a:ext uri="{FF2B5EF4-FFF2-40B4-BE49-F238E27FC236}">
                  <a16:creationId xmlns:a16="http://schemas.microsoft.com/office/drawing/2014/main" id="{0B9D49E2-72D4-4B6A-AADA-93EFF5C96AEC}"/>
                </a:ext>
              </a:extLst>
            </p:cNvPr>
            <p:cNvSpPr>
              <a:spLocks noChangeArrowheads="1"/>
            </p:cNvSpPr>
            <p:nvPr/>
          </p:nvSpPr>
          <p:spPr bwMode="auto">
            <a:xfrm>
              <a:off x="0" y="364541"/>
              <a:ext cx="3811399" cy="500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sz="1400" dirty="0">
                  <a:solidFill>
                    <a:schemeClr val="bg1">
                      <a:lumMod val="50000"/>
                    </a:schemeClr>
                  </a:solidFill>
                  <a:latin typeface="方正兰亭粗黑_GBK" pitchFamily="2" charset="-122"/>
                  <a:sym typeface="宋体" pitchFamily="2" charset="-122"/>
                </a:rPr>
                <a:t>这里输入简单的文字概述这里输入简单文字概述简单的文字概述这里输入简单的文字概述这里输入简单</a:t>
              </a:r>
            </a:p>
          </p:txBody>
        </p:sp>
        <p:sp>
          <p:nvSpPr>
            <p:cNvPr id="19" name="矩形 21">
              <a:extLst>
                <a:ext uri="{FF2B5EF4-FFF2-40B4-BE49-F238E27FC236}">
                  <a16:creationId xmlns:a16="http://schemas.microsoft.com/office/drawing/2014/main" id="{19431F51-567D-46D7-BCC0-857F2A58273C}"/>
                </a:ext>
              </a:extLst>
            </p:cNvPr>
            <p:cNvSpPr>
              <a:spLocks noChangeArrowheads="1"/>
            </p:cNvSpPr>
            <p:nvPr/>
          </p:nvSpPr>
          <p:spPr bwMode="auto">
            <a:xfrm>
              <a:off x="558772" y="0"/>
              <a:ext cx="2020787" cy="2686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b="1">
                  <a:solidFill>
                    <a:schemeClr val="bg1">
                      <a:lumMod val="50000"/>
                    </a:schemeClr>
                  </a:solidFill>
                  <a:latin typeface="微软雅黑" pitchFamily="34" charset="-122"/>
                  <a:ea typeface="微软雅黑" pitchFamily="34" charset="-122"/>
                  <a:sym typeface="微软雅黑" pitchFamily="34" charset="-122"/>
                </a:rPr>
                <a:t>输入相关标题</a:t>
              </a:r>
              <a:endParaRPr lang="zh-CN" altLang="en-US" b="1">
                <a:solidFill>
                  <a:schemeClr val="bg1">
                    <a:lumMod val="50000"/>
                  </a:schemeClr>
                </a:solidFill>
                <a:latin typeface="Calibri" pitchFamily="34" charset="0"/>
                <a:sym typeface="宋体" pitchFamily="2" charset="-122"/>
              </a:endParaRPr>
            </a:p>
          </p:txBody>
        </p:sp>
      </p:grpSp>
      <p:grpSp>
        <p:nvGrpSpPr>
          <p:cNvPr id="20" name="组合 22">
            <a:extLst>
              <a:ext uri="{FF2B5EF4-FFF2-40B4-BE49-F238E27FC236}">
                <a16:creationId xmlns:a16="http://schemas.microsoft.com/office/drawing/2014/main" id="{4554DA64-0BD3-4CFF-A7F9-4AA37E3CA4F4}"/>
              </a:ext>
            </a:extLst>
          </p:cNvPr>
          <p:cNvGrpSpPr>
            <a:grpSpLocks/>
          </p:cNvGrpSpPr>
          <p:nvPr/>
        </p:nvGrpSpPr>
        <p:grpSpPr bwMode="auto">
          <a:xfrm>
            <a:off x="5722628" y="4853067"/>
            <a:ext cx="5240474" cy="1143203"/>
            <a:chOff x="0" y="0"/>
            <a:chExt cx="3811398" cy="831108"/>
          </a:xfrm>
        </p:grpSpPr>
        <p:sp>
          <p:nvSpPr>
            <p:cNvPr id="21" name="矩形 23">
              <a:extLst>
                <a:ext uri="{FF2B5EF4-FFF2-40B4-BE49-F238E27FC236}">
                  <a16:creationId xmlns:a16="http://schemas.microsoft.com/office/drawing/2014/main" id="{B904A413-C884-4325-9978-1FB9810EDF8F}"/>
                </a:ext>
              </a:extLst>
            </p:cNvPr>
            <p:cNvSpPr>
              <a:spLocks noChangeArrowheads="1"/>
            </p:cNvSpPr>
            <p:nvPr/>
          </p:nvSpPr>
          <p:spPr bwMode="auto">
            <a:xfrm>
              <a:off x="95245" y="59234"/>
              <a:ext cx="358757" cy="230264"/>
            </a:xfrm>
            <a:prstGeom prst="rect">
              <a:avLst/>
            </a:prstGeom>
            <a:solidFill>
              <a:schemeClr val="tx2">
                <a:lumMod val="50000"/>
                <a:alpha val="80000"/>
              </a:schemeClr>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p>
              <a:pPr algn="ctr"/>
              <a:endParaRPr lang="zh-CN" altLang="zh-CN">
                <a:solidFill>
                  <a:schemeClr val="bg1">
                    <a:lumMod val="50000"/>
                  </a:schemeClr>
                </a:solidFill>
                <a:latin typeface="宋体" pitchFamily="2" charset="-122"/>
                <a:sym typeface="宋体" pitchFamily="2" charset="-122"/>
              </a:endParaRPr>
            </a:p>
          </p:txBody>
        </p:sp>
        <p:sp>
          <p:nvSpPr>
            <p:cNvPr id="22" name="TextBox 24">
              <a:extLst>
                <a:ext uri="{FF2B5EF4-FFF2-40B4-BE49-F238E27FC236}">
                  <a16:creationId xmlns:a16="http://schemas.microsoft.com/office/drawing/2014/main" id="{AAA8D140-2559-49B7-9019-D3212F1CEC9C}"/>
                </a:ext>
              </a:extLst>
            </p:cNvPr>
            <p:cNvSpPr>
              <a:spLocks noChangeArrowheads="1"/>
            </p:cNvSpPr>
            <p:nvPr/>
          </p:nvSpPr>
          <p:spPr bwMode="auto">
            <a:xfrm>
              <a:off x="0" y="330786"/>
              <a:ext cx="3811398" cy="500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sz="1400" dirty="0">
                  <a:solidFill>
                    <a:schemeClr val="bg1">
                      <a:lumMod val="50000"/>
                    </a:schemeClr>
                  </a:solidFill>
                  <a:latin typeface="方正兰亭粗黑_GBK" pitchFamily="2" charset="-122"/>
                  <a:sym typeface="宋体" pitchFamily="2" charset="-122"/>
                </a:rPr>
                <a:t>这里输入简单的文字概述这里输入简单文字概述简单的文字概述这里输入简单的文字概述这里输入简单</a:t>
              </a:r>
            </a:p>
          </p:txBody>
        </p:sp>
        <p:sp>
          <p:nvSpPr>
            <p:cNvPr id="23" name="矩形 25">
              <a:extLst>
                <a:ext uri="{FF2B5EF4-FFF2-40B4-BE49-F238E27FC236}">
                  <a16:creationId xmlns:a16="http://schemas.microsoft.com/office/drawing/2014/main" id="{08219963-E249-4050-A2BE-413D0D745926}"/>
                </a:ext>
              </a:extLst>
            </p:cNvPr>
            <p:cNvSpPr>
              <a:spLocks noChangeArrowheads="1"/>
            </p:cNvSpPr>
            <p:nvPr/>
          </p:nvSpPr>
          <p:spPr bwMode="auto">
            <a:xfrm>
              <a:off x="558772" y="0"/>
              <a:ext cx="2020787" cy="268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b="1" dirty="0">
                  <a:solidFill>
                    <a:schemeClr val="bg1">
                      <a:lumMod val="50000"/>
                    </a:schemeClr>
                  </a:solidFill>
                  <a:latin typeface="微软雅黑" pitchFamily="34" charset="-122"/>
                  <a:ea typeface="微软雅黑" pitchFamily="34" charset="-122"/>
                  <a:sym typeface="微软雅黑" pitchFamily="34" charset="-122"/>
                </a:rPr>
                <a:t>输入相关标题</a:t>
              </a:r>
              <a:endParaRPr lang="zh-CN" altLang="en-US" dirty="0">
                <a:solidFill>
                  <a:schemeClr val="bg1">
                    <a:lumMod val="50000"/>
                  </a:schemeClr>
                </a:solidFill>
              </a:endParaRPr>
            </a:p>
          </p:txBody>
        </p:sp>
      </p:grpSp>
    </p:spTree>
    <p:extLst>
      <p:ext uri="{BB962C8B-B14F-4D97-AF65-F5344CB8AC3E}">
        <p14:creationId xmlns:p14="http://schemas.microsoft.com/office/powerpoint/2010/main" val="201329094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8" presetClass="entr" presetSubtype="12"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Effect>
                                      <p:cBhvr>
                                        <p:cTn id="12" dur="750"/>
                                        <p:tgtEl>
                                          <p:spTgt spid="7"/>
                                        </p:tgtEl>
                                      </p:cBhvr>
                                    </p:animEffect>
                                  </p:childTnLst>
                                </p:cTn>
                              </p:par>
                            </p:childTnLst>
                          </p:cTn>
                        </p:par>
                        <p:par>
                          <p:cTn id="13" fill="hold">
                            <p:stCondLst>
                              <p:cond delay="1250"/>
                            </p:stCondLst>
                            <p:childTnLst>
                              <p:par>
                                <p:cTn id="14" presetID="18" presetClass="entr" presetSubtype="12"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p:cBhvr>
                                        <p:cTn id="16" dur="750"/>
                                        <p:tgtEl>
                                          <p:spTgt spid="6"/>
                                        </p:tgtEl>
                                      </p:cBhvr>
                                    </p:animEffect>
                                  </p:childTnLst>
                                </p:cTn>
                              </p:par>
                            </p:childTnLst>
                          </p:cTn>
                        </p:par>
                        <p:par>
                          <p:cTn id="17" fill="hold">
                            <p:stCondLst>
                              <p:cond delay="2000"/>
                            </p:stCondLst>
                            <p:childTnLst>
                              <p:par>
                                <p:cTn id="18" presetID="18" presetClass="entr" presetSubtype="12"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p:cBhvr>
                                        <p:cTn id="20" dur="750"/>
                                        <p:tgtEl>
                                          <p:spTgt spid="10"/>
                                        </p:tgtEl>
                                      </p:cBhvr>
                                    </p:animEffect>
                                  </p:childTnLst>
                                </p:cTn>
                              </p:par>
                            </p:childTnLst>
                          </p:cTn>
                        </p:par>
                        <p:par>
                          <p:cTn id="21" fill="hold">
                            <p:stCondLst>
                              <p:cond delay="2750"/>
                            </p:stCondLst>
                            <p:childTnLst>
                              <p:par>
                                <p:cTn id="22" presetID="9" presetClass="entr" presetSubtype="0" fill="hold" grpId="0" nodeType="afterEffect">
                                  <p:stCondLst>
                                    <p:cond delay="0"/>
                                  </p:stCondLst>
                                  <p:childTnLst>
                                    <p:set>
                                      <p:cBhvr>
                                        <p:cTn id="23" dur="1" fill="hold">
                                          <p:stCondLst>
                                            <p:cond delay="0"/>
                                          </p:stCondLst>
                                        </p:cTn>
                                        <p:tgtEl>
                                          <p:spTgt spid="11"/>
                                        </p:tgtEl>
                                        <p:attrNameLst>
                                          <p:attrName>style.visibility</p:attrName>
                                        </p:attrNameLst>
                                      </p:cBhvr>
                                      <p:to>
                                        <p:strVal val="visible"/>
                                      </p:to>
                                    </p:set>
                                    <p:animEffect>
                                      <p:cBhvr>
                                        <p:cTn id="24" dur="500"/>
                                        <p:tgtEl>
                                          <p:spTgt spid="11"/>
                                        </p:tgtEl>
                                      </p:cBhvr>
                                    </p:animEffect>
                                  </p:childTnLst>
                                </p:cTn>
                              </p:par>
                            </p:childTnLst>
                          </p:cTn>
                        </p:par>
                        <p:par>
                          <p:cTn id="25" fill="hold">
                            <p:stCondLst>
                              <p:cond delay="3250"/>
                            </p:stCondLst>
                            <p:childTnLst>
                              <p:par>
                                <p:cTn id="26" presetID="42" presetClass="entr" presetSubtype="0" fill="hold"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p:cBhvr>
                                        <p:cTn id="28" dur="750"/>
                                        <p:tgtEl>
                                          <p:spTgt spid="12"/>
                                        </p:tgtEl>
                                      </p:cBhvr>
                                    </p:animEffect>
                                    <p:anim calcmode="lin" valueType="num">
                                      <p:cBhvr>
                                        <p:cTn id="29" dur="750" fill="hold"/>
                                        <p:tgtEl>
                                          <p:spTgt spid="12"/>
                                        </p:tgtEl>
                                        <p:attrNameLst>
                                          <p:attrName>ppt_x</p:attrName>
                                        </p:attrNameLst>
                                      </p:cBhvr>
                                      <p:tavLst>
                                        <p:tav tm="0">
                                          <p:val>
                                            <p:strVal val="#ppt_x"/>
                                          </p:val>
                                        </p:tav>
                                        <p:tav tm="100000">
                                          <p:val>
                                            <p:strVal val="#ppt_x"/>
                                          </p:val>
                                        </p:tav>
                                      </p:tavLst>
                                    </p:anim>
                                    <p:anim calcmode="lin" valueType="num">
                                      <p:cBhvr>
                                        <p:cTn id="30" dur="750" fill="hold"/>
                                        <p:tgtEl>
                                          <p:spTgt spid="12"/>
                                        </p:tgtEl>
                                        <p:attrNameLst>
                                          <p:attrName>ppt_y</p:attrName>
                                        </p:attrNameLst>
                                      </p:cBhvr>
                                      <p:tavLst>
                                        <p:tav tm="0">
                                          <p:val>
                                            <p:strVal val="#ppt_y+.1"/>
                                          </p:val>
                                        </p:tav>
                                        <p:tav tm="100000">
                                          <p:val>
                                            <p:strVal val="#ppt_y"/>
                                          </p:val>
                                        </p:tav>
                                      </p:tavLst>
                                    </p:anim>
                                  </p:childTnLst>
                                </p:cTn>
                              </p:par>
                            </p:childTnLst>
                          </p:cTn>
                        </p:par>
                        <p:par>
                          <p:cTn id="31" fill="hold">
                            <p:stCondLst>
                              <p:cond delay="4000"/>
                            </p:stCondLst>
                            <p:childTnLst>
                              <p:par>
                                <p:cTn id="32" presetID="42" presetClass="entr" presetSubtype="0" fill="hold" nodeType="afterEffect">
                                  <p:stCondLst>
                                    <p:cond delay="0"/>
                                  </p:stCondLst>
                                  <p:childTnLst>
                                    <p:set>
                                      <p:cBhvr>
                                        <p:cTn id="33" dur="1" fill="hold">
                                          <p:stCondLst>
                                            <p:cond delay="0"/>
                                          </p:stCondLst>
                                        </p:cTn>
                                        <p:tgtEl>
                                          <p:spTgt spid="16"/>
                                        </p:tgtEl>
                                        <p:attrNameLst>
                                          <p:attrName>style.visibility</p:attrName>
                                        </p:attrNameLst>
                                      </p:cBhvr>
                                      <p:to>
                                        <p:strVal val="visible"/>
                                      </p:to>
                                    </p:set>
                                    <p:animEffect>
                                      <p:cBhvr>
                                        <p:cTn id="34" dur="750"/>
                                        <p:tgtEl>
                                          <p:spTgt spid="16"/>
                                        </p:tgtEl>
                                      </p:cBhvr>
                                    </p:animEffect>
                                    <p:anim calcmode="lin" valueType="num">
                                      <p:cBhvr>
                                        <p:cTn id="35" dur="750" fill="hold"/>
                                        <p:tgtEl>
                                          <p:spTgt spid="16"/>
                                        </p:tgtEl>
                                        <p:attrNameLst>
                                          <p:attrName>ppt_x</p:attrName>
                                        </p:attrNameLst>
                                      </p:cBhvr>
                                      <p:tavLst>
                                        <p:tav tm="0">
                                          <p:val>
                                            <p:strVal val="#ppt_x"/>
                                          </p:val>
                                        </p:tav>
                                        <p:tav tm="100000">
                                          <p:val>
                                            <p:strVal val="#ppt_x"/>
                                          </p:val>
                                        </p:tav>
                                      </p:tavLst>
                                    </p:anim>
                                    <p:anim calcmode="lin" valueType="num">
                                      <p:cBhvr>
                                        <p:cTn id="36" dur="750" fill="hold"/>
                                        <p:tgtEl>
                                          <p:spTgt spid="16"/>
                                        </p:tgtEl>
                                        <p:attrNameLst>
                                          <p:attrName>ppt_y</p:attrName>
                                        </p:attrNameLst>
                                      </p:cBhvr>
                                      <p:tavLst>
                                        <p:tav tm="0">
                                          <p:val>
                                            <p:strVal val="#ppt_y+.1"/>
                                          </p:val>
                                        </p:tav>
                                        <p:tav tm="100000">
                                          <p:val>
                                            <p:strVal val="#ppt_y"/>
                                          </p:val>
                                        </p:tav>
                                      </p:tavLst>
                                    </p:anim>
                                  </p:childTnLst>
                                </p:cTn>
                              </p:par>
                            </p:childTnLst>
                          </p:cTn>
                        </p:par>
                        <p:par>
                          <p:cTn id="37" fill="hold">
                            <p:stCondLst>
                              <p:cond delay="4750"/>
                            </p:stCondLst>
                            <p:childTnLst>
                              <p:par>
                                <p:cTn id="38" presetID="42" presetClass="entr" presetSubtype="0" fill="hold" nodeType="afterEffect">
                                  <p:stCondLst>
                                    <p:cond delay="0"/>
                                  </p:stCondLst>
                                  <p:childTnLst>
                                    <p:set>
                                      <p:cBhvr>
                                        <p:cTn id="39" dur="1" fill="hold">
                                          <p:stCondLst>
                                            <p:cond delay="0"/>
                                          </p:stCondLst>
                                        </p:cTn>
                                        <p:tgtEl>
                                          <p:spTgt spid="20"/>
                                        </p:tgtEl>
                                        <p:attrNameLst>
                                          <p:attrName>style.visibility</p:attrName>
                                        </p:attrNameLst>
                                      </p:cBhvr>
                                      <p:to>
                                        <p:strVal val="visible"/>
                                      </p:to>
                                    </p:set>
                                    <p:animEffect>
                                      <p:cBhvr>
                                        <p:cTn id="40" dur="750"/>
                                        <p:tgtEl>
                                          <p:spTgt spid="20"/>
                                        </p:tgtEl>
                                      </p:cBhvr>
                                    </p:animEffect>
                                    <p:anim calcmode="lin" valueType="num">
                                      <p:cBhvr>
                                        <p:cTn id="41" dur="750" fill="hold"/>
                                        <p:tgtEl>
                                          <p:spTgt spid="20"/>
                                        </p:tgtEl>
                                        <p:attrNameLst>
                                          <p:attrName>ppt_x</p:attrName>
                                        </p:attrNameLst>
                                      </p:cBhvr>
                                      <p:tavLst>
                                        <p:tav tm="0">
                                          <p:val>
                                            <p:strVal val="#ppt_x"/>
                                          </p:val>
                                        </p:tav>
                                        <p:tav tm="100000">
                                          <p:val>
                                            <p:strVal val="#ppt_x"/>
                                          </p:val>
                                        </p:tav>
                                      </p:tavLst>
                                    </p:anim>
                                    <p:anim calcmode="lin" valueType="num">
                                      <p:cBhvr>
                                        <p:cTn id="42" dur="75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0" grpId="0" animBg="1"/>
      <p:bldP spid="11" grpId="0" bldLvl="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a:extLst>
              <a:ext uri="{FF2B5EF4-FFF2-40B4-BE49-F238E27FC236}">
                <a16:creationId xmlns:a16="http://schemas.microsoft.com/office/drawing/2014/main" id="{50DACB51-76EF-4311-AD29-14FDD778A1CB}"/>
              </a:ext>
            </a:extLst>
          </p:cNvPr>
          <p:cNvGrpSpPr/>
          <p:nvPr/>
        </p:nvGrpSpPr>
        <p:grpSpPr>
          <a:xfrm>
            <a:off x="1078708" y="332698"/>
            <a:ext cx="3255324" cy="712149"/>
            <a:chOff x="1143155" y="316733"/>
            <a:chExt cx="3255324" cy="712149"/>
          </a:xfrm>
        </p:grpSpPr>
        <p:sp>
          <p:nvSpPr>
            <p:cNvPr id="8" name="TextBox 8">
              <a:extLst>
                <a:ext uri="{FF2B5EF4-FFF2-40B4-BE49-F238E27FC236}">
                  <a16:creationId xmlns:a16="http://schemas.microsoft.com/office/drawing/2014/main" id="{162DD6E8-A6F8-4BF9-8392-554BF82CFD00}"/>
                </a:ext>
              </a:extLst>
            </p:cNvPr>
            <p:cNvSpPr txBox="1">
              <a:spLocks noChangeArrowheads="1"/>
            </p:cNvSpPr>
            <p:nvPr/>
          </p:nvSpPr>
          <p:spPr bwMode="auto">
            <a:xfrm>
              <a:off x="1143156" y="316733"/>
              <a:ext cx="3255323"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dirty="0">
                  <a:solidFill>
                    <a:srgbClr val="444243"/>
                  </a:solidFill>
                  <a:latin typeface="华文中宋" panose="02010600040101010101" pitchFamily="2" charset="-122"/>
                  <a:ea typeface="华文中宋" panose="02010600040101010101" pitchFamily="2" charset="-122"/>
                  <a:sym typeface="Arial" panose="020B0604020202020204" pitchFamily="34" charset="0"/>
                </a:rPr>
                <a:t>加入标题描述</a:t>
              </a:r>
            </a:p>
          </p:txBody>
        </p:sp>
        <p:sp>
          <p:nvSpPr>
            <p:cNvPr id="9" name="TextBox 8">
              <a:extLst>
                <a:ext uri="{FF2B5EF4-FFF2-40B4-BE49-F238E27FC236}">
                  <a16:creationId xmlns:a16="http://schemas.microsoft.com/office/drawing/2014/main" id="{1AF7DB1F-44FC-4FE1-B38C-A06C01FD43AF}"/>
                </a:ext>
              </a:extLst>
            </p:cNvPr>
            <p:cNvSpPr txBox="1">
              <a:spLocks noChangeArrowheads="1"/>
            </p:cNvSpPr>
            <p:nvPr/>
          </p:nvSpPr>
          <p:spPr bwMode="auto">
            <a:xfrm>
              <a:off x="1143155" y="844216"/>
              <a:ext cx="325532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p>
              <a:pPr algn="ctr" eaLnBrk="1" hangingPunct="1"/>
              <a:r>
                <a:rPr lang="en-US" altLang="zh-CN" sz="1200" dirty="0">
                  <a:solidFill>
                    <a:srgbClr val="444243"/>
                  </a:solidFill>
                  <a:latin typeface="华文中宋" panose="02010600040101010101" pitchFamily="2" charset="-122"/>
                  <a:ea typeface="华文中宋" panose="02010600040101010101" pitchFamily="2" charset="-122"/>
                  <a:sym typeface="Arial" panose="020B0604020202020204" pitchFamily="34" charset="0"/>
                </a:rPr>
                <a:t>CLICK TO ADD CAPTION TEXT</a:t>
              </a:r>
              <a:endParaRPr lang="zh-CN" altLang="en-US" sz="1200" dirty="0">
                <a:solidFill>
                  <a:srgbClr val="444243"/>
                </a:solidFill>
                <a:latin typeface="华文中宋" panose="02010600040101010101" pitchFamily="2" charset="-122"/>
                <a:ea typeface="华文中宋" panose="02010600040101010101" pitchFamily="2" charset="-122"/>
                <a:sym typeface="Arial" panose="020B0604020202020204" pitchFamily="34" charset="0"/>
              </a:endParaRPr>
            </a:p>
          </p:txBody>
        </p:sp>
      </p:grpSp>
      <p:grpSp>
        <p:nvGrpSpPr>
          <p:cNvPr id="6" name="组合 5">
            <a:extLst>
              <a:ext uri="{FF2B5EF4-FFF2-40B4-BE49-F238E27FC236}">
                <a16:creationId xmlns:a16="http://schemas.microsoft.com/office/drawing/2014/main" id="{57212F40-F72E-4443-97AC-AF9F15BAA954}"/>
              </a:ext>
            </a:extLst>
          </p:cNvPr>
          <p:cNvGrpSpPr/>
          <p:nvPr/>
        </p:nvGrpSpPr>
        <p:grpSpPr>
          <a:xfrm flipH="1">
            <a:off x="2045519" y="1999144"/>
            <a:ext cx="8331560" cy="4032449"/>
            <a:chOff x="1994719" y="1701601"/>
            <a:chExt cx="8331560" cy="4032449"/>
          </a:xfrm>
        </p:grpSpPr>
        <p:sp>
          <p:nvSpPr>
            <p:cNvPr id="7" name="原创设计师QQ598969553            _1">
              <a:extLst>
                <a:ext uri="{FF2B5EF4-FFF2-40B4-BE49-F238E27FC236}">
                  <a16:creationId xmlns:a16="http://schemas.microsoft.com/office/drawing/2014/main" id="{CA4DA528-ABDB-4719-8D1B-B4472DB90A25}"/>
                </a:ext>
              </a:extLst>
            </p:cNvPr>
            <p:cNvSpPr>
              <a:spLocks/>
            </p:cNvSpPr>
            <p:nvPr/>
          </p:nvSpPr>
          <p:spPr bwMode="gray">
            <a:xfrm flipV="1">
              <a:off x="2521678" y="3501801"/>
              <a:ext cx="1609352" cy="1876425"/>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75000"/>
              </a:schemeClr>
            </a:solidFill>
            <a:ln>
              <a:noFill/>
            </a:ln>
            <a:effectLst/>
          </p:spPr>
          <p:txBody>
            <a:bodyPr wrap="none"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latin typeface="Calibri"/>
                <a:ea typeface="宋体"/>
                <a:cs typeface="+mn-cs"/>
              </a:endParaRPr>
            </a:p>
          </p:txBody>
        </p:sp>
        <p:sp>
          <p:nvSpPr>
            <p:cNvPr id="10" name="原创设计师QQ598969553            _2">
              <a:extLst>
                <a:ext uri="{FF2B5EF4-FFF2-40B4-BE49-F238E27FC236}">
                  <a16:creationId xmlns:a16="http://schemas.microsoft.com/office/drawing/2014/main" id="{8D94C393-DDD5-481D-82B0-5232967ABE65}"/>
                </a:ext>
              </a:extLst>
            </p:cNvPr>
            <p:cNvSpPr>
              <a:spLocks/>
            </p:cNvSpPr>
            <p:nvPr/>
          </p:nvSpPr>
          <p:spPr bwMode="gray">
            <a:xfrm rot="16200000">
              <a:off x="2945991" y="2810469"/>
              <a:ext cx="477838" cy="1912938"/>
            </a:xfrm>
            <a:custGeom>
              <a:avLst/>
              <a:gdLst>
                <a:gd name="T0" fmla="*/ 37 w 142"/>
                <a:gd name="T1" fmla="*/ 1 h 604"/>
                <a:gd name="T2" fmla="*/ 45 w 142"/>
                <a:gd name="T3" fmla="*/ 472 h 604"/>
                <a:gd name="T4" fmla="*/ 0 w 142"/>
                <a:gd name="T5" fmla="*/ 474 h 604"/>
                <a:gd name="T6" fmla="*/ 72 w 142"/>
                <a:gd name="T7" fmla="*/ 604 h 604"/>
                <a:gd name="T8" fmla="*/ 142 w 142"/>
                <a:gd name="T9" fmla="*/ 474 h 604"/>
                <a:gd name="T10" fmla="*/ 100 w 142"/>
                <a:gd name="T11" fmla="*/ 474 h 604"/>
                <a:gd name="T12" fmla="*/ 99 w 142"/>
                <a:gd name="T13" fmla="*/ 0 h 604"/>
                <a:gd name="T14" fmla="*/ 37 w 142"/>
                <a:gd name="T15" fmla="*/ 1 h 6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chemeClr val="bg1">
                <a:lumMod val="75000"/>
              </a:schemeClr>
            </a:solidFill>
            <a:ln>
              <a:noFill/>
            </a:ln>
            <a:effectLst/>
          </p:spPr>
          <p:txBody>
            <a:bodyPr wrap="none"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latin typeface="Calibri"/>
                <a:ea typeface="宋体"/>
                <a:cs typeface="+mn-cs"/>
              </a:endParaRPr>
            </a:p>
          </p:txBody>
        </p:sp>
        <p:sp>
          <p:nvSpPr>
            <p:cNvPr id="11" name="原创设计师QQ598969553            _3">
              <a:extLst>
                <a:ext uri="{FF2B5EF4-FFF2-40B4-BE49-F238E27FC236}">
                  <a16:creationId xmlns:a16="http://schemas.microsoft.com/office/drawing/2014/main" id="{41F4EC48-1F6C-45FC-B33E-B1372584E515}"/>
                </a:ext>
              </a:extLst>
            </p:cNvPr>
            <p:cNvSpPr>
              <a:spLocks/>
            </p:cNvSpPr>
            <p:nvPr/>
          </p:nvSpPr>
          <p:spPr bwMode="gray">
            <a:xfrm>
              <a:off x="2511328" y="2057424"/>
              <a:ext cx="1609352" cy="1876425"/>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75000"/>
              </a:schemeClr>
            </a:solidFill>
            <a:ln>
              <a:noFill/>
            </a:ln>
            <a:effectLst/>
          </p:spPr>
          <p:txBody>
            <a:bodyPr wrap="none"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latin typeface="Calibri"/>
                <a:ea typeface="宋体"/>
                <a:cs typeface="+mn-cs"/>
              </a:endParaRPr>
            </a:p>
          </p:txBody>
        </p:sp>
        <p:sp>
          <p:nvSpPr>
            <p:cNvPr id="12" name="原创设计师QQ598969553            _4">
              <a:extLst>
                <a:ext uri="{FF2B5EF4-FFF2-40B4-BE49-F238E27FC236}">
                  <a16:creationId xmlns:a16="http://schemas.microsoft.com/office/drawing/2014/main" id="{40D0607A-3E32-4569-BFAA-0B90C277AF40}"/>
                </a:ext>
              </a:extLst>
            </p:cNvPr>
            <p:cNvSpPr>
              <a:spLocks noChangeArrowheads="1"/>
            </p:cNvSpPr>
            <p:nvPr/>
          </p:nvSpPr>
          <p:spPr bwMode="gray">
            <a:xfrm>
              <a:off x="6941903" y="1701601"/>
              <a:ext cx="3381201" cy="1155600"/>
            </a:xfrm>
            <a:prstGeom prst="roundRect">
              <a:avLst>
                <a:gd name="adj" fmla="val 11505"/>
              </a:avLst>
            </a:prstGeom>
            <a:noFill/>
            <a:ln w="25400" cap="flat" cmpd="sng" algn="ctr">
              <a:solidFill>
                <a:schemeClr val="tx2">
                  <a:lumMod val="50000"/>
                </a:schemeClr>
              </a:solidFill>
              <a:prstDash val="solid"/>
            </a:ln>
            <a:effec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sz="1600" dirty="0">
                  <a:solidFill>
                    <a:schemeClr val="bg1">
                      <a:lumMod val="50000"/>
                    </a:schemeClr>
                  </a:solidFill>
                  <a:latin typeface="微软雅黑" pitchFamily="34" charset="-122"/>
                  <a:ea typeface="微软雅黑" pitchFamily="34" charset="-122"/>
                </a:rPr>
                <a:t>    点击添加文字，点击添加文字</a:t>
              </a:r>
              <a:endParaRPr kumimoji="0" lang="zh-CN" altLang="zh-CN" sz="1600" i="0" u="none" strike="noStrike" kern="1200" cap="none" spc="0" normalizeH="0" baseline="0" noProof="0" dirty="0">
                <a:ln>
                  <a:noFill/>
                </a:ln>
                <a:solidFill>
                  <a:schemeClr val="bg1">
                    <a:lumMod val="50000"/>
                  </a:schemeClr>
                </a:solidFill>
                <a:effectLst/>
                <a:uLnTx/>
                <a:uFillTx/>
                <a:latin typeface="微软雅黑" pitchFamily="34" charset="-122"/>
                <a:ea typeface="微软雅黑" pitchFamily="34" charset="-122"/>
              </a:endParaRPr>
            </a:p>
          </p:txBody>
        </p:sp>
        <p:sp>
          <p:nvSpPr>
            <p:cNvPr id="13" name="原创设计师QQ598969553            _5">
              <a:extLst>
                <a:ext uri="{FF2B5EF4-FFF2-40B4-BE49-F238E27FC236}">
                  <a16:creationId xmlns:a16="http://schemas.microsoft.com/office/drawing/2014/main" id="{48012904-D748-4A71-9481-C63BC13EEA54}"/>
                </a:ext>
              </a:extLst>
            </p:cNvPr>
            <p:cNvSpPr>
              <a:spLocks noChangeArrowheads="1"/>
            </p:cNvSpPr>
            <p:nvPr/>
          </p:nvSpPr>
          <p:spPr bwMode="gray">
            <a:xfrm>
              <a:off x="4231866" y="1701601"/>
              <a:ext cx="2659237" cy="1155600"/>
            </a:xfrm>
            <a:prstGeom prst="roundRect">
              <a:avLst>
                <a:gd name="adj" fmla="val 11921"/>
              </a:avLst>
            </a:prstGeom>
            <a:solidFill>
              <a:schemeClr val="tx2">
                <a:lumMod val="50000"/>
              </a:schemeClr>
            </a:solidFill>
            <a:ln w="25400" cap="flat" cmpd="sng" algn="ctr">
              <a:noFill/>
              <a:prstDash val="solid"/>
            </a:ln>
            <a:effectLst/>
            <a:scene3d>
              <a:camera prst="orthographicFront">
                <a:rot lat="0" lon="0" rev="0"/>
              </a:camera>
              <a:lightRig rig="contrasting" dir="t">
                <a:rot lat="0" lon="0" rev="7800000"/>
              </a:lightRig>
            </a:scene3d>
            <a:sp3d/>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kumimoji="0" lang="zh-CN" altLang="en-US" b="1" i="0" u="none" strike="noStrike" kern="1200" cap="none" spc="0" normalizeH="0" baseline="0" noProof="0" dirty="0">
                  <a:ln>
                    <a:noFill/>
                  </a:ln>
                  <a:solidFill>
                    <a:sysClr val="window" lastClr="FFFFFF">
                      <a:lumMod val="95000"/>
                    </a:sysClr>
                  </a:solidFill>
                  <a:effectLst/>
                  <a:uLnTx/>
                  <a:uFillTx/>
                  <a:latin typeface="微软雅黑" pitchFamily="34" charset="-122"/>
                  <a:ea typeface="微软雅黑" pitchFamily="34" charset="-122"/>
                </a:rPr>
                <a:t>        点击添加文本</a:t>
              </a:r>
              <a:endParaRPr kumimoji="0" lang="zh-CN" altLang="zh-CN" b="1" i="0" u="none" strike="noStrike" kern="1200" cap="none" spc="0" normalizeH="0" baseline="0" noProof="0" dirty="0">
                <a:ln>
                  <a:noFill/>
                </a:ln>
                <a:solidFill>
                  <a:sysClr val="window" lastClr="FFFFFF">
                    <a:lumMod val="95000"/>
                  </a:sysClr>
                </a:solidFill>
                <a:effectLst/>
                <a:uLnTx/>
                <a:uFillTx/>
                <a:latin typeface="微软雅黑" pitchFamily="34" charset="-122"/>
                <a:ea typeface="微软雅黑" pitchFamily="34" charset="-122"/>
              </a:endParaRPr>
            </a:p>
          </p:txBody>
        </p:sp>
        <p:sp>
          <p:nvSpPr>
            <p:cNvPr id="14" name="原创设计师QQ598969553            _6">
              <a:extLst>
                <a:ext uri="{FF2B5EF4-FFF2-40B4-BE49-F238E27FC236}">
                  <a16:creationId xmlns:a16="http://schemas.microsoft.com/office/drawing/2014/main" id="{951F57E5-21FA-4623-A291-3B492E845716}"/>
                </a:ext>
              </a:extLst>
            </p:cNvPr>
            <p:cNvSpPr>
              <a:spLocks noChangeArrowheads="1"/>
            </p:cNvSpPr>
            <p:nvPr/>
          </p:nvSpPr>
          <p:spPr bwMode="gray">
            <a:xfrm>
              <a:off x="6941903" y="3138289"/>
              <a:ext cx="3381201" cy="1155600"/>
            </a:xfrm>
            <a:prstGeom prst="roundRect">
              <a:avLst>
                <a:gd name="adj" fmla="val 11505"/>
              </a:avLst>
            </a:prstGeom>
            <a:noFill/>
            <a:ln w="25400" cap="flat" cmpd="sng" algn="ctr">
              <a:solidFill>
                <a:schemeClr val="tx2">
                  <a:lumMod val="50000"/>
                </a:schemeClr>
              </a:solidFill>
              <a:prstDash val="solid"/>
            </a:ln>
            <a:effec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endParaRPr lang="en-US" altLang="zh-CN" sz="1600" dirty="0">
                <a:solidFill>
                  <a:schemeClr val="bg1">
                    <a:lumMod val="50000"/>
                  </a:schemeClr>
                </a:solidFill>
                <a:latin typeface="微软雅黑" pitchFamily="34" charset="-122"/>
                <a:ea typeface="微软雅黑" pitchFamily="34" charset="-122"/>
              </a:endParaRPr>
            </a:p>
            <a:p>
              <a:pPr fontAlgn="base">
                <a:lnSpc>
                  <a:spcPct val="120000"/>
                </a:lnSpc>
                <a:spcBef>
                  <a:spcPct val="0"/>
                </a:spcBef>
                <a:spcAft>
                  <a:spcPct val="0"/>
                </a:spcAft>
                <a:defRPr/>
              </a:pPr>
              <a:r>
                <a:rPr lang="en-US" altLang="zh-CN" sz="1600" dirty="0">
                  <a:solidFill>
                    <a:schemeClr val="bg1">
                      <a:lumMod val="50000"/>
                    </a:schemeClr>
                  </a:solidFill>
                  <a:latin typeface="微软雅黑" pitchFamily="34" charset="-122"/>
                  <a:ea typeface="微软雅黑" pitchFamily="34" charset="-122"/>
                </a:rPr>
                <a:t>    </a:t>
              </a:r>
              <a:r>
                <a:rPr lang="zh-CN" altLang="en-US" sz="1600" dirty="0">
                  <a:solidFill>
                    <a:schemeClr val="bg1">
                      <a:lumMod val="50000"/>
                    </a:schemeClr>
                  </a:solidFill>
                  <a:latin typeface="微软雅黑" pitchFamily="34" charset="-122"/>
                  <a:ea typeface="微软雅黑" pitchFamily="34" charset="-122"/>
                </a:rPr>
                <a:t>点击添加文字，点击添加文字</a:t>
              </a:r>
              <a:endParaRPr lang="zh-CN" altLang="zh-CN" sz="1600" dirty="0">
                <a:solidFill>
                  <a:schemeClr val="bg1">
                    <a:lumMod val="50000"/>
                  </a:schemeClr>
                </a:solidFill>
                <a:latin typeface="微软雅黑" pitchFamily="34" charset="-122"/>
                <a:ea typeface="微软雅黑" pitchFamily="34" charset="-122"/>
              </a:endParaRPr>
            </a:p>
            <a:p>
              <a:pPr lvl="0" fontAlgn="base">
                <a:lnSpc>
                  <a:spcPct val="120000"/>
                </a:lnSpc>
                <a:spcBef>
                  <a:spcPct val="0"/>
                </a:spcBef>
                <a:spcAft>
                  <a:spcPct val="0"/>
                </a:spcAft>
                <a:defRPr/>
              </a:pPr>
              <a:endParaRPr kumimoji="0" lang="zh-CN" altLang="zh-CN" sz="1600" i="0" u="none" strike="noStrike" kern="1200" cap="none" spc="0" normalizeH="0" baseline="0" noProof="0" dirty="0">
                <a:ln>
                  <a:noFill/>
                </a:ln>
                <a:solidFill>
                  <a:schemeClr val="bg1">
                    <a:lumMod val="50000"/>
                  </a:schemeClr>
                </a:solidFill>
                <a:effectLst/>
                <a:uLnTx/>
                <a:uFillTx/>
                <a:latin typeface="微软雅黑" pitchFamily="34" charset="-122"/>
                <a:ea typeface="微软雅黑" pitchFamily="34" charset="-122"/>
              </a:endParaRPr>
            </a:p>
          </p:txBody>
        </p:sp>
        <p:sp>
          <p:nvSpPr>
            <p:cNvPr id="15" name="原创设计师QQ598969553            _7">
              <a:extLst>
                <a:ext uri="{FF2B5EF4-FFF2-40B4-BE49-F238E27FC236}">
                  <a16:creationId xmlns:a16="http://schemas.microsoft.com/office/drawing/2014/main" id="{D68A2B1E-9471-4A94-9BD4-08F8FE262AE5}"/>
                </a:ext>
              </a:extLst>
            </p:cNvPr>
            <p:cNvSpPr>
              <a:spLocks noChangeArrowheads="1"/>
            </p:cNvSpPr>
            <p:nvPr/>
          </p:nvSpPr>
          <p:spPr bwMode="gray">
            <a:xfrm>
              <a:off x="4244566" y="3138289"/>
              <a:ext cx="2646537" cy="1155600"/>
            </a:xfrm>
            <a:prstGeom prst="roundRect">
              <a:avLst>
                <a:gd name="adj" fmla="val 11921"/>
              </a:avLst>
            </a:prstGeom>
            <a:solidFill>
              <a:schemeClr val="tx2">
                <a:lumMod val="50000"/>
              </a:schemeClr>
            </a:solidFill>
            <a:ln w="25400" cap="flat" cmpd="sng" algn="ctr">
              <a:noFill/>
              <a:prstDash val="solid"/>
            </a:ln>
            <a:effectLst/>
            <a:scene3d>
              <a:camera prst="orthographicFront">
                <a:rot lat="0" lon="0" rev="0"/>
              </a:camera>
              <a:lightRig rig="contrasting" dir="t">
                <a:rot lat="0" lon="0" rev="7800000"/>
              </a:lightRig>
            </a:scene3d>
            <a:sp3d/>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fontAlgn="base">
                <a:lnSpc>
                  <a:spcPct val="120000"/>
                </a:lnSpc>
                <a:spcBef>
                  <a:spcPct val="0"/>
                </a:spcBef>
                <a:spcAft>
                  <a:spcPct val="0"/>
                </a:spcAft>
                <a:defRPr/>
              </a:pPr>
              <a:r>
                <a:rPr kumimoji="0" lang="zh-CN" altLang="en-US" b="1" i="0" u="none" strike="noStrike" kern="1200" cap="none" spc="0" normalizeH="0" baseline="0" noProof="0" dirty="0">
                  <a:ln>
                    <a:noFill/>
                  </a:ln>
                  <a:solidFill>
                    <a:sysClr val="window" lastClr="FFFFFF">
                      <a:lumMod val="95000"/>
                    </a:sysClr>
                  </a:solidFill>
                  <a:effectLst/>
                  <a:uLnTx/>
                  <a:uFillTx/>
                  <a:latin typeface="微软雅黑" pitchFamily="34" charset="-122"/>
                  <a:ea typeface="微软雅黑" pitchFamily="34" charset="-122"/>
                </a:rPr>
                <a:t>点击添加文本</a:t>
              </a:r>
              <a:endParaRPr kumimoji="0" lang="zh-CN" altLang="zh-CN" b="1" i="0" u="none" strike="noStrike" kern="1200" cap="none" spc="0" normalizeH="0" baseline="0" noProof="0" dirty="0">
                <a:ln>
                  <a:noFill/>
                </a:ln>
                <a:solidFill>
                  <a:sysClr val="window" lastClr="FFFFFF">
                    <a:lumMod val="95000"/>
                  </a:sysClr>
                </a:solidFill>
                <a:effectLst/>
                <a:uLnTx/>
                <a:uFillTx/>
                <a:latin typeface="微软雅黑" pitchFamily="34" charset="-122"/>
                <a:ea typeface="微软雅黑" pitchFamily="34" charset="-122"/>
              </a:endParaRPr>
            </a:p>
          </p:txBody>
        </p:sp>
        <p:sp>
          <p:nvSpPr>
            <p:cNvPr id="16" name="原创设计师QQ598969553            _8">
              <a:extLst>
                <a:ext uri="{FF2B5EF4-FFF2-40B4-BE49-F238E27FC236}">
                  <a16:creationId xmlns:a16="http://schemas.microsoft.com/office/drawing/2014/main" id="{5C89E223-0E09-462A-984D-CC8AE5407979}"/>
                </a:ext>
              </a:extLst>
            </p:cNvPr>
            <p:cNvSpPr>
              <a:spLocks noChangeArrowheads="1"/>
            </p:cNvSpPr>
            <p:nvPr/>
          </p:nvSpPr>
          <p:spPr bwMode="ltGray">
            <a:xfrm>
              <a:off x="6941903" y="4589016"/>
              <a:ext cx="3384376" cy="1145034"/>
            </a:xfrm>
            <a:prstGeom prst="roundRect">
              <a:avLst>
                <a:gd name="adj" fmla="val 11505"/>
              </a:avLst>
            </a:prstGeom>
            <a:noFill/>
            <a:ln w="25400" cap="flat" cmpd="sng" algn="ctr">
              <a:solidFill>
                <a:schemeClr val="tx2">
                  <a:lumMod val="50000"/>
                </a:schemeClr>
              </a:solidFill>
              <a:prstDash val="solid"/>
            </a:ln>
            <a:effec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sz="1600" dirty="0">
                  <a:solidFill>
                    <a:schemeClr val="bg1">
                      <a:lumMod val="50000"/>
                    </a:schemeClr>
                  </a:solidFill>
                  <a:latin typeface="微软雅黑" pitchFamily="34" charset="-122"/>
                  <a:ea typeface="微软雅黑" pitchFamily="34" charset="-122"/>
                </a:rPr>
                <a:t>    点击添加文字，点击添加文字</a:t>
              </a:r>
              <a:endParaRPr lang="zh-CN" altLang="zh-CN" sz="1600" dirty="0">
                <a:solidFill>
                  <a:schemeClr val="bg1">
                    <a:lumMod val="50000"/>
                  </a:schemeClr>
                </a:solidFill>
                <a:latin typeface="微软雅黑" pitchFamily="34" charset="-122"/>
                <a:ea typeface="微软雅黑" pitchFamily="34" charset="-122"/>
              </a:endParaRPr>
            </a:p>
          </p:txBody>
        </p:sp>
        <p:sp>
          <p:nvSpPr>
            <p:cNvPr id="17" name="原创设计师QQ598969553            _9">
              <a:extLst>
                <a:ext uri="{FF2B5EF4-FFF2-40B4-BE49-F238E27FC236}">
                  <a16:creationId xmlns:a16="http://schemas.microsoft.com/office/drawing/2014/main" id="{011B2FF3-3A26-4D27-AE4E-53C516FB47EE}"/>
                </a:ext>
              </a:extLst>
            </p:cNvPr>
            <p:cNvSpPr>
              <a:spLocks noChangeArrowheads="1"/>
            </p:cNvSpPr>
            <p:nvPr/>
          </p:nvSpPr>
          <p:spPr bwMode="gray">
            <a:xfrm>
              <a:off x="4225516" y="4579490"/>
              <a:ext cx="2665587" cy="1154559"/>
            </a:xfrm>
            <a:prstGeom prst="roundRect">
              <a:avLst>
                <a:gd name="adj" fmla="val 11921"/>
              </a:avLst>
            </a:prstGeom>
            <a:solidFill>
              <a:schemeClr val="tx2">
                <a:lumMod val="50000"/>
              </a:schemeClr>
            </a:solidFill>
            <a:ln w="25400" cap="flat" cmpd="sng" algn="ctr">
              <a:noFill/>
              <a:prstDash val="solid"/>
            </a:ln>
            <a:effectLst/>
            <a:scene3d>
              <a:camera prst="orthographicFront">
                <a:rot lat="0" lon="0" rev="0"/>
              </a:camera>
              <a:lightRig rig="contrasting" dir="t">
                <a:rot lat="0" lon="0" rev="7800000"/>
              </a:lightRig>
            </a:scene3d>
            <a:sp3d/>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fontAlgn="base">
                <a:lnSpc>
                  <a:spcPct val="120000"/>
                </a:lnSpc>
                <a:spcBef>
                  <a:spcPct val="0"/>
                </a:spcBef>
                <a:spcAft>
                  <a:spcPct val="0"/>
                </a:spcAft>
                <a:defRPr/>
              </a:pPr>
              <a:r>
                <a:rPr kumimoji="0" lang="zh-CN" altLang="en-US" b="1" i="0" u="none" strike="noStrike" kern="1200" cap="none" spc="0" normalizeH="0" baseline="0" noProof="0" dirty="0">
                  <a:ln>
                    <a:noFill/>
                  </a:ln>
                  <a:solidFill>
                    <a:sysClr val="window" lastClr="FFFFFF">
                      <a:lumMod val="95000"/>
                    </a:sysClr>
                  </a:solidFill>
                  <a:effectLst/>
                  <a:uLnTx/>
                  <a:uFillTx/>
                  <a:latin typeface="微软雅黑" pitchFamily="34" charset="-122"/>
                  <a:ea typeface="微软雅黑" pitchFamily="34" charset="-122"/>
                </a:rPr>
                <a:t>点击添加文本</a:t>
              </a:r>
              <a:endParaRPr kumimoji="0" lang="zh-CN" altLang="zh-CN" b="1" i="0" u="none" strike="noStrike" kern="1200" cap="none" spc="0" normalizeH="0" baseline="0" noProof="0" dirty="0">
                <a:ln>
                  <a:noFill/>
                </a:ln>
                <a:solidFill>
                  <a:sysClr val="window" lastClr="FFFFFF">
                    <a:lumMod val="95000"/>
                  </a:sysClr>
                </a:solidFill>
                <a:effectLst/>
                <a:uLnTx/>
                <a:uFillTx/>
                <a:latin typeface="微软雅黑" pitchFamily="34" charset="-122"/>
                <a:ea typeface="微软雅黑" pitchFamily="34" charset="-122"/>
              </a:endParaRPr>
            </a:p>
          </p:txBody>
        </p:sp>
        <p:sp>
          <p:nvSpPr>
            <p:cNvPr id="18" name="原创设计师QQ598969553            _10">
              <a:extLst>
                <a:ext uri="{FF2B5EF4-FFF2-40B4-BE49-F238E27FC236}">
                  <a16:creationId xmlns:a16="http://schemas.microsoft.com/office/drawing/2014/main" id="{815B3A27-60EE-40FB-9F96-01A67AAEE0C6}"/>
                </a:ext>
              </a:extLst>
            </p:cNvPr>
            <p:cNvSpPr>
              <a:spLocks noChangeArrowheads="1"/>
            </p:cNvSpPr>
            <p:nvPr/>
          </p:nvSpPr>
          <p:spPr bwMode="auto">
            <a:xfrm>
              <a:off x="1994719" y="2997905"/>
              <a:ext cx="1440000" cy="1440000"/>
            </a:xfrm>
            <a:prstGeom prst="roundRect">
              <a:avLst/>
            </a:prstGeom>
            <a:solidFill>
              <a:schemeClr val="tx2">
                <a:lumMod val="50000"/>
              </a:schemeClr>
            </a:solidFill>
            <a:ln w="3175" cap="flat" cmpd="sng" algn="ctr">
              <a:noFill/>
              <a:prstDash val="solid"/>
            </a:ln>
            <a:effectLst/>
          </p:spPr>
          <p:txBody>
            <a:bodyPr lIns="126000" rIns="126000" bIns="180000" anchor="ctr"/>
            <a:lstStyle/>
            <a:p>
              <a:pPr algn="ctr">
                <a:lnSpc>
                  <a:spcPct val="120000"/>
                </a:lnSpc>
              </a:pPr>
              <a:r>
                <a:rPr lang="zh-CN" altLang="en-US" sz="2000" b="1" kern="0" dirty="0">
                  <a:solidFill>
                    <a:srgbClr val="F9F9F9"/>
                  </a:solidFill>
                  <a:latin typeface="微软雅黑" pitchFamily="34" charset="-122"/>
                  <a:ea typeface="微软雅黑" pitchFamily="34" charset="-122"/>
                </a:rPr>
                <a:t>添加内容</a:t>
              </a:r>
            </a:p>
          </p:txBody>
        </p:sp>
      </p:grpSp>
    </p:spTree>
    <p:extLst>
      <p:ext uri="{BB962C8B-B14F-4D97-AF65-F5344CB8AC3E}">
        <p14:creationId xmlns:p14="http://schemas.microsoft.com/office/powerpoint/2010/main" val="352181898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750" fill="hold"/>
                                        <p:tgtEl>
                                          <p:spTgt spid="6"/>
                                        </p:tgtEl>
                                        <p:attrNameLst>
                                          <p:attrName>ppt_x</p:attrName>
                                        </p:attrNameLst>
                                      </p:cBhvr>
                                      <p:tavLst>
                                        <p:tav tm="0">
                                          <p:val>
                                            <p:strVal val="1+#ppt_w/2"/>
                                          </p:val>
                                        </p:tav>
                                        <p:tav tm="100000">
                                          <p:val>
                                            <p:strVal val="#ppt_x"/>
                                          </p:val>
                                        </p:tav>
                                      </p:tavLst>
                                    </p:anim>
                                    <p:anim calcmode="lin" valueType="num">
                                      <p:cBhvr additive="base">
                                        <p:cTn id="13" dur="75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a:extLst>
              <a:ext uri="{FF2B5EF4-FFF2-40B4-BE49-F238E27FC236}">
                <a16:creationId xmlns:a16="http://schemas.microsoft.com/office/drawing/2014/main" id="{50DACB51-76EF-4311-AD29-14FDD778A1CB}"/>
              </a:ext>
            </a:extLst>
          </p:cNvPr>
          <p:cNvGrpSpPr/>
          <p:nvPr/>
        </p:nvGrpSpPr>
        <p:grpSpPr>
          <a:xfrm>
            <a:off x="1078708" y="332698"/>
            <a:ext cx="3255324" cy="712149"/>
            <a:chOff x="1143155" y="316733"/>
            <a:chExt cx="3255324" cy="712149"/>
          </a:xfrm>
        </p:grpSpPr>
        <p:sp>
          <p:nvSpPr>
            <p:cNvPr id="8" name="TextBox 8">
              <a:extLst>
                <a:ext uri="{FF2B5EF4-FFF2-40B4-BE49-F238E27FC236}">
                  <a16:creationId xmlns:a16="http://schemas.microsoft.com/office/drawing/2014/main" id="{162DD6E8-A6F8-4BF9-8392-554BF82CFD00}"/>
                </a:ext>
              </a:extLst>
            </p:cNvPr>
            <p:cNvSpPr txBox="1">
              <a:spLocks noChangeArrowheads="1"/>
            </p:cNvSpPr>
            <p:nvPr/>
          </p:nvSpPr>
          <p:spPr bwMode="auto">
            <a:xfrm>
              <a:off x="1143156" y="316733"/>
              <a:ext cx="3255323"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dirty="0">
                  <a:solidFill>
                    <a:srgbClr val="444243"/>
                  </a:solidFill>
                  <a:latin typeface="华文中宋" panose="02010600040101010101" pitchFamily="2" charset="-122"/>
                  <a:ea typeface="华文中宋" panose="02010600040101010101" pitchFamily="2" charset="-122"/>
                  <a:sym typeface="Arial" panose="020B0604020202020204" pitchFamily="34" charset="0"/>
                </a:rPr>
                <a:t>加入标题描述</a:t>
              </a:r>
            </a:p>
          </p:txBody>
        </p:sp>
        <p:sp>
          <p:nvSpPr>
            <p:cNvPr id="9" name="TextBox 8">
              <a:extLst>
                <a:ext uri="{FF2B5EF4-FFF2-40B4-BE49-F238E27FC236}">
                  <a16:creationId xmlns:a16="http://schemas.microsoft.com/office/drawing/2014/main" id="{1AF7DB1F-44FC-4FE1-B38C-A06C01FD43AF}"/>
                </a:ext>
              </a:extLst>
            </p:cNvPr>
            <p:cNvSpPr txBox="1">
              <a:spLocks noChangeArrowheads="1"/>
            </p:cNvSpPr>
            <p:nvPr/>
          </p:nvSpPr>
          <p:spPr bwMode="auto">
            <a:xfrm>
              <a:off x="1143155" y="844216"/>
              <a:ext cx="325532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p>
              <a:pPr algn="ctr" eaLnBrk="1" hangingPunct="1"/>
              <a:r>
                <a:rPr lang="en-US" altLang="zh-CN" sz="1200" dirty="0">
                  <a:solidFill>
                    <a:srgbClr val="444243"/>
                  </a:solidFill>
                  <a:latin typeface="华文中宋" panose="02010600040101010101" pitchFamily="2" charset="-122"/>
                  <a:ea typeface="华文中宋" panose="02010600040101010101" pitchFamily="2" charset="-122"/>
                  <a:sym typeface="Arial" panose="020B0604020202020204" pitchFamily="34" charset="0"/>
                </a:rPr>
                <a:t>CLICK TO ADD CAPTION TEXT</a:t>
              </a:r>
              <a:endParaRPr lang="zh-CN" altLang="en-US" sz="1200" dirty="0">
                <a:solidFill>
                  <a:srgbClr val="444243"/>
                </a:solidFill>
                <a:latin typeface="华文中宋" panose="02010600040101010101" pitchFamily="2" charset="-122"/>
                <a:ea typeface="华文中宋" panose="02010600040101010101" pitchFamily="2" charset="-122"/>
                <a:sym typeface="Arial" panose="020B0604020202020204" pitchFamily="34" charset="0"/>
              </a:endParaRPr>
            </a:p>
          </p:txBody>
        </p:sp>
      </p:grpSp>
      <p:cxnSp>
        <p:nvCxnSpPr>
          <p:cNvPr id="34" name="Straight Arrow Connector 22">
            <a:extLst>
              <a:ext uri="{FF2B5EF4-FFF2-40B4-BE49-F238E27FC236}">
                <a16:creationId xmlns:a16="http://schemas.microsoft.com/office/drawing/2014/main" id="{F5B42995-E8FB-4899-AFF1-D7EADF6FEE5B}"/>
              </a:ext>
            </a:extLst>
          </p:cNvPr>
          <p:cNvCxnSpPr/>
          <p:nvPr/>
        </p:nvCxnSpPr>
        <p:spPr>
          <a:xfrm>
            <a:off x="3750142" y="2694683"/>
            <a:ext cx="1498473" cy="0"/>
          </a:xfrm>
          <a:prstGeom prst="straightConnector1">
            <a:avLst/>
          </a:prstGeom>
          <a:ln w="19050">
            <a:solidFill>
              <a:schemeClr val="bg1">
                <a:lumMod val="65000"/>
              </a:schemeClr>
            </a:solidFill>
            <a:prstDash val="dashDot"/>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24">
            <a:extLst>
              <a:ext uri="{FF2B5EF4-FFF2-40B4-BE49-F238E27FC236}">
                <a16:creationId xmlns:a16="http://schemas.microsoft.com/office/drawing/2014/main" id="{49164AF6-0291-4C9E-AA5F-DE04FC3AD6DB}"/>
              </a:ext>
            </a:extLst>
          </p:cNvPr>
          <p:cNvCxnSpPr/>
          <p:nvPr/>
        </p:nvCxnSpPr>
        <p:spPr>
          <a:xfrm>
            <a:off x="7069542" y="2694683"/>
            <a:ext cx="1498473" cy="0"/>
          </a:xfrm>
          <a:prstGeom prst="straightConnector1">
            <a:avLst/>
          </a:prstGeom>
          <a:ln w="19050">
            <a:solidFill>
              <a:schemeClr val="bg1">
                <a:lumMod val="65000"/>
              </a:schemeClr>
            </a:solidFill>
            <a:prstDash val="dashDot"/>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42">
            <a:extLst>
              <a:ext uri="{FF2B5EF4-FFF2-40B4-BE49-F238E27FC236}">
                <a16:creationId xmlns:a16="http://schemas.microsoft.com/office/drawing/2014/main" id="{E72CCE9B-7A6F-46A4-BA85-87796C96EC46}"/>
              </a:ext>
            </a:extLst>
          </p:cNvPr>
          <p:cNvCxnSpPr/>
          <p:nvPr/>
        </p:nvCxnSpPr>
        <p:spPr>
          <a:xfrm flipH="1">
            <a:off x="3771163" y="4934336"/>
            <a:ext cx="1498472" cy="1"/>
          </a:xfrm>
          <a:prstGeom prst="straightConnector1">
            <a:avLst/>
          </a:prstGeom>
          <a:ln w="19050">
            <a:solidFill>
              <a:schemeClr val="bg1">
                <a:lumMod val="65000"/>
              </a:schemeClr>
            </a:solidFill>
            <a:prstDash val="dashDot"/>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47">
            <a:extLst>
              <a:ext uri="{FF2B5EF4-FFF2-40B4-BE49-F238E27FC236}">
                <a16:creationId xmlns:a16="http://schemas.microsoft.com/office/drawing/2014/main" id="{56A25AC2-3A16-4594-8D99-18AD0E093AC0}"/>
              </a:ext>
            </a:extLst>
          </p:cNvPr>
          <p:cNvCxnSpPr/>
          <p:nvPr/>
        </p:nvCxnSpPr>
        <p:spPr>
          <a:xfrm flipH="1">
            <a:off x="7069543" y="4934336"/>
            <a:ext cx="1498472" cy="1"/>
          </a:xfrm>
          <a:prstGeom prst="straightConnector1">
            <a:avLst/>
          </a:prstGeom>
          <a:ln w="19050">
            <a:solidFill>
              <a:schemeClr val="bg1">
                <a:lumMod val="65000"/>
              </a:schemeClr>
            </a:solidFill>
            <a:prstDash val="dashDot"/>
            <a:tailEnd type="triangle"/>
          </a:ln>
        </p:spPr>
        <p:style>
          <a:lnRef idx="1">
            <a:schemeClr val="accent1"/>
          </a:lnRef>
          <a:fillRef idx="0">
            <a:schemeClr val="accent1"/>
          </a:fillRef>
          <a:effectRef idx="0">
            <a:schemeClr val="accent1"/>
          </a:effectRef>
          <a:fontRef idx="minor">
            <a:schemeClr val="tx1"/>
          </a:fontRef>
        </p:style>
      </p:cxnSp>
      <p:grpSp>
        <p:nvGrpSpPr>
          <p:cNvPr id="38" name="Group 21">
            <a:extLst>
              <a:ext uri="{FF2B5EF4-FFF2-40B4-BE49-F238E27FC236}">
                <a16:creationId xmlns:a16="http://schemas.microsoft.com/office/drawing/2014/main" id="{8EECA1AF-0FED-4B7D-93E4-F953D80A2C7B}"/>
              </a:ext>
            </a:extLst>
          </p:cNvPr>
          <p:cNvGrpSpPr/>
          <p:nvPr/>
        </p:nvGrpSpPr>
        <p:grpSpPr>
          <a:xfrm>
            <a:off x="2082846" y="1937850"/>
            <a:ext cx="1513668" cy="1513668"/>
            <a:chOff x="2019765" y="1757191"/>
            <a:chExt cx="1513668" cy="1513668"/>
          </a:xfrm>
          <a:solidFill>
            <a:schemeClr val="tx2">
              <a:lumMod val="50000"/>
            </a:schemeClr>
          </a:solidFill>
        </p:grpSpPr>
        <p:grpSp>
          <p:nvGrpSpPr>
            <p:cNvPr id="39" name="Group 20">
              <a:extLst>
                <a:ext uri="{FF2B5EF4-FFF2-40B4-BE49-F238E27FC236}">
                  <a16:creationId xmlns:a16="http://schemas.microsoft.com/office/drawing/2014/main" id="{0473F5E1-AA32-46DF-83A7-E7627014DA1D}"/>
                </a:ext>
              </a:extLst>
            </p:cNvPr>
            <p:cNvGrpSpPr/>
            <p:nvPr/>
          </p:nvGrpSpPr>
          <p:grpSpPr>
            <a:xfrm>
              <a:off x="2019765" y="1757191"/>
              <a:ext cx="1513668" cy="1513668"/>
              <a:chOff x="2019765" y="1694131"/>
              <a:chExt cx="1513668" cy="1513668"/>
            </a:xfrm>
            <a:grpFill/>
          </p:grpSpPr>
          <p:sp>
            <p:nvSpPr>
              <p:cNvPr id="41" name="Teardrop 9">
                <a:extLst>
                  <a:ext uri="{FF2B5EF4-FFF2-40B4-BE49-F238E27FC236}">
                    <a16:creationId xmlns:a16="http://schemas.microsoft.com/office/drawing/2014/main" id="{5A143DC1-C963-481F-AD7D-B7B94E612A7C}"/>
                  </a:ext>
                </a:extLst>
              </p:cNvPr>
              <p:cNvSpPr/>
              <p:nvPr/>
            </p:nvSpPr>
            <p:spPr>
              <a:xfrm rot="8028697">
                <a:off x="2019765" y="1694131"/>
                <a:ext cx="1513668" cy="1513668"/>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b="1">
                  <a:solidFill>
                    <a:schemeClr val="bg1"/>
                  </a:solidFill>
                  <a:ea typeface="微软雅黑" panose="020B0503020204020204" pitchFamily="34" charset="-122"/>
                </a:endParaRPr>
              </a:p>
            </p:txBody>
          </p:sp>
          <p:sp>
            <p:nvSpPr>
              <p:cNvPr id="42" name="Teardrop 3">
                <a:extLst>
                  <a:ext uri="{FF2B5EF4-FFF2-40B4-BE49-F238E27FC236}">
                    <a16:creationId xmlns:a16="http://schemas.microsoft.com/office/drawing/2014/main" id="{E87B5210-6A2E-4C7F-9105-8DBBA242CA61}"/>
                  </a:ext>
                </a:extLst>
              </p:cNvPr>
              <p:cNvSpPr/>
              <p:nvPr/>
            </p:nvSpPr>
            <p:spPr>
              <a:xfrm rot="8028697">
                <a:off x="2084879" y="1759244"/>
                <a:ext cx="1383446" cy="1383446"/>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b="1">
                  <a:solidFill>
                    <a:schemeClr val="bg1"/>
                  </a:solidFill>
                  <a:ea typeface="微软雅黑" panose="020B0503020204020204" pitchFamily="34" charset="-122"/>
                </a:endParaRPr>
              </a:p>
            </p:txBody>
          </p:sp>
        </p:grpSp>
        <p:sp>
          <p:nvSpPr>
            <p:cNvPr id="40" name="Rectangle 60">
              <a:extLst>
                <a:ext uri="{FF2B5EF4-FFF2-40B4-BE49-F238E27FC236}">
                  <a16:creationId xmlns:a16="http://schemas.microsoft.com/office/drawing/2014/main" id="{6499FCF0-E408-4061-A145-F55DCF3D6CE3}"/>
                </a:ext>
              </a:extLst>
            </p:cNvPr>
            <p:cNvSpPr/>
            <p:nvPr/>
          </p:nvSpPr>
          <p:spPr>
            <a:xfrm>
              <a:off x="2247350" y="2294437"/>
              <a:ext cx="1107996" cy="646331"/>
            </a:xfrm>
            <a:prstGeom prst="rect">
              <a:avLst/>
            </a:prstGeom>
            <a:grpFill/>
            <a:ln>
              <a:noFill/>
            </a:ln>
          </p:spPr>
          <p:txBody>
            <a:bodyPr wrap="none">
              <a:spAutoFit/>
            </a:bodyPr>
            <a:lstStyle/>
            <a:p>
              <a:pPr algn="ctr"/>
              <a:r>
                <a:rPr lang="zh-CN" altLang="en-US" b="1" dirty="0">
                  <a:solidFill>
                    <a:schemeClr val="bg1"/>
                  </a:solidFill>
                  <a:latin typeface="微软雅黑" panose="020B0503020204020204" pitchFamily="34" charset="-122"/>
                  <a:ea typeface="微软雅黑" panose="020B0503020204020204" pitchFamily="34" charset="-122"/>
                </a:rPr>
                <a:t>加入你的</a:t>
              </a:r>
              <a:endParaRPr lang="en-US" altLang="zh-CN" b="1" dirty="0">
                <a:solidFill>
                  <a:schemeClr val="bg1"/>
                </a:solidFill>
                <a:latin typeface="微软雅黑" panose="020B0503020204020204" pitchFamily="34" charset="-122"/>
                <a:ea typeface="微软雅黑" panose="020B0503020204020204" pitchFamily="34" charset="-122"/>
              </a:endParaRPr>
            </a:p>
            <a:p>
              <a:pPr algn="ctr"/>
              <a:r>
                <a:rPr lang="zh-CN" altLang="en-US" b="1" dirty="0">
                  <a:solidFill>
                    <a:schemeClr val="bg1"/>
                  </a:solidFill>
                  <a:latin typeface="微软雅黑" panose="020B0503020204020204" pitchFamily="34" charset="-122"/>
                  <a:ea typeface="微软雅黑" panose="020B0503020204020204" pitchFamily="34" charset="-122"/>
                </a:rPr>
                <a:t>标题描述</a:t>
              </a:r>
              <a:endParaRPr lang="en-US" b="1" dirty="0">
                <a:solidFill>
                  <a:schemeClr val="bg1"/>
                </a:solidFill>
                <a:latin typeface="微软雅黑" panose="020B0503020204020204" pitchFamily="34" charset="-122"/>
                <a:ea typeface="微软雅黑" panose="020B0503020204020204" pitchFamily="34" charset="-122"/>
              </a:endParaRPr>
            </a:p>
          </p:txBody>
        </p:sp>
      </p:grpSp>
      <p:grpSp>
        <p:nvGrpSpPr>
          <p:cNvPr id="43" name="Group 23">
            <a:extLst>
              <a:ext uri="{FF2B5EF4-FFF2-40B4-BE49-F238E27FC236}">
                <a16:creationId xmlns:a16="http://schemas.microsoft.com/office/drawing/2014/main" id="{BAE4487D-FC3E-463C-BFC1-D4E40E15C392}"/>
              </a:ext>
            </a:extLst>
          </p:cNvPr>
          <p:cNvGrpSpPr/>
          <p:nvPr/>
        </p:nvGrpSpPr>
        <p:grpSpPr>
          <a:xfrm>
            <a:off x="5426128" y="1906734"/>
            <a:ext cx="1513668" cy="1513668"/>
            <a:chOff x="5339165" y="1757191"/>
            <a:chExt cx="1513668" cy="1513668"/>
          </a:xfrm>
          <a:solidFill>
            <a:schemeClr val="tx2">
              <a:lumMod val="50000"/>
            </a:schemeClr>
          </a:solidFill>
        </p:grpSpPr>
        <p:grpSp>
          <p:nvGrpSpPr>
            <p:cNvPr id="44" name="Group 19">
              <a:extLst>
                <a:ext uri="{FF2B5EF4-FFF2-40B4-BE49-F238E27FC236}">
                  <a16:creationId xmlns:a16="http://schemas.microsoft.com/office/drawing/2014/main" id="{B4517A06-1239-4DD1-9D86-EEE789612BA9}"/>
                </a:ext>
              </a:extLst>
            </p:cNvPr>
            <p:cNvGrpSpPr/>
            <p:nvPr/>
          </p:nvGrpSpPr>
          <p:grpSpPr>
            <a:xfrm>
              <a:off x="5339165" y="1757191"/>
              <a:ext cx="1513668" cy="1513668"/>
              <a:chOff x="5339165" y="1694131"/>
              <a:chExt cx="1513668" cy="1513668"/>
            </a:xfrm>
            <a:grpFill/>
          </p:grpSpPr>
          <p:sp>
            <p:nvSpPr>
              <p:cNvPr id="46" name="Teardrop 10">
                <a:extLst>
                  <a:ext uri="{FF2B5EF4-FFF2-40B4-BE49-F238E27FC236}">
                    <a16:creationId xmlns:a16="http://schemas.microsoft.com/office/drawing/2014/main" id="{B1D9D9C8-F79C-4535-97AC-71B31D33B8F9}"/>
                  </a:ext>
                </a:extLst>
              </p:cNvPr>
              <p:cNvSpPr/>
              <p:nvPr/>
            </p:nvSpPr>
            <p:spPr>
              <a:xfrm rot="8028697">
                <a:off x="5339165" y="1694131"/>
                <a:ext cx="1513668" cy="1513668"/>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b="1">
                  <a:solidFill>
                    <a:schemeClr val="bg1"/>
                  </a:solidFill>
                  <a:ea typeface="微软雅黑" panose="020B0503020204020204" pitchFamily="34" charset="-122"/>
                </a:endParaRPr>
              </a:p>
            </p:txBody>
          </p:sp>
          <p:sp>
            <p:nvSpPr>
              <p:cNvPr id="47" name="Teardrop 4">
                <a:extLst>
                  <a:ext uri="{FF2B5EF4-FFF2-40B4-BE49-F238E27FC236}">
                    <a16:creationId xmlns:a16="http://schemas.microsoft.com/office/drawing/2014/main" id="{14409A14-A84A-47D2-A411-9E95613C6478}"/>
                  </a:ext>
                </a:extLst>
              </p:cNvPr>
              <p:cNvSpPr/>
              <p:nvPr/>
            </p:nvSpPr>
            <p:spPr>
              <a:xfrm rot="8028697">
                <a:off x="5404278" y="1759242"/>
                <a:ext cx="1383446" cy="1383446"/>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b="1">
                  <a:solidFill>
                    <a:schemeClr val="bg1"/>
                  </a:solidFill>
                  <a:ea typeface="微软雅黑" panose="020B0503020204020204" pitchFamily="34" charset="-122"/>
                </a:endParaRPr>
              </a:p>
            </p:txBody>
          </p:sp>
        </p:grpSp>
        <p:sp>
          <p:nvSpPr>
            <p:cNvPr id="45" name="Rectangle 61">
              <a:extLst>
                <a:ext uri="{FF2B5EF4-FFF2-40B4-BE49-F238E27FC236}">
                  <a16:creationId xmlns:a16="http://schemas.microsoft.com/office/drawing/2014/main" id="{747AE463-DFBC-4493-A45C-837DADAC36A0}"/>
                </a:ext>
              </a:extLst>
            </p:cNvPr>
            <p:cNvSpPr/>
            <p:nvPr/>
          </p:nvSpPr>
          <p:spPr>
            <a:xfrm>
              <a:off x="5422644" y="2252752"/>
              <a:ext cx="1415772" cy="646331"/>
            </a:xfrm>
            <a:prstGeom prst="rect">
              <a:avLst/>
            </a:prstGeom>
            <a:noFill/>
          </p:spPr>
          <p:txBody>
            <a:bodyPr wrap="square">
              <a:spAutoFit/>
            </a:bodyPr>
            <a:lstStyle/>
            <a:p>
              <a:pPr lvl="0" algn="ctr"/>
              <a:r>
                <a:rPr lang="zh-CN" altLang="en-US" b="1" dirty="0">
                  <a:solidFill>
                    <a:srgbClr val="FFFFFF"/>
                  </a:solidFill>
                  <a:latin typeface="微软雅黑" panose="020B0503020204020204" pitchFamily="34" charset="-122"/>
                  <a:ea typeface="微软雅黑" panose="020B0503020204020204" pitchFamily="34" charset="-122"/>
                </a:rPr>
                <a:t>加入你的</a:t>
              </a:r>
              <a:endParaRPr lang="en-US" altLang="zh-CN" b="1" dirty="0">
                <a:solidFill>
                  <a:srgbClr val="FFFFFF"/>
                </a:solidFill>
                <a:latin typeface="微软雅黑" panose="020B0503020204020204" pitchFamily="34" charset="-122"/>
                <a:ea typeface="微软雅黑" panose="020B0503020204020204" pitchFamily="34" charset="-122"/>
              </a:endParaRPr>
            </a:p>
            <a:p>
              <a:pPr lvl="0" algn="ctr"/>
              <a:r>
                <a:rPr lang="zh-CN" altLang="en-US" b="1" dirty="0">
                  <a:solidFill>
                    <a:srgbClr val="FFFFFF"/>
                  </a:solidFill>
                  <a:latin typeface="微软雅黑" panose="020B0503020204020204" pitchFamily="34" charset="-122"/>
                  <a:ea typeface="微软雅黑" panose="020B0503020204020204" pitchFamily="34" charset="-122"/>
                </a:rPr>
                <a:t>标题描述</a:t>
              </a:r>
              <a:endParaRPr lang="en-US" altLang="zh-CN" b="1" dirty="0">
                <a:solidFill>
                  <a:srgbClr val="FFFFFF"/>
                </a:solidFill>
                <a:latin typeface="微软雅黑" panose="020B0503020204020204" pitchFamily="34" charset="-122"/>
                <a:ea typeface="微软雅黑" panose="020B0503020204020204" pitchFamily="34" charset="-122"/>
              </a:endParaRPr>
            </a:p>
          </p:txBody>
        </p:sp>
      </p:grpSp>
      <p:grpSp>
        <p:nvGrpSpPr>
          <p:cNvPr id="48" name="Group 25">
            <a:extLst>
              <a:ext uri="{FF2B5EF4-FFF2-40B4-BE49-F238E27FC236}">
                <a16:creationId xmlns:a16="http://schemas.microsoft.com/office/drawing/2014/main" id="{0BDE8D57-5CAA-4358-B48C-13547ED22A1A}"/>
              </a:ext>
            </a:extLst>
          </p:cNvPr>
          <p:cNvGrpSpPr/>
          <p:nvPr/>
        </p:nvGrpSpPr>
        <p:grpSpPr>
          <a:xfrm>
            <a:off x="8721643" y="1937850"/>
            <a:ext cx="1513668" cy="1513668"/>
            <a:chOff x="8658562" y="1757191"/>
            <a:chExt cx="1513668" cy="1513668"/>
          </a:xfrm>
          <a:solidFill>
            <a:schemeClr val="tx2">
              <a:lumMod val="50000"/>
            </a:schemeClr>
          </a:solidFill>
        </p:grpSpPr>
        <p:grpSp>
          <p:nvGrpSpPr>
            <p:cNvPr id="49" name="Group 18">
              <a:extLst>
                <a:ext uri="{FF2B5EF4-FFF2-40B4-BE49-F238E27FC236}">
                  <a16:creationId xmlns:a16="http://schemas.microsoft.com/office/drawing/2014/main" id="{9D6BE88D-D08E-41B6-B3A2-57A5FEF49251}"/>
                </a:ext>
              </a:extLst>
            </p:cNvPr>
            <p:cNvGrpSpPr/>
            <p:nvPr/>
          </p:nvGrpSpPr>
          <p:grpSpPr>
            <a:xfrm>
              <a:off x="8658562" y="1757191"/>
              <a:ext cx="1513668" cy="1513668"/>
              <a:chOff x="8658562" y="1694131"/>
              <a:chExt cx="1513668" cy="1513668"/>
            </a:xfrm>
            <a:grpFill/>
          </p:grpSpPr>
          <p:sp>
            <p:nvSpPr>
              <p:cNvPr id="51" name="Teardrop 11">
                <a:extLst>
                  <a:ext uri="{FF2B5EF4-FFF2-40B4-BE49-F238E27FC236}">
                    <a16:creationId xmlns:a16="http://schemas.microsoft.com/office/drawing/2014/main" id="{168A6996-FD57-46F2-BA65-7C46F76F9865}"/>
                  </a:ext>
                </a:extLst>
              </p:cNvPr>
              <p:cNvSpPr/>
              <p:nvPr/>
            </p:nvSpPr>
            <p:spPr>
              <a:xfrm rot="8028697">
                <a:off x="8658562" y="1694131"/>
                <a:ext cx="1513668" cy="1513668"/>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b="1">
                  <a:solidFill>
                    <a:schemeClr val="bg1"/>
                  </a:solidFill>
                  <a:ea typeface="微软雅黑" panose="020B0503020204020204" pitchFamily="34" charset="-122"/>
                </a:endParaRPr>
              </a:p>
            </p:txBody>
          </p:sp>
          <p:sp>
            <p:nvSpPr>
              <p:cNvPr id="52" name="Teardrop 5">
                <a:extLst>
                  <a:ext uri="{FF2B5EF4-FFF2-40B4-BE49-F238E27FC236}">
                    <a16:creationId xmlns:a16="http://schemas.microsoft.com/office/drawing/2014/main" id="{5DD341B8-FABE-40EC-B668-C3B2E0BA2D0C}"/>
                  </a:ext>
                </a:extLst>
              </p:cNvPr>
              <p:cNvSpPr/>
              <p:nvPr/>
            </p:nvSpPr>
            <p:spPr>
              <a:xfrm rot="8028697">
                <a:off x="8723676" y="1759244"/>
                <a:ext cx="1383446" cy="1383446"/>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b="1">
                  <a:solidFill>
                    <a:schemeClr val="bg1"/>
                  </a:solidFill>
                  <a:ea typeface="微软雅黑" panose="020B0503020204020204" pitchFamily="34" charset="-122"/>
                </a:endParaRPr>
              </a:p>
            </p:txBody>
          </p:sp>
        </p:grpSp>
        <p:sp>
          <p:nvSpPr>
            <p:cNvPr id="50" name="Rectangle 62">
              <a:extLst>
                <a:ext uri="{FF2B5EF4-FFF2-40B4-BE49-F238E27FC236}">
                  <a16:creationId xmlns:a16="http://schemas.microsoft.com/office/drawing/2014/main" id="{0BB24F43-9A36-4725-B0A5-CE05E1896A8B}"/>
                </a:ext>
              </a:extLst>
            </p:cNvPr>
            <p:cNvSpPr/>
            <p:nvPr/>
          </p:nvSpPr>
          <p:spPr>
            <a:xfrm>
              <a:off x="8924946" y="2225007"/>
              <a:ext cx="1107996" cy="646331"/>
            </a:xfrm>
            <a:prstGeom prst="rect">
              <a:avLst/>
            </a:prstGeom>
            <a:grpFill/>
          </p:spPr>
          <p:txBody>
            <a:bodyPr wrap="none">
              <a:spAutoFit/>
            </a:bodyPr>
            <a:lstStyle/>
            <a:p>
              <a:pPr algn="ctr"/>
              <a:r>
                <a:rPr lang="zh-CN" altLang="en-US" b="1" dirty="0">
                  <a:solidFill>
                    <a:schemeClr val="bg1"/>
                  </a:solidFill>
                  <a:latin typeface="微软雅黑" panose="020B0503020204020204" pitchFamily="34" charset="-122"/>
                  <a:ea typeface="微软雅黑" panose="020B0503020204020204" pitchFamily="34" charset="-122"/>
                </a:rPr>
                <a:t>加入你的</a:t>
              </a:r>
              <a:endParaRPr lang="en-US" altLang="zh-CN" b="1" dirty="0">
                <a:solidFill>
                  <a:schemeClr val="bg1"/>
                </a:solidFill>
                <a:latin typeface="微软雅黑" panose="020B0503020204020204" pitchFamily="34" charset="-122"/>
                <a:ea typeface="微软雅黑" panose="020B0503020204020204" pitchFamily="34" charset="-122"/>
              </a:endParaRPr>
            </a:p>
            <a:p>
              <a:pPr algn="ctr"/>
              <a:r>
                <a:rPr lang="zh-CN" altLang="en-US" b="1" dirty="0">
                  <a:solidFill>
                    <a:schemeClr val="bg1"/>
                  </a:solidFill>
                  <a:latin typeface="微软雅黑" panose="020B0503020204020204" pitchFamily="34" charset="-122"/>
                  <a:ea typeface="微软雅黑" panose="020B0503020204020204" pitchFamily="34" charset="-122"/>
                </a:rPr>
                <a:t>标题描述</a:t>
              </a:r>
              <a:endParaRPr lang="en-US" altLang="zh-CN" b="1" dirty="0">
                <a:solidFill>
                  <a:schemeClr val="bg1"/>
                </a:solidFill>
                <a:latin typeface="微软雅黑" panose="020B0503020204020204" pitchFamily="34" charset="-122"/>
                <a:ea typeface="微软雅黑" panose="020B0503020204020204" pitchFamily="34" charset="-122"/>
              </a:endParaRPr>
            </a:p>
          </p:txBody>
        </p:sp>
      </p:grpSp>
      <p:grpSp>
        <p:nvGrpSpPr>
          <p:cNvPr id="53" name="Group 26">
            <a:extLst>
              <a:ext uri="{FF2B5EF4-FFF2-40B4-BE49-F238E27FC236}">
                <a16:creationId xmlns:a16="http://schemas.microsoft.com/office/drawing/2014/main" id="{6B41F23C-45D3-4520-9A61-55717671A858}"/>
              </a:ext>
            </a:extLst>
          </p:cNvPr>
          <p:cNvGrpSpPr/>
          <p:nvPr/>
        </p:nvGrpSpPr>
        <p:grpSpPr>
          <a:xfrm>
            <a:off x="8742663" y="4100731"/>
            <a:ext cx="1513668" cy="1513668"/>
            <a:chOff x="8679582" y="4137788"/>
            <a:chExt cx="1513668" cy="1513668"/>
          </a:xfrm>
          <a:solidFill>
            <a:schemeClr val="tx2">
              <a:lumMod val="50000"/>
            </a:schemeClr>
          </a:solidFill>
        </p:grpSpPr>
        <p:grpSp>
          <p:nvGrpSpPr>
            <p:cNvPr id="54" name="Group 17">
              <a:extLst>
                <a:ext uri="{FF2B5EF4-FFF2-40B4-BE49-F238E27FC236}">
                  <a16:creationId xmlns:a16="http://schemas.microsoft.com/office/drawing/2014/main" id="{434B35B9-0ECB-404E-8207-B2DEA6099E24}"/>
                </a:ext>
              </a:extLst>
            </p:cNvPr>
            <p:cNvGrpSpPr/>
            <p:nvPr/>
          </p:nvGrpSpPr>
          <p:grpSpPr>
            <a:xfrm>
              <a:off x="8679582" y="4137788"/>
              <a:ext cx="1513668" cy="1513668"/>
              <a:chOff x="8658562" y="4127278"/>
              <a:chExt cx="1513668" cy="1513668"/>
            </a:xfrm>
            <a:grpFill/>
          </p:grpSpPr>
          <p:sp>
            <p:nvSpPr>
              <p:cNvPr id="56" name="Teardrop 8">
                <a:extLst>
                  <a:ext uri="{FF2B5EF4-FFF2-40B4-BE49-F238E27FC236}">
                    <a16:creationId xmlns:a16="http://schemas.microsoft.com/office/drawing/2014/main" id="{213365CF-3029-4B9B-B9D6-E3AE1DFCCAE8}"/>
                  </a:ext>
                </a:extLst>
              </p:cNvPr>
              <p:cNvSpPr/>
              <p:nvPr/>
            </p:nvSpPr>
            <p:spPr>
              <a:xfrm rot="8028697">
                <a:off x="8723673" y="4192389"/>
                <a:ext cx="1383446" cy="1383446"/>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b="1">
                  <a:solidFill>
                    <a:schemeClr val="bg1"/>
                  </a:solidFill>
                  <a:ea typeface="微软雅黑" panose="020B0503020204020204" pitchFamily="34" charset="-122"/>
                </a:endParaRPr>
              </a:p>
            </p:txBody>
          </p:sp>
          <p:sp>
            <p:nvSpPr>
              <p:cNvPr id="57" name="Teardrop 12">
                <a:extLst>
                  <a:ext uri="{FF2B5EF4-FFF2-40B4-BE49-F238E27FC236}">
                    <a16:creationId xmlns:a16="http://schemas.microsoft.com/office/drawing/2014/main" id="{CC9D857A-6B9D-4D2D-AB47-EE98BE9E53A4}"/>
                  </a:ext>
                </a:extLst>
              </p:cNvPr>
              <p:cNvSpPr/>
              <p:nvPr/>
            </p:nvSpPr>
            <p:spPr>
              <a:xfrm rot="8028697">
                <a:off x="8658562" y="4127278"/>
                <a:ext cx="1513668" cy="1513668"/>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b="1">
                  <a:solidFill>
                    <a:schemeClr val="bg1"/>
                  </a:solidFill>
                  <a:ea typeface="微软雅黑" panose="020B0503020204020204" pitchFamily="34" charset="-122"/>
                </a:endParaRPr>
              </a:p>
            </p:txBody>
          </p:sp>
        </p:grpSp>
        <p:sp>
          <p:nvSpPr>
            <p:cNvPr id="55" name="Rectangle 63">
              <a:extLst>
                <a:ext uri="{FF2B5EF4-FFF2-40B4-BE49-F238E27FC236}">
                  <a16:creationId xmlns:a16="http://schemas.microsoft.com/office/drawing/2014/main" id="{5C6D60AF-0A29-4887-AE6A-60668AEDFF51}"/>
                </a:ext>
              </a:extLst>
            </p:cNvPr>
            <p:cNvSpPr/>
            <p:nvPr/>
          </p:nvSpPr>
          <p:spPr>
            <a:xfrm>
              <a:off x="8881194" y="4680807"/>
              <a:ext cx="1107996" cy="646331"/>
            </a:xfrm>
            <a:prstGeom prst="rect">
              <a:avLst/>
            </a:prstGeom>
            <a:grpFill/>
          </p:spPr>
          <p:txBody>
            <a:bodyPr wrap="none">
              <a:spAutoFit/>
            </a:bodyPr>
            <a:lstStyle/>
            <a:p>
              <a:pPr algn="ctr"/>
              <a:r>
                <a:rPr lang="zh-CN" altLang="en-US" b="1" dirty="0">
                  <a:solidFill>
                    <a:schemeClr val="bg1"/>
                  </a:solidFill>
                  <a:latin typeface="微软雅黑" panose="020B0503020204020204" pitchFamily="34" charset="-122"/>
                  <a:ea typeface="微软雅黑" panose="020B0503020204020204" pitchFamily="34" charset="-122"/>
                </a:rPr>
                <a:t>加入你的</a:t>
              </a:r>
              <a:endParaRPr lang="en-US" altLang="zh-CN" b="1" dirty="0">
                <a:solidFill>
                  <a:schemeClr val="bg1"/>
                </a:solidFill>
                <a:latin typeface="微软雅黑" panose="020B0503020204020204" pitchFamily="34" charset="-122"/>
                <a:ea typeface="微软雅黑" panose="020B0503020204020204" pitchFamily="34" charset="-122"/>
              </a:endParaRPr>
            </a:p>
            <a:p>
              <a:pPr algn="ctr"/>
              <a:r>
                <a:rPr lang="zh-CN" altLang="en-US" b="1" dirty="0">
                  <a:solidFill>
                    <a:schemeClr val="bg1"/>
                  </a:solidFill>
                  <a:latin typeface="微软雅黑" panose="020B0503020204020204" pitchFamily="34" charset="-122"/>
                  <a:ea typeface="微软雅黑" panose="020B0503020204020204" pitchFamily="34" charset="-122"/>
                </a:rPr>
                <a:t>标题描述</a:t>
              </a:r>
              <a:endParaRPr lang="en-US" altLang="zh-CN" b="1" dirty="0">
                <a:solidFill>
                  <a:schemeClr val="bg1"/>
                </a:solidFill>
                <a:latin typeface="微软雅黑" panose="020B0503020204020204" pitchFamily="34" charset="-122"/>
                <a:ea typeface="微软雅黑" panose="020B0503020204020204" pitchFamily="34" charset="-122"/>
              </a:endParaRPr>
            </a:p>
          </p:txBody>
        </p:sp>
      </p:grpSp>
      <p:grpSp>
        <p:nvGrpSpPr>
          <p:cNvPr id="58" name="Group 27">
            <a:extLst>
              <a:ext uri="{FF2B5EF4-FFF2-40B4-BE49-F238E27FC236}">
                <a16:creationId xmlns:a16="http://schemas.microsoft.com/office/drawing/2014/main" id="{2700EDF3-2733-4F36-B217-163C111F8D23}"/>
              </a:ext>
            </a:extLst>
          </p:cNvPr>
          <p:cNvGrpSpPr/>
          <p:nvPr/>
        </p:nvGrpSpPr>
        <p:grpSpPr>
          <a:xfrm>
            <a:off x="5422810" y="4094813"/>
            <a:ext cx="1513668" cy="1513668"/>
            <a:chOff x="5359729" y="4131870"/>
            <a:chExt cx="1513668" cy="1513668"/>
          </a:xfrm>
          <a:solidFill>
            <a:schemeClr val="tx2">
              <a:lumMod val="50000"/>
            </a:schemeClr>
          </a:solidFill>
        </p:grpSpPr>
        <p:grpSp>
          <p:nvGrpSpPr>
            <p:cNvPr id="59" name="Group 16">
              <a:extLst>
                <a:ext uri="{FF2B5EF4-FFF2-40B4-BE49-F238E27FC236}">
                  <a16:creationId xmlns:a16="http://schemas.microsoft.com/office/drawing/2014/main" id="{E2B4B6C1-E15A-4854-8F62-DB35EA74733C}"/>
                </a:ext>
              </a:extLst>
            </p:cNvPr>
            <p:cNvGrpSpPr/>
            <p:nvPr/>
          </p:nvGrpSpPr>
          <p:grpSpPr>
            <a:xfrm>
              <a:off x="5359729" y="4131870"/>
              <a:ext cx="1513668" cy="1513668"/>
              <a:chOff x="5338709" y="4121360"/>
              <a:chExt cx="1513668" cy="1513668"/>
            </a:xfrm>
            <a:grpFill/>
          </p:grpSpPr>
          <p:sp>
            <p:nvSpPr>
              <p:cNvPr id="61" name="Teardrop 7">
                <a:extLst>
                  <a:ext uri="{FF2B5EF4-FFF2-40B4-BE49-F238E27FC236}">
                    <a16:creationId xmlns:a16="http://schemas.microsoft.com/office/drawing/2014/main" id="{52DD3889-F11B-4E3E-92E5-1D0739A9EF79}"/>
                  </a:ext>
                </a:extLst>
              </p:cNvPr>
              <p:cNvSpPr/>
              <p:nvPr/>
            </p:nvSpPr>
            <p:spPr>
              <a:xfrm rot="8028697">
                <a:off x="5404276" y="4192391"/>
                <a:ext cx="1383446" cy="1383446"/>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b="1">
                  <a:solidFill>
                    <a:schemeClr val="bg1"/>
                  </a:solidFill>
                  <a:ea typeface="微软雅黑" panose="020B0503020204020204" pitchFamily="34" charset="-122"/>
                </a:endParaRPr>
              </a:p>
            </p:txBody>
          </p:sp>
          <p:sp>
            <p:nvSpPr>
              <p:cNvPr id="62" name="Teardrop 13">
                <a:extLst>
                  <a:ext uri="{FF2B5EF4-FFF2-40B4-BE49-F238E27FC236}">
                    <a16:creationId xmlns:a16="http://schemas.microsoft.com/office/drawing/2014/main" id="{F16DE3F9-7A10-464C-889C-BAFB83C937D4}"/>
                  </a:ext>
                </a:extLst>
              </p:cNvPr>
              <p:cNvSpPr/>
              <p:nvPr/>
            </p:nvSpPr>
            <p:spPr>
              <a:xfrm rot="8028697">
                <a:off x="5338709" y="4121360"/>
                <a:ext cx="1513668" cy="1513668"/>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b="1">
                  <a:solidFill>
                    <a:schemeClr val="bg1"/>
                  </a:solidFill>
                  <a:ea typeface="微软雅黑" panose="020B0503020204020204" pitchFamily="34" charset="-122"/>
                </a:endParaRPr>
              </a:p>
            </p:txBody>
          </p:sp>
        </p:grpSp>
        <p:sp>
          <p:nvSpPr>
            <p:cNvPr id="60" name="Rectangle 64">
              <a:extLst>
                <a:ext uri="{FF2B5EF4-FFF2-40B4-BE49-F238E27FC236}">
                  <a16:creationId xmlns:a16="http://schemas.microsoft.com/office/drawing/2014/main" id="{AC787AD9-CD26-47ED-AA7A-FAF4DE38DEF4}"/>
                </a:ext>
              </a:extLst>
            </p:cNvPr>
            <p:cNvSpPr/>
            <p:nvPr/>
          </p:nvSpPr>
          <p:spPr>
            <a:xfrm>
              <a:off x="5565733" y="4679005"/>
              <a:ext cx="1107996" cy="646331"/>
            </a:xfrm>
            <a:prstGeom prst="rect">
              <a:avLst/>
            </a:prstGeom>
            <a:grpFill/>
          </p:spPr>
          <p:txBody>
            <a:bodyPr wrap="none">
              <a:spAutoFit/>
            </a:bodyPr>
            <a:lstStyle/>
            <a:p>
              <a:pPr algn="ctr"/>
              <a:r>
                <a:rPr lang="zh-CN" altLang="en-US" b="1" dirty="0">
                  <a:solidFill>
                    <a:schemeClr val="bg1"/>
                  </a:solidFill>
                  <a:latin typeface="微软雅黑" panose="020B0503020204020204" pitchFamily="34" charset="-122"/>
                  <a:ea typeface="微软雅黑" panose="020B0503020204020204" pitchFamily="34" charset="-122"/>
                </a:rPr>
                <a:t>加入你的</a:t>
              </a:r>
              <a:endParaRPr lang="en-US" altLang="zh-CN" b="1" dirty="0">
                <a:solidFill>
                  <a:schemeClr val="bg1"/>
                </a:solidFill>
                <a:latin typeface="微软雅黑" panose="020B0503020204020204" pitchFamily="34" charset="-122"/>
                <a:ea typeface="微软雅黑" panose="020B0503020204020204" pitchFamily="34" charset="-122"/>
              </a:endParaRPr>
            </a:p>
            <a:p>
              <a:pPr algn="ctr"/>
              <a:r>
                <a:rPr lang="zh-CN" altLang="en-US" b="1" dirty="0">
                  <a:solidFill>
                    <a:schemeClr val="bg1"/>
                  </a:solidFill>
                  <a:latin typeface="微软雅黑" panose="020B0503020204020204" pitchFamily="34" charset="-122"/>
                  <a:ea typeface="微软雅黑" panose="020B0503020204020204" pitchFamily="34" charset="-122"/>
                </a:rPr>
                <a:t>标题描述</a:t>
              </a:r>
              <a:endParaRPr lang="en-US" altLang="zh-CN" b="1" dirty="0">
                <a:solidFill>
                  <a:schemeClr val="bg1"/>
                </a:solidFill>
                <a:latin typeface="微软雅黑" panose="020B0503020204020204" pitchFamily="34" charset="-122"/>
                <a:ea typeface="微软雅黑" panose="020B0503020204020204" pitchFamily="34" charset="-122"/>
              </a:endParaRPr>
            </a:p>
          </p:txBody>
        </p:sp>
      </p:grpSp>
      <p:grpSp>
        <p:nvGrpSpPr>
          <p:cNvPr id="63" name="组合 62">
            <a:extLst>
              <a:ext uri="{FF2B5EF4-FFF2-40B4-BE49-F238E27FC236}">
                <a16:creationId xmlns:a16="http://schemas.microsoft.com/office/drawing/2014/main" id="{5D86DF1D-B5F9-44DC-9082-1A081FECE073}"/>
              </a:ext>
            </a:extLst>
          </p:cNvPr>
          <p:cNvGrpSpPr/>
          <p:nvPr/>
        </p:nvGrpSpPr>
        <p:grpSpPr>
          <a:xfrm>
            <a:off x="2094356" y="4074181"/>
            <a:ext cx="1513668" cy="1513668"/>
            <a:chOff x="2094356" y="4480582"/>
            <a:chExt cx="1513668" cy="1513668"/>
          </a:xfrm>
          <a:solidFill>
            <a:schemeClr val="tx2">
              <a:lumMod val="50000"/>
            </a:schemeClr>
          </a:solidFill>
        </p:grpSpPr>
        <p:grpSp>
          <p:nvGrpSpPr>
            <p:cNvPr id="64" name="Group 15">
              <a:extLst>
                <a:ext uri="{FF2B5EF4-FFF2-40B4-BE49-F238E27FC236}">
                  <a16:creationId xmlns:a16="http://schemas.microsoft.com/office/drawing/2014/main" id="{2640B6A2-9AE1-43DB-9FC6-7EE87D4F2D39}"/>
                </a:ext>
              </a:extLst>
            </p:cNvPr>
            <p:cNvGrpSpPr/>
            <p:nvPr/>
          </p:nvGrpSpPr>
          <p:grpSpPr>
            <a:xfrm>
              <a:off x="2094356" y="4480582"/>
              <a:ext cx="1513668" cy="1513668"/>
              <a:chOff x="2010255" y="4100728"/>
              <a:chExt cx="1513668" cy="1513668"/>
            </a:xfrm>
            <a:grpFill/>
          </p:grpSpPr>
          <p:sp>
            <p:nvSpPr>
              <p:cNvPr id="66" name="Teardrop 6">
                <a:extLst>
                  <a:ext uri="{FF2B5EF4-FFF2-40B4-BE49-F238E27FC236}">
                    <a16:creationId xmlns:a16="http://schemas.microsoft.com/office/drawing/2014/main" id="{62FE1960-2E2E-4C33-919B-BBEA2DD2AD9F}"/>
                  </a:ext>
                </a:extLst>
              </p:cNvPr>
              <p:cNvSpPr/>
              <p:nvPr/>
            </p:nvSpPr>
            <p:spPr>
              <a:xfrm rot="8028697">
                <a:off x="2084878" y="4192389"/>
                <a:ext cx="1383446" cy="1383446"/>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b="1">
                  <a:solidFill>
                    <a:schemeClr val="bg1"/>
                  </a:solidFill>
                  <a:ea typeface="微软雅黑" panose="020B0503020204020204" pitchFamily="34" charset="-122"/>
                </a:endParaRPr>
              </a:p>
            </p:txBody>
          </p:sp>
          <p:sp>
            <p:nvSpPr>
              <p:cNvPr id="67" name="Teardrop 14">
                <a:extLst>
                  <a:ext uri="{FF2B5EF4-FFF2-40B4-BE49-F238E27FC236}">
                    <a16:creationId xmlns:a16="http://schemas.microsoft.com/office/drawing/2014/main" id="{C1B389F2-9A0C-45F3-A2BE-D516E330C141}"/>
                  </a:ext>
                </a:extLst>
              </p:cNvPr>
              <p:cNvSpPr/>
              <p:nvPr/>
            </p:nvSpPr>
            <p:spPr>
              <a:xfrm rot="8028697">
                <a:off x="2010255" y="4100728"/>
                <a:ext cx="1513668" cy="1513668"/>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b="1">
                  <a:solidFill>
                    <a:schemeClr val="bg1"/>
                  </a:solidFill>
                  <a:ea typeface="微软雅黑" panose="020B0503020204020204" pitchFamily="34" charset="-122"/>
                </a:endParaRPr>
              </a:p>
            </p:txBody>
          </p:sp>
        </p:grpSp>
        <p:sp>
          <p:nvSpPr>
            <p:cNvPr id="65" name="Rectangle 64">
              <a:extLst>
                <a:ext uri="{FF2B5EF4-FFF2-40B4-BE49-F238E27FC236}">
                  <a16:creationId xmlns:a16="http://schemas.microsoft.com/office/drawing/2014/main" id="{3FCA83AD-D92C-4DE9-B4FE-C32D3916CB4C}"/>
                </a:ext>
              </a:extLst>
            </p:cNvPr>
            <p:cNvSpPr/>
            <p:nvPr/>
          </p:nvSpPr>
          <p:spPr>
            <a:xfrm>
              <a:off x="2278856" y="5050151"/>
              <a:ext cx="1107996" cy="646331"/>
            </a:xfrm>
            <a:prstGeom prst="rect">
              <a:avLst/>
            </a:prstGeom>
            <a:grpFill/>
          </p:spPr>
          <p:txBody>
            <a:bodyPr wrap="none">
              <a:spAutoFit/>
            </a:bodyPr>
            <a:lstStyle/>
            <a:p>
              <a:pPr algn="ctr"/>
              <a:r>
                <a:rPr lang="zh-CN" altLang="en-US" b="1" dirty="0">
                  <a:solidFill>
                    <a:schemeClr val="bg1"/>
                  </a:solidFill>
                  <a:latin typeface="微软雅黑" panose="020B0503020204020204" pitchFamily="34" charset="-122"/>
                  <a:ea typeface="微软雅黑" panose="020B0503020204020204" pitchFamily="34" charset="-122"/>
                </a:rPr>
                <a:t>加入你的</a:t>
              </a:r>
              <a:endParaRPr lang="en-US" altLang="zh-CN" b="1" dirty="0">
                <a:solidFill>
                  <a:schemeClr val="bg1"/>
                </a:solidFill>
                <a:latin typeface="微软雅黑" panose="020B0503020204020204" pitchFamily="34" charset="-122"/>
                <a:ea typeface="微软雅黑" panose="020B0503020204020204" pitchFamily="34" charset="-122"/>
              </a:endParaRPr>
            </a:p>
            <a:p>
              <a:pPr algn="ctr"/>
              <a:r>
                <a:rPr lang="zh-CN" altLang="en-US" b="1" dirty="0">
                  <a:solidFill>
                    <a:schemeClr val="bg1"/>
                  </a:solidFill>
                  <a:latin typeface="微软雅黑" panose="020B0503020204020204" pitchFamily="34" charset="-122"/>
                  <a:ea typeface="微软雅黑" panose="020B0503020204020204" pitchFamily="34" charset="-122"/>
                </a:rPr>
                <a:t>标题描述</a:t>
              </a:r>
              <a:endParaRPr lang="en-US" altLang="zh-CN" b="1"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281399548"/>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7" presetClass="entr" presetSubtype="0" fill="hold" nodeType="afterEffect">
                                  <p:stCondLst>
                                    <p:cond delay="0"/>
                                  </p:stCondLst>
                                  <p:childTnLst>
                                    <p:set>
                                      <p:cBhvr>
                                        <p:cTn id="11" dur="1" fill="hold">
                                          <p:stCondLst>
                                            <p:cond delay="0"/>
                                          </p:stCondLst>
                                        </p:cTn>
                                        <p:tgtEl>
                                          <p:spTgt spid="38"/>
                                        </p:tgtEl>
                                        <p:attrNameLst>
                                          <p:attrName>style.visibility</p:attrName>
                                        </p:attrNameLst>
                                      </p:cBhvr>
                                      <p:to>
                                        <p:strVal val="visible"/>
                                      </p:to>
                                    </p:set>
                                    <p:animEffect transition="in" filter="fade">
                                      <p:cBhvr>
                                        <p:cTn id="12" dur="500"/>
                                        <p:tgtEl>
                                          <p:spTgt spid="38"/>
                                        </p:tgtEl>
                                      </p:cBhvr>
                                    </p:animEffect>
                                    <p:anim calcmode="lin" valueType="num">
                                      <p:cBhvr>
                                        <p:cTn id="13" dur="500" fill="hold"/>
                                        <p:tgtEl>
                                          <p:spTgt spid="38"/>
                                        </p:tgtEl>
                                        <p:attrNameLst>
                                          <p:attrName>ppt_x</p:attrName>
                                        </p:attrNameLst>
                                      </p:cBhvr>
                                      <p:tavLst>
                                        <p:tav tm="0">
                                          <p:val>
                                            <p:strVal val="#ppt_x"/>
                                          </p:val>
                                        </p:tav>
                                        <p:tav tm="100000">
                                          <p:val>
                                            <p:strVal val="#ppt_x"/>
                                          </p:val>
                                        </p:tav>
                                      </p:tavLst>
                                    </p:anim>
                                    <p:anim calcmode="lin" valueType="num">
                                      <p:cBhvr>
                                        <p:cTn id="14" dur="500" fill="hold"/>
                                        <p:tgtEl>
                                          <p:spTgt spid="38"/>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34"/>
                                        </p:tgtEl>
                                        <p:attrNameLst>
                                          <p:attrName>style.visibility</p:attrName>
                                        </p:attrNameLst>
                                      </p:cBhvr>
                                      <p:to>
                                        <p:strVal val="visible"/>
                                      </p:to>
                                    </p:set>
                                    <p:animEffect transition="in" filter="wipe(left)">
                                      <p:cBhvr>
                                        <p:cTn id="18" dur="500"/>
                                        <p:tgtEl>
                                          <p:spTgt spid="34"/>
                                        </p:tgtEl>
                                      </p:cBhvr>
                                    </p:animEffect>
                                  </p:childTnLst>
                                </p:cTn>
                              </p:par>
                            </p:childTnLst>
                          </p:cTn>
                        </p:par>
                        <p:par>
                          <p:cTn id="19" fill="hold">
                            <p:stCondLst>
                              <p:cond delay="1500"/>
                            </p:stCondLst>
                            <p:childTnLst>
                              <p:par>
                                <p:cTn id="20" presetID="47" presetClass="entr" presetSubtype="0" fill="hold" nodeType="after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fade">
                                      <p:cBhvr>
                                        <p:cTn id="22" dur="500"/>
                                        <p:tgtEl>
                                          <p:spTgt spid="43"/>
                                        </p:tgtEl>
                                      </p:cBhvr>
                                    </p:animEffect>
                                    <p:anim calcmode="lin" valueType="num">
                                      <p:cBhvr>
                                        <p:cTn id="23" dur="500" fill="hold"/>
                                        <p:tgtEl>
                                          <p:spTgt spid="43"/>
                                        </p:tgtEl>
                                        <p:attrNameLst>
                                          <p:attrName>ppt_x</p:attrName>
                                        </p:attrNameLst>
                                      </p:cBhvr>
                                      <p:tavLst>
                                        <p:tav tm="0">
                                          <p:val>
                                            <p:strVal val="#ppt_x"/>
                                          </p:val>
                                        </p:tav>
                                        <p:tav tm="100000">
                                          <p:val>
                                            <p:strVal val="#ppt_x"/>
                                          </p:val>
                                        </p:tav>
                                      </p:tavLst>
                                    </p:anim>
                                    <p:anim calcmode="lin" valueType="num">
                                      <p:cBhvr>
                                        <p:cTn id="24" dur="500" fill="hold"/>
                                        <p:tgtEl>
                                          <p:spTgt spid="43"/>
                                        </p:tgtEl>
                                        <p:attrNameLst>
                                          <p:attrName>ppt_y</p:attrName>
                                        </p:attrNameLst>
                                      </p:cBhvr>
                                      <p:tavLst>
                                        <p:tav tm="0">
                                          <p:val>
                                            <p:strVal val="#ppt_y-.1"/>
                                          </p:val>
                                        </p:tav>
                                        <p:tav tm="100000">
                                          <p:val>
                                            <p:strVal val="#ppt_y"/>
                                          </p:val>
                                        </p:tav>
                                      </p:tavLst>
                                    </p:anim>
                                  </p:childTnLst>
                                </p:cTn>
                              </p:par>
                            </p:childTnLst>
                          </p:cTn>
                        </p:par>
                        <p:par>
                          <p:cTn id="25" fill="hold">
                            <p:stCondLst>
                              <p:cond delay="2000"/>
                            </p:stCondLst>
                            <p:childTnLst>
                              <p:par>
                                <p:cTn id="26" presetID="22" presetClass="entr" presetSubtype="8" fill="hold" nodeType="afterEffect">
                                  <p:stCondLst>
                                    <p:cond delay="0"/>
                                  </p:stCondLst>
                                  <p:childTnLst>
                                    <p:set>
                                      <p:cBhvr>
                                        <p:cTn id="27" dur="1" fill="hold">
                                          <p:stCondLst>
                                            <p:cond delay="0"/>
                                          </p:stCondLst>
                                        </p:cTn>
                                        <p:tgtEl>
                                          <p:spTgt spid="35"/>
                                        </p:tgtEl>
                                        <p:attrNameLst>
                                          <p:attrName>style.visibility</p:attrName>
                                        </p:attrNameLst>
                                      </p:cBhvr>
                                      <p:to>
                                        <p:strVal val="visible"/>
                                      </p:to>
                                    </p:set>
                                    <p:animEffect transition="in" filter="wipe(left)">
                                      <p:cBhvr>
                                        <p:cTn id="28" dur="500"/>
                                        <p:tgtEl>
                                          <p:spTgt spid="35"/>
                                        </p:tgtEl>
                                      </p:cBhvr>
                                    </p:animEffect>
                                  </p:childTnLst>
                                </p:cTn>
                              </p:par>
                            </p:childTnLst>
                          </p:cTn>
                        </p:par>
                        <p:par>
                          <p:cTn id="29" fill="hold">
                            <p:stCondLst>
                              <p:cond delay="2500"/>
                            </p:stCondLst>
                            <p:childTnLst>
                              <p:par>
                                <p:cTn id="30" presetID="47" presetClass="entr" presetSubtype="0" fill="hold" nodeType="afterEffect">
                                  <p:stCondLst>
                                    <p:cond delay="0"/>
                                  </p:stCondLst>
                                  <p:childTnLst>
                                    <p:set>
                                      <p:cBhvr>
                                        <p:cTn id="31" dur="1" fill="hold">
                                          <p:stCondLst>
                                            <p:cond delay="0"/>
                                          </p:stCondLst>
                                        </p:cTn>
                                        <p:tgtEl>
                                          <p:spTgt spid="48"/>
                                        </p:tgtEl>
                                        <p:attrNameLst>
                                          <p:attrName>style.visibility</p:attrName>
                                        </p:attrNameLst>
                                      </p:cBhvr>
                                      <p:to>
                                        <p:strVal val="visible"/>
                                      </p:to>
                                    </p:set>
                                    <p:animEffect transition="in" filter="fade">
                                      <p:cBhvr>
                                        <p:cTn id="32" dur="500"/>
                                        <p:tgtEl>
                                          <p:spTgt spid="48"/>
                                        </p:tgtEl>
                                      </p:cBhvr>
                                    </p:animEffect>
                                    <p:anim calcmode="lin" valueType="num">
                                      <p:cBhvr>
                                        <p:cTn id="33" dur="500" fill="hold"/>
                                        <p:tgtEl>
                                          <p:spTgt spid="48"/>
                                        </p:tgtEl>
                                        <p:attrNameLst>
                                          <p:attrName>ppt_x</p:attrName>
                                        </p:attrNameLst>
                                      </p:cBhvr>
                                      <p:tavLst>
                                        <p:tav tm="0">
                                          <p:val>
                                            <p:strVal val="#ppt_x"/>
                                          </p:val>
                                        </p:tav>
                                        <p:tav tm="100000">
                                          <p:val>
                                            <p:strVal val="#ppt_x"/>
                                          </p:val>
                                        </p:tav>
                                      </p:tavLst>
                                    </p:anim>
                                    <p:anim calcmode="lin" valueType="num">
                                      <p:cBhvr>
                                        <p:cTn id="34" dur="500" fill="hold"/>
                                        <p:tgtEl>
                                          <p:spTgt spid="48"/>
                                        </p:tgtEl>
                                        <p:attrNameLst>
                                          <p:attrName>ppt_y</p:attrName>
                                        </p:attrNameLst>
                                      </p:cBhvr>
                                      <p:tavLst>
                                        <p:tav tm="0">
                                          <p:val>
                                            <p:strVal val="#ppt_y-.1"/>
                                          </p:val>
                                        </p:tav>
                                        <p:tav tm="100000">
                                          <p:val>
                                            <p:strVal val="#ppt_y"/>
                                          </p:val>
                                        </p:tav>
                                      </p:tavLst>
                                    </p:anim>
                                  </p:childTnLst>
                                </p:cTn>
                              </p:par>
                            </p:childTnLst>
                          </p:cTn>
                        </p:par>
                        <p:par>
                          <p:cTn id="35" fill="hold">
                            <p:stCondLst>
                              <p:cond delay="3000"/>
                            </p:stCondLst>
                            <p:childTnLst>
                              <p:par>
                                <p:cTn id="36" presetID="47" presetClass="entr" presetSubtype="0" fill="hold" nodeType="afterEffect">
                                  <p:stCondLst>
                                    <p:cond delay="0"/>
                                  </p:stCondLst>
                                  <p:childTnLst>
                                    <p:set>
                                      <p:cBhvr>
                                        <p:cTn id="37" dur="1" fill="hold">
                                          <p:stCondLst>
                                            <p:cond delay="0"/>
                                          </p:stCondLst>
                                        </p:cTn>
                                        <p:tgtEl>
                                          <p:spTgt spid="53"/>
                                        </p:tgtEl>
                                        <p:attrNameLst>
                                          <p:attrName>style.visibility</p:attrName>
                                        </p:attrNameLst>
                                      </p:cBhvr>
                                      <p:to>
                                        <p:strVal val="visible"/>
                                      </p:to>
                                    </p:set>
                                    <p:animEffect transition="in" filter="fade">
                                      <p:cBhvr>
                                        <p:cTn id="38" dur="500"/>
                                        <p:tgtEl>
                                          <p:spTgt spid="53"/>
                                        </p:tgtEl>
                                      </p:cBhvr>
                                    </p:animEffect>
                                    <p:anim calcmode="lin" valueType="num">
                                      <p:cBhvr>
                                        <p:cTn id="39" dur="500" fill="hold"/>
                                        <p:tgtEl>
                                          <p:spTgt spid="53"/>
                                        </p:tgtEl>
                                        <p:attrNameLst>
                                          <p:attrName>ppt_x</p:attrName>
                                        </p:attrNameLst>
                                      </p:cBhvr>
                                      <p:tavLst>
                                        <p:tav tm="0">
                                          <p:val>
                                            <p:strVal val="#ppt_x"/>
                                          </p:val>
                                        </p:tav>
                                        <p:tav tm="100000">
                                          <p:val>
                                            <p:strVal val="#ppt_x"/>
                                          </p:val>
                                        </p:tav>
                                      </p:tavLst>
                                    </p:anim>
                                    <p:anim calcmode="lin" valueType="num">
                                      <p:cBhvr>
                                        <p:cTn id="40" dur="500" fill="hold"/>
                                        <p:tgtEl>
                                          <p:spTgt spid="53"/>
                                        </p:tgtEl>
                                        <p:attrNameLst>
                                          <p:attrName>ppt_y</p:attrName>
                                        </p:attrNameLst>
                                      </p:cBhvr>
                                      <p:tavLst>
                                        <p:tav tm="0">
                                          <p:val>
                                            <p:strVal val="#ppt_y-.1"/>
                                          </p:val>
                                        </p:tav>
                                        <p:tav tm="100000">
                                          <p:val>
                                            <p:strVal val="#ppt_y"/>
                                          </p:val>
                                        </p:tav>
                                      </p:tavLst>
                                    </p:anim>
                                  </p:childTnLst>
                                </p:cTn>
                              </p:par>
                            </p:childTnLst>
                          </p:cTn>
                        </p:par>
                        <p:par>
                          <p:cTn id="41" fill="hold">
                            <p:stCondLst>
                              <p:cond delay="3500"/>
                            </p:stCondLst>
                            <p:childTnLst>
                              <p:par>
                                <p:cTn id="42" presetID="22" presetClass="entr" presetSubtype="2" fill="hold" nodeType="afterEffect">
                                  <p:stCondLst>
                                    <p:cond delay="0"/>
                                  </p:stCondLst>
                                  <p:childTnLst>
                                    <p:set>
                                      <p:cBhvr>
                                        <p:cTn id="43" dur="1" fill="hold">
                                          <p:stCondLst>
                                            <p:cond delay="0"/>
                                          </p:stCondLst>
                                        </p:cTn>
                                        <p:tgtEl>
                                          <p:spTgt spid="37"/>
                                        </p:tgtEl>
                                        <p:attrNameLst>
                                          <p:attrName>style.visibility</p:attrName>
                                        </p:attrNameLst>
                                      </p:cBhvr>
                                      <p:to>
                                        <p:strVal val="visible"/>
                                      </p:to>
                                    </p:set>
                                    <p:animEffect transition="in" filter="wipe(right)">
                                      <p:cBhvr>
                                        <p:cTn id="44" dur="500"/>
                                        <p:tgtEl>
                                          <p:spTgt spid="37"/>
                                        </p:tgtEl>
                                      </p:cBhvr>
                                    </p:animEffect>
                                  </p:childTnLst>
                                </p:cTn>
                              </p:par>
                            </p:childTnLst>
                          </p:cTn>
                        </p:par>
                        <p:par>
                          <p:cTn id="45" fill="hold">
                            <p:stCondLst>
                              <p:cond delay="4000"/>
                            </p:stCondLst>
                            <p:childTnLst>
                              <p:par>
                                <p:cTn id="46" presetID="47" presetClass="entr" presetSubtype="0" fill="hold" nodeType="afterEffect">
                                  <p:stCondLst>
                                    <p:cond delay="0"/>
                                  </p:stCondLst>
                                  <p:childTnLst>
                                    <p:set>
                                      <p:cBhvr>
                                        <p:cTn id="47" dur="1" fill="hold">
                                          <p:stCondLst>
                                            <p:cond delay="0"/>
                                          </p:stCondLst>
                                        </p:cTn>
                                        <p:tgtEl>
                                          <p:spTgt spid="58"/>
                                        </p:tgtEl>
                                        <p:attrNameLst>
                                          <p:attrName>style.visibility</p:attrName>
                                        </p:attrNameLst>
                                      </p:cBhvr>
                                      <p:to>
                                        <p:strVal val="visible"/>
                                      </p:to>
                                    </p:set>
                                    <p:animEffect transition="in" filter="fade">
                                      <p:cBhvr>
                                        <p:cTn id="48" dur="500"/>
                                        <p:tgtEl>
                                          <p:spTgt spid="58"/>
                                        </p:tgtEl>
                                      </p:cBhvr>
                                    </p:animEffect>
                                    <p:anim calcmode="lin" valueType="num">
                                      <p:cBhvr>
                                        <p:cTn id="49" dur="500" fill="hold"/>
                                        <p:tgtEl>
                                          <p:spTgt spid="58"/>
                                        </p:tgtEl>
                                        <p:attrNameLst>
                                          <p:attrName>ppt_x</p:attrName>
                                        </p:attrNameLst>
                                      </p:cBhvr>
                                      <p:tavLst>
                                        <p:tav tm="0">
                                          <p:val>
                                            <p:strVal val="#ppt_x"/>
                                          </p:val>
                                        </p:tav>
                                        <p:tav tm="100000">
                                          <p:val>
                                            <p:strVal val="#ppt_x"/>
                                          </p:val>
                                        </p:tav>
                                      </p:tavLst>
                                    </p:anim>
                                    <p:anim calcmode="lin" valueType="num">
                                      <p:cBhvr>
                                        <p:cTn id="50" dur="500" fill="hold"/>
                                        <p:tgtEl>
                                          <p:spTgt spid="58"/>
                                        </p:tgtEl>
                                        <p:attrNameLst>
                                          <p:attrName>ppt_y</p:attrName>
                                        </p:attrNameLst>
                                      </p:cBhvr>
                                      <p:tavLst>
                                        <p:tav tm="0">
                                          <p:val>
                                            <p:strVal val="#ppt_y-.1"/>
                                          </p:val>
                                        </p:tav>
                                        <p:tav tm="100000">
                                          <p:val>
                                            <p:strVal val="#ppt_y"/>
                                          </p:val>
                                        </p:tav>
                                      </p:tavLst>
                                    </p:anim>
                                  </p:childTnLst>
                                </p:cTn>
                              </p:par>
                            </p:childTnLst>
                          </p:cTn>
                        </p:par>
                        <p:par>
                          <p:cTn id="51" fill="hold">
                            <p:stCondLst>
                              <p:cond delay="4500"/>
                            </p:stCondLst>
                            <p:childTnLst>
                              <p:par>
                                <p:cTn id="52" presetID="22" presetClass="entr" presetSubtype="2" fill="hold" nodeType="afterEffect">
                                  <p:stCondLst>
                                    <p:cond delay="0"/>
                                  </p:stCondLst>
                                  <p:childTnLst>
                                    <p:set>
                                      <p:cBhvr>
                                        <p:cTn id="53" dur="1" fill="hold">
                                          <p:stCondLst>
                                            <p:cond delay="0"/>
                                          </p:stCondLst>
                                        </p:cTn>
                                        <p:tgtEl>
                                          <p:spTgt spid="36"/>
                                        </p:tgtEl>
                                        <p:attrNameLst>
                                          <p:attrName>style.visibility</p:attrName>
                                        </p:attrNameLst>
                                      </p:cBhvr>
                                      <p:to>
                                        <p:strVal val="visible"/>
                                      </p:to>
                                    </p:set>
                                    <p:animEffect transition="in" filter="wipe(right)">
                                      <p:cBhvr>
                                        <p:cTn id="54" dur="500"/>
                                        <p:tgtEl>
                                          <p:spTgt spid="36"/>
                                        </p:tgtEl>
                                      </p:cBhvr>
                                    </p:animEffect>
                                  </p:childTnLst>
                                </p:cTn>
                              </p:par>
                            </p:childTnLst>
                          </p:cTn>
                        </p:par>
                        <p:par>
                          <p:cTn id="55" fill="hold">
                            <p:stCondLst>
                              <p:cond delay="5000"/>
                            </p:stCondLst>
                            <p:childTnLst>
                              <p:par>
                                <p:cTn id="56" presetID="47" presetClass="entr" presetSubtype="0" fill="hold" nodeType="afterEffect">
                                  <p:stCondLst>
                                    <p:cond delay="0"/>
                                  </p:stCondLst>
                                  <p:childTnLst>
                                    <p:set>
                                      <p:cBhvr>
                                        <p:cTn id="57" dur="1" fill="hold">
                                          <p:stCondLst>
                                            <p:cond delay="0"/>
                                          </p:stCondLst>
                                        </p:cTn>
                                        <p:tgtEl>
                                          <p:spTgt spid="63"/>
                                        </p:tgtEl>
                                        <p:attrNameLst>
                                          <p:attrName>style.visibility</p:attrName>
                                        </p:attrNameLst>
                                      </p:cBhvr>
                                      <p:to>
                                        <p:strVal val="visible"/>
                                      </p:to>
                                    </p:set>
                                    <p:animEffect transition="in" filter="fade">
                                      <p:cBhvr>
                                        <p:cTn id="58" dur="500"/>
                                        <p:tgtEl>
                                          <p:spTgt spid="63"/>
                                        </p:tgtEl>
                                      </p:cBhvr>
                                    </p:animEffect>
                                    <p:anim calcmode="lin" valueType="num">
                                      <p:cBhvr>
                                        <p:cTn id="59" dur="500" fill="hold"/>
                                        <p:tgtEl>
                                          <p:spTgt spid="63"/>
                                        </p:tgtEl>
                                        <p:attrNameLst>
                                          <p:attrName>ppt_x</p:attrName>
                                        </p:attrNameLst>
                                      </p:cBhvr>
                                      <p:tavLst>
                                        <p:tav tm="0">
                                          <p:val>
                                            <p:strVal val="#ppt_x"/>
                                          </p:val>
                                        </p:tav>
                                        <p:tav tm="100000">
                                          <p:val>
                                            <p:strVal val="#ppt_x"/>
                                          </p:val>
                                        </p:tav>
                                      </p:tavLst>
                                    </p:anim>
                                    <p:anim calcmode="lin" valueType="num">
                                      <p:cBhvr>
                                        <p:cTn id="60" dur="500" fill="hold"/>
                                        <p:tgtEl>
                                          <p:spTgt spid="6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a:extLst>
              <a:ext uri="{FF2B5EF4-FFF2-40B4-BE49-F238E27FC236}">
                <a16:creationId xmlns:a16="http://schemas.microsoft.com/office/drawing/2014/main" id="{50DACB51-76EF-4311-AD29-14FDD778A1CB}"/>
              </a:ext>
            </a:extLst>
          </p:cNvPr>
          <p:cNvGrpSpPr/>
          <p:nvPr/>
        </p:nvGrpSpPr>
        <p:grpSpPr>
          <a:xfrm>
            <a:off x="1078708" y="332698"/>
            <a:ext cx="3255324" cy="712149"/>
            <a:chOff x="1143155" y="316733"/>
            <a:chExt cx="3255324" cy="712149"/>
          </a:xfrm>
        </p:grpSpPr>
        <p:sp>
          <p:nvSpPr>
            <p:cNvPr id="8" name="TextBox 8">
              <a:extLst>
                <a:ext uri="{FF2B5EF4-FFF2-40B4-BE49-F238E27FC236}">
                  <a16:creationId xmlns:a16="http://schemas.microsoft.com/office/drawing/2014/main" id="{162DD6E8-A6F8-4BF9-8392-554BF82CFD00}"/>
                </a:ext>
              </a:extLst>
            </p:cNvPr>
            <p:cNvSpPr txBox="1">
              <a:spLocks noChangeArrowheads="1"/>
            </p:cNvSpPr>
            <p:nvPr/>
          </p:nvSpPr>
          <p:spPr bwMode="auto">
            <a:xfrm>
              <a:off x="1143156" y="316733"/>
              <a:ext cx="3255323"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dirty="0">
                  <a:solidFill>
                    <a:srgbClr val="444243"/>
                  </a:solidFill>
                  <a:latin typeface="华文中宋" panose="02010600040101010101" pitchFamily="2" charset="-122"/>
                  <a:ea typeface="华文中宋" panose="02010600040101010101" pitchFamily="2" charset="-122"/>
                  <a:sym typeface="Arial" panose="020B0604020202020204" pitchFamily="34" charset="0"/>
                </a:rPr>
                <a:t>加入标题描述</a:t>
              </a:r>
            </a:p>
          </p:txBody>
        </p:sp>
        <p:sp>
          <p:nvSpPr>
            <p:cNvPr id="9" name="TextBox 8">
              <a:extLst>
                <a:ext uri="{FF2B5EF4-FFF2-40B4-BE49-F238E27FC236}">
                  <a16:creationId xmlns:a16="http://schemas.microsoft.com/office/drawing/2014/main" id="{1AF7DB1F-44FC-4FE1-B38C-A06C01FD43AF}"/>
                </a:ext>
              </a:extLst>
            </p:cNvPr>
            <p:cNvSpPr txBox="1">
              <a:spLocks noChangeArrowheads="1"/>
            </p:cNvSpPr>
            <p:nvPr/>
          </p:nvSpPr>
          <p:spPr bwMode="auto">
            <a:xfrm>
              <a:off x="1143155" y="844216"/>
              <a:ext cx="325532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p>
              <a:pPr algn="ctr" eaLnBrk="1" hangingPunct="1"/>
              <a:r>
                <a:rPr lang="en-US" altLang="zh-CN" sz="1200" dirty="0">
                  <a:solidFill>
                    <a:srgbClr val="444243"/>
                  </a:solidFill>
                  <a:latin typeface="华文中宋" panose="02010600040101010101" pitchFamily="2" charset="-122"/>
                  <a:ea typeface="华文中宋" panose="02010600040101010101" pitchFamily="2" charset="-122"/>
                  <a:sym typeface="Arial" panose="020B0604020202020204" pitchFamily="34" charset="0"/>
                </a:rPr>
                <a:t>CLICK TO ADD CAPTION TEXT</a:t>
              </a:r>
              <a:endParaRPr lang="zh-CN" altLang="en-US" sz="1200" dirty="0">
                <a:solidFill>
                  <a:srgbClr val="444243"/>
                </a:solidFill>
                <a:latin typeface="华文中宋" panose="02010600040101010101" pitchFamily="2" charset="-122"/>
                <a:ea typeface="华文中宋" panose="02010600040101010101" pitchFamily="2" charset="-122"/>
                <a:sym typeface="Arial" panose="020B0604020202020204" pitchFamily="34" charset="0"/>
              </a:endParaRPr>
            </a:p>
          </p:txBody>
        </p:sp>
      </p:grpSp>
      <p:grpSp>
        <p:nvGrpSpPr>
          <p:cNvPr id="6" name="组合 5">
            <a:extLst>
              <a:ext uri="{FF2B5EF4-FFF2-40B4-BE49-F238E27FC236}">
                <a16:creationId xmlns:a16="http://schemas.microsoft.com/office/drawing/2014/main" id="{4AAB37A3-1847-4779-B8E5-925F9D72699A}"/>
              </a:ext>
            </a:extLst>
          </p:cNvPr>
          <p:cNvGrpSpPr/>
          <p:nvPr/>
        </p:nvGrpSpPr>
        <p:grpSpPr>
          <a:xfrm>
            <a:off x="6874297" y="2784310"/>
            <a:ext cx="531583" cy="657807"/>
            <a:chOff x="7727791" y="2488096"/>
            <a:chExt cx="531583" cy="657807"/>
          </a:xfrm>
          <a:solidFill>
            <a:schemeClr val="tx2">
              <a:lumMod val="50000"/>
            </a:schemeClr>
          </a:solidFill>
        </p:grpSpPr>
        <p:sp>
          <p:nvSpPr>
            <p:cNvPr id="7" name="Freeform 220">
              <a:extLst>
                <a:ext uri="{FF2B5EF4-FFF2-40B4-BE49-F238E27FC236}">
                  <a16:creationId xmlns:a16="http://schemas.microsoft.com/office/drawing/2014/main" id="{F419D329-3393-4D14-BED0-C265B54FDD6D}"/>
                </a:ext>
              </a:extLst>
            </p:cNvPr>
            <p:cNvSpPr>
              <a:spLocks/>
            </p:cNvSpPr>
            <p:nvPr/>
          </p:nvSpPr>
          <p:spPr bwMode="auto">
            <a:xfrm>
              <a:off x="7727791" y="2488096"/>
              <a:ext cx="531583" cy="328903"/>
            </a:xfrm>
            <a:custGeom>
              <a:avLst/>
              <a:gdLst>
                <a:gd name="T0" fmla="*/ 664 w 737"/>
                <a:gd name="T1" fmla="*/ 177 h 456"/>
                <a:gd name="T2" fmla="*/ 737 w 737"/>
                <a:gd name="T3" fmla="*/ 26 h 456"/>
                <a:gd name="T4" fmla="*/ 602 w 737"/>
                <a:gd name="T5" fmla="*/ 0 h 456"/>
                <a:gd name="T6" fmla="*/ 619 w 737"/>
                <a:gd name="T7" fmla="*/ 47 h 456"/>
                <a:gd name="T8" fmla="*/ 0 w 737"/>
                <a:gd name="T9" fmla="*/ 361 h 456"/>
                <a:gd name="T10" fmla="*/ 0 w 737"/>
                <a:gd name="T11" fmla="*/ 456 h 456"/>
                <a:gd name="T12" fmla="*/ 664 w 737"/>
                <a:gd name="T13" fmla="*/ 118 h 456"/>
                <a:gd name="T14" fmla="*/ 664 w 737"/>
                <a:gd name="T15" fmla="*/ 177 h 4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7" h="456">
                  <a:moveTo>
                    <a:pt x="664" y="177"/>
                  </a:moveTo>
                  <a:lnTo>
                    <a:pt x="737" y="26"/>
                  </a:lnTo>
                  <a:lnTo>
                    <a:pt x="602" y="0"/>
                  </a:lnTo>
                  <a:lnTo>
                    <a:pt x="619" y="47"/>
                  </a:lnTo>
                  <a:lnTo>
                    <a:pt x="0" y="361"/>
                  </a:lnTo>
                  <a:lnTo>
                    <a:pt x="0" y="456"/>
                  </a:lnTo>
                  <a:lnTo>
                    <a:pt x="664" y="118"/>
                  </a:lnTo>
                  <a:lnTo>
                    <a:pt x="664" y="17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Rectangle 221">
              <a:extLst>
                <a:ext uri="{FF2B5EF4-FFF2-40B4-BE49-F238E27FC236}">
                  <a16:creationId xmlns:a16="http://schemas.microsoft.com/office/drawing/2014/main" id="{0ABD196D-A912-4B0E-B890-BE41386F86D5}"/>
                </a:ext>
              </a:extLst>
            </p:cNvPr>
            <p:cNvSpPr>
              <a:spLocks noChangeArrowheads="1"/>
            </p:cNvSpPr>
            <p:nvPr/>
          </p:nvSpPr>
          <p:spPr bwMode="auto">
            <a:xfrm>
              <a:off x="8134592" y="2666973"/>
              <a:ext cx="100979" cy="4774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Rectangle 222">
              <a:extLst>
                <a:ext uri="{FF2B5EF4-FFF2-40B4-BE49-F238E27FC236}">
                  <a16:creationId xmlns:a16="http://schemas.microsoft.com/office/drawing/2014/main" id="{43D31A43-A088-4956-BDC2-9D112E83BBF0}"/>
                </a:ext>
              </a:extLst>
            </p:cNvPr>
            <p:cNvSpPr>
              <a:spLocks noChangeArrowheads="1"/>
            </p:cNvSpPr>
            <p:nvPr/>
          </p:nvSpPr>
          <p:spPr bwMode="auto">
            <a:xfrm>
              <a:off x="7934076" y="2765789"/>
              <a:ext cx="100258" cy="37867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Rectangle 223">
              <a:extLst>
                <a:ext uri="{FF2B5EF4-FFF2-40B4-BE49-F238E27FC236}">
                  <a16:creationId xmlns:a16="http://schemas.microsoft.com/office/drawing/2014/main" id="{3F33B09F-EAB2-4A66-93C8-C335420B47FE}"/>
                </a:ext>
              </a:extLst>
            </p:cNvPr>
            <p:cNvSpPr>
              <a:spLocks noChangeArrowheads="1"/>
            </p:cNvSpPr>
            <p:nvPr/>
          </p:nvSpPr>
          <p:spPr bwMode="auto">
            <a:xfrm>
              <a:off x="7746544" y="2839359"/>
              <a:ext cx="100258" cy="30654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3" name="组合 12">
            <a:extLst>
              <a:ext uri="{FF2B5EF4-FFF2-40B4-BE49-F238E27FC236}">
                <a16:creationId xmlns:a16="http://schemas.microsoft.com/office/drawing/2014/main" id="{C795881E-5F38-44AF-86BF-98A1CE3788C3}"/>
              </a:ext>
            </a:extLst>
          </p:cNvPr>
          <p:cNvGrpSpPr/>
          <p:nvPr/>
        </p:nvGrpSpPr>
        <p:grpSpPr>
          <a:xfrm>
            <a:off x="6897459" y="4650364"/>
            <a:ext cx="522928" cy="690265"/>
            <a:chOff x="7572199" y="3251668"/>
            <a:chExt cx="522928" cy="690265"/>
          </a:xfrm>
          <a:solidFill>
            <a:schemeClr val="tx2">
              <a:lumMod val="50000"/>
            </a:schemeClr>
          </a:solidFill>
        </p:grpSpPr>
        <p:sp>
          <p:nvSpPr>
            <p:cNvPr id="14" name="Freeform 216">
              <a:extLst>
                <a:ext uri="{FF2B5EF4-FFF2-40B4-BE49-F238E27FC236}">
                  <a16:creationId xmlns:a16="http://schemas.microsoft.com/office/drawing/2014/main" id="{2C7BDAE0-E22E-46BA-8F1E-DEA4716488F4}"/>
                </a:ext>
              </a:extLst>
            </p:cNvPr>
            <p:cNvSpPr>
              <a:spLocks/>
            </p:cNvSpPr>
            <p:nvPr/>
          </p:nvSpPr>
          <p:spPr bwMode="auto">
            <a:xfrm>
              <a:off x="7572199" y="3251668"/>
              <a:ext cx="522928" cy="328903"/>
            </a:xfrm>
            <a:custGeom>
              <a:avLst/>
              <a:gdLst>
                <a:gd name="T0" fmla="*/ 553 w 725"/>
                <a:gd name="T1" fmla="*/ 456 h 456"/>
                <a:gd name="T2" fmla="*/ 725 w 725"/>
                <a:gd name="T3" fmla="*/ 456 h 456"/>
                <a:gd name="T4" fmla="*/ 695 w 725"/>
                <a:gd name="T5" fmla="*/ 312 h 456"/>
                <a:gd name="T6" fmla="*/ 666 w 725"/>
                <a:gd name="T7" fmla="*/ 364 h 456"/>
                <a:gd name="T8" fmla="*/ 2 w 725"/>
                <a:gd name="T9" fmla="*/ 0 h 456"/>
                <a:gd name="T10" fmla="*/ 0 w 725"/>
                <a:gd name="T11" fmla="*/ 101 h 456"/>
                <a:gd name="T12" fmla="*/ 612 w 725"/>
                <a:gd name="T13" fmla="*/ 420 h 456"/>
                <a:gd name="T14" fmla="*/ 553 w 725"/>
                <a:gd name="T15" fmla="*/ 456 h 4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5" h="456">
                  <a:moveTo>
                    <a:pt x="553" y="456"/>
                  </a:moveTo>
                  <a:lnTo>
                    <a:pt x="725" y="456"/>
                  </a:lnTo>
                  <a:lnTo>
                    <a:pt x="695" y="312"/>
                  </a:lnTo>
                  <a:lnTo>
                    <a:pt x="666" y="364"/>
                  </a:lnTo>
                  <a:lnTo>
                    <a:pt x="2" y="0"/>
                  </a:lnTo>
                  <a:lnTo>
                    <a:pt x="0" y="101"/>
                  </a:lnTo>
                  <a:lnTo>
                    <a:pt x="612" y="420"/>
                  </a:lnTo>
                  <a:lnTo>
                    <a:pt x="553" y="4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Rectangle 217">
              <a:extLst>
                <a:ext uri="{FF2B5EF4-FFF2-40B4-BE49-F238E27FC236}">
                  <a16:creationId xmlns:a16="http://schemas.microsoft.com/office/drawing/2014/main" id="{5CF26E09-2A63-49DF-BCB4-15D9B0A023B2}"/>
                </a:ext>
              </a:extLst>
            </p:cNvPr>
            <p:cNvSpPr>
              <a:spLocks noChangeArrowheads="1"/>
            </p:cNvSpPr>
            <p:nvPr/>
          </p:nvSpPr>
          <p:spPr bwMode="auto">
            <a:xfrm>
              <a:off x="7971066" y="3628176"/>
              <a:ext cx="102422" cy="31375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Rectangle 218">
              <a:extLst>
                <a:ext uri="{FF2B5EF4-FFF2-40B4-BE49-F238E27FC236}">
                  <a16:creationId xmlns:a16="http://schemas.microsoft.com/office/drawing/2014/main" id="{4756920C-58F1-41D0-9D6F-012B67EACEDB}"/>
                </a:ext>
              </a:extLst>
            </p:cNvPr>
            <p:cNvSpPr>
              <a:spLocks noChangeArrowheads="1"/>
            </p:cNvSpPr>
            <p:nvPr/>
          </p:nvSpPr>
          <p:spPr bwMode="auto">
            <a:xfrm>
              <a:off x="7778485" y="3553163"/>
              <a:ext cx="102422" cy="38877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Rectangle 219">
              <a:extLst>
                <a:ext uri="{FF2B5EF4-FFF2-40B4-BE49-F238E27FC236}">
                  <a16:creationId xmlns:a16="http://schemas.microsoft.com/office/drawing/2014/main" id="{FD5AF41A-11CA-4C49-AAC7-B640F04D7D9D}"/>
                </a:ext>
              </a:extLst>
            </p:cNvPr>
            <p:cNvSpPr>
              <a:spLocks noChangeArrowheads="1"/>
            </p:cNvSpPr>
            <p:nvPr/>
          </p:nvSpPr>
          <p:spPr bwMode="auto">
            <a:xfrm>
              <a:off x="7572199" y="3450742"/>
              <a:ext cx="102422" cy="49119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8" name="MH_Text_3">
            <a:extLst>
              <a:ext uri="{FF2B5EF4-FFF2-40B4-BE49-F238E27FC236}">
                <a16:creationId xmlns:a16="http://schemas.microsoft.com/office/drawing/2014/main" id="{53D8A18C-973A-43EF-AC9A-A6F87493907D}"/>
              </a:ext>
            </a:extLst>
          </p:cNvPr>
          <p:cNvSpPr txBox="1">
            <a:spLocks noChangeArrowheads="1"/>
          </p:cNvSpPr>
          <p:nvPr>
            <p:custDataLst>
              <p:tags r:id="rId1"/>
            </p:custDataLst>
          </p:nvPr>
        </p:nvSpPr>
        <p:spPr bwMode="auto">
          <a:xfrm>
            <a:off x="7610074" y="3056388"/>
            <a:ext cx="3026082" cy="832071"/>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oAutofit/>
          </a:bodyPr>
          <a:ls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nSpc>
                <a:spcPct val="110000"/>
              </a:lnSpc>
              <a:defRPr/>
            </a:pPr>
            <a:r>
              <a:rPr lang="en-US" altLang="zh-CN" sz="1050" dirty="0">
                <a:solidFill>
                  <a:schemeClr val="bg1">
                    <a:lumMod val="50000"/>
                  </a:schemeClr>
                </a:solidFill>
                <a:latin typeface="+mn-lt"/>
              </a:rPr>
              <a:t>Add Your Text </a:t>
            </a:r>
            <a:r>
              <a:rPr lang="en-US" altLang="zh-CN" sz="1050" dirty="0" err="1">
                <a:solidFill>
                  <a:schemeClr val="bg1">
                    <a:lumMod val="50000"/>
                  </a:schemeClr>
                </a:solidFill>
                <a:latin typeface="+mn-lt"/>
              </a:rPr>
              <a:t>Here.Your</a:t>
            </a:r>
            <a:r>
              <a:rPr lang="en-US" altLang="zh-CN" sz="1050" dirty="0">
                <a:solidFill>
                  <a:schemeClr val="bg1">
                    <a:lumMod val="50000"/>
                  </a:schemeClr>
                </a:solidFill>
                <a:latin typeface="+mn-lt"/>
              </a:rPr>
              <a:t> text and paste it </a:t>
            </a:r>
            <a:r>
              <a:rPr lang="en-US" altLang="zh-CN" sz="1050" dirty="0" err="1">
                <a:solidFill>
                  <a:schemeClr val="bg1">
                    <a:lumMod val="50000"/>
                  </a:schemeClr>
                </a:solidFill>
                <a:latin typeface="+mn-lt"/>
              </a:rPr>
              <a:t>here.Text</a:t>
            </a:r>
            <a:r>
              <a:rPr lang="en-US" altLang="zh-CN" sz="1050" dirty="0">
                <a:solidFill>
                  <a:schemeClr val="bg1">
                    <a:lumMod val="50000"/>
                  </a:schemeClr>
                </a:solidFill>
                <a:latin typeface="+mn-lt"/>
              </a:rPr>
              <a:t> or Copy Your text and paste it here</a:t>
            </a:r>
          </a:p>
        </p:txBody>
      </p:sp>
      <p:sp>
        <p:nvSpPr>
          <p:cNvPr id="19" name="MH_SubTitle_3">
            <a:extLst>
              <a:ext uri="{FF2B5EF4-FFF2-40B4-BE49-F238E27FC236}">
                <a16:creationId xmlns:a16="http://schemas.microsoft.com/office/drawing/2014/main" id="{104CD77B-4B03-4C34-97E6-571B6ADCA4DF}"/>
              </a:ext>
            </a:extLst>
          </p:cNvPr>
          <p:cNvSpPr txBox="1">
            <a:spLocks noChangeArrowheads="1"/>
          </p:cNvSpPr>
          <p:nvPr>
            <p:custDataLst>
              <p:tags r:id="rId2"/>
            </p:custDataLst>
          </p:nvPr>
        </p:nvSpPr>
        <p:spPr bwMode="auto">
          <a:xfrm>
            <a:off x="7610074" y="2509110"/>
            <a:ext cx="1981748" cy="47509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b">
            <a:normAutofit/>
          </a:bodyPr>
          <a:ls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lvl="0" fontAlgn="auto">
              <a:spcBef>
                <a:spcPts val="0"/>
              </a:spcBef>
              <a:spcAft>
                <a:spcPts val="0"/>
              </a:spcAft>
              <a:defRPr/>
            </a:pPr>
            <a:r>
              <a:rPr lang="zh-CN" altLang="en-US" sz="2000" dirty="0">
                <a:solidFill>
                  <a:srgbClr val="FFFFFF">
                    <a:lumMod val="50000"/>
                  </a:srgbClr>
                </a:solidFill>
                <a:latin typeface="微软雅黑" panose="020B0503020204020204" pitchFamily="34" charset="-122"/>
                <a:ea typeface="微软雅黑" panose="020B0503020204020204" pitchFamily="34" charset="-122"/>
                <a:cs typeface="+mn-cs"/>
              </a:rPr>
              <a:t>加入标题描述</a:t>
            </a:r>
            <a:endParaRPr lang="en-US" altLang="zh-CN" sz="2000" dirty="0">
              <a:solidFill>
                <a:srgbClr val="FFFFFF">
                  <a:lumMod val="50000"/>
                </a:srgbClr>
              </a:solidFill>
              <a:latin typeface="微软雅黑" panose="020B0503020204020204" pitchFamily="34" charset="-122"/>
              <a:ea typeface="微软雅黑" panose="020B0503020204020204" pitchFamily="34" charset="-122"/>
              <a:cs typeface="+mn-cs"/>
            </a:endParaRPr>
          </a:p>
        </p:txBody>
      </p:sp>
      <p:sp>
        <p:nvSpPr>
          <p:cNvPr id="20" name="MH_Text_3">
            <a:extLst>
              <a:ext uri="{FF2B5EF4-FFF2-40B4-BE49-F238E27FC236}">
                <a16:creationId xmlns:a16="http://schemas.microsoft.com/office/drawing/2014/main" id="{41BFB7A2-04E6-4FD0-A757-5D97B50F12DA}"/>
              </a:ext>
            </a:extLst>
          </p:cNvPr>
          <p:cNvSpPr txBox="1">
            <a:spLocks noChangeArrowheads="1"/>
          </p:cNvSpPr>
          <p:nvPr>
            <p:custDataLst>
              <p:tags r:id="rId3"/>
            </p:custDataLst>
          </p:nvPr>
        </p:nvSpPr>
        <p:spPr bwMode="auto">
          <a:xfrm>
            <a:off x="7635476" y="4951859"/>
            <a:ext cx="3007029" cy="832071"/>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oAutofit/>
          </a:bodyPr>
          <a:ls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nSpc>
                <a:spcPct val="110000"/>
              </a:lnSpc>
              <a:defRPr/>
            </a:pPr>
            <a:r>
              <a:rPr lang="en-US" altLang="zh-CN" sz="1050" dirty="0">
                <a:solidFill>
                  <a:schemeClr val="bg1">
                    <a:lumMod val="50000"/>
                  </a:schemeClr>
                </a:solidFill>
                <a:latin typeface="+mn-lt"/>
              </a:rPr>
              <a:t>Add Your Text </a:t>
            </a:r>
            <a:r>
              <a:rPr lang="en-US" altLang="zh-CN" sz="1050" dirty="0" err="1">
                <a:solidFill>
                  <a:schemeClr val="bg1">
                    <a:lumMod val="50000"/>
                  </a:schemeClr>
                </a:solidFill>
                <a:latin typeface="+mn-lt"/>
              </a:rPr>
              <a:t>Here.Your</a:t>
            </a:r>
            <a:r>
              <a:rPr lang="en-US" altLang="zh-CN" sz="1050" dirty="0">
                <a:solidFill>
                  <a:schemeClr val="bg1">
                    <a:lumMod val="50000"/>
                  </a:schemeClr>
                </a:solidFill>
                <a:latin typeface="+mn-lt"/>
              </a:rPr>
              <a:t> text and paste it </a:t>
            </a:r>
            <a:r>
              <a:rPr lang="en-US" altLang="zh-CN" sz="1050" dirty="0" err="1">
                <a:solidFill>
                  <a:schemeClr val="bg1">
                    <a:lumMod val="50000"/>
                  </a:schemeClr>
                </a:solidFill>
                <a:latin typeface="+mn-lt"/>
              </a:rPr>
              <a:t>here.Text</a:t>
            </a:r>
            <a:r>
              <a:rPr lang="en-US" altLang="zh-CN" sz="1050" dirty="0">
                <a:solidFill>
                  <a:schemeClr val="bg1">
                    <a:lumMod val="50000"/>
                  </a:schemeClr>
                </a:solidFill>
                <a:latin typeface="+mn-lt"/>
              </a:rPr>
              <a:t> or Copy Your text and paste it here</a:t>
            </a:r>
          </a:p>
        </p:txBody>
      </p:sp>
      <p:sp>
        <p:nvSpPr>
          <p:cNvPr id="21" name="MH_SubTitle_3">
            <a:extLst>
              <a:ext uri="{FF2B5EF4-FFF2-40B4-BE49-F238E27FC236}">
                <a16:creationId xmlns:a16="http://schemas.microsoft.com/office/drawing/2014/main" id="{7A69EA64-96CF-4DEF-9092-36B2DBE6E034}"/>
              </a:ext>
            </a:extLst>
          </p:cNvPr>
          <p:cNvSpPr txBox="1">
            <a:spLocks noChangeArrowheads="1"/>
          </p:cNvSpPr>
          <p:nvPr>
            <p:custDataLst>
              <p:tags r:id="rId4"/>
            </p:custDataLst>
          </p:nvPr>
        </p:nvSpPr>
        <p:spPr bwMode="auto">
          <a:xfrm>
            <a:off x="7635477" y="4404581"/>
            <a:ext cx="1981748" cy="47509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b">
            <a:normAutofit/>
          </a:bodyPr>
          <a:ls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lvl="0" fontAlgn="auto">
              <a:spcBef>
                <a:spcPts val="0"/>
              </a:spcBef>
              <a:spcAft>
                <a:spcPts val="0"/>
              </a:spcAft>
              <a:defRPr/>
            </a:pPr>
            <a:r>
              <a:rPr lang="zh-CN" altLang="en-US" sz="2000" dirty="0">
                <a:solidFill>
                  <a:srgbClr val="FFFFFF">
                    <a:lumMod val="50000"/>
                  </a:srgbClr>
                </a:solidFill>
                <a:latin typeface="微软雅黑" panose="020B0503020204020204" pitchFamily="34" charset="-122"/>
                <a:ea typeface="微软雅黑" panose="020B0503020204020204" pitchFamily="34" charset="-122"/>
                <a:cs typeface="+mn-cs"/>
              </a:rPr>
              <a:t>加入标题描述</a:t>
            </a:r>
            <a:endParaRPr lang="en-US" altLang="zh-CN" sz="2000" dirty="0">
              <a:solidFill>
                <a:srgbClr val="FFFFFF">
                  <a:lumMod val="50000"/>
                </a:srgbClr>
              </a:solidFill>
              <a:latin typeface="微软雅黑" panose="020B0503020204020204" pitchFamily="34" charset="-122"/>
              <a:ea typeface="微软雅黑" panose="020B0503020204020204" pitchFamily="34" charset="-122"/>
              <a:cs typeface="+mn-cs"/>
            </a:endParaRPr>
          </a:p>
        </p:txBody>
      </p:sp>
      <p:grpSp>
        <p:nvGrpSpPr>
          <p:cNvPr id="22" name="组合 21">
            <a:extLst>
              <a:ext uri="{FF2B5EF4-FFF2-40B4-BE49-F238E27FC236}">
                <a16:creationId xmlns:a16="http://schemas.microsoft.com/office/drawing/2014/main" id="{FF637070-2C38-48DA-99C8-3C446D761551}"/>
              </a:ext>
            </a:extLst>
          </p:cNvPr>
          <p:cNvGrpSpPr/>
          <p:nvPr/>
        </p:nvGrpSpPr>
        <p:grpSpPr>
          <a:xfrm>
            <a:off x="2314084" y="2166134"/>
            <a:ext cx="3732724" cy="3597050"/>
            <a:chOff x="1151711" y="1655755"/>
            <a:chExt cx="4363213" cy="4204625"/>
          </a:xfrm>
        </p:grpSpPr>
        <p:sp>
          <p:nvSpPr>
            <p:cNvPr id="23" name="Oval 4">
              <a:extLst>
                <a:ext uri="{FF2B5EF4-FFF2-40B4-BE49-F238E27FC236}">
                  <a16:creationId xmlns:a16="http://schemas.microsoft.com/office/drawing/2014/main" id="{76D9A909-3EF9-4DAF-AD29-CEC18F43DCAA}"/>
                </a:ext>
              </a:extLst>
            </p:cNvPr>
            <p:cNvSpPr/>
            <p:nvPr/>
          </p:nvSpPr>
          <p:spPr>
            <a:xfrm>
              <a:off x="1662429" y="2084100"/>
              <a:ext cx="3367437" cy="3368314"/>
            </a:xfrm>
            <a:prstGeom prst="ellipse">
              <a:avLst/>
            </a:prstGeom>
            <a:noFill/>
            <a:ln w="19050">
              <a:solidFill>
                <a:schemeClr val="bg1">
                  <a:lumMod val="65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800">
                <a:latin typeface="Lato Light" charset="0"/>
              </a:endParaRPr>
            </a:p>
          </p:txBody>
        </p:sp>
        <p:sp>
          <p:nvSpPr>
            <p:cNvPr id="24" name="Freeform 5">
              <a:extLst>
                <a:ext uri="{FF2B5EF4-FFF2-40B4-BE49-F238E27FC236}">
                  <a16:creationId xmlns:a16="http://schemas.microsoft.com/office/drawing/2014/main" id="{82D102EE-A0FF-4216-B60D-4351F00815C1}"/>
                </a:ext>
              </a:extLst>
            </p:cNvPr>
            <p:cNvSpPr/>
            <p:nvPr/>
          </p:nvSpPr>
          <p:spPr>
            <a:xfrm>
              <a:off x="2325910" y="2839466"/>
              <a:ext cx="2014816" cy="2014816"/>
            </a:xfrm>
            <a:custGeom>
              <a:avLst/>
              <a:gdLst>
                <a:gd name="connsiteX0" fmla="*/ 0 w 3208463"/>
                <a:gd name="connsiteY0" fmla="*/ 1604232 h 3208463"/>
                <a:gd name="connsiteX1" fmla="*/ 1604232 w 3208463"/>
                <a:gd name="connsiteY1" fmla="*/ 0 h 3208463"/>
                <a:gd name="connsiteX2" fmla="*/ 3208464 w 3208463"/>
                <a:gd name="connsiteY2" fmla="*/ 1604232 h 3208463"/>
                <a:gd name="connsiteX3" fmla="*/ 1604232 w 3208463"/>
                <a:gd name="connsiteY3" fmla="*/ 3208464 h 3208463"/>
                <a:gd name="connsiteX4" fmla="*/ 0 w 3208463"/>
                <a:gd name="connsiteY4" fmla="*/ 1604232 h 32084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08463" h="3208463">
                  <a:moveTo>
                    <a:pt x="0" y="1604232"/>
                  </a:moveTo>
                  <a:cubicBezTo>
                    <a:pt x="0" y="718239"/>
                    <a:pt x="718239" y="0"/>
                    <a:pt x="1604232" y="0"/>
                  </a:cubicBezTo>
                  <a:cubicBezTo>
                    <a:pt x="2490225" y="0"/>
                    <a:pt x="3208464" y="718239"/>
                    <a:pt x="3208464" y="1604232"/>
                  </a:cubicBezTo>
                  <a:cubicBezTo>
                    <a:pt x="3208464" y="2490225"/>
                    <a:pt x="2490225" y="3208464"/>
                    <a:pt x="1604232" y="3208464"/>
                  </a:cubicBezTo>
                  <a:cubicBezTo>
                    <a:pt x="718239" y="3208464"/>
                    <a:pt x="0" y="2490225"/>
                    <a:pt x="0" y="1604232"/>
                  </a:cubicBezTo>
                  <a:close/>
                </a:path>
              </a:pathLst>
            </a:custGeom>
            <a:solidFill>
              <a:schemeClr val="tx2">
                <a:lumMod val="50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5255" tIns="255255" rIns="255255" bIns="255255" numCol="1" spcCol="1270" anchor="ctr" anchorCtr="0">
              <a:noAutofit/>
            </a:bodyPr>
            <a:lstStyle/>
            <a:p>
              <a:pPr algn="ctr" defTabSz="711200">
                <a:lnSpc>
                  <a:spcPct val="90000"/>
                </a:lnSpc>
                <a:spcBef>
                  <a:spcPct val="0"/>
                </a:spcBef>
                <a:spcAft>
                  <a:spcPct val="35000"/>
                </a:spcAft>
              </a:pPr>
              <a:endParaRPr lang="en-US" sz="900" b="1" dirty="0">
                <a:latin typeface="Lato" charset="0"/>
                <a:ea typeface="Lato" charset="0"/>
                <a:cs typeface="Lato" charset="0"/>
              </a:endParaRPr>
            </a:p>
          </p:txBody>
        </p:sp>
        <p:sp>
          <p:nvSpPr>
            <p:cNvPr id="25" name="Freeform 6">
              <a:extLst>
                <a:ext uri="{FF2B5EF4-FFF2-40B4-BE49-F238E27FC236}">
                  <a16:creationId xmlns:a16="http://schemas.microsoft.com/office/drawing/2014/main" id="{497C6CA1-1317-4DE2-B589-9BD6E5B27284}"/>
                </a:ext>
              </a:extLst>
            </p:cNvPr>
            <p:cNvSpPr/>
            <p:nvPr/>
          </p:nvSpPr>
          <p:spPr>
            <a:xfrm>
              <a:off x="2771837" y="1655755"/>
              <a:ext cx="1122962" cy="1122962"/>
            </a:xfrm>
            <a:custGeom>
              <a:avLst/>
              <a:gdLst>
                <a:gd name="connsiteX0" fmla="*/ 0 w 2245924"/>
                <a:gd name="connsiteY0" fmla="*/ 1122962 h 2245924"/>
                <a:gd name="connsiteX1" fmla="*/ 1122962 w 2245924"/>
                <a:gd name="connsiteY1" fmla="*/ 0 h 2245924"/>
                <a:gd name="connsiteX2" fmla="*/ 2245924 w 2245924"/>
                <a:gd name="connsiteY2" fmla="*/ 1122962 h 2245924"/>
                <a:gd name="connsiteX3" fmla="*/ 1122962 w 2245924"/>
                <a:gd name="connsiteY3" fmla="*/ 2245924 h 2245924"/>
                <a:gd name="connsiteX4" fmla="*/ 0 w 2245924"/>
                <a:gd name="connsiteY4" fmla="*/ 1122962 h 22459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45924" h="2245924">
                  <a:moveTo>
                    <a:pt x="0" y="1122962"/>
                  </a:moveTo>
                  <a:cubicBezTo>
                    <a:pt x="0" y="502767"/>
                    <a:pt x="502767" y="0"/>
                    <a:pt x="1122962" y="0"/>
                  </a:cubicBezTo>
                  <a:cubicBezTo>
                    <a:pt x="1743157" y="0"/>
                    <a:pt x="2245924" y="502767"/>
                    <a:pt x="2245924" y="1122962"/>
                  </a:cubicBezTo>
                  <a:cubicBezTo>
                    <a:pt x="2245924" y="1743157"/>
                    <a:pt x="1743157" y="2245924"/>
                    <a:pt x="1122962" y="2245924"/>
                  </a:cubicBezTo>
                  <a:cubicBezTo>
                    <a:pt x="502767" y="2245924"/>
                    <a:pt x="0" y="1743157"/>
                    <a:pt x="0" y="1122962"/>
                  </a:cubicBezTo>
                  <a:close/>
                </a:path>
              </a:pathLst>
            </a:custGeom>
            <a:solidFill>
              <a:schemeClr val="tx2">
                <a:lumMod val="50000"/>
              </a:schemeClr>
            </a:solidFill>
            <a:ln w="57150">
              <a:solidFill>
                <a:schemeClr val="bg1"/>
              </a:solidFill>
            </a:ln>
          </p:spPr>
          <p:style>
            <a:lnRef idx="2">
              <a:scrgbClr r="0" g="0" b="0"/>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177154" tIns="177154" rIns="177154" bIns="177154" numCol="1" spcCol="1270" anchor="ctr" anchorCtr="0">
              <a:noAutofit/>
            </a:bodyPr>
            <a:lstStyle/>
            <a:p>
              <a:pPr algn="ctr" defTabSz="444500">
                <a:lnSpc>
                  <a:spcPct val="90000"/>
                </a:lnSpc>
                <a:spcBef>
                  <a:spcPct val="0"/>
                </a:spcBef>
                <a:spcAft>
                  <a:spcPct val="35000"/>
                </a:spcAft>
              </a:pPr>
              <a:r>
                <a:rPr lang="en-US" sz="900" b="1" dirty="0">
                  <a:latin typeface="Lato" charset="0"/>
                  <a:ea typeface="Lato" charset="0"/>
                  <a:cs typeface="Lato" charset="0"/>
                </a:rPr>
                <a:t>SUPPLIER</a:t>
              </a:r>
            </a:p>
          </p:txBody>
        </p:sp>
        <p:sp>
          <p:nvSpPr>
            <p:cNvPr id="26" name="Freeform 7">
              <a:extLst>
                <a:ext uri="{FF2B5EF4-FFF2-40B4-BE49-F238E27FC236}">
                  <a16:creationId xmlns:a16="http://schemas.microsoft.com/office/drawing/2014/main" id="{E28FF94A-A500-4231-9C79-7D824BB1CB08}"/>
                </a:ext>
              </a:extLst>
            </p:cNvPr>
            <p:cNvSpPr/>
            <p:nvPr/>
          </p:nvSpPr>
          <p:spPr>
            <a:xfrm>
              <a:off x="4391962" y="2832845"/>
              <a:ext cx="1122962" cy="1122962"/>
            </a:xfrm>
            <a:custGeom>
              <a:avLst/>
              <a:gdLst>
                <a:gd name="connsiteX0" fmla="*/ 0 w 2245924"/>
                <a:gd name="connsiteY0" fmla="*/ 1122962 h 2245924"/>
                <a:gd name="connsiteX1" fmla="*/ 1122962 w 2245924"/>
                <a:gd name="connsiteY1" fmla="*/ 0 h 2245924"/>
                <a:gd name="connsiteX2" fmla="*/ 2245924 w 2245924"/>
                <a:gd name="connsiteY2" fmla="*/ 1122962 h 2245924"/>
                <a:gd name="connsiteX3" fmla="*/ 1122962 w 2245924"/>
                <a:gd name="connsiteY3" fmla="*/ 2245924 h 2245924"/>
                <a:gd name="connsiteX4" fmla="*/ 0 w 2245924"/>
                <a:gd name="connsiteY4" fmla="*/ 1122962 h 22459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45924" h="2245924">
                  <a:moveTo>
                    <a:pt x="0" y="1122962"/>
                  </a:moveTo>
                  <a:cubicBezTo>
                    <a:pt x="0" y="502767"/>
                    <a:pt x="502767" y="0"/>
                    <a:pt x="1122962" y="0"/>
                  </a:cubicBezTo>
                  <a:cubicBezTo>
                    <a:pt x="1743157" y="0"/>
                    <a:pt x="2245924" y="502767"/>
                    <a:pt x="2245924" y="1122962"/>
                  </a:cubicBezTo>
                  <a:cubicBezTo>
                    <a:pt x="2245924" y="1743157"/>
                    <a:pt x="1743157" y="2245924"/>
                    <a:pt x="1122962" y="2245924"/>
                  </a:cubicBezTo>
                  <a:cubicBezTo>
                    <a:pt x="502767" y="2245924"/>
                    <a:pt x="0" y="1743157"/>
                    <a:pt x="0" y="1122962"/>
                  </a:cubicBezTo>
                  <a:close/>
                </a:path>
              </a:pathLst>
            </a:custGeom>
            <a:solidFill>
              <a:schemeClr val="tx2">
                <a:lumMod val="50000"/>
              </a:schemeClr>
            </a:solidFill>
            <a:ln w="57150">
              <a:solidFill>
                <a:schemeClr val="bg1"/>
              </a:solidFill>
            </a:ln>
          </p:spPr>
          <p:style>
            <a:lnRef idx="2">
              <a:scrgbClr r="0" g="0" b="0"/>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77154" tIns="177154" rIns="177154" bIns="177154" numCol="1" spcCol="1270" anchor="ctr" anchorCtr="0">
              <a:noAutofit/>
            </a:bodyPr>
            <a:lstStyle/>
            <a:p>
              <a:pPr algn="ctr" defTabSz="444500">
                <a:lnSpc>
                  <a:spcPct val="90000"/>
                </a:lnSpc>
                <a:spcBef>
                  <a:spcPct val="0"/>
                </a:spcBef>
                <a:spcAft>
                  <a:spcPct val="35000"/>
                </a:spcAft>
              </a:pPr>
              <a:r>
                <a:rPr lang="en-US" sz="900" b="1" dirty="0">
                  <a:latin typeface="Lato" charset="0"/>
                  <a:ea typeface="Lato" charset="0"/>
                  <a:cs typeface="Lato" charset="0"/>
                </a:rPr>
                <a:t>FACTORY</a:t>
              </a:r>
            </a:p>
          </p:txBody>
        </p:sp>
        <p:sp>
          <p:nvSpPr>
            <p:cNvPr id="27" name="Freeform 8">
              <a:extLst>
                <a:ext uri="{FF2B5EF4-FFF2-40B4-BE49-F238E27FC236}">
                  <a16:creationId xmlns:a16="http://schemas.microsoft.com/office/drawing/2014/main" id="{41770D26-8657-49D1-973E-62713298AFCD}"/>
                </a:ext>
              </a:extLst>
            </p:cNvPr>
            <p:cNvSpPr/>
            <p:nvPr/>
          </p:nvSpPr>
          <p:spPr>
            <a:xfrm>
              <a:off x="3773129" y="4737418"/>
              <a:ext cx="1122962" cy="1122962"/>
            </a:xfrm>
            <a:custGeom>
              <a:avLst/>
              <a:gdLst>
                <a:gd name="connsiteX0" fmla="*/ 0 w 2245924"/>
                <a:gd name="connsiteY0" fmla="*/ 1122962 h 2245924"/>
                <a:gd name="connsiteX1" fmla="*/ 1122962 w 2245924"/>
                <a:gd name="connsiteY1" fmla="*/ 0 h 2245924"/>
                <a:gd name="connsiteX2" fmla="*/ 2245924 w 2245924"/>
                <a:gd name="connsiteY2" fmla="*/ 1122962 h 2245924"/>
                <a:gd name="connsiteX3" fmla="*/ 1122962 w 2245924"/>
                <a:gd name="connsiteY3" fmla="*/ 2245924 h 2245924"/>
                <a:gd name="connsiteX4" fmla="*/ 0 w 2245924"/>
                <a:gd name="connsiteY4" fmla="*/ 1122962 h 22459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45924" h="2245924">
                  <a:moveTo>
                    <a:pt x="0" y="1122962"/>
                  </a:moveTo>
                  <a:cubicBezTo>
                    <a:pt x="0" y="502767"/>
                    <a:pt x="502767" y="0"/>
                    <a:pt x="1122962" y="0"/>
                  </a:cubicBezTo>
                  <a:cubicBezTo>
                    <a:pt x="1743157" y="0"/>
                    <a:pt x="2245924" y="502767"/>
                    <a:pt x="2245924" y="1122962"/>
                  </a:cubicBezTo>
                  <a:cubicBezTo>
                    <a:pt x="2245924" y="1743157"/>
                    <a:pt x="1743157" y="2245924"/>
                    <a:pt x="1122962" y="2245924"/>
                  </a:cubicBezTo>
                  <a:cubicBezTo>
                    <a:pt x="502767" y="2245924"/>
                    <a:pt x="0" y="1743157"/>
                    <a:pt x="0" y="1122962"/>
                  </a:cubicBezTo>
                  <a:close/>
                </a:path>
              </a:pathLst>
            </a:custGeom>
            <a:solidFill>
              <a:schemeClr val="tx2">
                <a:lumMod val="50000"/>
              </a:schemeClr>
            </a:solidFill>
            <a:ln w="57150">
              <a:solidFill>
                <a:schemeClr val="bg1"/>
              </a:solidFill>
            </a:ln>
          </p:spPr>
          <p:style>
            <a:lnRef idx="2">
              <a:scrgbClr r="0" g="0" b="0"/>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177154" tIns="177154" rIns="177154" bIns="177154" numCol="1" spcCol="1270" anchor="ctr" anchorCtr="0">
              <a:noAutofit/>
            </a:bodyPr>
            <a:lstStyle/>
            <a:p>
              <a:pPr algn="ctr" defTabSz="444500">
                <a:lnSpc>
                  <a:spcPct val="90000"/>
                </a:lnSpc>
                <a:spcBef>
                  <a:spcPct val="0"/>
                </a:spcBef>
                <a:spcAft>
                  <a:spcPct val="35000"/>
                </a:spcAft>
              </a:pPr>
              <a:r>
                <a:rPr lang="en-US" sz="900" b="1" dirty="0">
                  <a:latin typeface="Lato" charset="0"/>
                  <a:ea typeface="Lato" charset="0"/>
                  <a:cs typeface="Lato" charset="0"/>
                </a:rPr>
                <a:t>REVISED</a:t>
              </a:r>
            </a:p>
          </p:txBody>
        </p:sp>
        <p:sp>
          <p:nvSpPr>
            <p:cNvPr id="28" name="Freeform 9">
              <a:extLst>
                <a:ext uri="{FF2B5EF4-FFF2-40B4-BE49-F238E27FC236}">
                  <a16:creationId xmlns:a16="http://schemas.microsoft.com/office/drawing/2014/main" id="{7C7A0ABC-0E1E-4B47-B0DC-6F70B2788CB7}"/>
                </a:ext>
              </a:extLst>
            </p:cNvPr>
            <p:cNvSpPr/>
            <p:nvPr/>
          </p:nvSpPr>
          <p:spPr>
            <a:xfrm>
              <a:off x="1770544" y="4737418"/>
              <a:ext cx="1122962" cy="1122962"/>
            </a:xfrm>
            <a:custGeom>
              <a:avLst/>
              <a:gdLst>
                <a:gd name="connsiteX0" fmla="*/ 0 w 2245924"/>
                <a:gd name="connsiteY0" fmla="*/ 1122962 h 2245924"/>
                <a:gd name="connsiteX1" fmla="*/ 1122962 w 2245924"/>
                <a:gd name="connsiteY1" fmla="*/ 0 h 2245924"/>
                <a:gd name="connsiteX2" fmla="*/ 2245924 w 2245924"/>
                <a:gd name="connsiteY2" fmla="*/ 1122962 h 2245924"/>
                <a:gd name="connsiteX3" fmla="*/ 1122962 w 2245924"/>
                <a:gd name="connsiteY3" fmla="*/ 2245924 h 2245924"/>
                <a:gd name="connsiteX4" fmla="*/ 0 w 2245924"/>
                <a:gd name="connsiteY4" fmla="*/ 1122962 h 22459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45924" h="2245924">
                  <a:moveTo>
                    <a:pt x="0" y="1122962"/>
                  </a:moveTo>
                  <a:cubicBezTo>
                    <a:pt x="0" y="502767"/>
                    <a:pt x="502767" y="0"/>
                    <a:pt x="1122962" y="0"/>
                  </a:cubicBezTo>
                  <a:cubicBezTo>
                    <a:pt x="1743157" y="0"/>
                    <a:pt x="2245924" y="502767"/>
                    <a:pt x="2245924" y="1122962"/>
                  </a:cubicBezTo>
                  <a:cubicBezTo>
                    <a:pt x="2245924" y="1743157"/>
                    <a:pt x="1743157" y="2245924"/>
                    <a:pt x="1122962" y="2245924"/>
                  </a:cubicBezTo>
                  <a:cubicBezTo>
                    <a:pt x="502767" y="2245924"/>
                    <a:pt x="0" y="1743157"/>
                    <a:pt x="0" y="1122962"/>
                  </a:cubicBezTo>
                  <a:close/>
                </a:path>
              </a:pathLst>
            </a:custGeom>
            <a:solidFill>
              <a:schemeClr val="tx2">
                <a:lumMod val="50000"/>
              </a:schemeClr>
            </a:solidFill>
            <a:ln w="57150">
              <a:solidFill>
                <a:schemeClr val="bg1"/>
              </a:solidFill>
            </a:ln>
          </p:spPr>
          <p:style>
            <a:lnRef idx="2">
              <a:scrgbClr r="0" g="0" b="0"/>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177154" tIns="177154" rIns="177154" bIns="177154" numCol="1" spcCol="1270" anchor="ctr" anchorCtr="0">
              <a:noAutofit/>
            </a:bodyPr>
            <a:lstStyle/>
            <a:p>
              <a:pPr algn="ctr" defTabSz="444500">
                <a:lnSpc>
                  <a:spcPct val="90000"/>
                </a:lnSpc>
                <a:spcBef>
                  <a:spcPct val="0"/>
                </a:spcBef>
                <a:spcAft>
                  <a:spcPct val="35000"/>
                </a:spcAft>
              </a:pPr>
              <a:r>
                <a:rPr lang="en-US" sz="900" b="1" dirty="0">
                  <a:latin typeface="Lato" charset="0"/>
                  <a:ea typeface="Lato" charset="0"/>
                  <a:cs typeface="Lato" charset="0"/>
                </a:rPr>
                <a:t>EVALUATE</a:t>
              </a:r>
            </a:p>
          </p:txBody>
        </p:sp>
        <p:sp>
          <p:nvSpPr>
            <p:cNvPr id="29" name="Freeform 10">
              <a:extLst>
                <a:ext uri="{FF2B5EF4-FFF2-40B4-BE49-F238E27FC236}">
                  <a16:creationId xmlns:a16="http://schemas.microsoft.com/office/drawing/2014/main" id="{DFAC7FA5-2BE3-465E-B736-E1CDCF0D1142}"/>
                </a:ext>
              </a:extLst>
            </p:cNvPr>
            <p:cNvSpPr/>
            <p:nvPr/>
          </p:nvSpPr>
          <p:spPr>
            <a:xfrm>
              <a:off x="1151711" y="2832845"/>
              <a:ext cx="1122962" cy="1122962"/>
            </a:xfrm>
            <a:custGeom>
              <a:avLst/>
              <a:gdLst>
                <a:gd name="connsiteX0" fmla="*/ 0 w 2245924"/>
                <a:gd name="connsiteY0" fmla="*/ 1122962 h 2245924"/>
                <a:gd name="connsiteX1" fmla="*/ 1122962 w 2245924"/>
                <a:gd name="connsiteY1" fmla="*/ 0 h 2245924"/>
                <a:gd name="connsiteX2" fmla="*/ 2245924 w 2245924"/>
                <a:gd name="connsiteY2" fmla="*/ 1122962 h 2245924"/>
                <a:gd name="connsiteX3" fmla="*/ 1122962 w 2245924"/>
                <a:gd name="connsiteY3" fmla="*/ 2245924 h 2245924"/>
                <a:gd name="connsiteX4" fmla="*/ 0 w 2245924"/>
                <a:gd name="connsiteY4" fmla="*/ 1122962 h 22459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45924" h="2245924">
                  <a:moveTo>
                    <a:pt x="0" y="1122962"/>
                  </a:moveTo>
                  <a:cubicBezTo>
                    <a:pt x="0" y="502767"/>
                    <a:pt x="502767" y="0"/>
                    <a:pt x="1122962" y="0"/>
                  </a:cubicBezTo>
                  <a:cubicBezTo>
                    <a:pt x="1743157" y="0"/>
                    <a:pt x="2245924" y="502767"/>
                    <a:pt x="2245924" y="1122962"/>
                  </a:cubicBezTo>
                  <a:cubicBezTo>
                    <a:pt x="2245924" y="1743157"/>
                    <a:pt x="1743157" y="2245924"/>
                    <a:pt x="1122962" y="2245924"/>
                  </a:cubicBezTo>
                  <a:cubicBezTo>
                    <a:pt x="502767" y="2245924"/>
                    <a:pt x="0" y="1743157"/>
                    <a:pt x="0" y="1122962"/>
                  </a:cubicBezTo>
                  <a:close/>
                </a:path>
              </a:pathLst>
            </a:custGeom>
            <a:solidFill>
              <a:schemeClr val="tx2">
                <a:lumMod val="50000"/>
              </a:schemeClr>
            </a:solidFill>
            <a:ln w="57150">
              <a:solidFill>
                <a:schemeClr val="bg1"/>
              </a:solidFill>
            </a:ln>
          </p:spPr>
          <p:style>
            <a:lnRef idx="2">
              <a:scrgbClr r="0" g="0" b="0"/>
            </a:lnRef>
            <a:fillRef idx="1">
              <a:schemeClr val="accent6">
                <a:hueOff val="0"/>
                <a:satOff val="0"/>
                <a:lumOff val="0"/>
                <a:alphaOff val="0"/>
              </a:schemeClr>
            </a:fillRef>
            <a:effectRef idx="0">
              <a:schemeClr val="accent6">
                <a:hueOff val="0"/>
                <a:satOff val="0"/>
                <a:lumOff val="0"/>
                <a:alphaOff val="0"/>
              </a:schemeClr>
            </a:effectRef>
            <a:fontRef idx="minor">
              <a:schemeClr val="lt1"/>
            </a:fontRef>
          </p:style>
          <p:txBody>
            <a:bodyPr spcFirstLastPara="0" vert="horz" wrap="square" lIns="177154" tIns="177154" rIns="177154" bIns="177154" numCol="1" spcCol="1270" anchor="ctr" anchorCtr="0">
              <a:noAutofit/>
            </a:bodyPr>
            <a:lstStyle/>
            <a:p>
              <a:pPr algn="ctr" defTabSz="444500">
                <a:lnSpc>
                  <a:spcPct val="90000"/>
                </a:lnSpc>
                <a:spcBef>
                  <a:spcPct val="0"/>
                </a:spcBef>
                <a:spcAft>
                  <a:spcPct val="35000"/>
                </a:spcAft>
              </a:pPr>
              <a:r>
                <a:rPr lang="en-US" sz="900" b="1" dirty="0">
                  <a:latin typeface="Lato" charset="0"/>
                  <a:ea typeface="Lato" charset="0"/>
                  <a:cs typeface="Lato" charset="0"/>
                </a:rPr>
                <a:t>CONTROL</a:t>
              </a:r>
            </a:p>
          </p:txBody>
        </p:sp>
        <p:sp>
          <p:nvSpPr>
            <p:cNvPr id="30" name="TextBox 11">
              <a:extLst>
                <a:ext uri="{FF2B5EF4-FFF2-40B4-BE49-F238E27FC236}">
                  <a16:creationId xmlns:a16="http://schemas.microsoft.com/office/drawing/2014/main" id="{702F233E-9648-4364-B405-8822F2D6509C}"/>
                </a:ext>
              </a:extLst>
            </p:cNvPr>
            <p:cNvSpPr txBox="1"/>
            <p:nvPr/>
          </p:nvSpPr>
          <p:spPr>
            <a:xfrm>
              <a:off x="2535947" y="3201047"/>
              <a:ext cx="1620398" cy="1361816"/>
            </a:xfrm>
            <a:prstGeom prst="rect">
              <a:avLst/>
            </a:prstGeom>
            <a:noFill/>
          </p:spPr>
          <p:txBody>
            <a:bodyPr wrap="none" lIns="91440" tIns="274320" rIns="91440" bIns="182880" rtlCol="0">
              <a:spAutoFit/>
            </a:bodyPr>
            <a:lstStyle/>
            <a:p>
              <a:pPr algn="ctr">
                <a:lnSpc>
                  <a:spcPts val="1617"/>
                </a:lnSpc>
                <a:spcAft>
                  <a:spcPts val="1600"/>
                </a:spcAft>
              </a:pPr>
              <a:r>
                <a:rPr lang="en-US" sz="2400" b="1" dirty="0">
                  <a:solidFill>
                    <a:schemeClr val="bg1"/>
                  </a:solidFill>
                  <a:latin typeface="Lato" charset="0"/>
                  <a:ea typeface="Lato" charset="0"/>
                  <a:cs typeface="Lato" charset="0"/>
                </a:rPr>
                <a:t>SUPPLY</a:t>
              </a:r>
            </a:p>
            <a:p>
              <a:pPr algn="ctr">
                <a:lnSpc>
                  <a:spcPts val="1617"/>
                </a:lnSpc>
                <a:spcAft>
                  <a:spcPts val="1600"/>
                </a:spcAft>
              </a:pPr>
              <a:r>
                <a:rPr lang="en-US" sz="2400" b="1" dirty="0">
                  <a:solidFill>
                    <a:schemeClr val="bg1"/>
                  </a:solidFill>
                  <a:latin typeface="Lato" charset="0"/>
                  <a:ea typeface="Lato" charset="0"/>
                  <a:cs typeface="Lato" charset="0"/>
                </a:rPr>
                <a:t>CHAIN</a:t>
              </a:r>
            </a:p>
          </p:txBody>
        </p:sp>
      </p:grpSp>
    </p:spTree>
    <p:extLst>
      <p:ext uri="{BB962C8B-B14F-4D97-AF65-F5344CB8AC3E}">
        <p14:creationId xmlns:p14="http://schemas.microsoft.com/office/powerpoint/2010/main" val="280280625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22" presetClass="entr" presetSubtype="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41" presetClass="entr" presetSubtype="0" fill="hold" grpId="0" nodeType="withEffect">
                                  <p:stCondLst>
                                    <p:cond delay="0"/>
                                  </p:stCondLst>
                                  <p:iterate type="lt">
                                    <p:tmPct val="3000"/>
                                  </p:iterate>
                                  <p:childTnLst>
                                    <p:set>
                                      <p:cBhvr>
                                        <p:cTn id="13" dur="1" fill="hold">
                                          <p:stCondLst>
                                            <p:cond delay="0"/>
                                          </p:stCondLst>
                                        </p:cTn>
                                        <p:tgtEl>
                                          <p:spTgt spid="19"/>
                                        </p:tgtEl>
                                        <p:attrNameLst>
                                          <p:attrName>style.visibility</p:attrName>
                                        </p:attrNameLst>
                                      </p:cBhvr>
                                      <p:to>
                                        <p:strVal val="visible"/>
                                      </p:to>
                                    </p:set>
                                    <p:anim calcmode="lin" valueType="num">
                                      <p:cBhvr>
                                        <p:cTn id="14" dur="5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19"/>
                                        </p:tgtEl>
                                        <p:attrNameLst>
                                          <p:attrName>ppt_y</p:attrName>
                                        </p:attrNameLst>
                                      </p:cBhvr>
                                      <p:tavLst>
                                        <p:tav tm="0">
                                          <p:val>
                                            <p:strVal val="#ppt_y"/>
                                          </p:val>
                                        </p:tav>
                                        <p:tav tm="100000">
                                          <p:val>
                                            <p:strVal val="#ppt_y"/>
                                          </p:val>
                                        </p:tav>
                                      </p:tavLst>
                                    </p:anim>
                                    <p:anim calcmode="lin" valueType="num">
                                      <p:cBhvr>
                                        <p:cTn id="16" dur="5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19"/>
                                        </p:tgtEl>
                                      </p:cBhvr>
                                    </p:animEffect>
                                  </p:childTnLst>
                                </p:cTn>
                              </p:par>
                              <p:par>
                                <p:cTn id="19" presetID="41" presetClass="entr" presetSubtype="0" fill="hold" grpId="0" nodeType="withEffect">
                                  <p:stCondLst>
                                    <p:cond delay="0"/>
                                  </p:stCondLst>
                                  <p:iterate type="lt">
                                    <p:tmPct val="3000"/>
                                  </p:iterate>
                                  <p:childTnLst>
                                    <p:set>
                                      <p:cBhvr>
                                        <p:cTn id="20" dur="1" fill="hold">
                                          <p:stCondLst>
                                            <p:cond delay="0"/>
                                          </p:stCondLst>
                                        </p:cTn>
                                        <p:tgtEl>
                                          <p:spTgt spid="18"/>
                                        </p:tgtEl>
                                        <p:attrNameLst>
                                          <p:attrName>style.visibility</p:attrName>
                                        </p:attrNameLst>
                                      </p:cBhvr>
                                      <p:to>
                                        <p:strVal val="visible"/>
                                      </p:to>
                                    </p:set>
                                    <p:anim calcmode="lin" valueType="num">
                                      <p:cBhvr>
                                        <p:cTn id="21" dur="5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18"/>
                                        </p:tgtEl>
                                        <p:attrNameLst>
                                          <p:attrName>ppt_y</p:attrName>
                                        </p:attrNameLst>
                                      </p:cBhvr>
                                      <p:tavLst>
                                        <p:tav tm="0">
                                          <p:val>
                                            <p:strVal val="#ppt_y"/>
                                          </p:val>
                                        </p:tav>
                                        <p:tav tm="100000">
                                          <p:val>
                                            <p:strVal val="#ppt_y"/>
                                          </p:val>
                                        </p:tav>
                                      </p:tavLst>
                                    </p:anim>
                                    <p:anim calcmode="lin" valueType="num">
                                      <p:cBhvr>
                                        <p:cTn id="23" dur="5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18"/>
                                        </p:tgtEl>
                                      </p:cBhvr>
                                    </p:animEffect>
                                  </p:childTnLst>
                                </p:cTn>
                              </p:par>
                              <p:par>
                                <p:cTn id="26" presetID="22" presetClass="entr" presetSubtype="8" fill="hold"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wipe(left)">
                                      <p:cBhvr>
                                        <p:cTn id="28" dur="500"/>
                                        <p:tgtEl>
                                          <p:spTgt spid="13"/>
                                        </p:tgtEl>
                                      </p:cBhvr>
                                    </p:animEffect>
                                  </p:childTnLst>
                                </p:cTn>
                              </p:par>
                              <p:par>
                                <p:cTn id="29" presetID="41" presetClass="entr" presetSubtype="0" fill="hold" grpId="0" nodeType="withEffect">
                                  <p:stCondLst>
                                    <p:cond delay="0"/>
                                  </p:stCondLst>
                                  <p:iterate type="lt">
                                    <p:tmPct val="3000"/>
                                  </p:iterate>
                                  <p:childTnLst>
                                    <p:set>
                                      <p:cBhvr>
                                        <p:cTn id="30" dur="1" fill="hold">
                                          <p:stCondLst>
                                            <p:cond delay="0"/>
                                          </p:stCondLst>
                                        </p:cTn>
                                        <p:tgtEl>
                                          <p:spTgt spid="21"/>
                                        </p:tgtEl>
                                        <p:attrNameLst>
                                          <p:attrName>style.visibility</p:attrName>
                                        </p:attrNameLst>
                                      </p:cBhvr>
                                      <p:to>
                                        <p:strVal val="visible"/>
                                      </p:to>
                                    </p:set>
                                    <p:anim calcmode="lin" valueType="num">
                                      <p:cBhvr>
                                        <p:cTn id="31" dur="5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21"/>
                                        </p:tgtEl>
                                        <p:attrNameLst>
                                          <p:attrName>ppt_y</p:attrName>
                                        </p:attrNameLst>
                                      </p:cBhvr>
                                      <p:tavLst>
                                        <p:tav tm="0">
                                          <p:val>
                                            <p:strVal val="#ppt_y"/>
                                          </p:val>
                                        </p:tav>
                                        <p:tav tm="100000">
                                          <p:val>
                                            <p:strVal val="#ppt_y"/>
                                          </p:val>
                                        </p:tav>
                                      </p:tavLst>
                                    </p:anim>
                                    <p:anim calcmode="lin" valueType="num">
                                      <p:cBhvr>
                                        <p:cTn id="33" dur="5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21"/>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21"/>
                                        </p:tgtEl>
                                      </p:cBhvr>
                                    </p:animEffect>
                                  </p:childTnLst>
                                </p:cTn>
                              </p:par>
                              <p:par>
                                <p:cTn id="36" presetID="41" presetClass="entr" presetSubtype="0" fill="hold" grpId="0" nodeType="withEffect">
                                  <p:stCondLst>
                                    <p:cond delay="0"/>
                                  </p:stCondLst>
                                  <p:iterate type="lt">
                                    <p:tmPct val="3000"/>
                                  </p:iterate>
                                  <p:childTnLst>
                                    <p:set>
                                      <p:cBhvr>
                                        <p:cTn id="37" dur="1" fill="hold">
                                          <p:stCondLst>
                                            <p:cond delay="0"/>
                                          </p:stCondLst>
                                        </p:cTn>
                                        <p:tgtEl>
                                          <p:spTgt spid="20"/>
                                        </p:tgtEl>
                                        <p:attrNameLst>
                                          <p:attrName>style.visibility</p:attrName>
                                        </p:attrNameLst>
                                      </p:cBhvr>
                                      <p:to>
                                        <p:strVal val="visible"/>
                                      </p:to>
                                    </p:set>
                                    <p:anim calcmode="lin" valueType="num">
                                      <p:cBhvr>
                                        <p:cTn id="38" dur="500" fill="hold"/>
                                        <p:tgtEl>
                                          <p:spTgt spid="20"/>
                                        </p:tgtEl>
                                        <p:attrNameLst>
                                          <p:attrName>ppt_x</p:attrName>
                                        </p:attrNameLst>
                                      </p:cBhvr>
                                      <p:tavLst>
                                        <p:tav tm="0">
                                          <p:val>
                                            <p:strVal val="#ppt_x"/>
                                          </p:val>
                                        </p:tav>
                                        <p:tav tm="50000">
                                          <p:val>
                                            <p:strVal val="#ppt_x+.1"/>
                                          </p:val>
                                        </p:tav>
                                        <p:tav tm="100000">
                                          <p:val>
                                            <p:strVal val="#ppt_x"/>
                                          </p:val>
                                        </p:tav>
                                      </p:tavLst>
                                    </p:anim>
                                    <p:anim calcmode="lin" valueType="num">
                                      <p:cBhvr>
                                        <p:cTn id="39" dur="500" fill="hold"/>
                                        <p:tgtEl>
                                          <p:spTgt spid="20"/>
                                        </p:tgtEl>
                                        <p:attrNameLst>
                                          <p:attrName>ppt_y</p:attrName>
                                        </p:attrNameLst>
                                      </p:cBhvr>
                                      <p:tavLst>
                                        <p:tav tm="0">
                                          <p:val>
                                            <p:strVal val="#ppt_y"/>
                                          </p:val>
                                        </p:tav>
                                        <p:tav tm="100000">
                                          <p:val>
                                            <p:strVal val="#ppt_y"/>
                                          </p:val>
                                        </p:tav>
                                      </p:tavLst>
                                    </p:anim>
                                    <p:anim calcmode="lin" valueType="num">
                                      <p:cBhvr>
                                        <p:cTn id="40" dur="500" fill="hold"/>
                                        <p:tgtEl>
                                          <p:spTgt spid="20"/>
                                        </p:tgtEl>
                                        <p:attrNameLst>
                                          <p:attrName>ppt_h</p:attrName>
                                        </p:attrNameLst>
                                      </p:cBhvr>
                                      <p:tavLst>
                                        <p:tav tm="0">
                                          <p:val>
                                            <p:strVal val="#ppt_h/10"/>
                                          </p:val>
                                        </p:tav>
                                        <p:tav tm="50000">
                                          <p:val>
                                            <p:strVal val="#ppt_h+.01"/>
                                          </p:val>
                                        </p:tav>
                                        <p:tav tm="100000">
                                          <p:val>
                                            <p:strVal val="#ppt_h"/>
                                          </p:val>
                                        </p:tav>
                                      </p:tavLst>
                                    </p:anim>
                                    <p:anim calcmode="lin" valueType="num">
                                      <p:cBhvr>
                                        <p:cTn id="41" dur="500" fill="hold"/>
                                        <p:tgtEl>
                                          <p:spTgt spid="20"/>
                                        </p:tgtEl>
                                        <p:attrNameLst>
                                          <p:attrName>ppt_w</p:attrName>
                                        </p:attrNameLst>
                                      </p:cBhvr>
                                      <p:tavLst>
                                        <p:tav tm="0">
                                          <p:val>
                                            <p:strVal val="#ppt_w/10"/>
                                          </p:val>
                                        </p:tav>
                                        <p:tav tm="50000">
                                          <p:val>
                                            <p:strVal val="#ppt_w+.01"/>
                                          </p:val>
                                        </p:tav>
                                        <p:tav tm="100000">
                                          <p:val>
                                            <p:strVal val="#ppt_w"/>
                                          </p:val>
                                        </p:tav>
                                      </p:tavLst>
                                    </p:anim>
                                    <p:animEffect transition="in" filter="fade">
                                      <p:cBhvr>
                                        <p:cTn id="42" dur="500" tmFilter="0,0; .5, 1; 1, 1"/>
                                        <p:tgtEl>
                                          <p:spTgt spid="20"/>
                                        </p:tgtEl>
                                      </p:cBhvr>
                                    </p:animEffect>
                                  </p:childTnLst>
                                </p:cTn>
                              </p:par>
                            </p:childTnLst>
                          </p:cTn>
                        </p:par>
                        <p:par>
                          <p:cTn id="43" fill="hold">
                            <p:stCondLst>
                              <p:cond delay="1550"/>
                            </p:stCondLst>
                            <p:childTnLst>
                              <p:par>
                                <p:cTn id="44" presetID="2" presetClass="entr" presetSubtype="4" fill="hold" nodeType="after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additive="base">
                                        <p:cTn id="46" dur="500" fill="hold"/>
                                        <p:tgtEl>
                                          <p:spTgt spid="22"/>
                                        </p:tgtEl>
                                        <p:attrNameLst>
                                          <p:attrName>ppt_x</p:attrName>
                                        </p:attrNameLst>
                                      </p:cBhvr>
                                      <p:tavLst>
                                        <p:tav tm="0">
                                          <p:val>
                                            <p:strVal val="#ppt_x"/>
                                          </p:val>
                                        </p:tav>
                                        <p:tav tm="100000">
                                          <p:val>
                                            <p:strVal val="#ppt_x"/>
                                          </p:val>
                                        </p:tav>
                                      </p:tavLst>
                                    </p:anim>
                                    <p:anim calcmode="lin" valueType="num">
                                      <p:cBhvr additive="base">
                                        <p:cTn id="47"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a:extLst>
              <a:ext uri="{FF2B5EF4-FFF2-40B4-BE49-F238E27FC236}">
                <a16:creationId xmlns:a16="http://schemas.microsoft.com/office/drawing/2014/main" id="{50DACB51-76EF-4311-AD29-14FDD778A1CB}"/>
              </a:ext>
            </a:extLst>
          </p:cNvPr>
          <p:cNvGrpSpPr/>
          <p:nvPr/>
        </p:nvGrpSpPr>
        <p:grpSpPr>
          <a:xfrm>
            <a:off x="1078708" y="332698"/>
            <a:ext cx="3255324" cy="712149"/>
            <a:chOff x="1143155" y="316733"/>
            <a:chExt cx="3255324" cy="712149"/>
          </a:xfrm>
        </p:grpSpPr>
        <p:sp>
          <p:nvSpPr>
            <p:cNvPr id="8" name="TextBox 8">
              <a:extLst>
                <a:ext uri="{FF2B5EF4-FFF2-40B4-BE49-F238E27FC236}">
                  <a16:creationId xmlns:a16="http://schemas.microsoft.com/office/drawing/2014/main" id="{162DD6E8-A6F8-4BF9-8392-554BF82CFD00}"/>
                </a:ext>
              </a:extLst>
            </p:cNvPr>
            <p:cNvSpPr txBox="1">
              <a:spLocks noChangeArrowheads="1"/>
            </p:cNvSpPr>
            <p:nvPr/>
          </p:nvSpPr>
          <p:spPr bwMode="auto">
            <a:xfrm>
              <a:off x="1143156" y="316733"/>
              <a:ext cx="3255323"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dirty="0">
                  <a:solidFill>
                    <a:srgbClr val="444243"/>
                  </a:solidFill>
                  <a:latin typeface="华文中宋" panose="02010600040101010101" pitchFamily="2" charset="-122"/>
                  <a:ea typeface="华文中宋" panose="02010600040101010101" pitchFamily="2" charset="-122"/>
                  <a:sym typeface="Arial" panose="020B0604020202020204" pitchFamily="34" charset="0"/>
                </a:rPr>
                <a:t>加入标题描述</a:t>
              </a:r>
            </a:p>
          </p:txBody>
        </p:sp>
        <p:sp>
          <p:nvSpPr>
            <p:cNvPr id="9" name="TextBox 8">
              <a:extLst>
                <a:ext uri="{FF2B5EF4-FFF2-40B4-BE49-F238E27FC236}">
                  <a16:creationId xmlns:a16="http://schemas.microsoft.com/office/drawing/2014/main" id="{1AF7DB1F-44FC-4FE1-B38C-A06C01FD43AF}"/>
                </a:ext>
              </a:extLst>
            </p:cNvPr>
            <p:cNvSpPr txBox="1">
              <a:spLocks noChangeArrowheads="1"/>
            </p:cNvSpPr>
            <p:nvPr/>
          </p:nvSpPr>
          <p:spPr bwMode="auto">
            <a:xfrm>
              <a:off x="1143155" y="844216"/>
              <a:ext cx="325532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p>
              <a:pPr algn="ctr" eaLnBrk="1" hangingPunct="1"/>
              <a:r>
                <a:rPr lang="en-US" altLang="zh-CN" sz="1200" dirty="0">
                  <a:solidFill>
                    <a:srgbClr val="444243"/>
                  </a:solidFill>
                  <a:latin typeface="华文中宋" panose="02010600040101010101" pitchFamily="2" charset="-122"/>
                  <a:ea typeface="华文中宋" panose="02010600040101010101" pitchFamily="2" charset="-122"/>
                  <a:sym typeface="Arial" panose="020B0604020202020204" pitchFamily="34" charset="0"/>
                </a:rPr>
                <a:t>CLICK TO ADD CAPTION TEXT</a:t>
              </a:r>
              <a:endParaRPr lang="zh-CN" altLang="en-US" sz="1200" dirty="0">
                <a:solidFill>
                  <a:srgbClr val="444243"/>
                </a:solidFill>
                <a:latin typeface="华文中宋" panose="02010600040101010101" pitchFamily="2" charset="-122"/>
                <a:ea typeface="华文中宋" panose="02010600040101010101" pitchFamily="2" charset="-122"/>
                <a:sym typeface="Arial" panose="020B0604020202020204" pitchFamily="34" charset="0"/>
              </a:endParaRPr>
            </a:p>
          </p:txBody>
        </p:sp>
      </p:grpSp>
      <p:sp>
        <p:nvSpPr>
          <p:cNvPr id="6" name="文本框 5">
            <a:extLst>
              <a:ext uri="{FF2B5EF4-FFF2-40B4-BE49-F238E27FC236}">
                <a16:creationId xmlns:a16="http://schemas.microsoft.com/office/drawing/2014/main" id="{A909E253-CEA2-488F-BD5B-5DD750FCF39C}"/>
              </a:ext>
            </a:extLst>
          </p:cNvPr>
          <p:cNvSpPr txBox="1"/>
          <p:nvPr/>
        </p:nvSpPr>
        <p:spPr>
          <a:xfrm>
            <a:off x="943429" y="4506523"/>
            <a:ext cx="2445791" cy="969496"/>
          </a:xfrm>
          <a:prstGeom prst="rect">
            <a:avLst/>
          </a:prstGeom>
          <a:noFill/>
        </p:spPr>
        <p:txBody>
          <a:bodyPr wrap="square" rtlCol="0"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pPr>
            <a:r>
              <a:rPr lang="zh-CN" altLang="en-US" sz="1400" b="1" dirty="0">
                <a:solidFill>
                  <a:schemeClr val="bg1">
                    <a:lumMod val="50000"/>
                  </a:schemeClr>
                </a:solidFill>
              </a:rPr>
              <a:t>加入标题描述</a:t>
            </a:r>
            <a:endParaRPr lang="en-US" altLang="zh-CN" sz="1400" b="1" dirty="0">
              <a:solidFill>
                <a:schemeClr val="bg1">
                  <a:lumMod val="50000"/>
                </a:schemeClr>
              </a:solidFill>
            </a:endParaRPr>
          </a:p>
          <a:p>
            <a:pPr algn="ctr">
              <a:lnSpc>
                <a:spcPct val="150000"/>
              </a:lnSpc>
            </a:pPr>
            <a:r>
              <a:rPr lang="en-US" altLang="zh-CN" sz="1200" dirty="0">
                <a:solidFill>
                  <a:schemeClr val="bg1">
                    <a:lumMod val="50000"/>
                  </a:schemeClr>
                </a:solidFill>
              </a:rPr>
              <a:t>Lorem ipsum dolor sit amet, consectetuer adipiscing elit. </a:t>
            </a:r>
          </a:p>
        </p:txBody>
      </p:sp>
      <p:sp>
        <p:nvSpPr>
          <p:cNvPr id="7" name="Shape 897">
            <a:extLst>
              <a:ext uri="{FF2B5EF4-FFF2-40B4-BE49-F238E27FC236}">
                <a16:creationId xmlns:a16="http://schemas.microsoft.com/office/drawing/2014/main" id="{9E446E53-91BD-4240-808C-1B090F16D824}"/>
              </a:ext>
            </a:extLst>
          </p:cNvPr>
          <p:cNvSpPr>
            <a:spLocks noChangeAspect="1"/>
          </p:cNvSpPr>
          <p:nvPr/>
        </p:nvSpPr>
        <p:spPr>
          <a:xfrm>
            <a:off x="1914339" y="4019609"/>
            <a:ext cx="503970" cy="504000"/>
          </a:xfrm>
          <a:custGeom>
            <a:avLst/>
            <a:gdLst/>
            <a:ahLst/>
            <a:cxnLst/>
            <a:rect l="0" t="0" r="0" b="0"/>
            <a:pathLst>
              <a:path w="16266" h="16267" extrusionOk="0">
                <a:moveTo>
                  <a:pt x="11503" y="5349"/>
                </a:moveTo>
                <a:lnTo>
                  <a:pt x="11650" y="5398"/>
                </a:lnTo>
                <a:lnTo>
                  <a:pt x="11796" y="5447"/>
                </a:lnTo>
                <a:lnTo>
                  <a:pt x="11919" y="5545"/>
                </a:lnTo>
                <a:lnTo>
                  <a:pt x="12065" y="5691"/>
                </a:lnTo>
                <a:lnTo>
                  <a:pt x="12163" y="5838"/>
                </a:lnTo>
                <a:lnTo>
                  <a:pt x="12212" y="6033"/>
                </a:lnTo>
                <a:lnTo>
                  <a:pt x="12236" y="6229"/>
                </a:lnTo>
                <a:lnTo>
                  <a:pt x="12236" y="6375"/>
                </a:lnTo>
                <a:lnTo>
                  <a:pt x="12187" y="6522"/>
                </a:lnTo>
                <a:lnTo>
                  <a:pt x="12138" y="6644"/>
                </a:lnTo>
                <a:lnTo>
                  <a:pt x="12041" y="6766"/>
                </a:lnTo>
                <a:lnTo>
                  <a:pt x="7938" y="10893"/>
                </a:lnTo>
                <a:lnTo>
                  <a:pt x="7816" y="11015"/>
                </a:lnTo>
                <a:lnTo>
                  <a:pt x="7645" y="11113"/>
                </a:lnTo>
                <a:lnTo>
                  <a:pt x="7474" y="11186"/>
                </a:lnTo>
                <a:lnTo>
                  <a:pt x="7303" y="11211"/>
                </a:lnTo>
                <a:lnTo>
                  <a:pt x="7083" y="11211"/>
                </a:lnTo>
                <a:lnTo>
                  <a:pt x="6912" y="11162"/>
                </a:lnTo>
                <a:lnTo>
                  <a:pt x="6765" y="11064"/>
                </a:lnTo>
                <a:lnTo>
                  <a:pt x="6619" y="10967"/>
                </a:lnTo>
                <a:lnTo>
                  <a:pt x="4567" y="8915"/>
                </a:lnTo>
                <a:lnTo>
                  <a:pt x="4470" y="8769"/>
                </a:lnTo>
                <a:lnTo>
                  <a:pt x="4372" y="8622"/>
                </a:lnTo>
                <a:lnTo>
                  <a:pt x="4323" y="8451"/>
                </a:lnTo>
                <a:lnTo>
                  <a:pt x="4323" y="8280"/>
                </a:lnTo>
                <a:lnTo>
                  <a:pt x="4323" y="8109"/>
                </a:lnTo>
                <a:lnTo>
                  <a:pt x="4372" y="7938"/>
                </a:lnTo>
                <a:lnTo>
                  <a:pt x="4470" y="7792"/>
                </a:lnTo>
                <a:lnTo>
                  <a:pt x="4567" y="7670"/>
                </a:lnTo>
                <a:lnTo>
                  <a:pt x="4714" y="7547"/>
                </a:lnTo>
                <a:lnTo>
                  <a:pt x="4860" y="7474"/>
                </a:lnTo>
                <a:lnTo>
                  <a:pt x="5031" y="7425"/>
                </a:lnTo>
                <a:lnTo>
                  <a:pt x="5202" y="7401"/>
                </a:lnTo>
                <a:lnTo>
                  <a:pt x="5373" y="7425"/>
                </a:lnTo>
                <a:lnTo>
                  <a:pt x="5520" y="7474"/>
                </a:lnTo>
                <a:lnTo>
                  <a:pt x="5691" y="7547"/>
                </a:lnTo>
                <a:lnTo>
                  <a:pt x="5813" y="7670"/>
                </a:lnTo>
                <a:lnTo>
                  <a:pt x="7181" y="9013"/>
                </a:lnTo>
                <a:lnTo>
                  <a:pt x="10673" y="5667"/>
                </a:lnTo>
                <a:lnTo>
                  <a:pt x="10820" y="5520"/>
                </a:lnTo>
                <a:lnTo>
                  <a:pt x="10991" y="5423"/>
                </a:lnTo>
                <a:lnTo>
                  <a:pt x="11161" y="5374"/>
                </a:lnTo>
                <a:lnTo>
                  <a:pt x="11357" y="5349"/>
                </a:lnTo>
                <a:close/>
                <a:moveTo>
                  <a:pt x="7718" y="1"/>
                </a:moveTo>
                <a:lnTo>
                  <a:pt x="7303" y="50"/>
                </a:lnTo>
                <a:lnTo>
                  <a:pt x="6887" y="98"/>
                </a:lnTo>
                <a:lnTo>
                  <a:pt x="6497" y="172"/>
                </a:lnTo>
                <a:lnTo>
                  <a:pt x="6106" y="245"/>
                </a:lnTo>
                <a:lnTo>
                  <a:pt x="5715" y="367"/>
                </a:lnTo>
                <a:lnTo>
                  <a:pt x="5349" y="489"/>
                </a:lnTo>
                <a:lnTo>
                  <a:pt x="4958" y="636"/>
                </a:lnTo>
                <a:lnTo>
                  <a:pt x="4616" y="807"/>
                </a:lnTo>
                <a:lnTo>
                  <a:pt x="4250" y="978"/>
                </a:lnTo>
                <a:lnTo>
                  <a:pt x="3908" y="1173"/>
                </a:lnTo>
                <a:lnTo>
                  <a:pt x="3590" y="1393"/>
                </a:lnTo>
                <a:lnTo>
                  <a:pt x="3273" y="1613"/>
                </a:lnTo>
                <a:lnTo>
                  <a:pt x="2955" y="1857"/>
                </a:lnTo>
                <a:lnTo>
                  <a:pt x="2662" y="2125"/>
                </a:lnTo>
                <a:lnTo>
                  <a:pt x="2394" y="2394"/>
                </a:lnTo>
                <a:lnTo>
                  <a:pt x="2125" y="2663"/>
                </a:lnTo>
                <a:lnTo>
                  <a:pt x="1856" y="2956"/>
                </a:lnTo>
                <a:lnTo>
                  <a:pt x="1612" y="3273"/>
                </a:lnTo>
                <a:lnTo>
                  <a:pt x="1392" y="3591"/>
                </a:lnTo>
                <a:lnTo>
                  <a:pt x="1172" y="3908"/>
                </a:lnTo>
                <a:lnTo>
                  <a:pt x="977" y="4250"/>
                </a:lnTo>
                <a:lnTo>
                  <a:pt x="806" y="4617"/>
                </a:lnTo>
                <a:lnTo>
                  <a:pt x="635" y="4959"/>
                </a:lnTo>
                <a:lnTo>
                  <a:pt x="489" y="5349"/>
                </a:lnTo>
                <a:lnTo>
                  <a:pt x="366" y="5716"/>
                </a:lnTo>
                <a:lnTo>
                  <a:pt x="244" y="6106"/>
                </a:lnTo>
                <a:lnTo>
                  <a:pt x="171" y="6497"/>
                </a:lnTo>
                <a:lnTo>
                  <a:pt x="98" y="6888"/>
                </a:lnTo>
                <a:lnTo>
                  <a:pt x="49" y="7303"/>
                </a:lnTo>
                <a:lnTo>
                  <a:pt x="0" y="7718"/>
                </a:lnTo>
                <a:lnTo>
                  <a:pt x="0" y="8134"/>
                </a:lnTo>
                <a:lnTo>
                  <a:pt x="0" y="8549"/>
                </a:lnTo>
                <a:lnTo>
                  <a:pt x="49" y="8964"/>
                </a:lnTo>
                <a:lnTo>
                  <a:pt x="98" y="9379"/>
                </a:lnTo>
                <a:lnTo>
                  <a:pt x="171" y="9770"/>
                </a:lnTo>
                <a:lnTo>
                  <a:pt x="244" y="10161"/>
                </a:lnTo>
                <a:lnTo>
                  <a:pt x="366" y="10551"/>
                </a:lnTo>
                <a:lnTo>
                  <a:pt x="489" y="10918"/>
                </a:lnTo>
                <a:lnTo>
                  <a:pt x="635" y="11309"/>
                </a:lnTo>
                <a:lnTo>
                  <a:pt x="806" y="11650"/>
                </a:lnTo>
                <a:lnTo>
                  <a:pt x="977" y="12017"/>
                </a:lnTo>
                <a:lnTo>
                  <a:pt x="1172" y="12359"/>
                </a:lnTo>
                <a:lnTo>
                  <a:pt x="1392" y="12676"/>
                </a:lnTo>
                <a:lnTo>
                  <a:pt x="1612" y="12994"/>
                </a:lnTo>
                <a:lnTo>
                  <a:pt x="1856" y="13311"/>
                </a:lnTo>
                <a:lnTo>
                  <a:pt x="2125" y="13604"/>
                </a:lnTo>
                <a:lnTo>
                  <a:pt x="2394" y="13873"/>
                </a:lnTo>
                <a:lnTo>
                  <a:pt x="2662" y="14142"/>
                </a:lnTo>
                <a:lnTo>
                  <a:pt x="2955" y="14410"/>
                </a:lnTo>
                <a:lnTo>
                  <a:pt x="3273" y="14655"/>
                </a:lnTo>
                <a:lnTo>
                  <a:pt x="3590" y="14874"/>
                </a:lnTo>
                <a:lnTo>
                  <a:pt x="3908" y="15094"/>
                </a:lnTo>
                <a:lnTo>
                  <a:pt x="4250" y="15290"/>
                </a:lnTo>
                <a:lnTo>
                  <a:pt x="4616" y="15460"/>
                </a:lnTo>
                <a:lnTo>
                  <a:pt x="4958" y="15631"/>
                </a:lnTo>
                <a:lnTo>
                  <a:pt x="5349" y="15778"/>
                </a:lnTo>
                <a:lnTo>
                  <a:pt x="5715" y="15900"/>
                </a:lnTo>
                <a:lnTo>
                  <a:pt x="6106" y="16022"/>
                </a:lnTo>
                <a:lnTo>
                  <a:pt x="6497" y="16095"/>
                </a:lnTo>
                <a:lnTo>
                  <a:pt x="6887" y="16169"/>
                </a:lnTo>
                <a:lnTo>
                  <a:pt x="7303" y="16218"/>
                </a:lnTo>
                <a:lnTo>
                  <a:pt x="7718" y="16266"/>
                </a:lnTo>
                <a:lnTo>
                  <a:pt x="8548" y="16266"/>
                </a:lnTo>
                <a:lnTo>
                  <a:pt x="8963" y="16218"/>
                </a:lnTo>
                <a:lnTo>
                  <a:pt x="9379" y="16169"/>
                </a:lnTo>
                <a:lnTo>
                  <a:pt x="9769" y="16095"/>
                </a:lnTo>
                <a:lnTo>
                  <a:pt x="10160" y="16022"/>
                </a:lnTo>
                <a:lnTo>
                  <a:pt x="10551" y="15900"/>
                </a:lnTo>
                <a:lnTo>
                  <a:pt x="10942" y="15778"/>
                </a:lnTo>
                <a:lnTo>
                  <a:pt x="11308" y="15631"/>
                </a:lnTo>
                <a:lnTo>
                  <a:pt x="11650" y="15460"/>
                </a:lnTo>
                <a:lnTo>
                  <a:pt x="12016" y="15290"/>
                </a:lnTo>
                <a:lnTo>
                  <a:pt x="12358" y="15094"/>
                </a:lnTo>
                <a:lnTo>
                  <a:pt x="12676" y="14874"/>
                </a:lnTo>
                <a:lnTo>
                  <a:pt x="12993" y="14655"/>
                </a:lnTo>
                <a:lnTo>
                  <a:pt x="13311" y="14410"/>
                </a:lnTo>
                <a:lnTo>
                  <a:pt x="13604" y="14142"/>
                </a:lnTo>
                <a:lnTo>
                  <a:pt x="13872" y="13873"/>
                </a:lnTo>
                <a:lnTo>
                  <a:pt x="14166" y="13604"/>
                </a:lnTo>
                <a:lnTo>
                  <a:pt x="14410" y="13311"/>
                </a:lnTo>
                <a:lnTo>
                  <a:pt x="14654" y="12994"/>
                </a:lnTo>
                <a:lnTo>
                  <a:pt x="14874" y="12676"/>
                </a:lnTo>
                <a:lnTo>
                  <a:pt x="15094" y="12359"/>
                </a:lnTo>
                <a:lnTo>
                  <a:pt x="15289" y="12017"/>
                </a:lnTo>
                <a:lnTo>
                  <a:pt x="15460" y="11650"/>
                </a:lnTo>
                <a:lnTo>
                  <a:pt x="15631" y="11309"/>
                </a:lnTo>
                <a:lnTo>
                  <a:pt x="15777" y="10918"/>
                </a:lnTo>
                <a:lnTo>
                  <a:pt x="15900" y="10551"/>
                </a:lnTo>
                <a:lnTo>
                  <a:pt x="16022" y="10161"/>
                </a:lnTo>
                <a:lnTo>
                  <a:pt x="16095" y="9770"/>
                </a:lnTo>
                <a:lnTo>
                  <a:pt x="16168" y="9379"/>
                </a:lnTo>
                <a:lnTo>
                  <a:pt x="16217" y="8964"/>
                </a:lnTo>
                <a:lnTo>
                  <a:pt x="16266" y="8549"/>
                </a:lnTo>
                <a:lnTo>
                  <a:pt x="16266" y="8134"/>
                </a:lnTo>
                <a:lnTo>
                  <a:pt x="16266" y="7718"/>
                </a:lnTo>
                <a:lnTo>
                  <a:pt x="16217" y="7303"/>
                </a:lnTo>
                <a:lnTo>
                  <a:pt x="16168" y="6888"/>
                </a:lnTo>
                <a:lnTo>
                  <a:pt x="16095" y="6497"/>
                </a:lnTo>
                <a:lnTo>
                  <a:pt x="16022" y="6106"/>
                </a:lnTo>
                <a:lnTo>
                  <a:pt x="15900" y="5716"/>
                </a:lnTo>
                <a:lnTo>
                  <a:pt x="15777" y="5349"/>
                </a:lnTo>
                <a:lnTo>
                  <a:pt x="15631" y="4959"/>
                </a:lnTo>
                <a:lnTo>
                  <a:pt x="15460" y="4617"/>
                </a:lnTo>
                <a:lnTo>
                  <a:pt x="15289" y="4250"/>
                </a:lnTo>
                <a:lnTo>
                  <a:pt x="15094" y="3908"/>
                </a:lnTo>
                <a:lnTo>
                  <a:pt x="14874" y="3591"/>
                </a:lnTo>
                <a:lnTo>
                  <a:pt x="14654" y="3273"/>
                </a:lnTo>
                <a:lnTo>
                  <a:pt x="14410" y="2956"/>
                </a:lnTo>
                <a:lnTo>
                  <a:pt x="14166" y="2663"/>
                </a:lnTo>
                <a:lnTo>
                  <a:pt x="13872" y="2394"/>
                </a:lnTo>
                <a:lnTo>
                  <a:pt x="13604" y="2125"/>
                </a:lnTo>
                <a:lnTo>
                  <a:pt x="13311" y="1857"/>
                </a:lnTo>
                <a:lnTo>
                  <a:pt x="12993" y="1613"/>
                </a:lnTo>
                <a:lnTo>
                  <a:pt x="12676" y="1393"/>
                </a:lnTo>
                <a:lnTo>
                  <a:pt x="12358" y="1173"/>
                </a:lnTo>
                <a:lnTo>
                  <a:pt x="12016" y="978"/>
                </a:lnTo>
                <a:lnTo>
                  <a:pt x="11650" y="807"/>
                </a:lnTo>
                <a:lnTo>
                  <a:pt x="11308" y="636"/>
                </a:lnTo>
                <a:lnTo>
                  <a:pt x="10942" y="489"/>
                </a:lnTo>
                <a:lnTo>
                  <a:pt x="10551" y="367"/>
                </a:lnTo>
                <a:lnTo>
                  <a:pt x="10160" y="245"/>
                </a:lnTo>
                <a:lnTo>
                  <a:pt x="9769" y="172"/>
                </a:lnTo>
                <a:lnTo>
                  <a:pt x="9379" y="98"/>
                </a:lnTo>
                <a:lnTo>
                  <a:pt x="8963" y="50"/>
                </a:lnTo>
                <a:lnTo>
                  <a:pt x="8548" y="1"/>
                </a:lnTo>
                <a:close/>
              </a:path>
            </a:pathLst>
          </a:custGeom>
          <a:solidFill>
            <a:schemeClr val="tx2">
              <a:lumMod val="50000"/>
            </a:schemeClr>
          </a:solidFill>
          <a:ln>
            <a:noFill/>
          </a:ln>
        </p:spPr>
        <p:txBody>
          <a:bodyPr lIns="91425" tIns="91425" rIns="91425" bIns="91425" anchor="ctr" anchorCtr="0">
            <a:noAutofit/>
          </a:bodyPr>
          <a:lstStyle/>
          <a:p>
            <a:pPr algn="ctr">
              <a:spcBef>
                <a:spcPts val="0"/>
              </a:spcBef>
              <a:buNone/>
            </a:pPr>
            <a:endParaRPr dirty="0"/>
          </a:p>
        </p:txBody>
      </p:sp>
      <p:sp>
        <p:nvSpPr>
          <p:cNvPr id="10" name="文本框 9">
            <a:extLst>
              <a:ext uri="{FF2B5EF4-FFF2-40B4-BE49-F238E27FC236}">
                <a16:creationId xmlns:a16="http://schemas.microsoft.com/office/drawing/2014/main" id="{9D13FE00-B150-44A4-9180-303AC9D86F85}"/>
              </a:ext>
            </a:extLst>
          </p:cNvPr>
          <p:cNvSpPr txBox="1"/>
          <p:nvPr/>
        </p:nvSpPr>
        <p:spPr>
          <a:xfrm>
            <a:off x="3556015" y="4506523"/>
            <a:ext cx="2445791" cy="969496"/>
          </a:xfrm>
          <a:prstGeom prst="rect">
            <a:avLst/>
          </a:prstGeom>
          <a:noFill/>
        </p:spPr>
        <p:txBody>
          <a:bodyPr wrap="square" rtlCol="0"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a:lnSpc>
                <a:spcPct val="150000"/>
              </a:lnSpc>
            </a:pPr>
            <a:r>
              <a:rPr lang="zh-CN" altLang="en-US" sz="1400" b="1" dirty="0">
                <a:solidFill>
                  <a:schemeClr val="bg1">
                    <a:lumMod val="50000"/>
                  </a:schemeClr>
                </a:solidFill>
              </a:rPr>
              <a:t>加入标题描述</a:t>
            </a:r>
            <a:endParaRPr lang="en-US" altLang="zh-CN" sz="1400" b="1" dirty="0">
              <a:solidFill>
                <a:schemeClr val="bg1">
                  <a:lumMod val="50000"/>
                </a:schemeClr>
              </a:solidFill>
            </a:endParaRPr>
          </a:p>
          <a:p>
            <a:pPr lvl="0" algn="ctr">
              <a:lnSpc>
                <a:spcPct val="150000"/>
              </a:lnSpc>
            </a:pPr>
            <a:r>
              <a:rPr lang="en-US" altLang="zh-CN" sz="1200" dirty="0">
                <a:solidFill>
                  <a:schemeClr val="bg1">
                    <a:lumMod val="50000"/>
                  </a:schemeClr>
                </a:solidFill>
              </a:rPr>
              <a:t>Lorem ipsum dolor sit </a:t>
            </a:r>
            <a:r>
              <a:rPr lang="en-US" altLang="zh-CN" sz="1200" dirty="0" err="1">
                <a:solidFill>
                  <a:schemeClr val="bg1">
                    <a:lumMod val="50000"/>
                  </a:schemeClr>
                </a:solidFill>
              </a:rPr>
              <a:t>amet</a:t>
            </a:r>
            <a:r>
              <a:rPr lang="en-US" altLang="zh-CN" sz="1200" dirty="0">
                <a:solidFill>
                  <a:schemeClr val="bg1">
                    <a:lumMod val="50000"/>
                  </a:schemeClr>
                </a:solidFill>
              </a:rPr>
              <a:t>, </a:t>
            </a:r>
            <a:r>
              <a:rPr lang="en-US" altLang="zh-CN" sz="1200" dirty="0" err="1">
                <a:solidFill>
                  <a:schemeClr val="bg1">
                    <a:lumMod val="50000"/>
                  </a:schemeClr>
                </a:solidFill>
              </a:rPr>
              <a:t>consectetuer</a:t>
            </a:r>
            <a:r>
              <a:rPr lang="en-US" altLang="zh-CN" sz="1200" dirty="0">
                <a:solidFill>
                  <a:schemeClr val="bg1">
                    <a:lumMod val="50000"/>
                  </a:schemeClr>
                </a:solidFill>
              </a:rPr>
              <a:t> </a:t>
            </a:r>
            <a:r>
              <a:rPr lang="en-US" altLang="zh-CN" sz="1200" dirty="0" err="1">
                <a:solidFill>
                  <a:schemeClr val="bg1">
                    <a:lumMod val="50000"/>
                  </a:schemeClr>
                </a:solidFill>
              </a:rPr>
              <a:t>adipiscing</a:t>
            </a:r>
            <a:r>
              <a:rPr lang="en-US" altLang="zh-CN" sz="1200" dirty="0">
                <a:solidFill>
                  <a:schemeClr val="bg1">
                    <a:lumMod val="50000"/>
                  </a:schemeClr>
                </a:solidFill>
              </a:rPr>
              <a:t> </a:t>
            </a:r>
            <a:r>
              <a:rPr lang="en-US" altLang="zh-CN" sz="1200" dirty="0" err="1">
                <a:solidFill>
                  <a:schemeClr val="bg1">
                    <a:lumMod val="50000"/>
                  </a:schemeClr>
                </a:solidFill>
              </a:rPr>
              <a:t>elit</a:t>
            </a:r>
            <a:r>
              <a:rPr lang="en-US" altLang="zh-CN" sz="1200" dirty="0">
                <a:solidFill>
                  <a:schemeClr val="bg1">
                    <a:lumMod val="50000"/>
                  </a:schemeClr>
                </a:solidFill>
              </a:rPr>
              <a:t>. </a:t>
            </a:r>
          </a:p>
        </p:txBody>
      </p:sp>
      <p:sp>
        <p:nvSpPr>
          <p:cNvPr id="11" name="Shape 897">
            <a:extLst>
              <a:ext uri="{FF2B5EF4-FFF2-40B4-BE49-F238E27FC236}">
                <a16:creationId xmlns:a16="http://schemas.microsoft.com/office/drawing/2014/main" id="{2F537F6C-5E3B-46B4-A3B4-F282DF06A25B}"/>
              </a:ext>
            </a:extLst>
          </p:cNvPr>
          <p:cNvSpPr>
            <a:spLocks noChangeAspect="1"/>
          </p:cNvSpPr>
          <p:nvPr/>
        </p:nvSpPr>
        <p:spPr>
          <a:xfrm>
            <a:off x="4526925" y="4019609"/>
            <a:ext cx="503970" cy="504000"/>
          </a:xfrm>
          <a:custGeom>
            <a:avLst/>
            <a:gdLst/>
            <a:ahLst/>
            <a:cxnLst/>
            <a:rect l="0" t="0" r="0" b="0"/>
            <a:pathLst>
              <a:path w="16266" h="16267" extrusionOk="0">
                <a:moveTo>
                  <a:pt x="11503" y="5349"/>
                </a:moveTo>
                <a:lnTo>
                  <a:pt x="11650" y="5398"/>
                </a:lnTo>
                <a:lnTo>
                  <a:pt x="11796" y="5447"/>
                </a:lnTo>
                <a:lnTo>
                  <a:pt x="11919" y="5545"/>
                </a:lnTo>
                <a:lnTo>
                  <a:pt x="12065" y="5691"/>
                </a:lnTo>
                <a:lnTo>
                  <a:pt x="12163" y="5838"/>
                </a:lnTo>
                <a:lnTo>
                  <a:pt x="12212" y="6033"/>
                </a:lnTo>
                <a:lnTo>
                  <a:pt x="12236" y="6229"/>
                </a:lnTo>
                <a:lnTo>
                  <a:pt x="12236" y="6375"/>
                </a:lnTo>
                <a:lnTo>
                  <a:pt x="12187" y="6522"/>
                </a:lnTo>
                <a:lnTo>
                  <a:pt x="12138" y="6644"/>
                </a:lnTo>
                <a:lnTo>
                  <a:pt x="12041" y="6766"/>
                </a:lnTo>
                <a:lnTo>
                  <a:pt x="7938" y="10893"/>
                </a:lnTo>
                <a:lnTo>
                  <a:pt x="7816" y="11015"/>
                </a:lnTo>
                <a:lnTo>
                  <a:pt x="7645" y="11113"/>
                </a:lnTo>
                <a:lnTo>
                  <a:pt x="7474" y="11186"/>
                </a:lnTo>
                <a:lnTo>
                  <a:pt x="7303" y="11211"/>
                </a:lnTo>
                <a:lnTo>
                  <a:pt x="7083" y="11211"/>
                </a:lnTo>
                <a:lnTo>
                  <a:pt x="6912" y="11162"/>
                </a:lnTo>
                <a:lnTo>
                  <a:pt x="6765" y="11064"/>
                </a:lnTo>
                <a:lnTo>
                  <a:pt x="6619" y="10967"/>
                </a:lnTo>
                <a:lnTo>
                  <a:pt x="4567" y="8915"/>
                </a:lnTo>
                <a:lnTo>
                  <a:pt x="4470" y="8769"/>
                </a:lnTo>
                <a:lnTo>
                  <a:pt x="4372" y="8622"/>
                </a:lnTo>
                <a:lnTo>
                  <a:pt x="4323" y="8451"/>
                </a:lnTo>
                <a:lnTo>
                  <a:pt x="4323" y="8280"/>
                </a:lnTo>
                <a:lnTo>
                  <a:pt x="4323" y="8109"/>
                </a:lnTo>
                <a:lnTo>
                  <a:pt x="4372" y="7938"/>
                </a:lnTo>
                <a:lnTo>
                  <a:pt x="4470" y="7792"/>
                </a:lnTo>
                <a:lnTo>
                  <a:pt x="4567" y="7670"/>
                </a:lnTo>
                <a:lnTo>
                  <a:pt x="4714" y="7547"/>
                </a:lnTo>
                <a:lnTo>
                  <a:pt x="4860" y="7474"/>
                </a:lnTo>
                <a:lnTo>
                  <a:pt x="5031" y="7425"/>
                </a:lnTo>
                <a:lnTo>
                  <a:pt x="5202" y="7401"/>
                </a:lnTo>
                <a:lnTo>
                  <a:pt x="5373" y="7425"/>
                </a:lnTo>
                <a:lnTo>
                  <a:pt x="5520" y="7474"/>
                </a:lnTo>
                <a:lnTo>
                  <a:pt x="5691" y="7547"/>
                </a:lnTo>
                <a:lnTo>
                  <a:pt x="5813" y="7670"/>
                </a:lnTo>
                <a:lnTo>
                  <a:pt x="7181" y="9013"/>
                </a:lnTo>
                <a:lnTo>
                  <a:pt x="10673" y="5667"/>
                </a:lnTo>
                <a:lnTo>
                  <a:pt x="10820" y="5520"/>
                </a:lnTo>
                <a:lnTo>
                  <a:pt x="10991" y="5423"/>
                </a:lnTo>
                <a:lnTo>
                  <a:pt x="11161" y="5374"/>
                </a:lnTo>
                <a:lnTo>
                  <a:pt x="11357" y="5349"/>
                </a:lnTo>
                <a:close/>
                <a:moveTo>
                  <a:pt x="7718" y="1"/>
                </a:moveTo>
                <a:lnTo>
                  <a:pt x="7303" y="50"/>
                </a:lnTo>
                <a:lnTo>
                  <a:pt x="6887" y="98"/>
                </a:lnTo>
                <a:lnTo>
                  <a:pt x="6497" y="172"/>
                </a:lnTo>
                <a:lnTo>
                  <a:pt x="6106" y="245"/>
                </a:lnTo>
                <a:lnTo>
                  <a:pt x="5715" y="367"/>
                </a:lnTo>
                <a:lnTo>
                  <a:pt x="5349" y="489"/>
                </a:lnTo>
                <a:lnTo>
                  <a:pt x="4958" y="636"/>
                </a:lnTo>
                <a:lnTo>
                  <a:pt x="4616" y="807"/>
                </a:lnTo>
                <a:lnTo>
                  <a:pt x="4250" y="978"/>
                </a:lnTo>
                <a:lnTo>
                  <a:pt x="3908" y="1173"/>
                </a:lnTo>
                <a:lnTo>
                  <a:pt x="3590" y="1393"/>
                </a:lnTo>
                <a:lnTo>
                  <a:pt x="3273" y="1613"/>
                </a:lnTo>
                <a:lnTo>
                  <a:pt x="2955" y="1857"/>
                </a:lnTo>
                <a:lnTo>
                  <a:pt x="2662" y="2125"/>
                </a:lnTo>
                <a:lnTo>
                  <a:pt x="2394" y="2394"/>
                </a:lnTo>
                <a:lnTo>
                  <a:pt x="2125" y="2663"/>
                </a:lnTo>
                <a:lnTo>
                  <a:pt x="1856" y="2956"/>
                </a:lnTo>
                <a:lnTo>
                  <a:pt x="1612" y="3273"/>
                </a:lnTo>
                <a:lnTo>
                  <a:pt x="1392" y="3591"/>
                </a:lnTo>
                <a:lnTo>
                  <a:pt x="1172" y="3908"/>
                </a:lnTo>
                <a:lnTo>
                  <a:pt x="977" y="4250"/>
                </a:lnTo>
                <a:lnTo>
                  <a:pt x="806" y="4617"/>
                </a:lnTo>
                <a:lnTo>
                  <a:pt x="635" y="4959"/>
                </a:lnTo>
                <a:lnTo>
                  <a:pt x="489" y="5349"/>
                </a:lnTo>
                <a:lnTo>
                  <a:pt x="366" y="5716"/>
                </a:lnTo>
                <a:lnTo>
                  <a:pt x="244" y="6106"/>
                </a:lnTo>
                <a:lnTo>
                  <a:pt x="171" y="6497"/>
                </a:lnTo>
                <a:lnTo>
                  <a:pt x="98" y="6888"/>
                </a:lnTo>
                <a:lnTo>
                  <a:pt x="49" y="7303"/>
                </a:lnTo>
                <a:lnTo>
                  <a:pt x="0" y="7718"/>
                </a:lnTo>
                <a:lnTo>
                  <a:pt x="0" y="8134"/>
                </a:lnTo>
                <a:lnTo>
                  <a:pt x="0" y="8549"/>
                </a:lnTo>
                <a:lnTo>
                  <a:pt x="49" y="8964"/>
                </a:lnTo>
                <a:lnTo>
                  <a:pt x="98" y="9379"/>
                </a:lnTo>
                <a:lnTo>
                  <a:pt x="171" y="9770"/>
                </a:lnTo>
                <a:lnTo>
                  <a:pt x="244" y="10161"/>
                </a:lnTo>
                <a:lnTo>
                  <a:pt x="366" y="10551"/>
                </a:lnTo>
                <a:lnTo>
                  <a:pt x="489" y="10918"/>
                </a:lnTo>
                <a:lnTo>
                  <a:pt x="635" y="11309"/>
                </a:lnTo>
                <a:lnTo>
                  <a:pt x="806" y="11650"/>
                </a:lnTo>
                <a:lnTo>
                  <a:pt x="977" y="12017"/>
                </a:lnTo>
                <a:lnTo>
                  <a:pt x="1172" y="12359"/>
                </a:lnTo>
                <a:lnTo>
                  <a:pt x="1392" y="12676"/>
                </a:lnTo>
                <a:lnTo>
                  <a:pt x="1612" y="12994"/>
                </a:lnTo>
                <a:lnTo>
                  <a:pt x="1856" y="13311"/>
                </a:lnTo>
                <a:lnTo>
                  <a:pt x="2125" y="13604"/>
                </a:lnTo>
                <a:lnTo>
                  <a:pt x="2394" y="13873"/>
                </a:lnTo>
                <a:lnTo>
                  <a:pt x="2662" y="14142"/>
                </a:lnTo>
                <a:lnTo>
                  <a:pt x="2955" y="14410"/>
                </a:lnTo>
                <a:lnTo>
                  <a:pt x="3273" y="14655"/>
                </a:lnTo>
                <a:lnTo>
                  <a:pt x="3590" y="14874"/>
                </a:lnTo>
                <a:lnTo>
                  <a:pt x="3908" y="15094"/>
                </a:lnTo>
                <a:lnTo>
                  <a:pt x="4250" y="15290"/>
                </a:lnTo>
                <a:lnTo>
                  <a:pt x="4616" y="15460"/>
                </a:lnTo>
                <a:lnTo>
                  <a:pt x="4958" y="15631"/>
                </a:lnTo>
                <a:lnTo>
                  <a:pt x="5349" y="15778"/>
                </a:lnTo>
                <a:lnTo>
                  <a:pt x="5715" y="15900"/>
                </a:lnTo>
                <a:lnTo>
                  <a:pt x="6106" y="16022"/>
                </a:lnTo>
                <a:lnTo>
                  <a:pt x="6497" y="16095"/>
                </a:lnTo>
                <a:lnTo>
                  <a:pt x="6887" y="16169"/>
                </a:lnTo>
                <a:lnTo>
                  <a:pt x="7303" y="16218"/>
                </a:lnTo>
                <a:lnTo>
                  <a:pt x="7718" y="16266"/>
                </a:lnTo>
                <a:lnTo>
                  <a:pt x="8548" y="16266"/>
                </a:lnTo>
                <a:lnTo>
                  <a:pt x="8963" y="16218"/>
                </a:lnTo>
                <a:lnTo>
                  <a:pt x="9379" y="16169"/>
                </a:lnTo>
                <a:lnTo>
                  <a:pt x="9769" y="16095"/>
                </a:lnTo>
                <a:lnTo>
                  <a:pt x="10160" y="16022"/>
                </a:lnTo>
                <a:lnTo>
                  <a:pt x="10551" y="15900"/>
                </a:lnTo>
                <a:lnTo>
                  <a:pt x="10942" y="15778"/>
                </a:lnTo>
                <a:lnTo>
                  <a:pt x="11308" y="15631"/>
                </a:lnTo>
                <a:lnTo>
                  <a:pt x="11650" y="15460"/>
                </a:lnTo>
                <a:lnTo>
                  <a:pt x="12016" y="15290"/>
                </a:lnTo>
                <a:lnTo>
                  <a:pt x="12358" y="15094"/>
                </a:lnTo>
                <a:lnTo>
                  <a:pt x="12676" y="14874"/>
                </a:lnTo>
                <a:lnTo>
                  <a:pt x="12993" y="14655"/>
                </a:lnTo>
                <a:lnTo>
                  <a:pt x="13311" y="14410"/>
                </a:lnTo>
                <a:lnTo>
                  <a:pt x="13604" y="14142"/>
                </a:lnTo>
                <a:lnTo>
                  <a:pt x="13872" y="13873"/>
                </a:lnTo>
                <a:lnTo>
                  <a:pt x="14166" y="13604"/>
                </a:lnTo>
                <a:lnTo>
                  <a:pt x="14410" y="13311"/>
                </a:lnTo>
                <a:lnTo>
                  <a:pt x="14654" y="12994"/>
                </a:lnTo>
                <a:lnTo>
                  <a:pt x="14874" y="12676"/>
                </a:lnTo>
                <a:lnTo>
                  <a:pt x="15094" y="12359"/>
                </a:lnTo>
                <a:lnTo>
                  <a:pt x="15289" y="12017"/>
                </a:lnTo>
                <a:lnTo>
                  <a:pt x="15460" y="11650"/>
                </a:lnTo>
                <a:lnTo>
                  <a:pt x="15631" y="11309"/>
                </a:lnTo>
                <a:lnTo>
                  <a:pt x="15777" y="10918"/>
                </a:lnTo>
                <a:lnTo>
                  <a:pt x="15900" y="10551"/>
                </a:lnTo>
                <a:lnTo>
                  <a:pt x="16022" y="10161"/>
                </a:lnTo>
                <a:lnTo>
                  <a:pt x="16095" y="9770"/>
                </a:lnTo>
                <a:lnTo>
                  <a:pt x="16168" y="9379"/>
                </a:lnTo>
                <a:lnTo>
                  <a:pt x="16217" y="8964"/>
                </a:lnTo>
                <a:lnTo>
                  <a:pt x="16266" y="8549"/>
                </a:lnTo>
                <a:lnTo>
                  <a:pt x="16266" y="8134"/>
                </a:lnTo>
                <a:lnTo>
                  <a:pt x="16266" y="7718"/>
                </a:lnTo>
                <a:lnTo>
                  <a:pt x="16217" y="7303"/>
                </a:lnTo>
                <a:lnTo>
                  <a:pt x="16168" y="6888"/>
                </a:lnTo>
                <a:lnTo>
                  <a:pt x="16095" y="6497"/>
                </a:lnTo>
                <a:lnTo>
                  <a:pt x="16022" y="6106"/>
                </a:lnTo>
                <a:lnTo>
                  <a:pt x="15900" y="5716"/>
                </a:lnTo>
                <a:lnTo>
                  <a:pt x="15777" y="5349"/>
                </a:lnTo>
                <a:lnTo>
                  <a:pt x="15631" y="4959"/>
                </a:lnTo>
                <a:lnTo>
                  <a:pt x="15460" y="4617"/>
                </a:lnTo>
                <a:lnTo>
                  <a:pt x="15289" y="4250"/>
                </a:lnTo>
                <a:lnTo>
                  <a:pt x="15094" y="3908"/>
                </a:lnTo>
                <a:lnTo>
                  <a:pt x="14874" y="3591"/>
                </a:lnTo>
                <a:lnTo>
                  <a:pt x="14654" y="3273"/>
                </a:lnTo>
                <a:lnTo>
                  <a:pt x="14410" y="2956"/>
                </a:lnTo>
                <a:lnTo>
                  <a:pt x="14166" y="2663"/>
                </a:lnTo>
                <a:lnTo>
                  <a:pt x="13872" y="2394"/>
                </a:lnTo>
                <a:lnTo>
                  <a:pt x="13604" y="2125"/>
                </a:lnTo>
                <a:lnTo>
                  <a:pt x="13311" y="1857"/>
                </a:lnTo>
                <a:lnTo>
                  <a:pt x="12993" y="1613"/>
                </a:lnTo>
                <a:lnTo>
                  <a:pt x="12676" y="1393"/>
                </a:lnTo>
                <a:lnTo>
                  <a:pt x="12358" y="1173"/>
                </a:lnTo>
                <a:lnTo>
                  <a:pt x="12016" y="978"/>
                </a:lnTo>
                <a:lnTo>
                  <a:pt x="11650" y="807"/>
                </a:lnTo>
                <a:lnTo>
                  <a:pt x="11308" y="636"/>
                </a:lnTo>
                <a:lnTo>
                  <a:pt x="10942" y="489"/>
                </a:lnTo>
                <a:lnTo>
                  <a:pt x="10551" y="367"/>
                </a:lnTo>
                <a:lnTo>
                  <a:pt x="10160" y="245"/>
                </a:lnTo>
                <a:lnTo>
                  <a:pt x="9769" y="172"/>
                </a:lnTo>
                <a:lnTo>
                  <a:pt x="9379" y="98"/>
                </a:lnTo>
                <a:lnTo>
                  <a:pt x="8963" y="50"/>
                </a:lnTo>
                <a:lnTo>
                  <a:pt x="8548" y="1"/>
                </a:lnTo>
                <a:close/>
              </a:path>
            </a:pathLst>
          </a:custGeom>
          <a:solidFill>
            <a:schemeClr val="tx2">
              <a:lumMod val="50000"/>
            </a:schemeClr>
          </a:solidFill>
          <a:ln>
            <a:noFill/>
          </a:ln>
        </p:spPr>
        <p:txBody>
          <a:bodyPr lIns="91425" tIns="91425" rIns="91425" bIns="91425" anchor="ctr" anchorCtr="0">
            <a:noAutofit/>
          </a:bodyPr>
          <a:lstStyle/>
          <a:p>
            <a:pPr algn="ctr">
              <a:spcBef>
                <a:spcPts val="0"/>
              </a:spcBef>
              <a:buNone/>
            </a:pPr>
            <a:endParaRPr dirty="0"/>
          </a:p>
        </p:txBody>
      </p:sp>
      <p:sp>
        <p:nvSpPr>
          <p:cNvPr id="12" name="文本框 11">
            <a:extLst>
              <a:ext uri="{FF2B5EF4-FFF2-40B4-BE49-F238E27FC236}">
                <a16:creationId xmlns:a16="http://schemas.microsoft.com/office/drawing/2014/main" id="{AACDA5EA-1323-4B0D-ABD3-C6B8EAFA7B15}"/>
              </a:ext>
            </a:extLst>
          </p:cNvPr>
          <p:cNvSpPr txBox="1"/>
          <p:nvPr/>
        </p:nvSpPr>
        <p:spPr>
          <a:xfrm>
            <a:off x="6168601" y="4506522"/>
            <a:ext cx="2445791" cy="969496"/>
          </a:xfrm>
          <a:prstGeom prst="rect">
            <a:avLst/>
          </a:prstGeom>
          <a:noFill/>
        </p:spPr>
        <p:txBody>
          <a:bodyPr wrap="square" rtlCol="0"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a:lnSpc>
                <a:spcPct val="150000"/>
              </a:lnSpc>
            </a:pPr>
            <a:r>
              <a:rPr lang="zh-CN" altLang="en-US" sz="1400" b="1" dirty="0">
                <a:solidFill>
                  <a:schemeClr val="bg1">
                    <a:lumMod val="50000"/>
                  </a:schemeClr>
                </a:solidFill>
              </a:rPr>
              <a:t>加入标题描述</a:t>
            </a:r>
            <a:endParaRPr lang="en-US" altLang="zh-CN" sz="1400" b="1" dirty="0">
              <a:solidFill>
                <a:schemeClr val="bg1">
                  <a:lumMod val="50000"/>
                </a:schemeClr>
              </a:solidFill>
            </a:endParaRPr>
          </a:p>
          <a:p>
            <a:pPr lvl="0" algn="ctr">
              <a:lnSpc>
                <a:spcPct val="150000"/>
              </a:lnSpc>
            </a:pPr>
            <a:r>
              <a:rPr lang="en-US" altLang="zh-CN" sz="1200" dirty="0">
                <a:solidFill>
                  <a:schemeClr val="bg1">
                    <a:lumMod val="50000"/>
                  </a:schemeClr>
                </a:solidFill>
              </a:rPr>
              <a:t>Lorem ipsum dolor sit </a:t>
            </a:r>
            <a:r>
              <a:rPr lang="en-US" altLang="zh-CN" sz="1200" dirty="0" err="1">
                <a:solidFill>
                  <a:schemeClr val="bg1">
                    <a:lumMod val="50000"/>
                  </a:schemeClr>
                </a:solidFill>
              </a:rPr>
              <a:t>amet</a:t>
            </a:r>
            <a:r>
              <a:rPr lang="en-US" altLang="zh-CN" sz="1200" dirty="0">
                <a:solidFill>
                  <a:schemeClr val="bg1">
                    <a:lumMod val="50000"/>
                  </a:schemeClr>
                </a:solidFill>
              </a:rPr>
              <a:t>, </a:t>
            </a:r>
            <a:r>
              <a:rPr lang="en-US" altLang="zh-CN" sz="1200" dirty="0" err="1">
                <a:solidFill>
                  <a:schemeClr val="bg1">
                    <a:lumMod val="50000"/>
                  </a:schemeClr>
                </a:solidFill>
              </a:rPr>
              <a:t>consectetuer</a:t>
            </a:r>
            <a:r>
              <a:rPr lang="en-US" altLang="zh-CN" sz="1200" dirty="0">
                <a:solidFill>
                  <a:schemeClr val="bg1">
                    <a:lumMod val="50000"/>
                  </a:schemeClr>
                </a:solidFill>
              </a:rPr>
              <a:t> </a:t>
            </a:r>
            <a:r>
              <a:rPr lang="en-US" altLang="zh-CN" sz="1200" dirty="0" err="1">
                <a:solidFill>
                  <a:schemeClr val="bg1">
                    <a:lumMod val="50000"/>
                  </a:schemeClr>
                </a:solidFill>
              </a:rPr>
              <a:t>adipiscing</a:t>
            </a:r>
            <a:r>
              <a:rPr lang="en-US" altLang="zh-CN" sz="1200" dirty="0">
                <a:solidFill>
                  <a:schemeClr val="bg1">
                    <a:lumMod val="50000"/>
                  </a:schemeClr>
                </a:solidFill>
              </a:rPr>
              <a:t> </a:t>
            </a:r>
            <a:r>
              <a:rPr lang="en-US" altLang="zh-CN" sz="1200" dirty="0" err="1">
                <a:solidFill>
                  <a:schemeClr val="bg1">
                    <a:lumMod val="50000"/>
                  </a:schemeClr>
                </a:solidFill>
              </a:rPr>
              <a:t>elit</a:t>
            </a:r>
            <a:r>
              <a:rPr lang="en-US" altLang="zh-CN" sz="1200" dirty="0">
                <a:solidFill>
                  <a:schemeClr val="bg1">
                    <a:lumMod val="50000"/>
                  </a:schemeClr>
                </a:solidFill>
              </a:rPr>
              <a:t>. </a:t>
            </a:r>
          </a:p>
        </p:txBody>
      </p:sp>
      <p:sp>
        <p:nvSpPr>
          <p:cNvPr id="13" name="Shape 897">
            <a:extLst>
              <a:ext uri="{FF2B5EF4-FFF2-40B4-BE49-F238E27FC236}">
                <a16:creationId xmlns:a16="http://schemas.microsoft.com/office/drawing/2014/main" id="{66C2F4B9-23CD-4C64-9FC9-432EAF816402}"/>
              </a:ext>
            </a:extLst>
          </p:cNvPr>
          <p:cNvSpPr>
            <a:spLocks noChangeAspect="1"/>
          </p:cNvSpPr>
          <p:nvPr/>
        </p:nvSpPr>
        <p:spPr>
          <a:xfrm>
            <a:off x="7139511" y="4019609"/>
            <a:ext cx="503970" cy="504000"/>
          </a:xfrm>
          <a:custGeom>
            <a:avLst/>
            <a:gdLst/>
            <a:ahLst/>
            <a:cxnLst/>
            <a:rect l="0" t="0" r="0" b="0"/>
            <a:pathLst>
              <a:path w="16266" h="16267" extrusionOk="0">
                <a:moveTo>
                  <a:pt x="11503" y="5349"/>
                </a:moveTo>
                <a:lnTo>
                  <a:pt x="11650" y="5398"/>
                </a:lnTo>
                <a:lnTo>
                  <a:pt x="11796" y="5447"/>
                </a:lnTo>
                <a:lnTo>
                  <a:pt x="11919" y="5545"/>
                </a:lnTo>
                <a:lnTo>
                  <a:pt x="12065" y="5691"/>
                </a:lnTo>
                <a:lnTo>
                  <a:pt x="12163" y="5838"/>
                </a:lnTo>
                <a:lnTo>
                  <a:pt x="12212" y="6033"/>
                </a:lnTo>
                <a:lnTo>
                  <a:pt x="12236" y="6229"/>
                </a:lnTo>
                <a:lnTo>
                  <a:pt x="12236" y="6375"/>
                </a:lnTo>
                <a:lnTo>
                  <a:pt x="12187" y="6522"/>
                </a:lnTo>
                <a:lnTo>
                  <a:pt x="12138" y="6644"/>
                </a:lnTo>
                <a:lnTo>
                  <a:pt x="12041" y="6766"/>
                </a:lnTo>
                <a:lnTo>
                  <a:pt x="7938" y="10893"/>
                </a:lnTo>
                <a:lnTo>
                  <a:pt x="7816" y="11015"/>
                </a:lnTo>
                <a:lnTo>
                  <a:pt x="7645" y="11113"/>
                </a:lnTo>
                <a:lnTo>
                  <a:pt x="7474" y="11186"/>
                </a:lnTo>
                <a:lnTo>
                  <a:pt x="7303" y="11211"/>
                </a:lnTo>
                <a:lnTo>
                  <a:pt x="7083" y="11211"/>
                </a:lnTo>
                <a:lnTo>
                  <a:pt x="6912" y="11162"/>
                </a:lnTo>
                <a:lnTo>
                  <a:pt x="6765" y="11064"/>
                </a:lnTo>
                <a:lnTo>
                  <a:pt x="6619" y="10967"/>
                </a:lnTo>
                <a:lnTo>
                  <a:pt x="4567" y="8915"/>
                </a:lnTo>
                <a:lnTo>
                  <a:pt x="4470" y="8769"/>
                </a:lnTo>
                <a:lnTo>
                  <a:pt x="4372" y="8622"/>
                </a:lnTo>
                <a:lnTo>
                  <a:pt x="4323" y="8451"/>
                </a:lnTo>
                <a:lnTo>
                  <a:pt x="4323" y="8280"/>
                </a:lnTo>
                <a:lnTo>
                  <a:pt x="4323" y="8109"/>
                </a:lnTo>
                <a:lnTo>
                  <a:pt x="4372" y="7938"/>
                </a:lnTo>
                <a:lnTo>
                  <a:pt x="4470" y="7792"/>
                </a:lnTo>
                <a:lnTo>
                  <a:pt x="4567" y="7670"/>
                </a:lnTo>
                <a:lnTo>
                  <a:pt x="4714" y="7547"/>
                </a:lnTo>
                <a:lnTo>
                  <a:pt x="4860" y="7474"/>
                </a:lnTo>
                <a:lnTo>
                  <a:pt x="5031" y="7425"/>
                </a:lnTo>
                <a:lnTo>
                  <a:pt x="5202" y="7401"/>
                </a:lnTo>
                <a:lnTo>
                  <a:pt x="5373" y="7425"/>
                </a:lnTo>
                <a:lnTo>
                  <a:pt x="5520" y="7474"/>
                </a:lnTo>
                <a:lnTo>
                  <a:pt x="5691" y="7547"/>
                </a:lnTo>
                <a:lnTo>
                  <a:pt x="5813" y="7670"/>
                </a:lnTo>
                <a:lnTo>
                  <a:pt x="7181" y="9013"/>
                </a:lnTo>
                <a:lnTo>
                  <a:pt x="10673" y="5667"/>
                </a:lnTo>
                <a:lnTo>
                  <a:pt x="10820" y="5520"/>
                </a:lnTo>
                <a:lnTo>
                  <a:pt x="10991" y="5423"/>
                </a:lnTo>
                <a:lnTo>
                  <a:pt x="11161" y="5374"/>
                </a:lnTo>
                <a:lnTo>
                  <a:pt x="11357" y="5349"/>
                </a:lnTo>
                <a:close/>
                <a:moveTo>
                  <a:pt x="7718" y="1"/>
                </a:moveTo>
                <a:lnTo>
                  <a:pt x="7303" y="50"/>
                </a:lnTo>
                <a:lnTo>
                  <a:pt x="6887" y="98"/>
                </a:lnTo>
                <a:lnTo>
                  <a:pt x="6497" y="172"/>
                </a:lnTo>
                <a:lnTo>
                  <a:pt x="6106" y="245"/>
                </a:lnTo>
                <a:lnTo>
                  <a:pt x="5715" y="367"/>
                </a:lnTo>
                <a:lnTo>
                  <a:pt x="5349" y="489"/>
                </a:lnTo>
                <a:lnTo>
                  <a:pt x="4958" y="636"/>
                </a:lnTo>
                <a:lnTo>
                  <a:pt x="4616" y="807"/>
                </a:lnTo>
                <a:lnTo>
                  <a:pt x="4250" y="978"/>
                </a:lnTo>
                <a:lnTo>
                  <a:pt x="3908" y="1173"/>
                </a:lnTo>
                <a:lnTo>
                  <a:pt x="3590" y="1393"/>
                </a:lnTo>
                <a:lnTo>
                  <a:pt x="3273" y="1613"/>
                </a:lnTo>
                <a:lnTo>
                  <a:pt x="2955" y="1857"/>
                </a:lnTo>
                <a:lnTo>
                  <a:pt x="2662" y="2125"/>
                </a:lnTo>
                <a:lnTo>
                  <a:pt x="2394" y="2394"/>
                </a:lnTo>
                <a:lnTo>
                  <a:pt x="2125" y="2663"/>
                </a:lnTo>
                <a:lnTo>
                  <a:pt x="1856" y="2956"/>
                </a:lnTo>
                <a:lnTo>
                  <a:pt x="1612" y="3273"/>
                </a:lnTo>
                <a:lnTo>
                  <a:pt x="1392" y="3591"/>
                </a:lnTo>
                <a:lnTo>
                  <a:pt x="1172" y="3908"/>
                </a:lnTo>
                <a:lnTo>
                  <a:pt x="977" y="4250"/>
                </a:lnTo>
                <a:lnTo>
                  <a:pt x="806" y="4617"/>
                </a:lnTo>
                <a:lnTo>
                  <a:pt x="635" y="4959"/>
                </a:lnTo>
                <a:lnTo>
                  <a:pt x="489" y="5349"/>
                </a:lnTo>
                <a:lnTo>
                  <a:pt x="366" y="5716"/>
                </a:lnTo>
                <a:lnTo>
                  <a:pt x="244" y="6106"/>
                </a:lnTo>
                <a:lnTo>
                  <a:pt x="171" y="6497"/>
                </a:lnTo>
                <a:lnTo>
                  <a:pt x="98" y="6888"/>
                </a:lnTo>
                <a:lnTo>
                  <a:pt x="49" y="7303"/>
                </a:lnTo>
                <a:lnTo>
                  <a:pt x="0" y="7718"/>
                </a:lnTo>
                <a:lnTo>
                  <a:pt x="0" y="8134"/>
                </a:lnTo>
                <a:lnTo>
                  <a:pt x="0" y="8549"/>
                </a:lnTo>
                <a:lnTo>
                  <a:pt x="49" y="8964"/>
                </a:lnTo>
                <a:lnTo>
                  <a:pt x="98" y="9379"/>
                </a:lnTo>
                <a:lnTo>
                  <a:pt x="171" y="9770"/>
                </a:lnTo>
                <a:lnTo>
                  <a:pt x="244" y="10161"/>
                </a:lnTo>
                <a:lnTo>
                  <a:pt x="366" y="10551"/>
                </a:lnTo>
                <a:lnTo>
                  <a:pt x="489" y="10918"/>
                </a:lnTo>
                <a:lnTo>
                  <a:pt x="635" y="11309"/>
                </a:lnTo>
                <a:lnTo>
                  <a:pt x="806" y="11650"/>
                </a:lnTo>
                <a:lnTo>
                  <a:pt x="977" y="12017"/>
                </a:lnTo>
                <a:lnTo>
                  <a:pt x="1172" y="12359"/>
                </a:lnTo>
                <a:lnTo>
                  <a:pt x="1392" y="12676"/>
                </a:lnTo>
                <a:lnTo>
                  <a:pt x="1612" y="12994"/>
                </a:lnTo>
                <a:lnTo>
                  <a:pt x="1856" y="13311"/>
                </a:lnTo>
                <a:lnTo>
                  <a:pt x="2125" y="13604"/>
                </a:lnTo>
                <a:lnTo>
                  <a:pt x="2394" y="13873"/>
                </a:lnTo>
                <a:lnTo>
                  <a:pt x="2662" y="14142"/>
                </a:lnTo>
                <a:lnTo>
                  <a:pt x="2955" y="14410"/>
                </a:lnTo>
                <a:lnTo>
                  <a:pt x="3273" y="14655"/>
                </a:lnTo>
                <a:lnTo>
                  <a:pt x="3590" y="14874"/>
                </a:lnTo>
                <a:lnTo>
                  <a:pt x="3908" y="15094"/>
                </a:lnTo>
                <a:lnTo>
                  <a:pt x="4250" y="15290"/>
                </a:lnTo>
                <a:lnTo>
                  <a:pt x="4616" y="15460"/>
                </a:lnTo>
                <a:lnTo>
                  <a:pt x="4958" y="15631"/>
                </a:lnTo>
                <a:lnTo>
                  <a:pt x="5349" y="15778"/>
                </a:lnTo>
                <a:lnTo>
                  <a:pt x="5715" y="15900"/>
                </a:lnTo>
                <a:lnTo>
                  <a:pt x="6106" y="16022"/>
                </a:lnTo>
                <a:lnTo>
                  <a:pt x="6497" y="16095"/>
                </a:lnTo>
                <a:lnTo>
                  <a:pt x="6887" y="16169"/>
                </a:lnTo>
                <a:lnTo>
                  <a:pt x="7303" y="16218"/>
                </a:lnTo>
                <a:lnTo>
                  <a:pt x="7718" y="16266"/>
                </a:lnTo>
                <a:lnTo>
                  <a:pt x="8548" y="16266"/>
                </a:lnTo>
                <a:lnTo>
                  <a:pt x="8963" y="16218"/>
                </a:lnTo>
                <a:lnTo>
                  <a:pt x="9379" y="16169"/>
                </a:lnTo>
                <a:lnTo>
                  <a:pt x="9769" y="16095"/>
                </a:lnTo>
                <a:lnTo>
                  <a:pt x="10160" y="16022"/>
                </a:lnTo>
                <a:lnTo>
                  <a:pt x="10551" y="15900"/>
                </a:lnTo>
                <a:lnTo>
                  <a:pt x="10942" y="15778"/>
                </a:lnTo>
                <a:lnTo>
                  <a:pt x="11308" y="15631"/>
                </a:lnTo>
                <a:lnTo>
                  <a:pt x="11650" y="15460"/>
                </a:lnTo>
                <a:lnTo>
                  <a:pt x="12016" y="15290"/>
                </a:lnTo>
                <a:lnTo>
                  <a:pt x="12358" y="15094"/>
                </a:lnTo>
                <a:lnTo>
                  <a:pt x="12676" y="14874"/>
                </a:lnTo>
                <a:lnTo>
                  <a:pt x="12993" y="14655"/>
                </a:lnTo>
                <a:lnTo>
                  <a:pt x="13311" y="14410"/>
                </a:lnTo>
                <a:lnTo>
                  <a:pt x="13604" y="14142"/>
                </a:lnTo>
                <a:lnTo>
                  <a:pt x="13872" y="13873"/>
                </a:lnTo>
                <a:lnTo>
                  <a:pt x="14166" y="13604"/>
                </a:lnTo>
                <a:lnTo>
                  <a:pt x="14410" y="13311"/>
                </a:lnTo>
                <a:lnTo>
                  <a:pt x="14654" y="12994"/>
                </a:lnTo>
                <a:lnTo>
                  <a:pt x="14874" y="12676"/>
                </a:lnTo>
                <a:lnTo>
                  <a:pt x="15094" y="12359"/>
                </a:lnTo>
                <a:lnTo>
                  <a:pt x="15289" y="12017"/>
                </a:lnTo>
                <a:lnTo>
                  <a:pt x="15460" y="11650"/>
                </a:lnTo>
                <a:lnTo>
                  <a:pt x="15631" y="11309"/>
                </a:lnTo>
                <a:lnTo>
                  <a:pt x="15777" y="10918"/>
                </a:lnTo>
                <a:lnTo>
                  <a:pt x="15900" y="10551"/>
                </a:lnTo>
                <a:lnTo>
                  <a:pt x="16022" y="10161"/>
                </a:lnTo>
                <a:lnTo>
                  <a:pt x="16095" y="9770"/>
                </a:lnTo>
                <a:lnTo>
                  <a:pt x="16168" y="9379"/>
                </a:lnTo>
                <a:lnTo>
                  <a:pt x="16217" y="8964"/>
                </a:lnTo>
                <a:lnTo>
                  <a:pt x="16266" y="8549"/>
                </a:lnTo>
                <a:lnTo>
                  <a:pt x="16266" y="8134"/>
                </a:lnTo>
                <a:lnTo>
                  <a:pt x="16266" y="7718"/>
                </a:lnTo>
                <a:lnTo>
                  <a:pt x="16217" y="7303"/>
                </a:lnTo>
                <a:lnTo>
                  <a:pt x="16168" y="6888"/>
                </a:lnTo>
                <a:lnTo>
                  <a:pt x="16095" y="6497"/>
                </a:lnTo>
                <a:lnTo>
                  <a:pt x="16022" y="6106"/>
                </a:lnTo>
                <a:lnTo>
                  <a:pt x="15900" y="5716"/>
                </a:lnTo>
                <a:lnTo>
                  <a:pt x="15777" y="5349"/>
                </a:lnTo>
                <a:lnTo>
                  <a:pt x="15631" y="4959"/>
                </a:lnTo>
                <a:lnTo>
                  <a:pt x="15460" y="4617"/>
                </a:lnTo>
                <a:lnTo>
                  <a:pt x="15289" y="4250"/>
                </a:lnTo>
                <a:lnTo>
                  <a:pt x="15094" y="3908"/>
                </a:lnTo>
                <a:lnTo>
                  <a:pt x="14874" y="3591"/>
                </a:lnTo>
                <a:lnTo>
                  <a:pt x="14654" y="3273"/>
                </a:lnTo>
                <a:lnTo>
                  <a:pt x="14410" y="2956"/>
                </a:lnTo>
                <a:lnTo>
                  <a:pt x="14166" y="2663"/>
                </a:lnTo>
                <a:lnTo>
                  <a:pt x="13872" y="2394"/>
                </a:lnTo>
                <a:lnTo>
                  <a:pt x="13604" y="2125"/>
                </a:lnTo>
                <a:lnTo>
                  <a:pt x="13311" y="1857"/>
                </a:lnTo>
                <a:lnTo>
                  <a:pt x="12993" y="1613"/>
                </a:lnTo>
                <a:lnTo>
                  <a:pt x="12676" y="1393"/>
                </a:lnTo>
                <a:lnTo>
                  <a:pt x="12358" y="1173"/>
                </a:lnTo>
                <a:lnTo>
                  <a:pt x="12016" y="978"/>
                </a:lnTo>
                <a:lnTo>
                  <a:pt x="11650" y="807"/>
                </a:lnTo>
                <a:lnTo>
                  <a:pt x="11308" y="636"/>
                </a:lnTo>
                <a:lnTo>
                  <a:pt x="10942" y="489"/>
                </a:lnTo>
                <a:lnTo>
                  <a:pt x="10551" y="367"/>
                </a:lnTo>
                <a:lnTo>
                  <a:pt x="10160" y="245"/>
                </a:lnTo>
                <a:lnTo>
                  <a:pt x="9769" y="172"/>
                </a:lnTo>
                <a:lnTo>
                  <a:pt x="9379" y="98"/>
                </a:lnTo>
                <a:lnTo>
                  <a:pt x="8963" y="50"/>
                </a:lnTo>
                <a:lnTo>
                  <a:pt x="8548" y="1"/>
                </a:lnTo>
                <a:close/>
              </a:path>
            </a:pathLst>
          </a:custGeom>
          <a:solidFill>
            <a:schemeClr val="tx2">
              <a:lumMod val="50000"/>
            </a:schemeClr>
          </a:solidFill>
          <a:ln>
            <a:noFill/>
          </a:ln>
        </p:spPr>
        <p:txBody>
          <a:bodyPr lIns="91425" tIns="91425" rIns="91425" bIns="91425" anchor="ctr" anchorCtr="0">
            <a:noAutofit/>
          </a:bodyPr>
          <a:lstStyle/>
          <a:p>
            <a:pPr algn="ctr">
              <a:spcBef>
                <a:spcPts val="0"/>
              </a:spcBef>
              <a:buNone/>
            </a:pPr>
            <a:endParaRPr dirty="0"/>
          </a:p>
        </p:txBody>
      </p:sp>
      <p:sp>
        <p:nvSpPr>
          <p:cNvPr id="14" name="文本框 13">
            <a:extLst>
              <a:ext uri="{FF2B5EF4-FFF2-40B4-BE49-F238E27FC236}">
                <a16:creationId xmlns:a16="http://schemas.microsoft.com/office/drawing/2014/main" id="{88BEC310-AE88-47B8-B6A3-D59A1C01A456}"/>
              </a:ext>
            </a:extLst>
          </p:cNvPr>
          <p:cNvSpPr txBox="1"/>
          <p:nvPr/>
        </p:nvSpPr>
        <p:spPr>
          <a:xfrm>
            <a:off x="8781187" y="4506522"/>
            <a:ext cx="2445791" cy="969496"/>
          </a:xfrm>
          <a:prstGeom prst="rect">
            <a:avLst/>
          </a:prstGeom>
          <a:noFill/>
        </p:spPr>
        <p:txBody>
          <a:bodyPr wrap="square" rtlCol="0"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a:lnSpc>
                <a:spcPct val="150000"/>
              </a:lnSpc>
            </a:pPr>
            <a:r>
              <a:rPr lang="zh-CN" altLang="en-US" sz="1400" b="1" dirty="0">
                <a:solidFill>
                  <a:schemeClr val="bg1">
                    <a:lumMod val="50000"/>
                  </a:schemeClr>
                </a:solidFill>
              </a:rPr>
              <a:t>加入标题描述</a:t>
            </a:r>
            <a:endParaRPr lang="en-US" altLang="zh-CN" sz="1400" b="1" dirty="0">
              <a:solidFill>
                <a:schemeClr val="bg1">
                  <a:lumMod val="50000"/>
                </a:schemeClr>
              </a:solidFill>
            </a:endParaRPr>
          </a:p>
          <a:p>
            <a:pPr lvl="0" algn="ctr">
              <a:lnSpc>
                <a:spcPct val="150000"/>
              </a:lnSpc>
            </a:pPr>
            <a:r>
              <a:rPr lang="en-US" altLang="zh-CN" sz="1200" dirty="0">
                <a:solidFill>
                  <a:schemeClr val="bg1">
                    <a:lumMod val="50000"/>
                  </a:schemeClr>
                </a:solidFill>
              </a:rPr>
              <a:t>Lorem ipsum dolor sit </a:t>
            </a:r>
            <a:r>
              <a:rPr lang="en-US" altLang="zh-CN" sz="1200" dirty="0" err="1">
                <a:solidFill>
                  <a:schemeClr val="bg1">
                    <a:lumMod val="50000"/>
                  </a:schemeClr>
                </a:solidFill>
              </a:rPr>
              <a:t>amet</a:t>
            </a:r>
            <a:r>
              <a:rPr lang="en-US" altLang="zh-CN" sz="1200" dirty="0">
                <a:solidFill>
                  <a:schemeClr val="bg1">
                    <a:lumMod val="50000"/>
                  </a:schemeClr>
                </a:solidFill>
              </a:rPr>
              <a:t>, </a:t>
            </a:r>
            <a:r>
              <a:rPr lang="en-US" altLang="zh-CN" sz="1200" dirty="0" err="1">
                <a:solidFill>
                  <a:schemeClr val="bg1">
                    <a:lumMod val="50000"/>
                  </a:schemeClr>
                </a:solidFill>
              </a:rPr>
              <a:t>consectetuer</a:t>
            </a:r>
            <a:r>
              <a:rPr lang="en-US" altLang="zh-CN" sz="1200" dirty="0">
                <a:solidFill>
                  <a:schemeClr val="bg1">
                    <a:lumMod val="50000"/>
                  </a:schemeClr>
                </a:solidFill>
              </a:rPr>
              <a:t> </a:t>
            </a:r>
            <a:r>
              <a:rPr lang="en-US" altLang="zh-CN" sz="1200" dirty="0" err="1">
                <a:solidFill>
                  <a:schemeClr val="bg1">
                    <a:lumMod val="50000"/>
                  </a:schemeClr>
                </a:solidFill>
              </a:rPr>
              <a:t>adipiscing</a:t>
            </a:r>
            <a:r>
              <a:rPr lang="en-US" altLang="zh-CN" sz="1200" dirty="0">
                <a:solidFill>
                  <a:schemeClr val="bg1">
                    <a:lumMod val="50000"/>
                  </a:schemeClr>
                </a:solidFill>
              </a:rPr>
              <a:t> </a:t>
            </a:r>
            <a:r>
              <a:rPr lang="en-US" altLang="zh-CN" sz="1200" dirty="0" err="1">
                <a:solidFill>
                  <a:schemeClr val="bg1">
                    <a:lumMod val="50000"/>
                  </a:schemeClr>
                </a:solidFill>
              </a:rPr>
              <a:t>elit</a:t>
            </a:r>
            <a:r>
              <a:rPr lang="en-US" altLang="zh-CN" sz="1200" dirty="0">
                <a:solidFill>
                  <a:schemeClr val="bg1">
                    <a:lumMod val="50000"/>
                  </a:schemeClr>
                </a:solidFill>
              </a:rPr>
              <a:t>. </a:t>
            </a:r>
          </a:p>
        </p:txBody>
      </p:sp>
      <p:sp>
        <p:nvSpPr>
          <p:cNvPr id="15" name="Shape 897">
            <a:extLst>
              <a:ext uri="{FF2B5EF4-FFF2-40B4-BE49-F238E27FC236}">
                <a16:creationId xmlns:a16="http://schemas.microsoft.com/office/drawing/2014/main" id="{2E319BE0-134B-496C-B65C-4097D10A209C}"/>
              </a:ext>
            </a:extLst>
          </p:cNvPr>
          <p:cNvSpPr>
            <a:spLocks noChangeAspect="1"/>
          </p:cNvSpPr>
          <p:nvPr/>
        </p:nvSpPr>
        <p:spPr>
          <a:xfrm>
            <a:off x="9752097" y="4019609"/>
            <a:ext cx="503970" cy="504000"/>
          </a:xfrm>
          <a:custGeom>
            <a:avLst/>
            <a:gdLst/>
            <a:ahLst/>
            <a:cxnLst/>
            <a:rect l="0" t="0" r="0" b="0"/>
            <a:pathLst>
              <a:path w="16266" h="16267" extrusionOk="0">
                <a:moveTo>
                  <a:pt x="11503" y="5349"/>
                </a:moveTo>
                <a:lnTo>
                  <a:pt x="11650" y="5398"/>
                </a:lnTo>
                <a:lnTo>
                  <a:pt x="11796" y="5447"/>
                </a:lnTo>
                <a:lnTo>
                  <a:pt x="11919" y="5545"/>
                </a:lnTo>
                <a:lnTo>
                  <a:pt x="12065" y="5691"/>
                </a:lnTo>
                <a:lnTo>
                  <a:pt x="12163" y="5838"/>
                </a:lnTo>
                <a:lnTo>
                  <a:pt x="12212" y="6033"/>
                </a:lnTo>
                <a:lnTo>
                  <a:pt x="12236" y="6229"/>
                </a:lnTo>
                <a:lnTo>
                  <a:pt x="12236" y="6375"/>
                </a:lnTo>
                <a:lnTo>
                  <a:pt x="12187" y="6522"/>
                </a:lnTo>
                <a:lnTo>
                  <a:pt x="12138" y="6644"/>
                </a:lnTo>
                <a:lnTo>
                  <a:pt x="12041" y="6766"/>
                </a:lnTo>
                <a:lnTo>
                  <a:pt x="7938" y="10893"/>
                </a:lnTo>
                <a:lnTo>
                  <a:pt x="7816" y="11015"/>
                </a:lnTo>
                <a:lnTo>
                  <a:pt x="7645" y="11113"/>
                </a:lnTo>
                <a:lnTo>
                  <a:pt x="7474" y="11186"/>
                </a:lnTo>
                <a:lnTo>
                  <a:pt x="7303" y="11211"/>
                </a:lnTo>
                <a:lnTo>
                  <a:pt x="7083" y="11211"/>
                </a:lnTo>
                <a:lnTo>
                  <a:pt x="6912" y="11162"/>
                </a:lnTo>
                <a:lnTo>
                  <a:pt x="6765" y="11064"/>
                </a:lnTo>
                <a:lnTo>
                  <a:pt x="6619" y="10967"/>
                </a:lnTo>
                <a:lnTo>
                  <a:pt x="4567" y="8915"/>
                </a:lnTo>
                <a:lnTo>
                  <a:pt x="4470" y="8769"/>
                </a:lnTo>
                <a:lnTo>
                  <a:pt x="4372" y="8622"/>
                </a:lnTo>
                <a:lnTo>
                  <a:pt x="4323" y="8451"/>
                </a:lnTo>
                <a:lnTo>
                  <a:pt x="4323" y="8280"/>
                </a:lnTo>
                <a:lnTo>
                  <a:pt x="4323" y="8109"/>
                </a:lnTo>
                <a:lnTo>
                  <a:pt x="4372" y="7938"/>
                </a:lnTo>
                <a:lnTo>
                  <a:pt x="4470" y="7792"/>
                </a:lnTo>
                <a:lnTo>
                  <a:pt x="4567" y="7670"/>
                </a:lnTo>
                <a:lnTo>
                  <a:pt x="4714" y="7547"/>
                </a:lnTo>
                <a:lnTo>
                  <a:pt x="4860" y="7474"/>
                </a:lnTo>
                <a:lnTo>
                  <a:pt x="5031" y="7425"/>
                </a:lnTo>
                <a:lnTo>
                  <a:pt x="5202" y="7401"/>
                </a:lnTo>
                <a:lnTo>
                  <a:pt x="5373" y="7425"/>
                </a:lnTo>
                <a:lnTo>
                  <a:pt x="5520" y="7474"/>
                </a:lnTo>
                <a:lnTo>
                  <a:pt x="5691" y="7547"/>
                </a:lnTo>
                <a:lnTo>
                  <a:pt x="5813" y="7670"/>
                </a:lnTo>
                <a:lnTo>
                  <a:pt x="7181" y="9013"/>
                </a:lnTo>
                <a:lnTo>
                  <a:pt x="10673" y="5667"/>
                </a:lnTo>
                <a:lnTo>
                  <a:pt x="10820" y="5520"/>
                </a:lnTo>
                <a:lnTo>
                  <a:pt x="10991" y="5423"/>
                </a:lnTo>
                <a:lnTo>
                  <a:pt x="11161" y="5374"/>
                </a:lnTo>
                <a:lnTo>
                  <a:pt x="11357" y="5349"/>
                </a:lnTo>
                <a:close/>
                <a:moveTo>
                  <a:pt x="7718" y="1"/>
                </a:moveTo>
                <a:lnTo>
                  <a:pt x="7303" y="50"/>
                </a:lnTo>
                <a:lnTo>
                  <a:pt x="6887" y="98"/>
                </a:lnTo>
                <a:lnTo>
                  <a:pt x="6497" y="172"/>
                </a:lnTo>
                <a:lnTo>
                  <a:pt x="6106" y="245"/>
                </a:lnTo>
                <a:lnTo>
                  <a:pt x="5715" y="367"/>
                </a:lnTo>
                <a:lnTo>
                  <a:pt x="5349" y="489"/>
                </a:lnTo>
                <a:lnTo>
                  <a:pt x="4958" y="636"/>
                </a:lnTo>
                <a:lnTo>
                  <a:pt x="4616" y="807"/>
                </a:lnTo>
                <a:lnTo>
                  <a:pt x="4250" y="978"/>
                </a:lnTo>
                <a:lnTo>
                  <a:pt x="3908" y="1173"/>
                </a:lnTo>
                <a:lnTo>
                  <a:pt x="3590" y="1393"/>
                </a:lnTo>
                <a:lnTo>
                  <a:pt x="3273" y="1613"/>
                </a:lnTo>
                <a:lnTo>
                  <a:pt x="2955" y="1857"/>
                </a:lnTo>
                <a:lnTo>
                  <a:pt x="2662" y="2125"/>
                </a:lnTo>
                <a:lnTo>
                  <a:pt x="2394" y="2394"/>
                </a:lnTo>
                <a:lnTo>
                  <a:pt x="2125" y="2663"/>
                </a:lnTo>
                <a:lnTo>
                  <a:pt x="1856" y="2956"/>
                </a:lnTo>
                <a:lnTo>
                  <a:pt x="1612" y="3273"/>
                </a:lnTo>
                <a:lnTo>
                  <a:pt x="1392" y="3591"/>
                </a:lnTo>
                <a:lnTo>
                  <a:pt x="1172" y="3908"/>
                </a:lnTo>
                <a:lnTo>
                  <a:pt x="977" y="4250"/>
                </a:lnTo>
                <a:lnTo>
                  <a:pt x="806" y="4617"/>
                </a:lnTo>
                <a:lnTo>
                  <a:pt x="635" y="4959"/>
                </a:lnTo>
                <a:lnTo>
                  <a:pt x="489" y="5349"/>
                </a:lnTo>
                <a:lnTo>
                  <a:pt x="366" y="5716"/>
                </a:lnTo>
                <a:lnTo>
                  <a:pt x="244" y="6106"/>
                </a:lnTo>
                <a:lnTo>
                  <a:pt x="171" y="6497"/>
                </a:lnTo>
                <a:lnTo>
                  <a:pt x="98" y="6888"/>
                </a:lnTo>
                <a:lnTo>
                  <a:pt x="49" y="7303"/>
                </a:lnTo>
                <a:lnTo>
                  <a:pt x="0" y="7718"/>
                </a:lnTo>
                <a:lnTo>
                  <a:pt x="0" y="8134"/>
                </a:lnTo>
                <a:lnTo>
                  <a:pt x="0" y="8549"/>
                </a:lnTo>
                <a:lnTo>
                  <a:pt x="49" y="8964"/>
                </a:lnTo>
                <a:lnTo>
                  <a:pt x="98" y="9379"/>
                </a:lnTo>
                <a:lnTo>
                  <a:pt x="171" y="9770"/>
                </a:lnTo>
                <a:lnTo>
                  <a:pt x="244" y="10161"/>
                </a:lnTo>
                <a:lnTo>
                  <a:pt x="366" y="10551"/>
                </a:lnTo>
                <a:lnTo>
                  <a:pt x="489" y="10918"/>
                </a:lnTo>
                <a:lnTo>
                  <a:pt x="635" y="11309"/>
                </a:lnTo>
                <a:lnTo>
                  <a:pt x="806" y="11650"/>
                </a:lnTo>
                <a:lnTo>
                  <a:pt x="977" y="12017"/>
                </a:lnTo>
                <a:lnTo>
                  <a:pt x="1172" y="12359"/>
                </a:lnTo>
                <a:lnTo>
                  <a:pt x="1392" y="12676"/>
                </a:lnTo>
                <a:lnTo>
                  <a:pt x="1612" y="12994"/>
                </a:lnTo>
                <a:lnTo>
                  <a:pt x="1856" y="13311"/>
                </a:lnTo>
                <a:lnTo>
                  <a:pt x="2125" y="13604"/>
                </a:lnTo>
                <a:lnTo>
                  <a:pt x="2394" y="13873"/>
                </a:lnTo>
                <a:lnTo>
                  <a:pt x="2662" y="14142"/>
                </a:lnTo>
                <a:lnTo>
                  <a:pt x="2955" y="14410"/>
                </a:lnTo>
                <a:lnTo>
                  <a:pt x="3273" y="14655"/>
                </a:lnTo>
                <a:lnTo>
                  <a:pt x="3590" y="14874"/>
                </a:lnTo>
                <a:lnTo>
                  <a:pt x="3908" y="15094"/>
                </a:lnTo>
                <a:lnTo>
                  <a:pt x="4250" y="15290"/>
                </a:lnTo>
                <a:lnTo>
                  <a:pt x="4616" y="15460"/>
                </a:lnTo>
                <a:lnTo>
                  <a:pt x="4958" y="15631"/>
                </a:lnTo>
                <a:lnTo>
                  <a:pt x="5349" y="15778"/>
                </a:lnTo>
                <a:lnTo>
                  <a:pt x="5715" y="15900"/>
                </a:lnTo>
                <a:lnTo>
                  <a:pt x="6106" y="16022"/>
                </a:lnTo>
                <a:lnTo>
                  <a:pt x="6497" y="16095"/>
                </a:lnTo>
                <a:lnTo>
                  <a:pt x="6887" y="16169"/>
                </a:lnTo>
                <a:lnTo>
                  <a:pt x="7303" y="16218"/>
                </a:lnTo>
                <a:lnTo>
                  <a:pt x="7718" y="16266"/>
                </a:lnTo>
                <a:lnTo>
                  <a:pt x="8548" y="16266"/>
                </a:lnTo>
                <a:lnTo>
                  <a:pt x="8963" y="16218"/>
                </a:lnTo>
                <a:lnTo>
                  <a:pt x="9379" y="16169"/>
                </a:lnTo>
                <a:lnTo>
                  <a:pt x="9769" y="16095"/>
                </a:lnTo>
                <a:lnTo>
                  <a:pt x="10160" y="16022"/>
                </a:lnTo>
                <a:lnTo>
                  <a:pt x="10551" y="15900"/>
                </a:lnTo>
                <a:lnTo>
                  <a:pt x="10942" y="15778"/>
                </a:lnTo>
                <a:lnTo>
                  <a:pt x="11308" y="15631"/>
                </a:lnTo>
                <a:lnTo>
                  <a:pt x="11650" y="15460"/>
                </a:lnTo>
                <a:lnTo>
                  <a:pt x="12016" y="15290"/>
                </a:lnTo>
                <a:lnTo>
                  <a:pt x="12358" y="15094"/>
                </a:lnTo>
                <a:lnTo>
                  <a:pt x="12676" y="14874"/>
                </a:lnTo>
                <a:lnTo>
                  <a:pt x="12993" y="14655"/>
                </a:lnTo>
                <a:lnTo>
                  <a:pt x="13311" y="14410"/>
                </a:lnTo>
                <a:lnTo>
                  <a:pt x="13604" y="14142"/>
                </a:lnTo>
                <a:lnTo>
                  <a:pt x="13872" y="13873"/>
                </a:lnTo>
                <a:lnTo>
                  <a:pt x="14166" y="13604"/>
                </a:lnTo>
                <a:lnTo>
                  <a:pt x="14410" y="13311"/>
                </a:lnTo>
                <a:lnTo>
                  <a:pt x="14654" y="12994"/>
                </a:lnTo>
                <a:lnTo>
                  <a:pt x="14874" y="12676"/>
                </a:lnTo>
                <a:lnTo>
                  <a:pt x="15094" y="12359"/>
                </a:lnTo>
                <a:lnTo>
                  <a:pt x="15289" y="12017"/>
                </a:lnTo>
                <a:lnTo>
                  <a:pt x="15460" y="11650"/>
                </a:lnTo>
                <a:lnTo>
                  <a:pt x="15631" y="11309"/>
                </a:lnTo>
                <a:lnTo>
                  <a:pt x="15777" y="10918"/>
                </a:lnTo>
                <a:lnTo>
                  <a:pt x="15900" y="10551"/>
                </a:lnTo>
                <a:lnTo>
                  <a:pt x="16022" y="10161"/>
                </a:lnTo>
                <a:lnTo>
                  <a:pt x="16095" y="9770"/>
                </a:lnTo>
                <a:lnTo>
                  <a:pt x="16168" y="9379"/>
                </a:lnTo>
                <a:lnTo>
                  <a:pt x="16217" y="8964"/>
                </a:lnTo>
                <a:lnTo>
                  <a:pt x="16266" y="8549"/>
                </a:lnTo>
                <a:lnTo>
                  <a:pt x="16266" y="8134"/>
                </a:lnTo>
                <a:lnTo>
                  <a:pt x="16266" y="7718"/>
                </a:lnTo>
                <a:lnTo>
                  <a:pt x="16217" y="7303"/>
                </a:lnTo>
                <a:lnTo>
                  <a:pt x="16168" y="6888"/>
                </a:lnTo>
                <a:lnTo>
                  <a:pt x="16095" y="6497"/>
                </a:lnTo>
                <a:lnTo>
                  <a:pt x="16022" y="6106"/>
                </a:lnTo>
                <a:lnTo>
                  <a:pt x="15900" y="5716"/>
                </a:lnTo>
                <a:lnTo>
                  <a:pt x="15777" y="5349"/>
                </a:lnTo>
                <a:lnTo>
                  <a:pt x="15631" y="4959"/>
                </a:lnTo>
                <a:lnTo>
                  <a:pt x="15460" y="4617"/>
                </a:lnTo>
                <a:lnTo>
                  <a:pt x="15289" y="4250"/>
                </a:lnTo>
                <a:lnTo>
                  <a:pt x="15094" y="3908"/>
                </a:lnTo>
                <a:lnTo>
                  <a:pt x="14874" y="3591"/>
                </a:lnTo>
                <a:lnTo>
                  <a:pt x="14654" y="3273"/>
                </a:lnTo>
                <a:lnTo>
                  <a:pt x="14410" y="2956"/>
                </a:lnTo>
                <a:lnTo>
                  <a:pt x="14166" y="2663"/>
                </a:lnTo>
                <a:lnTo>
                  <a:pt x="13872" y="2394"/>
                </a:lnTo>
                <a:lnTo>
                  <a:pt x="13604" y="2125"/>
                </a:lnTo>
                <a:lnTo>
                  <a:pt x="13311" y="1857"/>
                </a:lnTo>
                <a:lnTo>
                  <a:pt x="12993" y="1613"/>
                </a:lnTo>
                <a:lnTo>
                  <a:pt x="12676" y="1393"/>
                </a:lnTo>
                <a:lnTo>
                  <a:pt x="12358" y="1173"/>
                </a:lnTo>
                <a:lnTo>
                  <a:pt x="12016" y="978"/>
                </a:lnTo>
                <a:lnTo>
                  <a:pt x="11650" y="807"/>
                </a:lnTo>
                <a:lnTo>
                  <a:pt x="11308" y="636"/>
                </a:lnTo>
                <a:lnTo>
                  <a:pt x="10942" y="489"/>
                </a:lnTo>
                <a:lnTo>
                  <a:pt x="10551" y="367"/>
                </a:lnTo>
                <a:lnTo>
                  <a:pt x="10160" y="245"/>
                </a:lnTo>
                <a:lnTo>
                  <a:pt x="9769" y="172"/>
                </a:lnTo>
                <a:lnTo>
                  <a:pt x="9379" y="98"/>
                </a:lnTo>
                <a:lnTo>
                  <a:pt x="8963" y="50"/>
                </a:lnTo>
                <a:lnTo>
                  <a:pt x="8548" y="1"/>
                </a:lnTo>
                <a:close/>
              </a:path>
            </a:pathLst>
          </a:custGeom>
          <a:solidFill>
            <a:schemeClr val="tx2">
              <a:lumMod val="50000"/>
            </a:schemeClr>
          </a:solidFill>
          <a:ln>
            <a:noFill/>
          </a:ln>
        </p:spPr>
        <p:txBody>
          <a:bodyPr lIns="91425" tIns="91425" rIns="91425" bIns="91425" anchor="ctr" anchorCtr="0">
            <a:noAutofit/>
          </a:bodyPr>
          <a:lstStyle/>
          <a:p>
            <a:pPr algn="ctr">
              <a:spcBef>
                <a:spcPts val="0"/>
              </a:spcBef>
              <a:buNone/>
            </a:pPr>
            <a:endParaRPr dirty="0"/>
          </a:p>
        </p:txBody>
      </p:sp>
      <p:sp>
        <p:nvSpPr>
          <p:cNvPr id="16" name="等腰三角形 15">
            <a:extLst>
              <a:ext uri="{FF2B5EF4-FFF2-40B4-BE49-F238E27FC236}">
                <a16:creationId xmlns:a16="http://schemas.microsoft.com/office/drawing/2014/main" id="{DD253E22-6648-4423-8F18-C0464A865BB0}"/>
              </a:ext>
            </a:extLst>
          </p:cNvPr>
          <p:cNvSpPr/>
          <p:nvPr/>
        </p:nvSpPr>
        <p:spPr>
          <a:xfrm>
            <a:off x="1559554" y="2407186"/>
            <a:ext cx="1219200" cy="1051034"/>
          </a:xfrm>
          <a:prstGeom prst="triangle">
            <a:avLst/>
          </a:prstGeom>
          <a:no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16">
            <a:extLst>
              <a:ext uri="{FF2B5EF4-FFF2-40B4-BE49-F238E27FC236}">
                <a16:creationId xmlns:a16="http://schemas.microsoft.com/office/drawing/2014/main" id="{B8877526-C2BA-4B86-9D52-BDD08C00E775}"/>
              </a:ext>
            </a:extLst>
          </p:cNvPr>
          <p:cNvSpPr/>
          <p:nvPr/>
        </p:nvSpPr>
        <p:spPr>
          <a:xfrm flipV="1">
            <a:off x="1559554" y="2653929"/>
            <a:ext cx="1219200" cy="1051034"/>
          </a:xfrm>
          <a:prstGeom prst="triangl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17">
            <a:extLst>
              <a:ext uri="{FF2B5EF4-FFF2-40B4-BE49-F238E27FC236}">
                <a16:creationId xmlns:a16="http://schemas.microsoft.com/office/drawing/2014/main" id="{59A68DDA-1D58-4FCA-84D7-B53AFF5F31F2}"/>
              </a:ext>
            </a:extLst>
          </p:cNvPr>
          <p:cNvSpPr/>
          <p:nvPr/>
        </p:nvSpPr>
        <p:spPr>
          <a:xfrm>
            <a:off x="4143645" y="2407186"/>
            <a:ext cx="1219200" cy="1051034"/>
          </a:xfrm>
          <a:prstGeom prst="triangle">
            <a:avLst/>
          </a:prstGeom>
          <a:no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8">
            <a:extLst>
              <a:ext uri="{FF2B5EF4-FFF2-40B4-BE49-F238E27FC236}">
                <a16:creationId xmlns:a16="http://schemas.microsoft.com/office/drawing/2014/main" id="{65A5408A-92E4-442A-BDEB-AA6B1E6069B4}"/>
              </a:ext>
            </a:extLst>
          </p:cNvPr>
          <p:cNvSpPr/>
          <p:nvPr/>
        </p:nvSpPr>
        <p:spPr>
          <a:xfrm flipV="1">
            <a:off x="4143645" y="2653929"/>
            <a:ext cx="1219200" cy="1051034"/>
          </a:xfrm>
          <a:prstGeom prst="triangl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等腰三角形 19">
            <a:extLst>
              <a:ext uri="{FF2B5EF4-FFF2-40B4-BE49-F238E27FC236}">
                <a16:creationId xmlns:a16="http://schemas.microsoft.com/office/drawing/2014/main" id="{9FD3B722-5AA8-4220-A790-D79C27B958AD}"/>
              </a:ext>
            </a:extLst>
          </p:cNvPr>
          <p:cNvSpPr/>
          <p:nvPr/>
        </p:nvSpPr>
        <p:spPr>
          <a:xfrm>
            <a:off x="6738884" y="2407186"/>
            <a:ext cx="1219200" cy="1051034"/>
          </a:xfrm>
          <a:prstGeom prst="triangle">
            <a:avLst/>
          </a:prstGeom>
          <a:no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a:extLst>
              <a:ext uri="{FF2B5EF4-FFF2-40B4-BE49-F238E27FC236}">
                <a16:creationId xmlns:a16="http://schemas.microsoft.com/office/drawing/2014/main" id="{3B5BC59B-3E3F-4742-9618-0D2CAFE37EF3}"/>
              </a:ext>
            </a:extLst>
          </p:cNvPr>
          <p:cNvSpPr/>
          <p:nvPr/>
        </p:nvSpPr>
        <p:spPr>
          <a:xfrm flipV="1">
            <a:off x="6738884" y="2653929"/>
            <a:ext cx="1219200" cy="1051034"/>
          </a:xfrm>
          <a:prstGeom prst="triangl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a:extLst>
              <a:ext uri="{FF2B5EF4-FFF2-40B4-BE49-F238E27FC236}">
                <a16:creationId xmlns:a16="http://schemas.microsoft.com/office/drawing/2014/main" id="{6E1AC407-2059-418F-927A-EEBDF4A76A7F}"/>
              </a:ext>
            </a:extLst>
          </p:cNvPr>
          <p:cNvSpPr/>
          <p:nvPr/>
        </p:nvSpPr>
        <p:spPr>
          <a:xfrm>
            <a:off x="9412183" y="2427207"/>
            <a:ext cx="1219200" cy="1051034"/>
          </a:xfrm>
          <a:prstGeom prst="triangle">
            <a:avLst/>
          </a:prstGeom>
          <a:no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a:extLst>
              <a:ext uri="{FF2B5EF4-FFF2-40B4-BE49-F238E27FC236}">
                <a16:creationId xmlns:a16="http://schemas.microsoft.com/office/drawing/2014/main" id="{9A52BB77-64AF-43E4-848A-14329BBE7208}"/>
              </a:ext>
            </a:extLst>
          </p:cNvPr>
          <p:cNvSpPr/>
          <p:nvPr/>
        </p:nvSpPr>
        <p:spPr>
          <a:xfrm flipV="1">
            <a:off x="9412183" y="2673950"/>
            <a:ext cx="1219200" cy="1051034"/>
          </a:xfrm>
          <a:prstGeom prst="triangl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 name="Group 4">
            <a:extLst>
              <a:ext uri="{FF2B5EF4-FFF2-40B4-BE49-F238E27FC236}">
                <a16:creationId xmlns:a16="http://schemas.microsoft.com/office/drawing/2014/main" id="{66735ABE-D5C2-4D88-B85B-DAF9F051B9F8}"/>
              </a:ext>
            </a:extLst>
          </p:cNvPr>
          <p:cNvGrpSpPr>
            <a:grpSpLocks noChangeAspect="1"/>
          </p:cNvGrpSpPr>
          <p:nvPr/>
        </p:nvGrpSpPr>
        <p:grpSpPr bwMode="auto">
          <a:xfrm>
            <a:off x="1936024" y="2769961"/>
            <a:ext cx="466725" cy="503238"/>
            <a:chOff x="1287" y="1434"/>
            <a:chExt cx="294" cy="317"/>
          </a:xfrm>
          <a:solidFill>
            <a:schemeClr val="bg1"/>
          </a:solidFill>
        </p:grpSpPr>
        <p:sp>
          <p:nvSpPr>
            <p:cNvPr id="25" name="Freeform 6">
              <a:extLst>
                <a:ext uri="{FF2B5EF4-FFF2-40B4-BE49-F238E27FC236}">
                  <a16:creationId xmlns:a16="http://schemas.microsoft.com/office/drawing/2014/main" id="{6AAAD2AB-3C5F-4AB5-8114-4B2D90B85F41}"/>
                </a:ext>
              </a:extLst>
            </p:cNvPr>
            <p:cNvSpPr>
              <a:spLocks noEditPoints="1"/>
            </p:cNvSpPr>
            <p:nvPr/>
          </p:nvSpPr>
          <p:spPr bwMode="auto">
            <a:xfrm>
              <a:off x="1287" y="1434"/>
              <a:ext cx="294" cy="317"/>
            </a:xfrm>
            <a:custGeom>
              <a:avLst/>
              <a:gdLst>
                <a:gd name="T0" fmla="*/ 1280 w 3232"/>
                <a:gd name="T1" fmla="*/ 3131 h 3487"/>
                <a:gd name="T2" fmla="*/ 1746 w 3232"/>
                <a:gd name="T3" fmla="*/ 3324 h 3487"/>
                <a:gd name="T4" fmla="*/ 2169 w 3232"/>
                <a:gd name="T5" fmla="*/ 2895 h 3487"/>
                <a:gd name="T6" fmla="*/ 2020 w 3232"/>
                <a:gd name="T7" fmla="*/ 2577 h 3487"/>
                <a:gd name="T8" fmla="*/ 2344 w 3232"/>
                <a:gd name="T9" fmla="*/ 2378 h 3487"/>
                <a:gd name="T10" fmla="*/ 1363 w 3232"/>
                <a:gd name="T11" fmla="*/ 2621 h 3487"/>
                <a:gd name="T12" fmla="*/ 2609 w 3232"/>
                <a:gd name="T13" fmla="*/ 2175 h 3487"/>
                <a:gd name="T14" fmla="*/ 2613 w 3232"/>
                <a:gd name="T15" fmla="*/ 2764 h 3487"/>
                <a:gd name="T16" fmla="*/ 2914 w 3232"/>
                <a:gd name="T17" fmla="*/ 2580 h 3487"/>
                <a:gd name="T18" fmla="*/ 3081 w 3232"/>
                <a:gd name="T19" fmla="*/ 2314 h 3487"/>
                <a:gd name="T20" fmla="*/ 349 w 3232"/>
                <a:gd name="T21" fmla="*/ 1934 h 3487"/>
                <a:gd name="T22" fmla="*/ 288 w 3232"/>
                <a:gd name="T23" fmla="*/ 2375 h 3487"/>
                <a:gd name="T24" fmla="*/ 287 w 3232"/>
                <a:gd name="T25" fmla="*/ 2576 h 3487"/>
                <a:gd name="T26" fmla="*/ 759 w 3232"/>
                <a:gd name="T27" fmla="*/ 2772 h 3487"/>
                <a:gd name="T28" fmla="*/ 688 w 3232"/>
                <a:gd name="T29" fmla="*/ 2175 h 3487"/>
                <a:gd name="T30" fmla="*/ 2554 w 3232"/>
                <a:gd name="T31" fmla="*/ 1936 h 3487"/>
                <a:gd name="T32" fmla="*/ 749 w 3232"/>
                <a:gd name="T33" fmla="*/ 1459 h 3487"/>
                <a:gd name="T34" fmla="*/ 739 w 3232"/>
                <a:gd name="T35" fmla="*/ 1841 h 3487"/>
                <a:gd name="T36" fmla="*/ 1084 w 3232"/>
                <a:gd name="T37" fmla="*/ 1199 h 3487"/>
                <a:gd name="T38" fmla="*/ 916 w 3232"/>
                <a:gd name="T39" fmla="*/ 2166 h 3487"/>
                <a:gd name="T40" fmla="*/ 1840 w 3232"/>
                <a:gd name="T41" fmla="*/ 2502 h 3487"/>
                <a:gd name="T42" fmla="*/ 2411 w 3232"/>
                <a:gd name="T43" fmla="*/ 1744 h 3487"/>
                <a:gd name="T44" fmla="*/ 1776 w 3232"/>
                <a:gd name="T45" fmla="*/ 954 h 3487"/>
                <a:gd name="T46" fmla="*/ 2187 w 3232"/>
                <a:gd name="T47" fmla="*/ 1006 h 3487"/>
                <a:gd name="T48" fmla="*/ 976 w 3232"/>
                <a:gd name="T49" fmla="*/ 1009 h 3487"/>
                <a:gd name="T50" fmla="*/ 1157 w 3232"/>
                <a:gd name="T51" fmla="*/ 749 h 3487"/>
                <a:gd name="T52" fmla="*/ 2522 w 3232"/>
                <a:gd name="T53" fmla="*/ 1241 h 3487"/>
                <a:gd name="T54" fmla="*/ 3054 w 3232"/>
                <a:gd name="T55" fmla="*/ 1325 h 3487"/>
                <a:gd name="T56" fmla="*/ 2981 w 3232"/>
                <a:gd name="T57" fmla="*/ 877 h 3487"/>
                <a:gd name="T58" fmla="*/ 2470 w 3232"/>
                <a:gd name="T59" fmla="*/ 714 h 3487"/>
                <a:gd name="T60" fmla="*/ 349 w 3232"/>
                <a:gd name="T61" fmla="*/ 846 h 3487"/>
                <a:gd name="T62" fmla="*/ 229 w 3232"/>
                <a:gd name="T63" fmla="*/ 1270 h 3487"/>
                <a:gd name="T64" fmla="*/ 687 w 3232"/>
                <a:gd name="T65" fmla="*/ 1313 h 3487"/>
                <a:gd name="T66" fmla="*/ 1649 w 3232"/>
                <a:gd name="T67" fmla="*/ 149 h 3487"/>
                <a:gd name="T68" fmla="*/ 1336 w 3232"/>
                <a:gd name="T69" fmla="*/ 362 h 3487"/>
                <a:gd name="T70" fmla="*/ 1229 w 3232"/>
                <a:gd name="T71" fmla="*/ 611 h 3487"/>
                <a:gd name="T72" fmla="*/ 2133 w 3232"/>
                <a:gd name="T73" fmla="*/ 525 h 3487"/>
                <a:gd name="T74" fmla="*/ 1699 w 3232"/>
                <a:gd name="T75" fmla="*/ 152 h 3487"/>
                <a:gd name="T76" fmla="*/ 2076 w 3232"/>
                <a:gd name="T77" fmla="*/ 199 h 3487"/>
                <a:gd name="T78" fmla="*/ 2617 w 3232"/>
                <a:gd name="T79" fmla="*/ 573 h 3487"/>
                <a:gd name="T80" fmla="*/ 3133 w 3232"/>
                <a:gd name="T81" fmla="*/ 827 h 3487"/>
                <a:gd name="T82" fmla="*/ 3195 w 3232"/>
                <a:gd name="T83" fmla="*/ 1375 h 3487"/>
                <a:gd name="T84" fmla="*/ 3121 w 3232"/>
                <a:gd name="T85" fmla="*/ 1933 h 3487"/>
                <a:gd name="T86" fmla="*/ 3206 w 3232"/>
                <a:gd name="T87" fmla="*/ 2517 h 3487"/>
                <a:gd name="T88" fmla="*/ 3067 w 3232"/>
                <a:gd name="T89" fmla="*/ 2811 h 3487"/>
                <a:gd name="T90" fmla="*/ 2750 w 3232"/>
                <a:gd name="T91" fmla="*/ 2891 h 3487"/>
                <a:gd name="T92" fmla="*/ 2168 w 3232"/>
                <a:gd name="T93" fmla="*/ 3183 h 3487"/>
                <a:gd name="T94" fmla="*/ 1649 w 3232"/>
                <a:gd name="T95" fmla="*/ 3487 h 3487"/>
                <a:gd name="T96" fmla="*/ 1129 w 3232"/>
                <a:gd name="T97" fmla="*/ 3183 h 3487"/>
                <a:gd name="T98" fmla="*/ 546 w 3232"/>
                <a:gd name="T99" fmla="*/ 2891 h 3487"/>
                <a:gd name="T100" fmla="*/ 124 w 3232"/>
                <a:gd name="T101" fmla="*/ 2593 h 3487"/>
                <a:gd name="T102" fmla="*/ 8 w 3232"/>
                <a:gd name="T103" fmla="*/ 2381 h 3487"/>
                <a:gd name="T104" fmla="*/ 200 w 3232"/>
                <a:gd name="T105" fmla="*/ 1888 h 3487"/>
                <a:gd name="T106" fmla="*/ 85 w 3232"/>
                <a:gd name="T107" fmla="*/ 1312 h 3487"/>
                <a:gd name="T108" fmla="*/ 196 w 3232"/>
                <a:gd name="T109" fmla="*/ 787 h 3487"/>
                <a:gd name="T110" fmla="*/ 751 w 3232"/>
                <a:gd name="T111" fmla="*/ 566 h 3487"/>
                <a:gd name="T112" fmla="*/ 1044 w 3232"/>
                <a:gd name="T113" fmla="*/ 302 h 3487"/>
                <a:gd name="T114" fmla="*/ 1278 w 3232"/>
                <a:gd name="T115" fmla="*/ 149 h 34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232" h="3487">
                  <a:moveTo>
                    <a:pt x="1648" y="2748"/>
                  </a:moveTo>
                  <a:lnTo>
                    <a:pt x="1542" y="2786"/>
                  </a:lnTo>
                  <a:lnTo>
                    <a:pt x="1437" y="2821"/>
                  </a:lnTo>
                  <a:lnTo>
                    <a:pt x="1332" y="2851"/>
                  </a:lnTo>
                  <a:lnTo>
                    <a:pt x="1229" y="2875"/>
                  </a:lnTo>
                  <a:lnTo>
                    <a:pt x="1127" y="2895"/>
                  </a:lnTo>
                  <a:lnTo>
                    <a:pt x="1163" y="2961"/>
                  </a:lnTo>
                  <a:lnTo>
                    <a:pt x="1201" y="3022"/>
                  </a:lnTo>
                  <a:lnTo>
                    <a:pt x="1239" y="3079"/>
                  </a:lnTo>
                  <a:lnTo>
                    <a:pt x="1280" y="3131"/>
                  </a:lnTo>
                  <a:lnTo>
                    <a:pt x="1321" y="3177"/>
                  </a:lnTo>
                  <a:lnTo>
                    <a:pt x="1365" y="3219"/>
                  </a:lnTo>
                  <a:lnTo>
                    <a:pt x="1409" y="3253"/>
                  </a:lnTo>
                  <a:lnTo>
                    <a:pt x="1456" y="3283"/>
                  </a:lnTo>
                  <a:lnTo>
                    <a:pt x="1503" y="3307"/>
                  </a:lnTo>
                  <a:lnTo>
                    <a:pt x="1550" y="3324"/>
                  </a:lnTo>
                  <a:lnTo>
                    <a:pt x="1599" y="3335"/>
                  </a:lnTo>
                  <a:lnTo>
                    <a:pt x="1649" y="3338"/>
                  </a:lnTo>
                  <a:lnTo>
                    <a:pt x="1699" y="3335"/>
                  </a:lnTo>
                  <a:lnTo>
                    <a:pt x="1746" y="3324"/>
                  </a:lnTo>
                  <a:lnTo>
                    <a:pt x="1795" y="3307"/>
                  </a:lnTo>
                  <a:lnTo>
                    <a:pt x="1842" y="3283"/>
                  </a:lnTo>
                  <a:lnTo>
                    <a:pt x="1887" y="3253"/>
                  </a:lnTo>
                  <a:lnTo>
                    <a:pt x="1932" y="3219"/>
                  </a:lnTo>
                  <a:lnTo>
                    <a:pt x="1975" y="3177"/>
                  </a:lnTo>
                  <a:lnTo>
                    <a:pt x="2018" y="3131"/>
                  </a:lnTo>
                  <a:lnTo>
                    <a:pt x="2058" y="3079"/>
                  </a:lnTo>
                  <a:lnTo>
                    <a:pt x="2096" y="3022"/>
                  </a:lnTo>
                  <a:lnTo>
                    <a:pt x="2133" y="2961"/>
                  </a:lnTo>
                  <a:lnTo>
                    <a:pt x="2169" y="2895"/>
                  </a:lnTo>
                  <a:lnTo>
                    <a:pt x="2067" y="2875"/>
                  </a:lnTo>
                  <a:lnTo>
                    <a:pt x="1965" y="2851"/>
                  </a:lnTo>
                  <a:lnTo>
                    <a:pt x="1860" y="2821"/>
                  </a:lnTo>
                  <a:lnTo>
                    <a:pt x="1754" y="2787"/>
                  </a:lnTo>
                  <a:lnTo>
                    <a:pt x="1648" y="2748"/>
                  </a:lnTo>
                  <a:close/>
                  <a:moveTo>
                    <a:pt x="2344" y="2378"/>
                  </a:moveTo>
                  <a:lnTo>
                    <a:pt x="2267" y="2430"/>
                  </a:lnTo>
                  <a:lnTo>
                    <a:pt x="2186" y="2481"/>
                  </a:lnTo>
                  <a:lnTo>
                    <a:pt x="2104" y="2531"/>
                  </a:lnTo>
                  <a:lnTo>
                    <a:pt x="2020" y="2577"/>
                  </a:lnTo>
                  <a:lnTo>
                    <a:pt x="1934" y="2621"/>
                  </a:lnTo>
                  <a:lnTo>
                    <a:pt x="1849" y="2662"/>
                  </a:lnTo>
                  <a:lnTo>
                    <a:pt x="1948" y="2691"/>
                  </a:lnTo>
                  <a:lnTo>
                    <a:pt x="2044" y="2718"/>
                  </a:lnTo>
                  <a:lnTo>
                    <a:pt x="2139" y="2738"/>
                  </a:lnTo>
                  <a:lnTo>
                    <a:pt x="2233" y="2754"/>
                  </a:lnTo>
                  <a:lnTo>
                    <a:pt x="2265" y="2666"/>
                  </a:lnTo>
                  <a:lnTo>
                    <a:pt x="2295" y="2574"/>
                  </a:lnTo>
                  <a:lnTo>
                    <a:pt x="2322" y="2477"/>
                  </a:lnTo>
                  <a:lnTo>
                    <a:pt x="2344" y="2378"/>
                  </a:lnTo>
                  <a:close/>
                  <a:moveTo>
                    <a:pt x="953" y="2378"/>
                  </a:moveTo>
                  <a:lnTo>
                    <a:pt x="976" y="2477"/>
                  </a:lnTo>
                  <a:lnTo>
                    <a:pt x="1001" y="2574"/>
                  </a:lnTo>
                  <a:lnTo>
                    <a:pt x="1031" y="2666"/>
                  </a:lnTo>
                  <a:lnTo>
                    <a:pt x="1064" y="2754"/>
                  </a:lnTo>
                  <a:lnTo>
                    <a:pt x="1157" y="2738"/>
                  </a:lnTo>
                  <a:lnTo>
                    <a:pt x="1252" y="2718"/>
                  </a:lnTo>
                  <a:lnTo>
                    <a:pt x="1349" y="2691"/>
                  </a:lnTo>
                  <a:lnTo>
                    <a:pt x="1447" y="2662"/>
                  </a:lnTo>
                  <a:lnTo>
                    <a:pt x="1363" y="2621"/>
                  </a:lnTo>
                  <a:lnTo>
                    <a:pt x="1277" y="2577"/>
                  </a:lnTo>
                  <a:lnTo>
                    <a:pt x="1192" y="2531"/>
                  </a:lnTo>
                  <a:lnTo>
                    <a:pt x="1110" y="2481"/>
                  </a:lnTo>
                  <a:lnTo>
                    <a:pt x="1030" y="2430"/>
                  </a:lnTo>
                  <a:lnTo>
                    <a:pt x="953" y="2378"/>
                  </a:lnTo>
                  <a:close/>
                  <a:moveTo>
                    <a:pt x="2908" y="1869"/>
                  </a:moveTo>
                  <a:lnTo>
                    <a:pt x="2841" y="1947"/>
                  </a:lnTo>
                  <a:lnTo>
                    <a:pt x="2769" y="2025"/>
                  </a:lnTo>
                  <a:lnTo>
                    <a:pt x="2691" y="2101"/>
                  </a:lnTo>
                  <a:lnTo>
                    <a:pt x="2609" y="2175"/>
                  </a:lnTo>
                  <a:lnTo>
                    <a:pt x="2522" y="2246"/>
                  </a:lnTo>
                  <a:lnTo>
                    <a:pt x="2503" y="2358"/>
                  </a:lnTo>
                  <a:lnTo>
                    <a:pt x="2480" y="2468"/>
                  </a:lnTo>
                  <a:lnTo>
                    <a:pt x="2453" y="2573"/>
                  </a:lnTo>
                  <a:lnTo>
                    <a:pt x="2422" y="2673"/>
                  </a:lnTo>
                  <a:lnTo>
                    <a:pt x="2388" y="2770"/>
                  </a:lnTo>
                  <a:lnTo>
                    <a:pt x="2430" y="2772"/>
                  </a:lnTo>
                  <a:lnTo>
                    <a:pt x="2470" y="2773"/>
                  </a:lnTo>
                  <a:lnTo>
                    <a:pt x="2543" y="2771"/>
                  </a:lnTo>
                  <a:lnTo>
                    <a:pt x="2613" y="2764"/>
                  </a:lnTo>
                  <a:lnTo>
                    <a:pt x="2678" y="2755"/>
                  </a:lnTo>
                  <a:lnTo>
                    <a:pt x="2738" y="2740"/>
                  </a:lnTo>
                  <a:lnTo>
                    <a:pt x="2794" y="2722"/>
                  </a:lnTo>
                  <a:lnTo>
                    <a:pt x="2798" y="2693"/>
                  </a:lnTo>
                  <a:lnTo>
                    <a:pt x="2807" y="2666"/>
                  </a:lnTo>
                  <a:lnTo>
                    <a:pt x="2822" y="2642"/>
                  </a:lnTo>
                  <a:lnTo>
                    <a:pt x="2840" y="2621"/>
                  </a:lnTo>
                  <a:lnTo>
                    <a:pt x="2861" y="2603"/>
                  </a:lnTo>
                  <a:lnTo>
                    <a:pt x="2886" y="2589"/>
                  </a:lnTo>
                  <a:lnTo>
                    <a:pt x="2914" y="2580"/>
                  </a:lnTo>
                  <a:lnTo>
                    <a:pt x="2944" y="2578"/>
                  </a:lnTo>
                  <a:lnTo>
                    <a:pt x="2972" y="2581"/>
                  </a:lnTo>
                  <a:lnTo>
                    <a:pt x="2999" y="2589"/>
                  </a:lnTo>
                  <a:lnTo>
                    <a:pt x="3017" y="2566"/>
                  </a:lnTo>
                  <a:lnTo>
                    <a:pt x="3033" y="2540"/>
                  </a:lnTo>
                  <a:lnTo>
                    <a:pt x="3053" y="2500"/>
                  </a:lnTo>
                  <a:lnTo>
                    <a:pt x="3068" y="2457"/>
                  </a:lnTo>
                  <a:lnTo>
                    <a:pt x="3077" y="2411"/>
                  </a:lnTo>
                  <a:lnTo>
                    <a:pt x="3082" y="2363"/>
                  </a:lnTo>
                  <a:lnTo>
                    <a:pt x="3081" y="2314"/>
                  </a:lnTo>
                  <a:lnTo>
                    <a:pt x="3076" y="2262"/>
                  </a:lnTo>
                  <a:lnTo>
                    <a:pt x="3066" y="2209"/>
                  </a:lnTo>
                  <a:lnTo>
                    <a:pt x="3050" y="2156"/>
                  </a:lnTo>
                  <a:lnTo>
                    <a:pt x="3031" y="2100"/>
                  </a:lnTo>
                  <a:lnTo>
                    <a:pt x="3006" y="2044"/>
                  </a:lnTo>
                  <a:lnTo>
                    <a:pt x="2978" y="1987"/>
                  </a:lnTo>
                  <a:lnTo>
                    <a:pt x="2945" y="1928"/>
                  </a:lnTo>
                  <a:lnTo>
                    <a:pt x="2908" y="1869"/>
                  </a:lnTo>
                  <a:close/>
                  <a:moveTo>
                    <a:pt x="389" y="1869"/>
                  </a:moveTo>
                  <a:lnTo>
                    <a:pt x="349" y="1934"/>
                  </a:lnTo>
                  <a:lnTo>
                    <a:pt x="313" y="1998"/>
                  </a:lnTo>
                  <a:lnTo>
                    <a:pt x="283" y="2061"/>
                  </a:lnTo>
                  <a:lnTo>
                    <a:pt x="259" y="2123"/>
                  </a:lnTo>
                  <a:lnTo>
                    <a:pt x="239" y="2183"/>
                  </a:lnTo>
                  <a:lnTo>
                    <a:pt x="226" y="2242"/>
                  </a:lnTo>
                  <a:lnTo>
                    <a:pt x="218" y="2299"/>
                  </a:lnTo>
                  <a:lnTo>
                    <a:pt x="239" y="2313"/>
                  </a:lnTo>
                  <a:lnTo>
                    <a:pt x="260" y="2331"/>
                  </a:lnTo>
                  <a:lnTo>
                    <a:pt x="276" y="2352"/>
                  </a:lnTo>
                  <a:lnTo>
                    <a:pt x="288" y="2375"/>
                  </a:lnTo>
                  <a:lnTo>
                    <a:pt x="296" y="2402"/>
                  </a:lnTo>
                  <a:lnTo>
                    <a:pt x="298" y="2429"/>
                  </a:lnTo>
                  <a:lnTo>
                    <a:pt x="296" y="2457"/>
                  </a:lnTo>
                  <a:lnTo>
                    <a:pt x="287" y="2483"/>
                  </a:lnTo>
                  <a:lnTo>
                    <a:pt x="274" y="2507"/>
                  </a:lnTo>
                  <a:lnTo>
                    <a:pt x="257" y="2529"/>
                  </a:lnTo>
                  <a:lnTo>
                    <a:pt x="260" y="2533"/>
                  </a:lnTo>
                  <a:lnTo>
                    <a:pt x="262" y="2537"/>
                  </a:lnTo>
                  <a:lnTo>
                    <a:pt x="264" y="2540"/>
                  </a:lnTo>
                  <a:lnTo>
                    <a:pt x="287" y="2576"/>
                  </a:lnTo>
                  <a:lnTo>
                    <a:pt x="316" y="2610"/>
                  </a:lnTo>
                  <a:lnTo>
                    <a:pt x="349" y="2640"/>
                  </a:lnTo>
                  <a:lnTo>
                    <a:pt x="387" y="2667"/>
                  </a:lnTo>
                  <a:lnTo>
                    <a:pt x="428" y="2691"/>
                  </a:lnTo>
                  <a:lnTo>
                    <a:pt x="474" y="2712"/>
                  </a:lnTo>
                  <a:lnTo>
                    <a:pt x="523" y="2731"/>
                  </a:lnTo>
                  <a:lnTo>
                    <a:pt x="576" y="2746"/>
                  </a:lnTo>
                  <a:lnTo>
                    <a:pt x="634" y="2758"/>
                  </a:lnTo>
                  <a:lnTo>
                    <a:pt x="695" y="2766"/>
                  </a:lnTo>
                  <a:lnTo>
                    <a:pt x="759" y="2772"/>
                  </a:lnTo>
                  <a:lnTo>
                    <a:pt x="827" y="2773"/>
                  </a:lnTo>
                  <a:lnTo>
                    <a:pt x="853" y="2773"/>
                  </a:lnTo>
                  <a:lnTo>
                    <a:pt x="881" y="2771"/>
                  </a:lnTo>
                  <a:lnTo>
                    <a:pt x="908" y="2768"/>
                  </a:lnTo>
                  <a:lnTo>
                    <a:pt x="874" y="2673"/>
                  </a:lnTo>
                  <a:lnTo>
                    <a:pt x="843" y="2573"/>
                  </a:lnTo>
                  <a:lnTo>
                    <a:pt x="817" y="2467"/>
                  </a:lnTo>
                  <a:lnTo>
                    <a:pt x="794" y="2358"/>
                  </a:lnTo>
                  <a:lnTo>
                    <a:pt x="775" y="2246"/>
                  </a:lnTo>
                  <a:lnTo>
                    <a:pt x="688" y="2175"/>
                  </a:lnTo>
                  <a:lnTo>
                    <a:pt x="606" y="2101"/>
                  </a:lnTo>
                  <a:lnTo>
                    <a:pt x="529" y="2025"/>
                  </a:lnTo>
                  <a:lnTo>
                    <a:pt x="456" y="1947"/>
                  </a:lnTo>
                  <a:lnTo>
                    <a:pt x="389" y="1869"/>
                  </a:lnTo>
                  <a:close/>
                  <a:moveTo>
                    <a:pt x="2547" y="1459"/>
                  </a:moveTo>
                  <a:lnTo>
                    <a:pt x="2554" y="1552"/>
                  </a:lnTo>
                  <a:lnTo>
                    <a:pt x="2558" y="1647"/>
                  </a:lnTo>
                  <a:lnTo>
                    <a:pt x="2559" y="1744"/>
                  </a:lnTo>
                  <a:lnTo>
                    <a:pt x="2558" y="1841"/>
                  </a:lnTo>
                  <a:lnTo>
                    <a:pt x="2554" y="1936"/>
                  </a:lnTo>
                  <a:lnTo>
                    <a:pt x="2547" y="2030"/>
                  </a:lnTo>
                  <a:lnTo>
                    <a:pt x="2622" y="1960"/>
                  </a:lnTo>
                  <a:lnTo>
                    <a:pt x="2691" y="1889"/>
                  </a:lnTo>
                  <a:lnTo>
                    <a:pt x="2757" y="1817"/>
                  </a:lnTo>
                  <a:lnTo>
                    <a:pt x="2818" y="1744"/>
                  </a:lnTo>
                  <a:lnTo>
                    <a:pt x="2758" y="1672"/>
                  </a:lnTo>
                  <a:lnTo>
                    <a:pt x="2693" y="1601"/>
                  </a:lnTo>
                  <a:lnTo>
                    <a:pt x="2623" y="1530"/>
                  </a:lnTo>
                  <a:lnTo>
                    <a:pt x="2547" y="1459"/>
                  </a:lnTo>
                  <a:close/>
                  <a:moveTo>
                    <a:pt x="749" y="1459"/>
                  </a:moveTo>
                  <a:lnTo>
                    <a:pt x="674" y="1530"/>
                  </a:lnTo>
                  <a:lnTo>
                    <a:pt x="604" y="1601"/>
                  </a:lnTo>
                  <a:lnTo>
                    <a:pt x="538" y="1673"/>
                  </a:lnTo>
                  <a:lnTo>
                    <a:pt x="479" y="1745"/>
                  </a:lnTo>
                  <a:lnTo>
                    <a:pt x="539" y="1817"/>
                  </a:lnTo>
                  <a:lnTo>
                    <a:pt x="605" y="1889"/>
                  </a:lnTo>
                  <a:lnTo>
                    <a:pt x="675" y="1960"/>
                  </a:lnTo>
                  <a:lnTo>
                    <a:pt x="749" y="2030"/>
                  </a:lnTo>
                  <a:lnTo>
                    <a:pt x="743" y="1937"/>
                  </a:lnTo>
                  <a:lnTo>
                    <a:pt x="739" y="1841"/>
                  </a:lnTo>
                  <a:lnTo>
                    <a:pt x="738" y="1744"/>
                  </a:lnTo>
                  <a:lnTo>
                    <a:pt x="739" y="1647"/>
                  </a:lnTo>
                  <a:lnTo>
                    <a:pt x="743" y="1552"/>
                  </a:lnTo>
                  <a:lnTo>
                    <a:pt x="749" y="1459"/>
                  </a:lnTo>
                  <a:close/>
                  <a:moveTo>
                    <a:pt x="1648" y="899"/>
                  </a:moveTo>
                  <a:lnTo>
                    <a:pt x="1521" y="954"/>
                  </a:lnTo>
                  <a:lnTo>
                    <a:pt x="1393" y="1017"/>
                  </a:lnTo>
                  <a:lnTo>
                    <a:pt x="1267" y="1085"/>
                  </a:lnTo>
                  <a:lnTo>
                    <a:pt x="1174" y="1141"/>
                  </a:lnTo>
                  <a:lnTo>
                    <a:pt x="1084" y="1199"/>
                  </a:lnTo>
                  <a:lnTo>
                    <a:pt x="998" y="1260"/>
                  </a:lnTo>
                  <a:lnTo>
                    <a:pt x="916" y="1321"/>
                  </a:lnTo>
                  <a:lnTo>
                    <a:pt x="903" y="1424"/>
                  </a:lnTo>
                  <a:lnTo>
                    <a:pt x="893" y="1529"/>
                  </a:lnTo>
                  <a:lnTo>
                    <a:pt x="888" y="1635"/>
                  </a:lnTo>
                  <a:lnTo>
                    <a:pt x="886" y="1744"/>
                  </a:lnTo>
                  <a:lnTo>
                    <a:pt x="888" y="1852"/>
                  </a:lnTo>
                  <a:lnTo>
                    <a:pt x="893" y="1959"/>
                  </a:lnTo>
                  <a:lnTo>
                    <a:pt x="903" y="2064"/>
                  </a:lnTo>
                  <a:lnTo>
                    <a:pt x="916" y="2166"/>
                  </a:lnTo>
                  <a:lnTo>
                    <a:pt x="999" y="2229"/>
                  </a:lnTo>
                  <a:lnTo>
                    <a:pt x="1085" y="2289"/>
                  </a:lnTo>
                  <a:lnTo>
                    <a:pt x="1175" y="2346"/>
                  </a:lnTo>
                  <a:lnTo>
                    <a:pt x="1267" y="2402"/>
                  </a:lnTo>
                  <a:lnTo>
                    <a:pt x="1362" y="2454"/>
                  </a:lnTo>
                  <a:lnTo>
                    <a:pt x="1457" y="2502"/>
                  </a:lnTo>
                  <a:lnTo>
                    <a:pt x="1552" y="2547"/>
                  </a:lnTo>
                  <a:lnTo>
                    <a:pt x="1648" y="2588"/>
                  </a:lnTo>
                  <a:lnTo>
                    <a:pt x="1744" y="2547"/>
                  </a:lnTo>
                  <a:lnTo>
                    <a:pt x="1840" y="2502"/>
                  </a:lnTo>
                  <a:lnTo>
                    <a:pt x="1935" y="2454"/>
                  </a:lnTo>
                  <a:lnTo>
                    <a:pt x="2029" y="2402"/>
                  </a:lnTo>
                  <a:lnTo>
                    <a:pt x="2122" y="2346"/>
                  </a:lnTo>
                  <a:lnTo>
                    <a:pt x="2211" y="2288"/>
                  </a:lnTo>
                  <a:lnTo>
                    <a:pt x="2297" y="2229"/>
                  </a:lnTo>
                  <a:lnTo>
                    <a:pt x="2381" y="2166"/>
                  </a:lnTo>
                  <a:lnTo>
                    <a:pt x="2394" y="2064"/>
                  </a:lnTo>
                  <a:lnTo>
                    <a:pt x="2403" y="1959"/>
                  </a:lnTo>
                  <a:lnTo>
                    <a:pt x="2409" y="1852"/>
                  </a:lnTo>
                  <a:lnTo>
                    <a:pt x="2411" y="1744"/>
                  </a:lnTo>
                  <a:lnTo>
                    <a:pt x="2409" y="1635"/>
                  </a:lnTo>
                  <a:lnTo>
                    <a:pt x="2403" y="1528"/>
                  </a:lnTo>
                  <a:lnTo>
                    <a:pt x="2394" y="1423"/>
                  </a:lnTo>
                  <a:lnTo>
                    <a:pt x="2381" y="1321"/>
                  </a:lnTo>
                  <a:lnTo>
                    <a:pt x="2298" y="1260"/>
                  </a:lnTo>
                  <a:lnTo>
                    <a:pt x="2213" y="1199"/>
                  </a:lnTo>
                  <a:lnTo>
                    <a:pt x="2122" y="1141"/>
                  </a:lnTo>
                  <a:lnTo>
                    <a:pt x="2029" y="1085"/>
                  </a:lnTo>
                  <a:lnTo>
                    <a:pt x="1903" y="1017"/>
                  </a:lnTo>
                  <a:lnTo>
                    <a:pt x="1776" y="954"/>
                  </a:lnTo>
                  <a:lnTo>
                    <a:pt x="1648" y="899"/>
                  </a:lnTo>
                  <a:close/>
                  <a:moveTo>
                    <a:pt x="2233" y="733"/>
                  </a:moveTo>
                  <a:lnTo>
                    <a:pt x="2139" y="749"/>
                  </a:lnTo>
                  <a:lnTo>
                    <a:pt x="2044" y="769"/>
                  </a:lnTo>
                  <a:lnTo>
                    <a:pt x="1948" y="795"/>
                  </a:lnTo>
                  <a:lnTo>
                    <a:pt x="1849" y="824"/>
                  </a:lnTo>
                  <a:lnTo>
                    <a:pt x="1934" y="865"/>
                  </a:lnTo>
                  <a:lnTo>
                    <a:pt x="2020" y="910"/>
                  </a:lnTo>
                  <a:lnTo>
                    <a:pt x="2104" y="956"/>
                  </a:lnTo>
                  <a:lnTo>
                    <a:pt x="2187" y="1006"/>
                  </a:lnTo>
                  <a:lnTo>
                    <a:pt x="2267" y="1057"/>
                  </a:lnTo>
                  <a:lnTo>
                    <a:pt x="2344" y="1110"/>
                  </a:lnTo>
                  <a:lnTo>
                    <a:pt x="2322" y="1009"/>
                  </a:lnTo>
                  <a:lnTo>
                    <a:pt x="2295" y="913"/>
                  </a:lnTo>
                  <a:lnTo>
                    <a:pt x="2265" y="821"/>
                  </a:lnTo>
                  <a:lnTo>
                    <a:pt x="2233" y="733"/>
                  </a:lnTo>
                  <a:close/>
                  <a:moveTo>
                    <a:pt x="1064" y="733"/>
                  </a:moveTo>
                  <a:lnTo>
                    <a:pt x="1031" y="821"/>
                  </a:lnTo>
                  <a:lnTo>
                    <a:pt x="1001" y="913"/>
                  </a:lnTo>
                  <a:lnTo>
                    <a:pt x="976" y="1009"/>
                  </a:lnTo>
                  <a:lnTo>
                    <a:pt x="953" y="1110"/>
                  </a:lnTo>
                  <a:lnTo>
                    <a:pt x="1030" y="1057"/>
                  </a:lnTo>
                  <a:lnTo>
                    <a:pt x="1109" y="1006"/>
                  </a:lnTo>
                  <a:lnTo>
                    <a:pt x="1192" y="956"/>
                  </a:lnTo>
                  <a:lnTo>
                    <a:pt x="1277" y="910"/>
                  </a:lnTo>
                  <a:lnTo>
                    <a:pt x="1363" y="866"/>
                  </a:lnTo>
                  <a:lnTo>
                    <a:pt x="1447" y="825"/>
                  </a:lnTo>
                  <a:lnTo>
                    <a:pt x="1349" y="795"/>
                  </a:lnTo>
                  <a:lnTo>
                    <a:pt x="1252" y="769"/>
                  </a:lnTo>
                  <a:lnTo>
                    <a:pt x="1157" y="749"/>
                  </a:lnTo>
                  <a:lnTo>
                    <a:pt x="1064" y="733"/>
                  </a:lnTo>
                  <a:close/>
                  <a:moveTo>
                    <a:pt x="2470" y="714"/>
                  </a:moveTo>
                  <a:lnTo>
                    <a:pt x="2444" y="714"/>
                  </a:lnTo>
                  <a:lnTo>
                    <a:pt x="2416" y="716"/>
                  </a:lnTo>
                  <a:lnTo>
                    <a:pt x="2388" y="717"/>
                  </a:lnTo>
                  <a:lnTo>
                    <a:pt x="2422" y="814"/>
                  </a:lnTo>
                  <a:lnTo>
                    <a:pt x="2453" y="914"/>
                  </a:lnTo>
                  <a:lnTo>
                    <a:pt x="2480" y="1019"/>
                  </a:lnTo>
                  <a:lnTo>
                    <a:pt x="2503" y="1127"/>
                  </a:lnTo>
                  <a:lnTo>
                    <a:pt x="2522" y="1241"/>
                  </a:lnTo>
                  <a:lnTo>
                    <a:pt x="2610" y="1313"/>
                  </a:lnTo>
                  <a:lnTo>
                    <a:pt x="2694" y="1387"/>
                  </a:lnTo>
                  <a:lnTo>
                    <a:pt x="2771" y="1463"/>
                  </a:lnTo>
                  <a:lnTo>
                    <a:pt x="2843" y="1541"/>
                  </a:lnTo>
                  <a:lnTo>
                    <a:pt x="2910" y="1618"/>
                  </a:lnTo>
                  <a:lnTo>
                    <a:pt x="2948" y="1556"/>
                  </a:lnTo>
                  <a:lnTo>
                    <a:pt x="2982" y="1496"/>
                  </a:lnTo>
                  <a:lnTo>
                    <a:pt x="3010" y="1438"/>
                  </a:lnTo>
                  <a:lnTo>
                    <a:pt x="3034" y="1380"/>
                  </a:lnTo>
                  <a:lnTo>
                    <a:pt x="3054" y="1325"/>
                  </a:lnTo>
                  <a:lnTo>
                    <a:pt x="3068" y="1270"/>
                  </a:lnTo>
                  <a:lnTo>
                    <a:pt x="3077" y="1218"/>
                  </a:lnTo>
                  <a:lnTo>
                    <a:pt x="3082" y="1168"/>
                  </a:lnTo>
                  <a:lnTo>
                    <a:pt x="3082" y="1119"/>
                  </a:lnTo>
                  <a:lnTo>
                    <a:pt x="3077" y="1073"/>
                  </a:lnTo>
                  <a:lnTo>
                    <a:pt x="3068" y="1028"/>
                  </a:lnTo>
                  <a:lnTo>
                    <a:pt x="3053" y="986"/>
                  </a:lnTo>
                  <a:lnTo>
                    <a:pt x="3033" y="947"/>
                  </a:lnTo>
                  <a:lnTo>
                    <a:pt x="3009" y="910"/>
                  </a:lnTo>
                  <a:lnTo>
                    <a:pt x="2981" y="877"/>
                  </a:lnTo>
                  <a:lnTo>
                    <a:pt x="2948" y="846"/>
                  </a:lnTo>
                  <a:lnTo>
                    <a:pt x="2910" y="819"/>
                  </a:lnTo>
                  <a:lnTo>
                    <a:pt x="2868" y="795"/>
                  </a:lnTo>
                  <a:lnTo>
                    <a:pt x="2823" y="773"/>
                  </a:lnTo>
                  <a:lnTo>
                    <a:pt x="2773" y="756"/>
                  </a:lnTo>
                  <a:lnTo>
                    <a:pt x="2720" y="741"/>
                  </a:lnTo>
                  <a:lnTo>
                    <a:pt x="2663" y="729"/>
                  </a:lnTo>
                  <a:lnTo>
                    <a:pt x="2601" y="721"/>
                  </a:lnTo>
                  <a:lnTo>
                    <a:pt x="2538" y="715"/>
                  </a:lnTo>
                  <a:lnTo>
                    <a:pt x="2470" y="714"/>
                  </a:lnTo>
                  <a:close/>
                  <a:moveTo>
                    <a:pt x="827" y="714"/>
                  </a:moveTo>
                  <a:lnTo>
                    <a:pt x="759" y="715"/>
                  </a:lnTo>
                  <a:lnTo>
                    <a:pt x="695" y="721"/>
                  </a:lnTo>
                  <a:lnTo>
                    <a:pt x="634" y="729"/>
                  </a:lnTo>
                  <a:lnTo>
                    <a:pt x="576" y="741"/>
                  </a:lnTo>
                  <a:lnTo>
                    <a:pt x="523" y="756"/>
                  </a:lnTo>
                  <a:lnTo>
                    <a:pt x="474" y="773"/>
                  </a:lnTo>
                  <a:lnTo>
                    <a:pt x="428" y="795"/>
                  </a:lnTo>
                  <a:lnTo>
                    <a:pt x="387" y="820"/>
                  </a:lnTo>
                  <a:lnTo>
                    <a:pt x="349" y="846"/>
                  </a:lnTo>
                  <a:lnTo>
                    <a:pt x="316" y="877"/>
                  </a:lnTo>
                  <a:lnTo>
                    <a:pt x="287" y="910"/>
                  </a:lnTo>
                  <a:lnTo>
                    <a:pt x="264" y="947"/>
                  </a:lnTo>
                  <a:lnTo>
                    <a:pt x="244" y="986"/>
                  </a:lnTo>
                  <a:lnTo>
                    <a:pt x="229" y="1028"/>
                  </a:lnTo>
                  <a:lnTo>
                    <a:pt x="219" y="1073"/>
                  </a:lnTo>
                  <a:lnTo>
                    <a:pt x="214" y="1119"/>
                  </a:lnTo>
                  <a:lnTo>
                    <a:pt x="214" y="1168"/>
                  </a:lnTo>
                  <a:lnTo>
                    <a:pt x="219" y="1218"/>
                  </a:lnTo>
                  <a:lnTo>
                    <a:pt x="229" y="1270"/>
                  </a:lnTo>
                  <a:lnTo>
                    <a:pt x="244" y="1325"/>
                  </a:lnTo>
                  <a:lnTo>
                    <a:pt x="263" y="1381"/>
                  </a:lnTo>
                  <a:lnTo>
                    <a:pt x="286" y="1438"/>
                  </a:lnTo>
                  <a:lnTo>
                    <a:pt x="315" y="1496"/>
                  </a:lnTo>
                  <a:lnTo>
                    <a:pt x="349" y="1556"/>
                  </a:lnTo>
                  <a:lnTo>
                    <a:pt x="387" y="1618"/>
                  </a:lnTo>
                  <a:lnTo>
                    <a:pt x="454" y="1541"/>
                  </a:lnTo>
                  <a:lnTo>
                    <a:pt x="526" y="1463"/>
                  </a:lnTo>
                  <a:lnTo>
                    <a:pt x="603" y="1388"/>
                  </a:lnTo>
                  <a:lnTo>
                    <a:pt x="687" y="1313"/>
                  </a:lnTo>
                  <a:lnTo>
                    <a:pt x="775" y="1241"/>
                  </a:lnTo>
                  <a:lnTo>
                    <a:pt x="794" y="1127"/>
                  </a:lnTo>
                  <a:lnTo>
                    <a:pt x="817" y="1019"/>
                  </a:lnTo>
                  <a:lnTo>
                    <a:pt x="843" y="914"/>
                  </a:lnTo>
                  <a:lnTo>
                    <a:pt x="874" y="814"/>
                  </a:lnTo>
                  <a:lnTo>
                    <a:pt x="908" y="717"/>
                  </a:lnTo>
                  <a:lnTo>
                    <a:pt x="881" y="716"/>
                  </a:lnTo>
                  <a:lnTo>
                    <a:pt x="853" y="714"/>
                  </a:lnTo>
                  <a:lnTo>
                    <a:pt x="827" y="714"/>
                  </a:lnTo>
                  <a:close/>
                  <a:moveTo>
                    <a:pt x="1649" y="149"/>
                  </a:moveTo>
                  <a:lnTo>
                    <a:pt x="1601" y="152"/>
                  </a:lnTo>
                  <a:lnTo>
                    <a:pt x="1553" y="163"/>
                  </a:lnTo>
                  <a:lnTo>
                    <a:pt x="1508" y="179"/>
                  </a:lnTo>
                  <a:lnTo>
                    <a:pt x="1462" y="201"/>
                  </a:lnTo>
                  <a:lnTo>
                    <a:pt x="1418" y="228"/>
                  </a:lnTo>
                  <a:lnTo>
                    <a:pt x="1374" y="261"/>
                  </a:lnTo>
                  <a:lnTo>
                    <a:pt x="1333" y="300"/>
                  </a:lnTo>
                  <a:lnTo>
                    <a:pt x="1337" y="316"/>
                  </a:lnTo>
                  <a:lnTo>
                    <a:pt x="1339" y="332"/>
                  </a:lnTo>
                  <a:lnTo>
                    <a:pt x="1336" y="362"/>
                  </a:lnTo>
                  <a:lnTo>
                    <a:pt x="1328" y="391"/>
                  </a:lnTo>
                  <a:lnTo>
                    <a:pt x="1314" y="416"/>
                  </a:lnTo>
                  <a:lnTo>
                    <a:pt x="1296" y="439"/>
                  </a:lnTo>
                  <a:lnTo>
                    <a:pt x="1274" y="456"/>
                  </a:lnTo>
                  <a:lnTo>
                    <a:pt x="1248" y="470"/>
                  </a:lnTo>
                  <a:lnTo>
                    <a:pt x="1220" y="479"/>
                  </a:lnTo>
                  <a:lnTo>
                    <a:pt x="1190" y="482"/>
                  </a:lnTo>
                  <a:lnTo>
                    <a:pt x="1158" y="535"/>
                  </a:lnTo>
                  <a:lnTo>
                    <a:pt x="1127" y="592"/>
                  </a:lnTo>
                  <a:lnTo>
                    <a:pt x="1229" y="611"/>
                  </a:lnTo>
                  <a:lnTo>
                    <a:pt x="1332" y="636"/>
                  </a:lnTo>
                  <a:lnTo>
                    <a:pt x="1437" y="665"/>
                  </a:lnTo>
                  <a:lnTo>
                    <a:pt x="1542" y="700"/>
                  </a:lnTo>
                  <a:lnTo>
                    <a:pt x="1648" y="739"/>
                  </a:lnTo>
                  <a:lnTo>
                    <a:pt x="1754" y="700"/>
                  </a:lnTo>
                  <a:lnTo>
                    <a:pt x="1860" y="665"/>
                  </a:lnTo>
                  <a:lnTo>
                    <a:pt x="1965" y="635"/>
                  </a:lnTo>
                  <a:lnTo>
                    <a:pt x="2067" y="611"/>
                  </a:lnTo>
                  <a:lnTo>
                    <a:pt x="2168" y="591"/>
                  </a:lnTo>
                  <a:lnTo>
                    <a:pt x="2133" y="525"/>
                  </a:lnTo>
                  <a:lnTo>
                    <a:pt x="2096" y="464"/>
                  </a:lnTo>
                  <a:lnTo>
                    <a:pt x="2058" y="408"/>
                  </a:lnTo>
                  <a:lnTo>
                    <a:pt x="2016" y="356"/>
                  </a:lnTo>
                  <a:lnTo>
                    <a:pt x="1975" y="310"/>
                  </a:lnTo>
                  <a:lnTo>
                    <a:pt x="1932" y="268"/>
                  </a:lnTo>
                  <a:lnTo>
                    <a:pt x="1887" y="232"/>
                  </a:lnTo>
                  <a:lnTo>
                    <a:pt x="1842" y="204"/>
                  </a:lnTo>
                  <a:lnTo>
                    <a:pt x="1795" y="180"/>
                  </a:lnTo>
                  <a:lnTo>
                    <a:pt x="1746" y="163"/>
                  </a:lnTo>
                  <a:lnTo>
                    <a:pt x="1699" y="152"/>
                  </a:lnTo>
                  <a:lnTo>
                    <a:pt x="1649" y="149"/>
                  </a:lnTo>
                  <a:close/>
                  <a:moveTo>
                    <a:pt x="1649" y="0"/>
                  </a:moveTo>
                  <a:lnTo>
                    <a:pt x="1706" y="3"/>
                  </a:lnTo>
                  <a:lnTo>
                    <a:pt x="1763" y="13"/>
                  </a:lnTo>
                  <a:lnTo>
                    <a:pt x="1818" y="30"/>
                  </a:lnTo>
                  <a:lnTo>
                    <a:pt x="1873" y="52"/>
                  </a:lnTo>
                  <a:lnTo>
                    <a:pt x="1926" y="80"/>
                  </a:lnTo>
                  <a:lnTo>
                    <a:pt x="1977" y="114"/>
                  </a:lnTo>
                  <a:lnTo>
                    <a:pt x="2028" y="154"/>
                  </a:lnTo>
                  <a:lnTo>
                    <a:pt x="2076" y="199"/>
                  </a:lnTo>
                  <a:lnTo>
                    <a:pt x="2122" y="249"/>
                  </a:lnTo>
                  <a:lnTo>
                    <a:pt x="2168" y="304"/>
                  </a:lnTo>
                  <a:lnTo>
                    <a:pt x="2210" y="365"/>
                  </a:lnTo>
                  <a:lnTo>
                    <a:pt x="2252" y="429"/>
                  </a:lnTo>
                  <a:lnTo>
                    <a:pt x="2290" y="498"/>
                  </a:lnTo>
                  <a:lnTo>
                    <a:pt x="2327" y="572"/>
                  </a:lnTo>
                  <a:lnTo>
                    <a:pt x="2400" y="566"/>
                  </a:lnTo>
                  <a:lnTo>
                    <a:pt x="2470" y="565"/>
                  </a:lnTo>
                  <a:lnTo>
                    <a:pt x="2545" y="566"/>
                  </a:lnTo>
                  <a:lnTo>
                    <a:pt x="2617" y="573"/>
                  </a:lnTo>
                  <a:lnTo>
                    <a:pt x="2686" y="582"/>
                  </a:lnTo>
                  <a:lnTo>
                    <a:pt x="2751" y="595"/>
                  </a:lnTo>
                  <a:lnTo>
                    <a:pt x="2812" y="612"/>
                  </a:lnTo>
                  <a:lnTo>
                    <a:pt x="2871" y="633"/>
                  </a:lnTo>
                  <a:lnTo>
                    <a:pt x="2925" y="656"/>
                  </a:lnTo>
                  <a:lnTo>
                    <a:pt x="2974" y="684"/>
                  </a:lnTo>
                  <a:lnTo>
                    <a:pt x="3021" y="715"/>
                  </a:lnTo>
                  <a:lnTo>
                    <a:pt x="3062" y="749"/>
                  </a:lnTo>
                  <a:lnTo>
                    <a:pt x="3100" y="787"/>
                  </a:lnTo>
                  <a:lnTo>
                    <a:pt x="3133" y="827"/>
                  </a:lnTo>
                  <a:lnTo>
                    <a:pt x="3163" y="872"/>
                  </a:lnTo>
                  <a:lnTo>
                    <a:pt x="3187" y="919"/>
                  </a:lnTo>
                  <a:lnTo>
                    <a:pt x="3206" y="970"/>
                  </a:lnTo>
                  <a:lnTo>
                    <a:pt x="3220" y="1022"/>
                  </a:lnTo>
                  <a:lnTo>
                    <a:pt x="3229" y="1077"/>
                  </a:lnTo>
                  <a:lnTo>
                    <a:pt x="3232" y="1133"/>
                  </a:lnTo>
                  <a:lnTo>
                    <a:pt x="3231" y="1191"/>
                  </a:lnTo>
                  <a:lnTo>
                    <a:pt x="3223" y="1251"/>
                  </a:lnTo>
                  <a:lnTo>
                    <a:pt x="3212" y="1312"/>
                  </a:lnTo>
                  <a:lnTo>
                    <a:pt x="3195" y="1375"/>
                  </a:lnTo>
                  <a:lnTo>
                    <a:pt x="3171" y="1439"/>
                  </a:lnTo>
                  <a:lnTo>
                    <a:pt x="3145" y="1504"/>
                  </a:lnTo>
                  <a:lnTo>
                    <a:pt x="3112" y="1570"/>
                  </a:lnTo>
                  <a:lnTo>
                    <a:pt x="3075" y="1638"/>
                  </a:lnTo>
                  <a:lnTo>
                    <a:pt x="3033" y="1705"/>
                  </a:lnTo>
                  <a:lnTo>
                    <a:pt x="3019" y="1723"/>
                  </a:lnTo>
                  <a:lnTo>
                    <a:pt x="3005" y="1742"/>
                  </a:lnTo>
                  <a:lnTo>
                    <a:pt x="3048" y="1806"/>
                  </a:lnTo>
                  <a:lnTo>
                    <a:pt x="3086" y="1869"/>
                  </a:lnTo>
                  <a:lnTo>
                    <a:pt x="3121" y="1933"/>
                  </a:lnTo>
                  <a:lnTo>
                    <a:pt x="3150" y="1996"/>
                  </a:lnTo>
                  <a:lnTo>
                    <a:pt x="3176" y="2058"/>
                  </a:lnTo>
                  <a:lnTo>
                    <a:pt x="3196" y="2120"/>
                  </a:lnTo>
                  <a:lnTo>
                    <a:pt x="3212" y="2181"/>
                  </a:lnTo>
                  <a:lnTo>
                    <a:pt x="3223" y="2240"/>
                  </a:lnTo>
                  <a:lnTo>
                    <a:pt x="3230" y="2298"/>
                  </a:lnTo>
                  <a:lnTo>
                    <a:pt x="3232" y="2355"/>
                  </a:lnTo>
                  <a:lnTo>
                    <a:pt x="3229" y="2411"/>
                  </a:lnTo>
                  <a:lnTo>
                    <a:pt x="3220" y="2465"/>
                  </a:lnTo>
                  <a:lnTo>
                    <a:pt x="3206" y="2517"/>
                  </a:lnTo>
                  <a:lnTo>
                    <a:pt x="3187" y="2567"/>
                  </a:lnTo>
                  <a:lnTo>
                    <a:pt x="3163" y="2615"/>
                  </a:lnTo>
                  <a:lnTo>
                    <a:pt x="3141" y="2648"/>
                  </a:lnTo>
                  <a:lnTo>
                    <a:pt x="3116" y="2680"/>
                  </a:lnTo>
                  <a:lnTo>
                    <a:pt x="3089" y="2709"/>
                  </a:lnTo>
                  <a:lnTo>
                    <a:pt x="3091" y="2719"/>
                  </a:lnTo>
                  <a:lnTo>
                    <a:pt x="3092" y="2727"/>
                  </a:lnTo>
                  <a:lnTo>
                    <a:pt x="3089" y="2757"/>
                  </a:lnTo>
                  <a:lnTo>
                    <a:pt x="3080" y="2785"/>
                  </a:lnTo>
                  <a:lnTo>
                    <a:pt x="3067" y="2811"/>
                  </a:lnTo>
                  <a:lnTo>
                    <a:pt x="3049" y="2833"/>
                  </a:lnTo>
                  <a:lnTo>
                    <a:pt x="3026" y="2851"/>
                  </a:lnTo>
                  <a:lnTo>
                    <a:pt x="3002" y="2865"/>
                  </a:lnTo>
                  <a:lnTo>
                    <a:pt x="2973" y="2873"/>
                  </a:lnTo>
                  <a:lnTo>
                    <a:pt x="2944" y="2876"/>
                  </a:lnTo>
                  <a:lnTo>
                    <a:pt x="2917" y="2873"/>
                  </a:lnTo>
                  <a:lnTo>
                    <a:pt x="2892" y="2866"/>
                  </a:lnTo>
                  <a:lnTo>
                    <a:pt x="2868" y="2854"/>
                  </a:lnTo>
                  <a:lnTo>
                    <a:pt x="2811" y="2874"/>
                  </a:lnTo>
                  <a:lnTo>
                    <a:pt x="2750" y="2891"/>
                  </a:lnTo>
                  <a:lnTo>
                    <a:pt x="2685" y="2905"/>
                  </a:lnTo>
                  <a:lnTo>
                    <a:pt x="2617" y="2914"/>
                  </a:lnTo>
                  <a:lnTo>
                    <a:pt x="2545" y="2920"/>
                  </a:lnTo>
                  <a:lnTo>
                    <a:pt x="2470" y="2922"/>
                  </a:lnTo>
                  <a:lnTo>
                    <a:pt x="2400" y="2921"/>
                  </a:lnTo>
                  <a:lnTo>
                    <a:pt x="2327" y="2915"/>
                  </a:lnTo>
                  <a:lnTo>
                    <a:pt x="2290" y="2988"/>
                  </a:lnTo>
                  <a:lnTo>
                    <a:pt x="2252" y="3058"/>
                  </a:lnTo>
                  <a:lnTo>
                    <a:pt x="2210" y="3122"/>
                  </a:lnTo>
                  <a:lnTo>
                    <a:pt x="2168" y="3183"/>
                  </a:lnTo>
                  <a:lnTo>
                    <a:pt x="2124" y="3238"/>
                  </a:lnTo>
                  <a:lnTo>
                    <a:pt x="2076" y="3288"/>
                  </a:lnTo>
                  <a:lnTo>
                    <a:pt x="2028" y="3333"/>
                  </a:lnTo>
                  <a:lnTo>
                    <a:pt x="1978" y="3373"/>
                  </a:lnTo>
                  <a:lnTo>
                    <a:pt x="1926" y="3407"/>
                  </a:lnTo>
                  <a:lnTo>
                    <a:pt x="1873" y="3435"/>
                  </a:lnTo>
                  <a:lnTo>
                    <a:pt x="1819" y="3457"/>
                  </a:lnTo>
                  <a:lnTo>
                    <a:pt x="1763" y="3474"/>
                  </a:lnTo>
                  <a:lnTo>
                    <a:pt x="1707" y="3484"/>
                  </a:lnTo>
                  <a:lnTo>
                    <a:pt x="1649" y="3487"/>
                  </a:lnTo>
                  <a:lnTo>
                    <a:pt x="1591" y="3484"/>
                  </a:lnTo>
                  <a:lnTo>
                    <a:pt x="1534" y="3474"/>
                  </a:lnTo>
                  <a:lnTo>
                    <a:pt x="1478" y="3457"/>
                  </a:lnTo>
                  <a:lnTo>
                    <a:pt x="1424" y="3435"/>
                  </a:lnTo>
                  <a:lnTo>
                    <a:pt x="1370" y="3407"/>
                  </a:lnTo>
                  <a:lnTo>
                    <a:pt x="1319" y="3373"/>
                  </a:lnTo>
                  <a:lnTo>
                    <a:pt x="1268" y="3333"/>
                  </a:lnTo>
                  <a:lnTo>
                    <a:pt x="1221" y="3288"/>
                  </a:lnTo>
                  <a:lnTo>
                    <a:pt x="1174" y="3238"/>
                  </a:lnTo>
                  <a:lnTo>
                    <a:pt x="1129" y="3183"/>
                  </a:lnTo>
                  <a:lnTo>
                    <a:pt x="1086" y="3122"/>
                  </a:lnTo>
                  <a:lnTo>
                    <a:pt x="1045" y="3058"/>
                  </a:lnTo>
                  <a:lnTo>
                    <a:pt x="1006" y="2988"/>
                  </a:lnTo>
                  <a:lnTo>
                    <a:pt x="970" y="2915"/>
                  </a:lnTo>
                  <a:lnTo>
                    <a:pt x="896" y="2921"/>
                  </a:lnTo>
                  <a:lnTo>
                    <a:pt x="827" y="2922"/>
                  </a:lnTo>
                  <a:lnTo>
                    <a:pt x="751" y="2920"/>
                  </a:lnTo>
                  <a:lnTo>
                    <a:pt x="679" y="2914"/>
                  </a:lnTo>
                  <a:lnTo>
                    <a:pt x="611" y="2905"/>
                  </a:lnTo>
                  <a:lnTo>
                    <a:pt x="546" y="2891"/>
                  </a:lnTo>
                  <a:lnTo>
                    <a:pt x="484" y="2874"/>
                  </a:lnTo>
                  <a:lnTo>
                    <a:pt x="427" y="2854"/>
                  </a:lnTo>
                  <a:lnTo>
                    <a:pt x="372" y="2830"/>
                  </a:lnTo>
                  <a:lnTo>
                    <a:pt x="322" y="2802"/>
                  </a:lnTo>
                  <a:lnTo>
                    <a:pt x="276" y="2772"/>
                  </a:lnTo>
                  <a:lnTo>
                    <a:pt x="234" y="2738"/>
                  </a:lnTo>
                  <a:lnTo>
                    <a:pt x="196" y="2700"/>
                  </a:lnTo>
                  <a:lnTo>
                    <a:pt x="163" y="2660"/>
                  </a:lnTo>
                  <a:lnTo>
                    <a:pt x="134" y="2615"/>
                  </a:lnTo>
                  <a:lnTo>
                    <a:pt x="124" y="2593"/>
                  </a:lnTo>
                  <a:lnTo>
                    <a:pt x="113" y="2571"/>
                  </a:lnTo>
                  <a:lnTo>
                    <a:pt x="87" y="2561"/>
                  </a:lnTo>
                  <a:lnTo>
                    <a:pt x="63" y="2549"/>
                  </a:lnTo>
                  <a:lnTo>
                    <a:pt x="41" y="2531"/>
                  </a:lnTo>
                  <a:lnTo>
                    <a:pt x="24" y="2510"/>
                  </a:lnTo>
                  <a:lnTo>
                    <a:pt x="11" y="2485"/>
                  </a:lnTo>
                  <a:lnTo>
                    <a:pt x="2" y="2458"/>
                  </a:lnTo>
                  <a:lnTo>
                    <a:pt x="0" y="2429"/>
                  </a:lnTo>
                  <a:lnTo>
                    <a:pt x="2" y="2404"/>
                  </a:lnTo>
                  <a:lnTo>
                    <a:pt x="8" y="2381"/>
                  </a:lnTo>
                  <a:lnTo>
                    <a:pt x="18" y="2360"/>
                  </a:lnTo>
                  <a:lnTo>
                    <a:pt x="32" y="2339"/>
                  </a:lnTo>
                  <a:lnTo>
                    <a:pt x="48" y="2323"/>
                  </a:lnTo>
                  <a:lnTo>
                    <a:pt x="66" y="2308"/>
                  </a:lnTo>
                  <a:lnTo>
                    <a:pt x="73" y="2241"/>
                  </a:lnTo>
                  <a:lnTo>
                    <a:pt x="86" y="2173"/>
                  </a:lnTo>
                  <a:lnTo>
                    <a:pt x="106" y="2103"/>
                  </a:lnTo>
                  <a:lnTo>
                    <a:pt x="131" y="2032"/>
                  </a:lnTo>
                  <a:lnTo>
                    <a:pt x="163" y="1961"/>
                  </a:lnTo>
                  <a:lnTo>
                    <a:pt x="200" y="1888"/>
                  </a:lnTo>
                  <a:lnTo>
                    <a:pt x="243" y="1815"/>
                  </a:lnTo>
                  <a:lnTo>
                    <a:pt x="291" y="1742"/>
                  </a:lnTo>
                  <a:lnTo>
                    <a:pt x="279" y="1723"/>
                  </a:lnTo>
                  <a:lnTo>
                    <a:pt x="265" y="1705"/>
                  </a:lnTo>
                  <a:lnTo>
                    <a:pt x="223" y="1638"/>
                  </a:lnTo>
                  <a:lnTo>
                    <a:pt x="184" y="1570"/>
                  </a:lnTo>
                  <a:lnTo>
                    <a:pt x="153" y="1504"/>
                  </a:lnTo>
                  <a:lnTo>
                    <a:pt x="125" y="1439"/>
                  </a:lnTo>
                  <a:lnTo>
                    <a:pt x="103" y="1375"/>
                  </a:lnTo>
                  <a:lnTo>
                    <a:pt x="85" y="1312"/>
                  </a:lnTo>
                  <a:lnTo>
                    <a:pt x="73" y="1251"/>
                  </a:lnTo>
                  <a:lnTo>
                    <a:pt x="66" y="1191"/>
                  </a:lnTo>
                  <a:lnTo>
                    <a:pt x="65" y="1133"/>
                  </a:lnTo>
                  <a:lnTo>
                    <a:pt x="68" y="1077"/>
                  </a:lnTo>
                  <a:lnTo>
                    <a:pt x="76" y="1022"/>
                  </a:lnTo>
                  <a:lnTo>
                    <a:pt x="90" y="970"/>
                  </a:lnTo>
                  <a:lnTo>
                    <a:pt x="109" y="919"/>
                  </a:lnTo>
                  <a:lnTo>
                    <a:pt x="134" y="872"/>
                  </a:lnTo>
                  <a:lnTo>
                    <a:pt x="163" y="827"/>
                  </a:lnTo>
                  <a:lnTo>
                    <a:pt x="196" y="787"/>
                  </a:lnTo>
                  <a:lnTo>
                    <a:pt x="234" y="749"/>
                  </a:lnTo>
                  <a:lnTo>
                    <a:pt x="276" y="715"/>
                  </a:lnTo>
                  <a:lnTo>
                    <a:pt x="322" y="684"/>
                  </a:lnTo>
                  <a:lnTo>
                    <a:pt x="372" y="656"/>
                  </a:lnTo>
                  <a:lnTo>
                    <a:pt x="427" y="633"/>
                  </a:lnTo>
                  <a:lnTo>
                    <a:pt x="484" y="612"/>
                  </a:lnTo>
                  <a:lnTo>
                    <a:pt x="546" y="595"/>
                  </a:lnTo>
                  <a:lnTo>
                    <a:pt x="611" y="582"/>
                  </a:lnTo>
                  <a:lnTo>
                    <a:pt x="679" y="573"/>
                  </a:lnTo>
                  <a:lnTo>
                    <a:pt x="751" y="566"/>
                  </a:lnTo>
                  <a:lnTo>
                    <a:pt x="827" y="565"/>
                  </a:lnTo>
                  <a:lnTo>
                    <a:pt x="896" y="566"/>
                  </a:lnTo>
                  <a:lnTo>
                    <a:pt x="970" y="572"/>
                  </a:lnTo>
                  <a:lnTo>
                    <a:pt x="999" y="512"/>
                  </a:lnTo>
                  <a:lnTo>
                    <a:pt x="1030" y="458"/>
                  </a:lnTo>
                  <a:lnTo>
                    <a:pt x="1062" y="405"/>
                  </a:lnTo>
                  <a:lnTo>
                    <a:pt x="1051" y="383"/>
                  </a:lnTo>
                  <a:lnTo>
                    <a:pt x="1044" y="358"/>
                  </a:lnTo>
                  <a:lnTo>
                    <a:pt x="1041" y="332"/>
                  </a:lnTo>
                  <a:lnTo>
                    <a:pt x="1044" y="302"/>
                  </a:lnTo>
                  <a:lnTo>
                    <a:pt x="1052" y="275"/>
                  </a:lnTo>
                  <a:lnTo>
                    <a:pt x="1066" y="249"/>
                  </a:lnTo>
                  <a:lnTo>
                    <a:pt x="1084" y="227"/>
                  </a:lnTo>
                  <a:lnTo>
                    <a:pt x="1106" y="209"/>
                  </a:lnTo>
                  <a:lnTo>
                    <a:pt x="1132" y="195"/>
                  </a:lnTo>
                  <a:lnTo>
                    <a:pt x="1159" y="187"/>
                  </a:lnTo>
                  <a:lnTo>
                    <a:pt x="1190" y="184"/>
                  </a:lnTo>
                  <a:lnTo>
                    <a:pt x="1210" y="186"/>
                  </a:lnTo>
                  <a:lnTo>
                    <a:pt x="1230" y="192"/>
                  </a:lnTo>
                  <a:lnTo>
                    <a:pt x="1278" y="149"/>
                  </a:lnTo>
                  <a:lnTo>
                    <a:pt x="1327" y="111"/>
                  </a:lnTo>
                  <a:lnTo>
                    <a:pt x="1378" y="78"/>
                  </a:lnTo>
                  <a:lnTo>
                    <a:pt x="1429" y="51"/>
                  </a:lnTo>
                  <a:lnTo>
                    <a:pt x="1482" y="29"/>
                  </a:lnTo>
                  <a:lnTo>
                    <a:pt x="1536" y="13"/>
                  </a:lnTo>
                  <a:lnTo>
                    <a:pt x="1592" y="3"/>
                  </a:lnTo>
                  <a:lnTo>
                    <a:pt x="164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6" name="Freeform 7">
              <a:extLst>
                <a:ext uri="{FF2B5EF4-FFF2-40B4-BE49-F238E27FC236}">
                  <a16:creationId xmlns:a16="http://schemas.microsoft.com/office/drawing/2014/main" id="{37CC36D6-5D67-4155-9D2F-26235130214A}"/>
                </a:ext>
              </a:extLst>
            </p:cNvPr>
            <p:cNvSpPr>
              <a:spLocks/>
            </p:cNvSpPr>
            <p:nvPr/>
          </p:nvSpPr>
          <p:spPr bwMode="auto">
            <a:xfrm>
              <a:off x="1410" y="1565"/>
              <a:ext cx="54" cy="55"/>
            </a:xfrm>
            <a:custGeom>
              <a:avLst/>
              <a:gdLst>
                <a:gd name="T0" fmla="*/ 298 w 598"/>
                <a:gd name="T1" fmla="*/ 0 h 595"/>
                <a:gd name="T2" fmla="*/ 342 w 598"/>
                <a:gd name="T3" fmla="*/ 3 h 595"/>
                <a:gd name="T4" fmla="*/ 385 w 598"/>
                <a:gd name="T5" fmla="*/ 12 h 595"/>
                <a:gd name="T6" fmla="*/ 424 w 598"/>
                <a:gd name="T7" fmla="*/ 27 h 595"/>
                <a:gd name="T8" fmla="*/ 461 w 598"/>
                <a:gd name="T9" fmla="*/ 47 h 595"/>
                <a:gd name="T10" fmla="*/ 495 w 598"/>
                <a:gd name="T11" fmla="*/ 72 h 595"/>
                <a:gd name="T12" fmla="*/ 523 w 598"/>
                <a:gd name="T13" fmla="*/ 102 h 595"/>
                <a:gd name="T14" fmla="*/ 549 w 598"/>
                <a:gd name="T15" fmla="*/ 135 h 595"/>
                <a:gd name="T16" fmla="*/ 569 w 598"/>
                <a:gd name="T17" fmla="*/ 172 h 595"/>
                <a:gd name="T18" fmla="*/ 585 w 598"/>
                <a:gd name="T19" fmla="*/ 211 h 595"/>
                <a:gd name="T20" fmla="*/ 594 w 598"/>
                <a:gd name="T21" fmla="*/ 253 h 595"/>
                <a:gd name="T22" fmla="*/ 598 w 598"/>
                <a:gd name="T23" fmla="*/ 298 h 595"/>
                <a:gd name="T24" fmla="*/ 594 w 598"/>
                <a:gd name="T25" fmla="*/ 342 h 595"/>
                <a:gd name="T26" fmla="*/ 585 w 598"/>
                <a:gd name="T27" fmla="*/ 384 h 595"/>
                <a:gd name="T28" fmla="*/ 569 w 598"/>
                <a:gd name="T29" fmla="*/ 423 h 595"/>
                <a:gd name="T30" fmla="*/ 549 w 598"/>
                <a:gd name="T31" fmla="*/ 460 h 595"/>
                <a:gd name="T32" fmla="*/ 523 w 598"/>
                <a:gd name="T33" fmla="*/ 493 h 595"/>
                <a:gd name="T34" fmla="*/ 495 w 598"/>
                <a:gd name="T35" fmla="*/ 523 h 595"/>
                <a:gd name="T36" fmla="*/ 461 w 598"/>
                <a:gd name="T37" fmla="*/ 548 h 595"/>
                <a:gd name="T38" fmla="*/ 424 w 598"/>
                <a:gd name="T39" fmla="*/ 568 h 595"/>
                <a:gd name="T40" fmla="*/ 385 w 598"/>
                <a:gd name="T41" fmla="*/ 583 h 595"/>
                <a:gd name="T42" fmla="*/ 342 w 598"/>
                <a:gd name="T43" fmla="*/ 592 h 595"/>
                <a:gd name="T44" fmla="*/ 298 w 598"/>
                <a:gd name="T45" fmla="*/ 595 h 595"/>
                <a:gd name="T46" fmla="*/ 253 w 598"/>
                <a:gd name="T47" fmla="*/ 592 h 595"/>
                <a:gd name="T48" fmla="*/ 212 w 598"/>
                <a:gd name="T49" fmla="*/ 583 h 595"/>
                <a:gd name="T50" fmla="*/ 172 w 598"/>
                <a:gd name="T51" fmla="*/ 568 h 595"/>
                <a:gd name="T52" fmla="*/ 136 w 598"/>
                <a:gd name="T53" fmla="*/ 548 h 595"/>
                <a:gd name="T54" fmla="*/ 102 w 598"/>
                <a:gd name="T55" fmla="*/ 523 h 595"/>
                <a:gd name="T56" fmla="*/ 73 w 598"/>
                <a:gd name="T57" fmla="*/ 493 h 595"/>
                <a:gd name="T58" fmla="*/ 48 w 598"/>
                <a:gd name="T59" fmla="*/ 460 h 595"/>
                <a:gd name="T60" fmla="*/ 28 w 598"/>
                <a:gd name="T61" fmla="*/ 423 h 595"/>
                <a:gd name="T62" fmla="*/ 13 w 598"/>
                <a:gd name="T63" fmla="*/ 384 h 595"/>
                <a:gd name="T64" fmla="*/ 3 w 598"/>
                <a:gd name="T65" fmla="*/ 342 h 595"/>
                <a:gd name="T66" fmla="*/ 0 w 598"/>
                <a:gd name="T67" fmla="*/ 298 h 595"/>
                <a:gd name="T68" fmla="*/ 3 w 598"/>
                <a:gd name="T69" fmla="*/ 253 h 595"/>
                <a:gd name="T70" fmla="*/ 13 w 598"/>
                <a:gd name="T71" fmla="*/ 211 h 595"/>
                <a:gd name="T72" fmla="*/ 28 w 598"/>
                <a:gd name="T73" fmla="*/ 172 h 595"/>
                <a:gd name="T74" fmla="*/ 48 w 598"/>
                <a:gd name="T75" fmla="*/ 135 h 595"/>
                <a:gd name="T76" fmla="*/ 73 w 598"/>
                <a:gd name="T77" fmla="*/ 102 h 595"/>
                <a:gd name="T78" fmla="*/ 102 w 598"/>
                <a:gd name="T79" fmla="*/ 72 h 595"/>
                <a:gd name="T80" fmla="*/ 136 w 598"/>
                <a:gd name="T81" fmla="*/ 47 h 595"/>
                <a:gd name="T82" fmla="*/ 172 w 598"/>
                <a:gd name="T83" fmla="*/ 27 h 595"/>
                <a:gd name="T84" fmla="*/ 212 w 598"/>
                <a:gd name="T85" fmla="*/ 12 h 595"/>
                <a:gd name="T86" fmla="*/ 253 w 598"/>
                <a:gd name="T87" fmla="*/ 3 h 595"/>
                <a:gd name="T88" fmla="*/ 298 w 598"/>
                <a:gd name="T89" fmla="*/ 0 h 5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598" h="595">
                  <a:moveTo>
                    <a:pt x="298" y="0"/>
                  </a:moveTo>
                  <a:lnTo>
                    <a:pt x="342" y="3"/>
                  </a:lnTo>
                  <a:lnTo>
                    <a:pt x="385" y="12"/>
                  </a:lnTo>
                  <a:lnTo>
                    <a:pt x="424" y="27"/>
                  </a:lnTo>
                  <a:lnTo>
                    <a:pt x="461" y="47"/>
                  </a:lnTo>
                  <a:lnTo>
                    <a:pt x="495" y="72"/>
                  </a:lnTo>
                  <a:lnTo>
                    <a:pt x="523" y="102"/>
                  </a:lnTo>
                  <a:lnTo>
                    <a:pt x="549" y="135"/>
                  </a:lnTo>
                  <a:lnTo>
                    <a:pt x="569" y="172"/>
                  </a:lnTo>
                  <a:lnTo>
                    <a:pt x="585" y="211"/>
                  </a:lnTo>
                  <a:lnTo>
                    <a:pt x="594" y="253"/>
                  </a:lnTo>
                  <a:lnTo>
                    <a:pt x="598" y="298"/>
                  </a:lnTo>
                  <a:lnTo>
                    <a:pt x="594" y="342"/>
                  </a:lnTo>
                  <a:lnTo>
                    <a:pt x="585" y="384"/>
                  </a:lnTo>
                  <a:lnTo>
                    <a:pt x="569" y="423"/>
                  </a:lnTo>
                  <a:lnTo>
                    <a:pt x="549" y="460"/>
                  </a:lnTo>
                  <a:lnTo>
                    <a:pt x="523" y="493"/>
                  </a:lnTo>
                  <a:lnTo>
                    <a:pt x="495" y="523"/>
                  </a:lnTo>
                  <a:lnTo>
                    <a:pt x="461" y="548"/>
                  </a:lnTo>
                  <a:lnTo>
                    <a:pt x="424" y="568"/>
                  </a:lnTo>
                  <a:lnTo>
                    <a:pt x="385" y="583"/>
                  </a:lnTo>
                  <a:lnTo>
                    <a:pt x="342" y="592"/>
                  </a:lnTo>
                  <a:lnTo>
                    <a:pt x="298" y="595"/>
                  </a:lnTo>
                  <a:lnTo>
                    <a:pt x="253" y="592"/>
                  </a:lnTo>
                  <a:lnTo>
                    <a:pt x="212" y="583"/>
                  </a:lnTo>
                  <a:lnTo>
                    <a:pt x="172" y="568"/>
                  </a:lnTo>
                  <a:lnTo>
                    <a:pt x="136" y="548"/>
                  </a:lnTo>
                  <a:lnTo>
                    <a:pt x="102" y="523"/>
                  </a:lnTo>
                  <a:lnTo>
                    <a:pt x="73" y="493"/>
                  </a:lnTo>
                  <a:lnTo>
                    <a:pt x="48" y="460"/>
                  </a:lnTo>
                  <a:lnTo>
                    <a:pt x="28" y="423"/>
                  </a:lnTo>
                  <a:lnTo>
                    <a:pt x="13" y="384"/>
                  </a:lnTo>
                  <a:lnTo>
                    <a:pt x="3" y="342"/>
                  </a:lnTo>
                  <a:lnTo>
                    <a:pt x="0" y="298"/>
                  </a:lnTo>
                  <a:lnTo>
                    <a:pt x="3" y="253"/>
                  </a:lnTo>
                  <a:lnTo>
                    <a:pt x="13" y="211"/>
                  </a:lnTo>
                  <a:lnTo>
                    <a:pt x="28" y="172"/>
                  </a:lnTo>
                  <a:lnTo>
                    <a:pt x="48" y="135"/>
                  </a:lnTo>
                  <a:lnTo>
                    <a:pt x="73" y="102"/>
                  </a:lnTo>
                  <a:lnTo>
                    <a:pt x="102" y="72"/>
                  </a:lnTo>
                  <a:lnTo>
                    <a:pt x="136" y="47"/>
                  </a:lnTo>
                  <a:lnTo>
                    <a:pt x="172" y="27"/>
                  </a:lnTo>
                  <a:lnTo>
                    <a:pt x="212" y="12"/>
                  </a:lnTo>
                  <a:lnTo>
                    <a:pt x="253" y="3"/>
                  </a:lnTo>
                  <a:lnTo>
                    <a:pt x="29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nvGrpSpPr>
          <p:cNvPr id="27" name="Group 10">
            <a:extLst>
              <a:ext uri="{FF2B5EF4-FFF2-40B4-BE49-F238E27FC236}">
                <a16:creationId xmlns:a16="http://schemas.microsoft.com/office/drawing/2014/main" id="{B9327F97-9D8A-4F30-8B2E-176058C57E82}"/>
              </a:ext>
            </a:extLst>
          </p:cNvPr>
          <p:cNvGrpSpPr>
            <a:grpSpLocks noChangeAspect="1"/>
          </p:cNvGrpSpPr>
          <p:nvPr/>
        </p:nvGrpSpPr>
        <p:grpSpPr bwMode="auto">
          <a:xfrm>
            <a:off x="4548741" y="2803299"/>
            <a:ext cx="396875" cy="396875"/>
            <a:chOff x="2989" y="1455"/>
            <a:chExt cx="250" cy="250"/>
          </a:xfrm>
          <a:solidFill>
            <a:schemeClr val="bg1"/>
          </a:solidFill>
        </p:grpSpPr>
        <p:sp>
          <p:nvSpPr>
            <p:cNvPr id="28" name="Freeform 12">
              <a:extLst>
                <a:ext uri="{FF2B5EF4-FFF2-40B4-BE49-F238E27FC236}">
                  <a16:creationId xmlns:a16="http://schemas.microsoft.com/office/drawing/2014/main" id="{FC114144-C735-475C-A7E7-834B42476687}"/>
                </a:ext>
              </a:extLst>
            </p:cNvPr>
            <p:cNvSpPr>
              <a:spLocks/>
            </p:cNvSpPr>
            <p:nvPr/>
          </p:nvSpPr>
          <p:spPr bwMode="auto">
            <a:xfrm>
              <a:off x="2989" y="1455"/>
              <a:ext cx="250" cy="250"/>
            </a:xfrm>
            <a:custGeom>
              <a:avLst/>
              <a:gdLst>
                <a:gd name="T0" fmla="*/ 2620 w 3500"/>
                <a:gd name="T1" fmla="*/ 0 h 3500"/>
                <a:gd name="T2" fmla="*/ 2550 w 3500"/>
                <a:gd name="T3" fmla="*/ 78 h 3500"/>
                <a:gd name="T4" fmla="*/ 2469 w 3500"/>
                <a:gd name="T5" fmla="*/ 213 h 3500"/>
                <a:gd name="T6" fmla="*/ 389 w 3500"/>
                <a:gd name="T7" fmla="*/ 369 h 3500"/>
                <a:gd name="T8" fmla="*/ 372 w 3500"/>
                <a:gd name="T9" fmla="*/ 380 h 3500"/>
                <a:gd name="T10" fmla="*/ 369 w 3500"/>
                <a:gd name="T11" fmla="*/ 3111 h 3500"/>
                <a:gd name="T12" fmla="*/ 380 w 3500"/>
                <a:gd name="T13" fmla="*/ 3128 h 3500"/>
                <a:gd name="T14" fmla="*/ 3111 w 3500"/>
                <a:gd name="T15" fmla="*/ 3131 h 3500"/>
                <a:gd name="T16" fmla="*/ 3128 w 3500"/>
                <a:gd name="T17" fmla="*/ 3120 h 3500"/>
                <a:gd name="T18" fmla="*/ 3131 w 3500"/>
                <a:gd name="T19" fmla="*/ 1503 h 3500"/>
                <a:gd name="T20" fmla="*/ 3500 w 3500"/>
                <a:gd name="T21" fmla="*/ 862 h 3500"/>
                <a:gd name="T22" fmla="*/ 3497 w 3500"/>
                <a:gd name="T23" fmla="*/ 3160 h 3500"/>
                <a:gd name="T24" fmla="*/ 3473 w 3500"/>
                <a:gd name="T25" fmla="*/ 3252 h 3500"/>
                <a:gd name="T26" fmla="*/ 3430 w 3500"/>
                <a:gd name="T27" fmla="*/ 3333 h 3500"/>
                <a:gd name="T28" fmla="*/ 3370 w 3500"/>
                <a:gd name="T29" fmla="*/ 3401 h 3500"/>
                <a:gd name="T30" fmla="*/ 3294 w 3500"/>
                <a:gd name="T31" fmla="*/ 3454 h 3500"/>
                <a:gd name="T32" fmla="*/ 3207 w 3500"/>
                <a:gd name="T33" fmla="*/ 3488 h 3500"/>
                <a:gd name="T34" fmla="*/ 3111 w 3500"/>
                <a:gd name="T35" fmla="*/ 3500 h 3500"/>
                <a:gd name="T36" fmla="*/ 340 w 3500"/>
                <a:gd name="T37" fmla="*/ 3497 h 3500"/>
                <a:gd name="T38" fmla="*/ 248 w 3500"/>
                <a:gd name="T39" fmla="*/ 3473 h 3500"/>
                <a:gd name="T40" fmla="*/ 167 w 3500"/>
                <a:gd name="T41" fmla="*/ 3430 h 3500"/>
                <a:gd name="T42" fmla="*/ 99 w 3500"/>
                <a:gd name="T43" fmla="*/ 3370 h 3500"/>
                <a:gd name="T44" fmla="*/ 46 w 3500"/>
                <a:gd name="T45" fmla="*/ 3294 h 3500"/>
                <a:gd name="T46" fmla="*/ 12 w 3500"/>
                <a:gd name="T47" fmla="*/ 3207 h 3500"/>
                <a:gd name="T48" fmla="*/ 0 w 3500"/>
                <a:gd name="T49" fmla="*/ 3111 h 3500"/>
                <a:gd name="T50" fmla="*/ 3 w 3500"/>
                <a:gd name="T51" fmla="*/ 340 h 3500"/>
                <a:gd name="T52" fmla="*/ 27 w 3500"/>
                <a:gd name="T53" fmla="*/ 248 h 3500"/>
                <a:gd name="T54" fmla="*/ 70 w 3500"/>
                <a:gd name="T55" fmla="*/ 167 h 3500"/>
                <a:gd name="T56" fmla="*/ 130 w 3500"/>
                <a:gd name="T57" fmla="*/ 99 h 3500"/>
                <a:gd name="T58" fmla="*/ 206 w 3500"/>
                <a:gd name="T59" fmla="*/ 46 h 3500"/>
                <a:gd name="T60" fmla="*/ 293 w 3500"/>
                <a:gd name="T61" fmla="*/ 12 h 3500"/>
                <a:gd name="T62" fmla="*/ 389 w 3500"/>
                <a:gd name="T63" fmla="*/ 0 h 3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500" h="3500">
                  <a:moveTo>
                    <a:pt x="389" y="0"/>
                  </a:moveTo>
                  <a:lnTo>
                    <a:pt x="2620" y="0"/>
                  </a:lnTo>
                  <a:lnTo>
                    <a:pt x="2583" y="37"/>
                  </a:lnTo>
                  <a:lnTo>
                    <a:pt x="2550" y="78"/>
                  </a:lnTo>
                  <a:lnTo>
                    <a:pt x="2521" y="123"/>
                  </a:lnTo>
                  <a:lnTo>
                    <a:pt x="2469" y="213"/>
                  </a:lnTo>
                  <a:lnTo>
                    <a:pt x="2378" y="369"/>
                  </a:lnTo>
                  <a:lnTo>
                    <a:pt x="389" y="369"/>
                  </a:lnTo>
                  <a:lnTo>
                    <a:pt x="380" y="372"/>
                  </a:lnTo>
                  <a:lnTo>
                    <a:pt x="372" y="380"/>
                  </a:lnTo>
                  <a:lnTo>
                    <a:pt x="369" y="389"/>
                  </a:lnTo>
                  <a:lnTo>
                    <a:pt x="369" y="3111"/>
                  </a:lnTo>
                  <a:lnTo>
                    <a:pt x="372" y="3120"/>
                  </a:lnTo>
                  <a:lnTo>
                    <a:pt x="380" y="3128"/>
                  </a:lnTo>
                  <a:lnTo>
                    <a:pt x="389" y="3131"/>
                  </a:lnTo>
                  <a:lnTo>
                    <a:pt x="3111" y="3131"/>
                  </a:lnTo>
                  <a:lnTo>
                    <a:pt x="3120" y="3128"/>
                  </a:lnTo>
                  <a:lnTo>
                    <a:pt x="3128" y="3120"/>
                  </a:lnTo>
                  <a:lnTo>
                    <a:pt x="3131" y="3111"/>
                  </a:lnTo>
                  <a:lnTo>
                    <a:pt x="3131" y="1503"/>
                  </a:lnTo>
                  <a:lnTo>
                    <a:pt x="3362" y="1101"/>
                  </a:lnTo>
                  <a:lnTo>
                    <a:pt x="3500" y="862"/>
                  </a:lnTo>
                  <a:lnTo>
                    <a:pt x="3500" y="3111"/>
                  </a:lnTo>
                  <a:lnTo>
                    <a:pt x="3497" y="3160"/>
                  </a:lnTo>
                  <a:lnTo>
                    <a:pt x="3488" y="3207"/>
                  </a:lnTo>
                  <a:lnTo>
                    <a:pt x="3473" y="3252"/>
                  </a:lnTo>
                  <a:lnTo>
                    <a:pt x="3454" y="3294"/>
                  </a:lnTo>
                  <a:lnTo>
                    <a:pt x="3430" y="3333"/>
                  </a:lnTo>
                  <a:lnTo>
                    <a:pt x="3401" y="3370"/>
                  </a:lnTo>
                  <a:lnTo>
                    <a:pt x="3370" y="3401"/>
                  </a:lnTo>
                  <a:lnTo>
                    <a:pt x="3333" y="3430"/>
                  </a:lnTo>
                  <a:lnTo>
                    <a:pt x="3294" y="3454"/>
                  </a:lnTo>
                  <a:lnTo>
                    <a:pt x="3252" y="3473"/>
                  </a:lnTo>
                  <a:lnTo>
                    <a:pt x="3207" y="3488"/>
                  </a:lnTo>
                  <a:lnTo>
                    <a:pt x="3160" y="3497"/>
                  </a:lnTo>
                  <a:lnTo>
                    <a:pt x="3111" y="3500"/>
                  </a:lnTo>
                  <a:lnTo>
                    <a:pt x="389" y="3500"/>
                  </a:lnTo>
                  <a:lnTo>
                    <a:pt x="340" y="3497"/>
                  </a:lnTo>
                  <a:lnTo>
                    <a:pt x="293" y="3488"/>
                  </a:lnTo>
                  <a:lnTo>
                    <a:pt x="248" y="3473"/>
                  </a:lnTo>
                  <a:lnTo>
                    <a:pt x="206" y="3454"/>
                  </a:lnTo>
                  <a:lnTo>
                    <a:pt x="167" y="3430"/>
                  </a:lnTo>
                  <a:lnTo>
                    <a:pt x="130" y="3401"/>
                  </a:lnTo>
                  <a:lnTo>
                    <a:pt x="99" y="3370"/>
                  </a:lnTo>
                  <a:lnTo>
                    <a:pt x="70" y="3333"/>
                  </a:lnTo>
                  <a:lnTo>
                    <a:pt x="46" y="3294"/>
                  </a:lnTo>
                  <a:lnTo>
                    <a:pt x="27" y="3252"/>
                  </a:lnTo>
                  <a:lnTo>
                    <a:pt x="12" y="3207"/>
                  </a:lnTo>
                  <a:lnTo>
                    <a:pt x="3" y="3160"/>
                  </a:lnTo>
                  <a:lnTo>
                    <a:pt x="0" y="3111"/>
                  </a:lnTo>
                  <a:lnTo>
                    <a:pt x="0" y="389"/>
                  </a:lnTo>
                  <a:lnTo>
                    <a:pt x="3" y="340"/>
                  </a:lnTo>
                  <a:lnTo>
                    <a:pt x="12" y="293"/>
                  </a:lnTo>
                  <a:lnTo>
                    <a:pt x="27" y="248"/>
                  </a:lnTo>
                  <a:lnTo>
                    <a:pt x="46" y="206"/>
                  </a:lnTo>
                  <a:lnTo>
                    <a:pt x="70" y="167"/>
                  </a:lnTo>
                  <a:lnTo>
                    <a:pt x="99" y="130"/>
                  </a:lnTo>
                  <a:lnTo>
                    <a:pt x="130" y="99"/>
                  </a:lnTo>
                  <a:lnTo>
                    <a:pt x="167" y="70"/>
                  </a:lnTo>
                  <a:lnTo>
                    <a:pt x="206" y="46"/>
                  </a:lnTo>
                  <a:lnTo>
                    <a:pt x="248" y="27"/>
                  </a:lnTo>
                  <a:lnTo>
                    <a:pt x="293" y="12"/>
                  </a:lnTo>
                  <a:lnTo>
                    <a:pt x="340" y="3"/>
                  </a:lnTo>
                  <a:lnTo>
                    <a:pt x="38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9" name="Freeform 13">
              <a:extLst>
                <a:ext uri="{FF2B5EF4-FFF2-40B4-BE49-F238E27FC236}">
                  <a16:creationId xmlns:a16="http://schemas.microsoft.com/office/drawing/2014/main" id="{4CB1A063-B91C-4D1A-9676-815A11E7C728}"/>
                </a:ext>
              </a:extLst>
            </p:cNvPr>
            <p:cNvSpPr>
              <a:spLocks/>
            </p:cNvSpPr>
            <p:nvPr/>
          </p:nvSpPr>
          <p:spPr bwMode="auto">
            <a:xfrm>
              <a:off x="3118" y="1494"/>
              <a:ext cx="99" cy="144"/>
            </a:xfrm>
            <a:custGeom>
              <a:avLst/>
              <a:gdLst>
                <a:gd name="T0" fmla="*/ 744 w 1378"/>
                <a:gd name="T1" fmla="*/ 0 h 2016"/>
                <a:gd name="T2" fmla="*/ 1378 w 1378"/>
                <a:gd name="T3" fmla="*/ 366 h 2016"/>
                <a:gd name="T4" fmla="*/ 633 w 1378"/>
                <a:gd name="T5" fmla="*/ 1657 h 2016"/>
                <a:gd name="T6" fmla="*/ 3 w 1378"/>
                <a:gd name="T7" fmla="*/ 2016 h 2016"/>
                <a:gd name="T8" fmla="*/ 0 w 1378"/>
                <a:gd name="T9" fmla="*/ 1291 h 2016"/>
                <a:gd name="T10" fmla="*/ 744 w 1378"/>
                <a:gd name="T11" fmla="*/ 0 h 2016"/>
              </a:gdLst>
              <a:ahLst/>
              <a:cxnLst>
                <a:cxn ang="0">
                  <a:pos x="T0" y="T1"/>
                </a:cxn>
                <a:cxn ang="0">
                  <a:pos x="T2" y="T3"/>
                </a:cxn>
                <a:cxn ang="0">
                  <a:pos x="T4" y="T5"/>
                </a:cxn>
                <a:cxn ang="0">
                  <a:pos x="T6" y="T7"/>
                </a:cxn>
                <a:cxn ang="0">
                  <a:pos x="T8" y="T9"/>
                </a:cxn>
                <a:cxn ang="0">
                  <a:pos x="T10" y="T11"/>
                </a:cxn>
              </a:cxnLst>
              <a:rect l="0" t="0" r="r" b="b"/>
              <a:pathLst>
                <a:path w="1378" h="2016">
                  <a:moveTo>
                    <a:pt x="744" y="0"/>
                  </a:moveTo>
                  <a:lnTo>
                    <a:pt x="1378" y="366"/>
                  </a:lnTo>
                  <a:lnTo>
                    <a:pt x="633" y="1657"/>
                  </a:lnTo>
                  <a:lnTo>
                    <a:pt x="3" y="2016"/>
                  </a:lnTo>
                  <a:lnTo>
                    <a:pt x="0" y="1291"/>
                  </a:lnTo>
                  <a:lnTo>
                    <a:pt x="74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0" name="Freeform 14">
              <a:extLst>
                <a:ext uri="{FF2B5EF4-FFF2-40B4-BE49-F238E27FC236}">
                  <a16:creationId xmlns:a16="http://schemas.microsoft.com/office/drawing/2014/main" id="{FE872F0E-C32A-4F42-8166-E923362BC25B}"/>
                </a:ext>
              </a:extLst>
            </p:cNvPr>
            <p:cNvSpPr>
              <a:spLocks/>
            </p:cNvSpPr>
            <p:nvPr/>
          </p:nvSpPr>
          <p:spPr bwMode="auto">
            <a:xfrm>
              <a:off x="3178" y="1462"/>
              <a:ext cx="54" cy="48"/>
            </a:xfrm>
            <a:custGeom>
              <a:avLst/>
              <a:gdLst>
                <a:gd name="T0" fmla="*/ 357 w 762"/>
                <a:gd name="T1" fmla="*/ 0 h 671"/>
                <a:gd name="T2" fmla="*/ 399 w 762"/>
                <a:gd name="T3" fmla="*/ 1 h 671"/>
                <a:gd name="T4" fmla="*/ 441 w 762"/>
                <a:gd name="T5" fmla="*/ 7 h 671"/>
                <a:gd name="T6" fmla="*/ 483 w 762"/>
                <a:gd name="T7" fmla="*/ 18 h 671"/>
                <a:gd name="T8" fmla="*/ 526 w 762"/>
                <a:gd name="T9" fmla="*/ 34 h 671"/>
                <a:gd name="T10" fmla="*/ 566 w 762"/>
                <a:gd name="T11" fmla="*/ 55 h 671"/>
                <a:gd name="T12" fmla="*/ 605 w 762"/>
                <a:gd name="T13" fmla="*/ 80 h 671"/>
                <a:gd name="T14" fmla="*/ 639 w 762"/>
                <a:gd name="T15" fmla="*/ 108 h 671"/>
                <a:gd name="T16" fmla="*/ 670 w 762"/>
                <a:gd name="T17" fmla="*/ 140 h 671"/>
                <a:gd name="T18" fmla="*/ 697 w 762"/>
                <a:gd name="T19" fmla="*/ 172 h 671"/>
                <a:gd name="T20" fmla="*/ 719 w 762"/>
                <a:gd name="T21" fmla="*/ 209 h 671"/>
                <a:gd name="T22" fmla="*/ 737 w 762"/>
                <a:gd name="T23" fmla="*/ 246 h 671"/>
                <a:gd name="T24" fmla="*/ 751 w 762"/>
                <a:gd name="T25" fmla="*/ 284 h 671"/>
                <a:gd name="T26" fmla="*/ 759 w 762"/>
                <a:gd name="T27" fmla="*/ 322 h 671"/>
                <a:gd name="T28" fmla="*/ 762 w 762"/>
                <a:gd name="T29" fmla="*/ 361 h 671"/>
                <a:gd name="T30" fmla="*/ 761 w 762"/>
                <a:gd name="T31" fmla="*/ 400 h 671"/>
                <a:gd name="T32" fmla="*/ 755 w 762"/>
                <a:gd name="T33" fmla="*/ 439 h 671"/>
                <a:gd name="T34" fmla="*/ 742 w 762"/>
                <a:gd name="T35" fmla="*/ 476 h 671"/>
                <a:gd name="T36" fmla="*/ 725 w 762"/>
                <a:gd name="T37" fmla="*/ 512 h 671"/>
                <a:gd name="T38" fmla="*/ 633 w 762"/>
                <a:gd name="T39" fmla="*/ 671 h 671"/>
                <a:gd name="T40" fmla="*/ 0 w 762"/>
                <a:gd name="T41" fmla="*/ 305 h 671"/>
                <a:gd name="T42" fmla="*/ 91 w 762"/>
                <a:gd name="T43" fmla="*/ 146 h 671"/>
                <a:gd name="T44" fmla="*/ 113 w 762"/>
                <a:gd name="T45" fmla="*/ 113 h 671"/>
                <a:gd name="T46" fmla="*/ 140 w 762"/>
                <a:gd name="T47" fmla="*/ 84 h 671"/>
                <a:gd name="T48" fmla="*/ 170 w 762"/>
                <a:gd name="T49" fmla="*/ 59 h 671"/>
                <a:gd name="T50" fmla="*/ 202 w 762"/>
                <a:gd name="T51" fmla="*/ 39 h 671"/>
                <a:gd name="T52" fmla="*/ 238 w 762"/>
                <a:gd name="T53" fmla="*/ 22 h 671"/>
                <a:gd name="T54" fmla="*/ 277 w 762"/>
                <a:gd name="T55" fmla="*/ 10 h 671"/>
                <a:gd name="T56" fmla="*/ 316 w 762"/>
                <a:gd name="T57" fmla="*/ 3 h 671"/>
                <a:gd name="T58" fmla="*/ 357 w 762"/>
                <a:gd name="T59" fmla="*/ 0 h 6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62" h="671">
                  <a:moveTo>
                    <a:pt x="357" y="0"/>
                  </a:moveTo>
                  <a:lnTo>
                    <a:pt x="399" y="1"/>
                  </a:lnTo>
                  <a:lnTo>
                    <a:pt x="441" y="7"/>
                  </a:lnTo>
                  <a:lnTo>
                    <a:pt x="483" y="18"/>
                  </a:lnTo>
                  <a:lnTo>
                    <a:pt x="526" y="34"/>
                  </a:lnTo>
                  <a:lnTo>
                    <a:pt x="566" y="55"/>
                  </a:lnTo>
                  <a:lnTo>
                    <a:pt x="605" y="80"/>
                  </a:lnTo>
                  <a:lnTo>
                    <a:pt x="639" y="108"/>
                  </a:lnTo>
                  <a:lnTo>
                    <a:pt x="670" y="140"/>
                  </a:lnTo>
                  <a:lnTo>
                    <a:pt x="697" y="172"/>
                  </a:lnTo>
                  <a:lnTo>
                    <a:pt x="719" y="209"/>
                  </a:lnTo>
                  <a:lnTo>
                    <a:pt x="737" y="246"/>
                  </a:lnTo>
                  <a:lnTo>
                    <a:pt x="751" y="284"/>
                  </a:lnTo>
                  <a:lnTo>
                    <a:pt x="759" y="322"/>
                  </a:lnTo>
                  <a:lnTo>
                    <a:pt x="762" y="361"/>
                  </a:lnTo>
                  <a:lnTo>
                    <a:pt x="761" y="400"/>
                  </a:lnTo>
                  <a:lnTo>
                    <a:pt x="755" y="439"/>
                  </a:lnTo>
                  <a:lnTo>
                    <a:pt x="742" y="476"/>
                  </a:lnTo>
                  <a:lnTo>
                    <a:pt x="725" y="512"/>
                  </a:lnTo>
                  <a:lnTo>
                    <a:pt x="633" y="671"/>
                  </a:lnTo>
                  <a:lnTo>
                    <a:pt x="0" y="305"/>
                  </a:lnTo>
                  <a:lnTo>
                    <a:pt x="91" y="146"/>
                  </a:lnTo>
                  <a:lnTo>
                    <a:pt x="113" y="113"/>
                  </a:lnTo>
                  <a:lnTo>
                    <a:pt x="140" y="84"/>
                  </a:lnTo>
                  <a:lnTo>
                    <a:pt x="170" y="59"/>
                  </a:lnTo>
                  <a:lnTo>
                    <a:pt x="202" y="39"/>
                  </a:lnTo>
                  <a:lnTo>
                    <a:pt x="238" y="22"/>
                  </a:lnTo>
                  <a:lnTo>
                    <a:pt x="277" y="10"/>
                  </a:lnTo>
                  <a:lnTo>
                    <a:pt x="316" y="3"/>
                  </a:lnTo>
                  <a:lnTo>
                    <a:pt x="35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nvGrpSpPr>
          <p:cNvPr id="31" name="Group 17">
            <a:extLst>
              <a:ext uri="{FF2B5EF4-FFF2-40B4-BE49-F238E27FC236}">
                <a16:creationId xmlns:a16="http://schemas.microsoft.com/office/drawing/2014/main" id="{42A1E6FB-4B7F-4104-AB26-A79BC96D78E5}"/>
              </a:ext>
            </a:extLst>
          </p:cNvPr>
          <p:cNvGrpSpPr>
            <a:grpSpLocks noChangeAspect="1"/>
          </p:cNvGrpSpPr>
          <p:nvPr/>
        </p:nvGrpSpPr>
        <p:grpSpPr bwMode="auto">
          <a:xfrm>
            <a:off x="7191669" y="2782661"/>
            <a:ext cx="293688" cy="490538"/>
            <a:chOff x="4703" y="1442"/>
            <a:chExt cx="185" cy="309"/>
          </a:xfrm>
          <a:solidFill>
            <a:schemeClr val="bg1"/>
          </a:solidFill>
        </p:grpSpPr>
        <p:sp>
          <p:nvSpPr>
            <p:cNvPr id="32" name="Freeform 19">
              <a:extLst>
                <a:ext uri="{FF2B5EF4-FFF2-40B4-BE49-F238E27FC236}">
                  <a16:creationId xmlns:a16="http://schemas.microsoft.com/office/drawing/2014/main" id="{D05A2CC3-3C6A-4F98-8063-A3B4917107FA}"/>
                </a:ext>
              </a:extLst>
            </p:cNvPr>
            <p:cNvSpPr>
              <a:spLocks/>
            </p:cNvSpPr>
            <p:nvPr/>
          </p:nvSpPr>
          <p:spPr bwMode="auto">
            <a:xfrm>
              <a:off x="4785" y="1515"/>
              <a:ext cx="27" cy="55"/>
            </a:xfrm>
            <a:custGeom>
              <a:avLst/>
              <a:gdLst>
                <a:gd name="T0" fmla="*/ 147 w 295"/>
                <a:gd name="T1" fmla="*/ 0 h 598"/>
                <a:gd name="T2" fmla="*/ 169 w 295"/>
                <a:gd name="T3" fmla="*/ 3 h 598"/>
                <a:gd name="T4" fmla="*/ 190 w 295"/>
                <a:gd name="T5" fmla="*/ 13 h 598"/>
                <a:gd name="T6" fmla="*/ 210 w 295"/>
                <a:gd name="T7" fmla="*/ 29 h 598"/>
                <a:gd name="T8" fmla="*/ 227 w 295"/>
                <a:gd name="T9" fmla="*/ 49 h 598"/>
                <a:gd name="T10" fmla="*/ 244 w 295"/>
                <a:gd name="T11" fmla="*/ 74 h 598"/>
                <a:gd name="T12" fmla="*/ 258 w 295"/>
                <a:gd name="T13" fmla="*/ 102 h 598"/>
                <a:gd name="T14" fmla="*/ 271 w 295"/>
                <a:gd name="T15" fmla="*/ 136 h 598"/>
                <a:gd name="T16" fmla="*/ 281 w 295"/>
                <a:gd name="T17" fmla="*/ 173 h 598"/>
                <a:gd name="T18" fmla="*/ 289 w 295"/>
                <a:gd name="T19" fmla="*/ 212 h 598"/>
                <a:gd name="T20" fmla="*/ 293 w 295"/>
                <a:gd name="T21" fmla="*/ 255 h 598"/>
                <a:gd name="T22" fmla="*/ 295 w 295"/>
                <a:gd name="T23" fmla="*/ 299 h 598"/>
                <a:gd name="T24" fmla="*/ 293 w 295"/>
                <a:gd name="T25" fmla="*/ 343 h 598"/>
                <a:gd name="T26" fmla="*/ 289 w 295"/>
                <a:gd name="T27" fmla="*/ 386 h 598"/>
                <a:gd name="T28" fmla="*/ 281 w 295"/>
                <a:gd name="T29" fmla="*/ 425 h 598"/>
                <a:gd name="T30" fmla="*/ 271 w 295"/>
                <a:gd name="T31" fmla="*/ 462 h 598"/>
                <a:gd name="T32" fmla="*/ 258 w 295"/>
                <a:gd name="T33" fmla="*/ 496 h 598"/>
                <a:gd name="T34" fmla="*/ 244 w 295"/>
                <a:gd name="T35" fmla="*/ 525 h 598"/>
                <a:gd name="T36" fmla="*/ 227 w 295"/>
                <a:gd name="T37" fmla="*/ 551 h 598"/>
                <a:gd name="T38" fmla="*/ 210 w 295"/>
                <a:gd name="T39" fmla="*/ 571 h 598"/>
                <a:gd name="T40" fmla="*/ 190 w 295"/>
                <a:gd name="T41" fmla="*/ 585 h 598"/>
                <a:gd name="T42" fmla="*/ 169 w 295"/>
                <a:gd name="T43" fmla="*/ 595 h 598"/>
                <a:gd name="T44" fmla="*/ 147 w 295"/>
                <a:gd name="T45" fmla="*/ 598 h 598"/>
                <a:gd name="T46" fmla="*/ 127 w 295"/>
                <a:gd name="T47" fmla="*/ 595 h 598"/>
                <a:gd name="T48" fmla="*/ 106 w 295"/>
                <a:gd name="T49" fmla="*/ 585 h 598"/>
                <a:gd name="T50" fmla="*/ 86 w 295"/>
                <a:gd name="T51" fmla="*/ 571 h 598"/>
                <a:gd name="T52" fmla="*/ 67 w 295"/>
                <a:gd name="T53" fmla="*/ 551 h 598"/>
                <a:gd name="T54" fmla="*/ 51 w 295"/>
                <a:gd name="T55" fmla="*/ 525 h 598"/>
                <a:gd name="T56" fmla="*/ 36 w 295"/>
                <a:gd name="T57" fmla="*/ 496 h 598"/>
                <a:gd name="T58" fmla="*/ 24 w 295"/>
                <a:gd name="T59" fmla="*/ 462 h 598"/>
                <a:gd name="T60" fmla="*/ 14 w 295"/>
                <a:gd name="T61" fmla="*/ 425 h 598"/>
                <a:gd name="T62" fmla="*/ 6 w 295"/>
                <a:gd name="T63" fmla="*/ 386 h 598"/>
                <a:gd name="T64" fmla="*/ 2 w 295"/>
                <a:gd name="T65" fmla="*/ 343 h 598"/>
                <a:gd name="T66" fmla="*/ 0 w 295"/>
                <a:gd name="T67" fmla="*/ 299 h 598"/>
                <a:gd name="T68" fmla="*/ 2 w 295"/>
                <a:gd name="T69" fmla="*/ 255 h 598"/>
                <a:gd name="T70" fmla="*/ 6 w 295"/>
                <a:gd name="T71" fmla="*/ 212 h 598"/>
                <a:gd name="T72" fmla="*/ 14 w 295"/>
                <a:gd name="T73" fmla="*/ 173 h 598"/>
                <a:gd name="T74" fmla="*/ 24 w 295"/>
                <a:gd name="T75" fmla="*/ 136 h 598"/>
                <a:gd name="T76" fmla="*/ 36 w 295"/>
                <a:gd name="T77" fmla="*/ 102 h 598"/>
                <a:gd name="T78" fmla="*/ 51 w 295"/>
                <a:gd name="T79" fmla="*/ 74 h 598"/>
                <a:gd name="T80" fmla="*/ 67 w 295"/>
                <a:gd name="T81" fmla="*/ 49 h 598"/>
                <a:gd name="T82" fmla="*/ 86 w 295"/>
                <a:gd name="T83" fmla="*/ 29 h 598"/>
                <a:gd name="T84" fmla="*/ 106 w 295"/>
                <a:gd name="T85" fmla="*/ 13 h 598"/>
                <a:gd name="T86" fmla="*/ 127 w 295"/>
                <a:gd name="T87" fmla="*/ 3 h 598"/>
                <a:gd name="T88" fmla="*/ 147 w 295"/>
                <a:gd name="T89" fmla="*/ 0 h 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5" h="598">
                  <a:moveTo>
                    <a:pt x="147" y="0"/>
                  </a:moveTo>
                  <a:lnTo>
                    <a:pt x="169" y="3"/>
                  </a:lnTo>
                  <a:lnTo>
                    <a:pt x="190" y="13"/>
                  </a:lnTo>
                  <a:lnTo>
                    <a:pt x="210" y="29"/>
                  </a:lnTo>
                  <a:lnTo>
                    <a:pt x="227" y="49"/>
                  </a:lnTo>
                  <a:lnTo>
                    <a:pt x="244" y="74"/>
                  </a:lnTo>
                  <a:lnTo>
                    <a:pt x="258" y="102"/>
                  </a:lnTo>
                  <a:lnTo>
                    <a:pt x="271" y="136"/>
                  </a:lnTo>
                  <a:lnTo>
                    <a:pt x="281" y="173"/>
                  </a:lnTo>
                  <a:lnTo>
                    <a:pt x="289" y="212"/>
                  </a:lnTo>
                  <a:lnTo>
                    <a:pt x="293" y="255"/>
                  </a:lnTo>
                  <a:lnTo>
                    <a:pt x="295" y="299"/>
                  </a:lnTo>
                  <a:lnTo>
                    <a:pt x="293" y="343"/>
                  </a:lnTo>
                  <a:lnTo>
                    <a:pt x="289" y="386"/>
                  </a:lnTo>
                  <a:lnTo>
                    <a:pt x="281" y="425"/>
                  </a:lnTo>
                  <a:lnTo>
                    <a:pt x="271" y="462"/>
                  </a:lnTo>
                  <a:lnTo>
                    <a:pt x="258" y="496"/>
                  </a:lnTo>
                  <a:lnTo>
                    <a:pt x="244" y="525"/>
                  </a:lnTo>
                  <a:lnTo>
                    <a:pt x="227" y="551"/>
                  </a:lnTo>
                  <a:lnTo>
                    <a:pt x="210" y="571"/>
                  </a:lnTo>
                  <a:lnTo>
                    <a:pt x="190" y="585"/>
                  </a:lnTo>
                  <a:lnTo>
                    <a:pt x="169" y="595"/>
                  </a:lnTo>
                  <a:lnTo>
                    <a:pt x="147" y="598"/>
                  </a:lnTo>
                  <a:lnTo>
                    <a:pt x="127" y="595"/>
                  </a:lnTo>
                  <a:lnTo>
                    <a:pt x="106" y="585"/>
                  </a:lnTo>
                  <a:lnTo>
                    <a:pt x="86" y="571"/>
                  </a:lnTo>
                  <a:lnTo>
                    <a:pt x="67" y="551"/>
                  </a:lnTo>
                  <a:lnTo>
                    <a:pt x="51" y="525"/>
                  </a:lnTo>
                  <a:lnTo>
                    <a:pt x="36" y="496"/>
                  </a:lnTo>
                  <a:lnTo>
                    <a:pt x="24" y="462"/>
                  </a:lnTo>
                  <a:lnTo>
                    <a:pt x="14" y="425"/>
                  </a:lnTo>
                  <a:lnTo>
                    <a:pt x="6" y="386"/>
                  </a:lnTo>
                  <a:lnTo>
                    <a:pt x="2" y="343"/>
                  </a:lnTo>
                  <a:lnTo>
                    <a:pt x="0" y="299"/>
                  </a:lnTo>
                  <a:lnTo>
                    <a:pt x="2" y="255"/>
                  </a:lnTo>
                  <a:lnTo>
                    <a:pt x="6" y="212"/>
                  </a:lnTo>
                  <a:lnTo>
                    <a:pt x="14" y="173"/>
                  </a:lnTo>
                  <a:lnTo>
                    <a:pt x="24" y="136"/>
                  </a:lnTo>
                  <a:lnTo>
                    <a:pt x="36" y="102"/>
                  </a:lnTo>
                  <a:lnTo>
                    <a:pt x="51" y="74"/>
                  </a:lnTo>
                  <a:lnTo>
                    <a:pt x="67" y="49"/>
                  </a:lnTo>
                  <a:lnTo>
                    <a:pt x="86" y="29"/>
                  </a:lnTo>
                  <a:lnTo>
                    <a:pt x="106" y="13"/>
                  </a:lnTo>
                  <a:lnTo>
                    <a:pt x="127" y="3"/>
                  </a:lnTo>
                  <a:lnTo>
                    <a:pt x="14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3" name="Freeform 20">
              <a:extLst>
                <a:ext uri="{FF2B5EF4-FFF2-40B4-BE49-F238E27FC236}">
                  <a16:creationId xmlns:a16="http://schemas.microsoft.com/office/drawing/2014/main" id="{2CD3FEF8-F141-427F-974F-EBE53B6835B7}"/>
                </a:ext>
              </a:extLst>
            </p:cNvPr>
            <p:cNvSpPr>
              <a:spLocks/>
            </p:cNvSpPr>
            <p:nvPr/>
          </p:nvSpPr>
          <p:spPr bwMode="auto">
            <a:xfrm>
              <a:off x="4703" y="1442"/>
              <a:ext cx="103" cy="58"/>
            </a:xfrm>
            <a:custGeom>
              <a:avLst/>
              <a:gdLst>
                <a:gd name="T0" fmla="*/ 146 w 1128"/>
                <a:gd name="T1" fmla="*/ 0 h 646"/>
                <a:gd name="T2" fmla="*/ 153 w 1128"/>
                <a:gd name="T3" fmla="*/ 76 h 646"/>
                <a:gd name="T4" fmla="*/ 170 w 1128"/>
                <a:gd name="T5" fmla="*/ 134 h 646"/>
                <a:gd name="T6" fmla="*/ 200 w 1128"/>
                <a:gd name="T7" fmla="*/ 178 h 646"/>
                <a:gd name="T8" fmla="*/ 244 w 1128"/>
                <a:gd name="T9" fmla="*/ 209 h 646"/>
                <a:gd name="T10" fmla="*/ 301 w 1128"/>
                <a:gd name="T11" fmla="*/ 229 h 646"/>
                <a:gd name="T12" fmla="*/ 374 w 1128"/>
                <a:gd name="T13" fmla="*/ 240 h 646"/>
                <a:gd name="T14" fmla="*/ 460 w 1128"/>
                <a:gd name="T15" fmla="*/ 247 h 646"/>
                <a:gd name="T16" fmla="*/ 563 w 1128"/>
                <a:gd name="T17" fmla="*/ 248 h 646"/>
                <a:gd name="T18" fmla="*/ 627 w 1128"/>
                <a:gd name="T19" fmla="*/ 248 h 646"/>
                <a:gd name="T20" fmla="*/ 693 w 1128"/>
                <a:gd name="T21" fmla="*/ 250 h 646"/>
                <a:gd name="T22" fmla="*/ 760 w 1128"/>
                <a:gd name="T23" fmla="*/ 255 h 646"/>
                <a:gd name="T24" fmla="*/ 826 w 1128"/>
                <a:gd name="T25" fmla="*/ 265 h 646"/>
                <a:gd name="T26" fmla="*/ 890 w 1128"/>
                <a:gd name="T27" fmla="*/ 281 h 646"/>
                <a:gd name="T28" fmla="*/ 949 w 1128"/>
                <a:gd name="T29" fmla="*/ 304 h 646"/>
                <a:gd name="T30" fmla="*/ 1002 w 1128"/>
                <a:gd name="T31" fmla="*/ 338 h 646"/>
                <a:gd name="T32" fmla="*/ 1048 w 1128"/>
                <a:gd name="T33" fmla="*/ 382 h 646"/>
                <a:gd name="T34" fmla="*/ 1086 w 1128"/>
                <a:gd name="T35" fmla="*/ 439 h 646"/>
                <a:gd name="T36" fmla="*/ 1111 w 1128"/>
                <a:gd name="T37" fmla="*/ 510 h 646"/>
                <a:gd name="T38" fmla="*/ 1126 w 1128"/>
                <a:gd name="T39" fmla="*/ 597 h 646"/>
                <a:gd name="T40" fmla="*/ 980 w 1128"/>
                <a:gd name="T41" fmla="*/ 646 h 646"/>
                <a:gd name="T42" fmla="*/ 974 w 1128"/>
                <a:gd name="T43" fmla="*/ 570 h 646"/>
                <a:gd name="T44" fmla="*/ 957 w 1128"/>
                <a:gd name="T45" fmla="*/ 512 h 646"/>
                <a:gd name="T46" fmla="*/ 927 w 1128"/>
                <a:gd name="T47" fmla="*/ 468 h 646"/>
                <a:gd name="T48" fmla="*/ 883 w 1128"/>
                <a:gd name="T49" fmla="*/ 437 h 646"/>
                <a:gd name="T50" fmla="*/ 826 w 1128"/>
                <a:gd name="T51" fmla="*/ 417 h 646"/>
                <a:gd name="T52" fmla="*/ 753 w 1128"/>
                <a:gd name="T53" fmla="*/ 404 h 646"/>
                <a:gd name="T54" fmla="*/ 666 w 1128"/>
                <a:gd name="T55" fmla="*/ 399 h 646"/>
                <a:gd name="T56" fmla="*/ 563 w 1128"/>
                <a:gd name="T57" fmla="*/ 397 h 646"/>
                <a:gd name="T58" fmla="*/ 500 w 1128"/>
                <a:gd name="T59" fmla="*/ 397 h 646"/>
                <a:gd name="T60" fmla="*/ 433 w 1128"/>
                <a:gd name="T61" fmla="*/ 395 h 646"/>
                <a:gd name="T62" fmla="*/ 367 w 1128"/>
                <a:gd name="T63" fmla="*/ 391 h 646"/>
                <a:gd name="T64" fmla="*/ 301 w 1128"/>
                <a:gd name="T65" fmla="*/ 381 h 646"/>
                <a:gd name="T66" fmla="*/ 238 w 1128"/>
                <a:gd name="T67" fmla="*/ 365 h 646"/>
                <a:gd name="T68" fmla="*/ 179 w 1128"/>
                <a:gd name="T69" fmla="*/ 341 h 646"/>
                <a:gd name="T70" fmla="*/ 125 w 1128"/>
                <a:gd name="T71" fmla="*/ 308 h 646"/>
                <a:gd name="T72" fmla="*/ 79 w 1128"/>
                <a:gd name="T73" fmla="*/ 264 h 646"/>
                <a:gd name="T74" fmla="*/ 42 w 1128"/>
                <a:gd name="T75" fmla="*/ 207 h 646"/>
                <a:gd name="T76" fmla="*/ 16 w 1128"/>
                <a:gd name="T77" fmla="*/ 136 h 646"/>
                <a:gd name="T78" fmla="*/ 2 w 1128"/>
                <a:gd name="T79" fmla="*/ 49 h 646"/>
                <a:gd name="T80" fmla="*/ 0 w 1128"/>
                <a:gd name="T81" fmla="*/ 0 h 6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28" h="646">
                  <a:moveTo>
                    <a:pt x="0" y="0"/>
                  </a:moveTo>
                  <a:lnTo>
                    <a:pt x="146" y="0"/>
                  </a:lnTo>
                  <a:lnTo>
                    <a:pt x="149" y="40"/>
                  </a:lnTo>
                  <a:lnTo>
                    <a:pt x="153" y="76"/>
                  </a:lnTo>
                  <a:lnTo>
                    <a:pt x="160" y="106"/>
                  </a:lnTo>
                  <a:lnTo>
                    <a:pt x="170" y="134"/>
                  </a:lnTo>
                  <a:lnTo>
                    <a:pt x="184" y="158"/>
                  </a:lnTo>
                  <a:lnTo>
                    <a:pt x="200" y="178"/>
                  </a:lnTo>
                  <a:lnTo>
                    <a:pt x="221" y="195"/>
                  </a:lnTo>
                  <a:lnTo>
                    <a:pt x="244" y="209"/>
                  </a:lnTo>
                  <a:lnTo>
                    <a:pt x="271" y="220"/>
                  </a:lnTo>
                  <a:lnTo>
                    <a:pt x="301" y="229"/>
                  </a:lnTo>
                  <a:lnTo>
                    <a:pt x="336" y="236"/>
                  </a:lnTo>
                  <a:lnTo>
                    <a:pt x="374" y="240"/>
                  </a:lnTo>
                  <a:lnTo>
                    <a:pt x="416" y="245"/>
                  </a:lnTo>
                  <a:lnTo>
                    <a:pt x="460" y="247"/>
                  </a:lnTo>
                  <a:lnTo>
                    <a:pt x="510" y="248"/>
                  </a:lnTo>
                  <a:lnTo>
                    <a:pt x="563" y="248"/>
                  </a:lnTo>
                  <a:lnTo>
                    <a:pt x="595" y="248"/>
                  </a:lnTo>
                  <a:lnTo>
                    <a:pt x="627" y="248"/>
                  </a:lnTo>
                  <a:lnTo>
                    <a:pt x="660" y="249"/>
                  </a:lnTo>
                  <a:lnTo>
                    <a:pt x="693" y="250"/>
                  </a:lnTo>
                  <a:lnTo>
                    <a:pt x="727" y="252"/>
                  </a:lnTo>
                  <a:lnTo>
                    <a:pt x="760" y="255"/>
                  </a:lnTo>
                  <a:lnTo>
                    <a:pt x="794" y="259"/>
                  </a:lnTo>
                  <a:lnTo>
                    <a:pt x="826" y="265"/>
                  </a:lnTo>
                  <a:lnTo>
                    <a:pt x="858" y="272"/>
                  </a:lnTo>
                  <a:lnTo>
                    <a:pt x="890" y="281"/>
                  </a:lnTo>
                  <a:lnTo>
                    <a:pt x="920" y="291"/>
                  </a:lnTo>
                  <a:lnTo>
                    <a:pt x="949" y="304"/>
                  </a:lnTo>
                  <a:lnTo>
                    <a:pt x="976" y="320"/>
                  </a:lnTo>
                  <a:lnTo>
                    <a:pt x="1002" y="338"/>
                  </a:lnTo>
                  <a:lnTo>
                    <a:pt x="1026" y="359"/>
                  </a:lnTo>
                  <a:lnTo>
                    <a:pt x="1048" y="382"/>
                  </a:lnTo>
                  <a:lnTo>
                    <a:pt x="1068" y="408"/>
                  </a:lnTo>
                  <a:lnTo>
                    <a:pt x="1086" y="439"/>
                  </a:lnTo>
                  <a:lnTo>
                    <a:pt x="1100" y="472"/>
                  </a:lnTo>
                  <a:lnTo>
                    <a:pt x="1111" y="510"/>
                  </a:lnTo>
                  <a:lnTo>
                    <a:pt x="1121" y="551"/>
                  </a:lnTo>
                  <a:lnTo>
                    <a:pt x="1126" y="597"/>
                  </a:lnTo>
                  <a:lnTo>
                    <a:pt x="1128" y="646"/>
                  </a:lnTo>
                  <a:lnTo>
                    <a:pt x="980" y="646"/>
                  </a:lnTo>
                  <a:lnTo>
                    <a:pt x="979" y="606"/>
                  </a:lnTo>
                  <a:lnTo>
                    <a:pt x="974" y="570"/>
                  </a:lnTo>
                  <a:lnTo>
                    <a:pt x="967" y="539"/>
                  </a:lnTo>
                  <a:lnTo>
                    <a:pt x="957" y="512"/>
                  </a:lnTo>
                  <a:lnTo>
                    <a:pt x="943" y="489"/>
                  </a:lnTo>
                  <a:lnTo>
                    <a:pt x="927" y="468"/>
                  </a:lnTo>
                  <a:lnTo>
                    <a:pt x="906" y="451"/>
                  </a:lnTo>
                  <a:lnTo>
                    <a:pt x="883" y="437"/>
                  </a:lnTo>
                  <a:lnTo>
                    <a:pt x="856" y="425"/>
                  </a:lnTo>
                  <a:lnTo>
                    <a:pt x="826" y="417"/>
                  </a:lnTo>
                  <a:lnTo>
                    <a:pt x="792" y="410"/>
                  </a:lnTo>
                  <a:lnTo>
                    <a:pt x="753" y="404"/>
                  </a:lnTo>
                  <a:lnTo>
                    <a:pt x="712" y="401"/>
                  </a:lnTo>
                  <a:lnTo>
                    <a:pt x="666" y="399"/>
                  </a:lnTo>
                  <a:lnTo>
                    <a:pt x="617" y="398"/>
                  </a:lnTo>
                  <a:lnTo>
                    <a:pt x="563" y="397"/>
                  </a:lnTo>
                  <a:lnTo>
                    <a:pt x="532" y="397"/>
                  </a:lnTo>
                  <a:lnTo>
                    <a:pt x="500" y="397"/>
                  </a:lnTo>
                  <a:lnTo>
                    <a:pt x="466" y="397"/>
                  </a:lnTo>
                  <a:lnTo>
                    <a:pt x="433" y="395"/>
                  </a:lnTo>
                  <a:lnTo>
                    <a:pt x="400" y="394"/>
                  </a:lnTo>
                  <a:lnTo>
                    <a:pt x="367" y="391"/>
                  </a:lnTo>
                  <a:lnTo>
                    <a:pt x="333" y="386"/>
                  </a:lnTo>
                  <a:lnTo>
                    <a:pt x="301" y="381"/>
                  </a:lnTo>
                  <a:lnTo>
                    <a:pt x="269" y="374"/>
                  </a:lnTo>
                  <a:lnTo>
                    <a:pt x="238" y="365"/>
                  </a:lnTo>
                  <a:lnTo>
                    <a:pt x="208" y="354"/>
                  </a:lnTo>
                  <a:lnTo>
                    <a:pt x="179" y="341"/>
                  </a:lnTo>
                  <a:lnTo>
                    <a:pt x="151" y="326"/>
                  </a:lnTo>
                  <a:lnTo>
                    <a:pt x="125" y="308"/>
                  </a:lnTo>
                  <a:lnTo>
                    <a:pt x="101" y="287"/>
                  </a:lnTo>
                  <a:lnTo>
                    <a:pt x="79" y="264"/>
                  </a:lnTo>
                  <a:lnTo>
                    <a:pt x="59" y="237"/>
                  </a:lnTo>
                  <a:lnTo>
                    <a:pt x="42" y="207"/>
                  </a:lnTo>
                  <a:lnTo>
                    <a:pt x="27" y="173"/>
                  </a:lnTo>
                  <a:lnTo>
                    <a:pt x="16" y="136"/>
                  </a:lnTo>
                  <a:lnTo>
                    <a:pt x="7" y="95"/>
                  </a:lnTo>
                  <a:lnTo>
                    <a:pt x="2" y="49"/>
                  </a:lnTo>
                  <a:lnTo>
                    <a:pt x="0"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4" name="Freeform 21">
              <a:extLst>
                <a:ext uri="{FF2B5EF4-FFF2-40B4-BE49-F238E27FC236}">
                  <a16:creationId xmlns:a16="http://schemas.microsoft.com/office/drawing/2014/main" id="{6FF796D9-AFEA-415C-AA16-445701C9E6A6}"/>
                </a:ext>
              </a:extLst>
            </p:cNvPr>
            <p:cNvSpPr>
              <a:spLocks/>
            </p:cNvSpPr>
            <p:nvPr/>
          </p:nvSpPr>
          <p:spPr bwMode="auto">
            <a:xfrm>
              <a:off x="4710" y="1500"/>
              <a:ext cx="178" cy="251"/>
            </a:xfrm>
            <a:custGeom>
              <a:avLst/>
              <a:gdLst>
                <a:gd name="T0" fmla="*/ 696 w 1960"/>
                <a:gd name="T1" fmla="*/ 45 h 2756"/>
                <a:gd name="T2" fmla="*/ 685 w 1960"/>
                <a:gd name="T3" fmla="*/ 139 h 2756"/>
                <a:gd name="T4" fmla="*/ 688 w 1960"/>
                <a:gd name="T5" fmla="*/ 837 h 2756"/>
                <a:gd name="T6" fmla="*/ 707 w 1960"/>
                <a:gd name="T7" fmla="*/ 928 h 2756"/>
                <a:gd name="T8" fmla="*/ 744 w 1960"/>
                <a:gd name="T9" fmla="*/ 1009 h 2756"/>
                <a:gd name="T10" fmla="*/ 794 w 1960"/>
                <a:gd name="T11" fmla="*/ 1076 h 2756"/>
                <a:gd name="T12" fmla="*/ 856 w 1960"/>
                <a:gd name="T13" fmla="*/ 1126 h 2756"/>
                <a:gd name="T14" fmla="*/ 927 w 1960"/>
                <a:gd name="T15" fmla="*/ 1154 h 2756"/>
                <a:gd name="T16" fmla="*/ 925 w 1960"/>
                <a:gd name="T17" fmla="*/ 1158 h 2756"/>
                <a:gd name="T18" fmla="*/ 925 w 1960"/>
                <a:gd name="T19" fmla="*/ 1683 h 2756"/>
                <a:gd name="T20" fmla="*/ 936 w 1960"/>
                <a:gd name="T21" fmla="*/ 1715 h 2756"/>
                <a:gd name="T22" fmla="*/ 963 w 1960"/>
                <a:gd name="T23" fmla="*/ 1735 h 2756"/>
                <a:gd name="T24" fmla="*/ 997 w 1960"/>
                <a:gd name="T25" fmla="*/ 1735 h 2756"/>
                <a:gd name="T26" fmla="*/ 1024 w 1960"/>
                <a:gd name="T27" fmla="*/ 1715 h 2756"/>
                <a:gd name="T28" fmla="*/ 1034 w 1960"/>
                <a:gd name="T29" fmla="*/ 1683 h 2756"/>
                <a:gd name="T30" fmla="*/ 1033 w 1960"/>
                <a:gd name="T31" fmla="*/ 1158 h 2756"/>
                <a:gd name="T32" fmla="*/ 1032 w 1960"/>
                <a:gd name="T33" fmla="*/ 1154 h 2756"/>
                <a:gd name="T34" fmla="*/ 1104 w 1960"/>
                <a:gd name="T35" fmla="*/ 1126 h 2756"/>
                <a:gd name="T36" fmla="*/ 1165 w 1960"/>
                <a:gd name="T37" fmla="*/ 1076 h 2756"/>
                <a:gd name="T38" fmla="*/ 1216 w 1960"/>
                <a:gd name="T39" fmla="*/ 1009 h 2756"/>
                <a:gd name="T40" fmla="*/ 1253 w 1960"/>
                <a:gd name="T41" fmla="*/ 928 h 2756"/>
                <a:gd name="T42" fmla="*/ 1271 w 1960"/>
                <a:gd name="T43" fmla="*/ 837 h 2756"/>
                <a:gd name="T44" fmla="*/ 1274 w 1960"/>
                <a:gd name="T45" fmla="*/ 139 h 2756"/>
                <a:gd name="T46" fmla="*/ 1264 w 1960"/>
                <a:gd name="T47" fmla="*/ 45 h 2756"/>
                <a:gd name="T48" fmla="*/ 1322 w 1960"/>
                <a:gd name="T49" fmla="*/ 22 h 2756"/>
                <a:gd name="T50" fmla="*/ 1456 w 1960"/>
                <a:gd name="T51" fmla="*/ 82 h 2756"/>
                <a:gd name="T52" fmla="*/ 1578 w 1960"/>
                <a:gd name="T53" fmla="*/ 160 h 2756"/>
                <a:gd name="T54" fmla="*/ 1687 w 1960"/>
                <a:gd name="T55" fmla="*/ 256 h 2756"/>
                <a:gd name="T56" fmla="*/ 1779 w 1960"/>
                <a:gd name="T57" fmla="*/ 367 h 2756"/>
                <a:gd name="T58" fmla="*/ 1855 w 1960"/>
                <a:gd name="T59" fmla="*/ 492 h 2756"/>
                <a:gd name="T60" fmla="*/ 1912 w 1960"/>
                <a:gd name="T61" fmla="*/ 628 h 2756"/>
                <a:gd name="T62" fmla="*/ 1947 w 1960"/>
                <a:gd name="T63" fmla="*/ 774 h 2756"/>
                <a:gd name="T64" fmla="*/ 1960 w 1960"/>
                <a:gd name="T65" fmla="*/ 927 h 2756"/>
                <a:gd name="T66" fmla="*/ 1957 w 1960"/>
                <a:gd name="T67" fmla="*/ 1872 h 2756"/>
                <a:gd name="T68" fmla="*/ 1932 w 1960"/>
                <a:gd name="T69" fmla="*/ 2024 h 2756"/>
                <a:gd name="T70" fmla="*/ 1885 w 1960"/>
                <a:gd name="T71" fmla="*/ 2166 h 2756"/>
                <a:gd name="T72" fmla="*/ 1818 w 1960"/>
                <a:gd name="T73" fmla="*/ 2300 h 2756"/>
                <a:gd name="T74" fmla="*/ 1731 w 1960"/>
                <a:gd name="T75" fmla="*/ 2419 h 2756"/>
                <a:gd name="T76" fmla="*/ 1629 w 1960"/>
                <a:gd name="T77" fmla="*/ 2524 h 2756"/>
                <a:gd name="T78" fmla="*/ 1511 w 1960"/>
                <a:gd name="T79" fmla="*/ 2611 h 2756"/>
                <a:gd name="T80" fmla="*/ 1380 w 1960"/>
                <a:gd name="T81" fmla="*/ 2680 h 2756"/>
                <a:gd name="T82" fmla="*/ 1240 w 1960"/>
                <a:gd name="T83" fmla="*/ 2727 h 2756"/>
                <a:gd name="T84" fmla="*/ 1090 w 1960"/>
                <a:gd name="T85" fmla="*/ 2753 h 2756"/>
                <a:gd name="T86" fmla="*/ 946 w 1960"/>
                <a:gd name="T87" fmla="*/ 2756 h 2756"/>
                <a:gd name="T88" fmla="*/ 793 w 1960"/>
                <a:gd name="T89" fmla="*/ 2743 h 2756"/>
                <a:gd name="T90" fmla="*/ 648 w 1960"/>
                <a:gd name="T91" fmla="*/ 2706 h 2756"/>
                <a:gd name="T92" fmla="*/ 512 w 1960"/>
                <a:gd name="T93" fmla="*/ 2648 h 2756"/>
                <a:gd name="T94" fmla="*/ 388 w 1960"/>
                <a:gd name="T95" fmla="*/ 2569 h 2756"/>
                <a:gd name="T96" fmla="*/ 277 w 1960"/>
                <a:gd name="T97" fmla="*/ 2473 h 2756"/>
                <a:gd name="T98" fmla="*/ 183 w 1960"/>
                <a:gd name="T99" fmla="*/ 2361 h 2756"/>
                <a:gd name="T100" fmla="*/ 106 w 1960"/>
                <a:gd name="T101" fmla="*/ 2234 h 2756"/>
                <a:gd name="T102" fmla="*/ 48 w 1960"/>
                <a:gd name="T103" fmla="*/ 2097 h 2756"/>
                <a:gd name="T104" fmla="*/ 12 w 1960"/>
                <a:gd name="T105" fmla="*/ 1949 h 2756"/>
                <a:gd name="T106" fmla="*/ 0 w 1960"/>
                <a:gd name="T107" fmla="*/ 1792 h 2756"/>
                <a:gd name="T108" fmla="*/ 3 w 1960"/>
                <a:gd name="T109" fmla="*/ 850 h 2756"/>
                <a:gd name="T110" fmla="*/ 27 w 1960"/>
                <a:gd name="T111" fmla="*/ 700 h 2756"/>
                <a:gd name="T112" fmla="*/ 72 w 1960"/>
                <a:gd name="T113" fmla="*/ 558 h 2756"/>
                <a:gd name="T114" fmla="*/ 140 w 1960"/>
                <a:gd name="T115" fmla="*/ 427 h 2756"/>
                <a:gd name="T116" fmla="*/ 224 w 1960"/>
                <a:gd name="T117" fmla="*/ 309 h 2756"/>
                <a:gd name="T118" fmla="*/ 326 w 1960"/>
                <a:gd name="T119" fmla="*/ 205 h 2756"/>
                <a:gd name="T120" fmla="*/ 441 w 1960"/>
                <a:gd name="T121" fmla="*/ 119 h 2756"/>
                <a:gd name="T122" fmla="*/ 569 w 1960"/>
                <a:gd name="T123" fmla="*/ 49 h 2756"/>
                <a:gd name="T124" fmla="*/ 707 w 1960"/>
                <a:gd name="T125" fmla="*/ 0 h 2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960" h="2756">
                  <a:moveTo>
                    <a:pt x="707" y="0"/>
                  </a:moveTo>
                  <a:lnTo>
                    <a:pt x="696" y="45"/>
                  </a:lnTo>
                  <a:lnTo>
                    <a:pt x="688" y="90"/>
                  </a:lnTo>
                  <a:lnTo>
                    <a:pt x="685" y="139"/>
                  </a:lnTo>
                  <a:lnTo>
                    <a:pt x="685" y="787"/>
                  </a:lnTo>
                  <a:lnTo>
                    <a:pt x="688" y="837"/>
                  </a:lnTo>
                  <a:lnTo>
                    <a:pt x="696" y="884"/>
                  </a:lnTo>
                  <a:lnTo>
                    <a:pt x="707" y="928"/>
                  </a:lnTo>
                  <a:lnTo>
                    <a:pt x="724" y="970"/>
                  </a:lnTo>
                  <a:lnTo>
                    <a:pt x="744" y="1009"/>
                  </a:lnTo>
                  <a:lnTo>
                    <a:pt x="767" y="1044"/>
                  </a:lnTo>
                  <a:lnTo>
                    <a:pt x="794" y="1076"/>
                  </a:lnTo>
                  <a:lnTo>
                    <a:pt x="823" y="1103"/>
                  </a:lnTo>
                  <a:lnTo>
                    <a:pt x="856" y="1126"/>
                  </a:lnTo>
                  <a:lnTo>
                    <a:pt x="890" y="1142"/>
                  </a:lnTo>
                  <a:lnTo>
                    <a:pt x="927" y="1154"/>
                  </a:lnTo>
                  <a:lnTo>
                    <a:pt x="926" y="1156"/>
                  </a:lnTo>
                  <a:lnTo>
                    <a:pt x="925" y="1158"/>
                  </a:lnTo>
                  <a:lnTo>
                    <a:pt x="925" y="1161"/>
                  </a:lnTo>
                  <a:lnTo>
                    <a:pt x="925" y="1683"/>
                  </a:lnTo>
                  <a:lnTo>
                    <a:pt x="928" y="1700"/>
                  </a:lnTo>
                  <a:lnTo>
                    <a:pt x="936" y="1715"/>
                  </a:lnTo>
                  <a:lnTo>
                    <a:pt x="947" y="1727"/>
                  </a:lnTo>
                  <a:lnTo>
                    <a:pt x="963" y="1735"/>
                  </a:lnTo>
                  <a:lnTo>
                    <a:pt x="979" y="1738"/>
                  </a:lnTo>
                  <a:lnTo>
                    <a:pt x="997" y="1735"/>
                  </a:lnTo>
                  <a:lnTo>
                    <a:pt x="1012" y="1728"/>
                  </a:lnTo>
                  <a:lnTo>
                    <a:pt x="1024" y="1715"/>
                  </a:lnTo>
                  <a:lnTo>
                    <a:pt x="1031" y="1700"/>
                  </a:lnTo>
                  <a:lnTo>
                    <a:pt x="1034" y="1683"/>
                  </a:lnTo>
                  <a:lnTo>
                    <a:pt x="1034" y="1161"/>
                  </a:lnTo>
                  <a:lnTo>
                    <a:pt x="1033" y="1158"/>
                  </a:lnTo>
                  <a:lnTo>
                    <a:pt x="1033" y="1156"/>
                  </a:lnTo>
                  <a:lnTo>
                    <a:pt x="1032" y="1154"/>
                  </a:lnTo>
                  <a:lnTo>
                    <a:pt x="1070" y="1142"/>
                  </a:lnTo>
                  <a:lnTo>
                    <a:pt x="1104" y="1126"/>
                  </a:lnTo>
                  <a:lnTo>
                    <a:pt x="1136" y="1103"/>
                  </a:lnTo>
                  <a:lnTo>
                    <a:pt x="1165" y="1076"/>
                  </a:lnTo>
                  <a:lnTo>
                    <a:pt x="1192" y="1044"/>
                  </a:lnTo>
                  <a:lnTo>
                    <a:pt x="1216" y="1009"/>
                  </a:lnTo>
                  <a:lnTo>
                    <a:pt x="1236" y="970"/>
                  </a:lnTo>
                  <a:lnTo>
                    <a:pt x="1253" y="928"/>
                  </a:lnTo>
                  <a:lnTo>
                    <a:pt x="1264" y="884"/>
                  </a:lnTo>
                  <a:lnTo>
                    <a:pt x="1271" y="837"/>
                  </a:lnTo>
                  <a:lnTo>
                    <a:pt x="1274" y="787"/>
                  </a:lnTo>
                  <a:lnTo>
                    <a:pt x="1274" y="139"/>
                  </a:lnTo>
                  <a:lnTo>
                    <a:pt x="1271" y="90"/>
                  </a:lnTo>
                  <a:lnTo>
                    <a:pt x="1264" y="45"/>
                  </a:lnTo>
                  <a:lnTo>
                    <a:pt x="1251" y="0"/>
                  </a:lnTo>
                  <a:lnTo>
                    <a:pt x="1322" y="22"/>
                  </a:lnTo>
                  <a:lnTo>
                    <a:pt x="1391" y="49"/>
                  </a:lnTo>
                  <a:lnTo>
                    <a:pt x="1456" y="82"/>
                  </a:lnTo>
                  <a:lnTo>
                    <a:pt x="1518" y="119"/>
                  </a:lnTo>
                  <a:lnTo>
                    <a:pt x="1578" y="160"/>
                  </a:lnTo>
                  <a:lnTo>
                    <a:pt x="1634" y="205"/>
                  </a:lnTo>
                  <a:lnTo>
                    <a:pt x="1687" y="256"/>
                  </a:lnTo>
                  <a:lnTo>
                    <a:pt x="1734" y="309"/>
                  </a:lnTo>
                  <a:lnTo>
                    <a:pt x="1779" y="367"/>
                  </a:lnTo>
                  <a:lnTo>
                    <a:pt x="1820" y="427"/>
                  </a:lnTo>
                  <a:lnTo>
                    <a:pt x="1855" y="492"/>
                  </a:lnTo>
                  <a:lnTo>
                    <a:pt x="1886" y="558"/>
                  </a:lnTo>
                  <a:lnTo>
                    <a:pt x="1912" y="628"/>
                  </a:lnTo>
                  <a:lnTo>
                    <a:pt x="1933" y="700"/>
                  </a:lnTo>
                  <a:lnTo>
                    <a:pt x="1947" y="774"/>
                  </a:lnTo>
                  <a:lnTo>
                    <a:pt x="1957" y="850"/>
                  </a:lnTo>
                  <a:lnTo>
                    <a:pt x="1960" y="927"/>
                  </a:lnTo>
                  <a:lnTo>
                    <a:pt x="1960" y="1792"/>
                  </a:lnTo>
                  <a:lnTo>
                    <a:pt x="1957" y="1872"/>
                  </a:lnTo>
                  <a:lnTo>
                    <a:pt x="1947" y="1949"/>
                  </a:lnTo>
                  <a:lnTo>
                    <a:pt x="1932" y="2024"/>
                  </a:lnTo>
                  <a:lnTo>
                    <a:pt x="1911" y="2097"/>
                  </a:lnTo>
                  <a:lnTo>
                    <a:pt x="1885" y="2166"/>
                  </a:lnTo>
                  <a:lnTo>
                    <a:pt x="1854" y="2234"/>
                  </a:lnTo>
                  <a:lnTo>
                    <a:pt x="1818" y="2300"/>
                  </a:lnTo>
                  <a:lnTo>
                    <a:pt x="1777" y="2361"/>
                  </a:lnTo>
                  <a:lnTo>
                    <a:pt x="1731" y="2419"/>
                  </a:lnTo>
                  <a:lnTo>
                    <a:pt x="1682" y="2473"/>
                  </a:lnTo>
                  <a:lnTo>
                    <a:pt x="1629" y="2524"/>
                  </a:lnTo>
                  <a:lnTo>
                    <a:pt x="1571" y="2569"/>
                  </a:lnTo>
                  <a:lnTo>
                    <a:pt x="1511" y="2611"/>
                  </a:lnTo>
                  <a:lnTo>
                    <a:pt x="1447" y="2648"/>
                  </a:lnTo>
                  <a:lnTo>
                    <a:pt x="1380" y="2680"/>
                  </a:lnTo>
                  <a:lnTo>
                    <a:pt x="1312" y="2706"/>
                  </a:lnTo>
                  <a:lnTo>
                    <a:pt x="1240" y="2727"/>
                  </a:lnTo>
                  <a:lnTo>
                    <a:pt x="1166" y="2743"/>
                  </a:lnTo>
                  <a:lnTo>
                    <a:pt x="1090" y="2753"/>
                  </a:lnTo>
                  <a:lnTo>
                    <a:pt x="1014" y="2756"/>
                  </a:lnTo>
                  <a:lnTo>
                    <a:pt x="946" y="2756"/>
                  </a:lnTo>
                  <a:lnTo>
                    <a:pt x="869" y="2753"/>
                  </a:lnTo>
                  <a:lnTo>
                    <a:pt x="793" y="2743"/>
                  </a:lnTo>
                  <a:lnTo>
                    <a:pt x="720" y="2727"/>
                  </a:lnTo>
                  <a:lnTo>
                    <a:pt x="648" y="2706"/>
                  </a:lnTo>
                  <a:lnTo>
                    <a:pt x="578" y="2680"/>
                  </a:lnTo>
                  <a:lnTo>
                    <a:pt x="512" y="2648"/>
                  </a:lnTo>
                  <a:lnTo>
                    <a:pt x="449" y="2611"/>
                  </a:lnTo>
                  <a:lnTo>
                    <a:pt x="388" y="2569"/>
                  </a:lnTo>
                  <a:lnTo>
                    <a:pt x="331" y="2524"/>
                  </a:lnTo>
                  <a:lnTo>
                    <a:pt x="277" y="2473"/>
                  </a:lnTo>
                  <a:lnTo>
                    <a:pt x="228" y="2419"/>
                  </a:lnTo>
                  <a:lnTo>
                    <a:pt x="183" y="2361"/>
                  </a:lnTo>
                  <a:lnTo>
                    <a:pt x="142" y="2300"/>
                  </a:lnTo>
                  <a:lnTo>
                    <a:pt x="106" y="2234"/>
                  </a:lnTo>
                  <a:lnTo>
                    <a:pt x="75" y="2166"/>
                  </a:lnTo>
                  <a:lnTo>
                    <a:pt x="48" y="2097"/>
                  </a:lnTo>
                  <a:lnTo>
                    <a:pt x="27" y="2024"/>
                  </a:lnTo>
                  <a:lnTo>
                    <a:pt x="12" y="1949"/>
                  </a:lnTo>
                  <a:lnTo>
                    <a:pt x="3" y="1872"/>
                  </a:lnTo>
                  <a:lnTo>
                    <a:pt x="0" y="1792"/>
                  </a:lnTo>
                  <a:lnTo>
                    <a:pt x="0" y="927"/>
                  </a:lnTo>
                  <a:lnTo>
                    <a:pt x="3" y="850"/>
                  </a:lnTo>
                  <a:lnTo>
                    <a:pt x="11" y="774"/>
                  </a:lnTo>
                  <a:lnTo>
                    <a:pt x="27" y="700"/>
                  </a:lnTo>
                  <a:lnTo>
                    <a:pt x="48" y="628"/>
                  </a:lnTo>
                  <a:lnTo>
                    <a:pt x="72" y="558"/>
                  </a:lnTo>
                  <a:lnTo>
                    <a:pt x="104" y="492"/>
                  </a:lnTo>
                  <a:lnTo>
                    <a:pt x="140" y="427"/>
                  </a:lnTo>
                  <a:lnTo>
                    <a:pt x="179" y="367"/>
                  </a:lnTo>
                  <a:lnTo>
                    <a:pt x="224" y="309"/>
                  </a:lnTo>
                  <a:lnTo>
                    <a:pt x="273" y="256"/>
                  </a:lnTo>
                  <a:lnTo>
                    <a:pt x="326" y="205"/>
                  </a:lnTo>
                  <a:lnTo>
                    <a:pt x="382" y="160"/>
                  </a:lnTo>
                  <a:lnTo>
                    <a:pt x="441" y="119"/>
                  </a:lnTo>
                  <a:lnTo>
                    <a:pt x="504" y="82"/>
                  </a:lnTo>
                  <a:lnTo>
                    <a:pt x="569" y="49"/>
                  </a:lnTo>
                  <a:lnTo>
                    <a:pt x="638" y="22"/>
                  </a:lnTo>
                  <a:lnTo>
                    <a:pt x="70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nvGrpSpPr>
          <p:cNvPr id="35" name="Group 24">
            <a:extLst>
              <a:ext uri="{FF2B5EF4-FFF2-40B4-BE49-F238E27FC236}">
                <a16:creationId xmlns:a16="http://schemas.microsoft.com/office/drawing/2014/main" id="{0597378C-0A64-49FB-8497-33DD1B057E1D}"/>
              </a:ext>
            </a:extLst>
          </p:cNvPr>
          <p:cNvGrpSpPr>
            <a:grpSpLocks noChangeAspect="1"/>
          </p:cNvGrpSpPr>
          <p:nvPr/>
        </p:nvGrpSpPr>
        <p:grpSpPr bwMode="auto">
          <a:xfrm>
            <a:off x="9806268" y="2822349"/>
            <a:ext cx="431800" cy="433387"/>
            <a:chOff x="6350" y="1467"/>
            <a:chExt cx="272" cy="273"/>
          </a:xfrm>
          <a:solidFill>
            <a:schemeClr val="bg1"/>
          </a:solidFill>
        </p:grpSpPr>
        <p:sp>
          <p:nvSpPr>
            <p:cNvPr id="36" name="Freeform 26">
              <a:extLst>
                <a:ext uri="{FF2B5EF4-FFF2-40B4-BE49-F238E27FC236}">
                  <a16:creationId xmlns:a16="http://schemas.microsoft.com/office/drawing/2014/main" id="{6CFE00F5-99FC-430B-AF0C-3BECF9FEBBAF}"/>
                </a:ext>
              </a:extLst>
            </p:cNvPr>
            <p:cNvSpPr>
              <a:spLocks/>
            </p:cNvSpPr>
            <p:nvPr/>
          </p:nvSpPr>
          <p:spPr bwMode="auto">
            <a:xfrm>
              <a:off x="6350" y="1467"/>
              <a:ext cx="272" cy="273"/>
            </a:xfrm>
            <a:custGeom>
              <a:avLst/>
              <a:gdLst>
                <a:gd name="T0" fmla="*/ 379 w 3536"/>
                <a:gd name="T1" fmla="*/ 13 h 3549"/>
                <a:gd name="T2" fmla="*/ 489 w 3536"/>
                <a:gd name="T3" fmla="*/ 72 h 3549"/>
                <a:gd name="T4" fmla="*/ 563 w 3536"/>
                <a:gd name="T5" fmla="*/ 171 h 3549"/>
                <a:gd name="T6" fmla="*/ 589 w 3536"/>
                <a:gd name="T7" fmla="*/ 296 h 3549"/>
                <a:gd name="T8" fmla="*/ 618 w 3536"/>
                <a:gd name="T9" fmla="*/ 555 h 3549"/>
                <a:gd name="T10" fmla="*/ 699 w 3536"/>
                <a:gd name="T11" fmla="*/ 794 h 3549"/>
                <a:gd name="T12" fmla="*/ 827 w 3536"/>
                <a:gd name="T13" fmla="*/ 1008 h 3549"/>
                <a:gd name="T14" fmla="*/ 995 w 3536"/>
                <a:gd name="T15" fmla="*/ 1188 h 3549"/>
                <a:gd name="T16" fmla="*/ 1198 w 3536"/>
                <a:gd name="T17" fmla="*/ 1331 h 3549"/>
                <a:gd name="T18" fmla="*/ 1428 w 3536"/>
                <a:gd name="T19" fmla="*/ 1428 h 3549"/>
                <a:gd name="T20" fmla="*/ 1680 w 3536"/>
                <a:gd name="T21" fmla="*/ 1476 h 3549"/>
                <a:gd name="T22" fmla="*/ 1981 w 3536"/>
                <a:gd name="T23" fmla="*/ 1492 h 3549"/>
                <a:gd name="T24" fmla="*/ 2287 w 3536"/>
                <a:gd name="T25" fmla="*/ 1557 h 3549"/>
                <a:gd name="T26" fmla="*/ 2571 w 3536"/>
                <a:gd name="T27" fmla="*/ 1672 h 3549"/>
                <a:gd name="T28" fmla="*/ 2828 w 3536"/>
                <a:gd name="T29" fmla="*/ 1834 h 3549"/>
                <a:gd name="T30" fmla="*/ 3053 w 3536"/>
                <a:gd name="T31" fmla="*/ 2035 h 3549"/>
                <a:gd name="T32" fmla="*/ 3240 w 3536"/>
                <a:gd name="T33" fmla="*/ 2272 h 3549"/>
                <a:gd name="T34" fmla="*/ 3387 w 3536"/>
                <a:gd name="T35" fmla="*/ 2540 h 3549"/>
                <a:gd name="T36" fmla="*/ 3486 w 3536"/>
                <a:gd name="T37" fmla="*/ 2833 h 3549"/>
                <a:gd name="T38" fmla="*/ 3533 w 3536"/>
                <a:gd name="T39" fmla="*/ 3146 h 3549"/>
                <a:gd name="T40" fmla="*/ 3523 w 3536"/>
                <a:gd name="T41" fmla="*/ 3338 h 3549"/>
                <a:gd name="T42" fmla="*/ 3464 w 3536"/>
                <a:gd name="T43" fmla="*/ 3447 h 3549"/>
                <a:gd name="T44" fmla="*/ 3366 w 3536"/>
                <a:gd name="T45" fmla="*/ 3521 h 3549"/>
                <a:gd name="T46" fmla="*/ 3241 w 3536"/>
                <a:gd name="T47" fmla="*/ 3549 h 3549"/>
                <a:gd name="T48" fmla="*/ 3117 w 3536"/>
                <a:gd name="T49" fmla="*/ 3521 h 3549"/>
                <a:gd name="T50" fmla="*/ 3018 w 3536"/>
                <a:gd name="T51" fmla="*/ 3447 h 3549"/>
                <a:gd name="T52" fmla="*/ 2960 w 3536"/>
                <a:gd name="T53" fmla="*/ 3338 h 3549"/>
                <a:gd name="T54" fmla="*/ 2943 w 3536"/>
                <a:gd name="T55" fmla="*/ 3165 h 3549"/>
                <a:gd name="T56" fmla="*/ 2896 w 3536"/>
                <a:gd name="T57" fmla="*/ 2912 h 3549"/>
                <a:gd name="T58" fmla="*/ 2799 w 3536"/>
                <a:gd name="T59" fmla="*/ 2681 h 3549"/>
                <a:gd name="T60" fmla="*/ 2657 w 3536"/>
                <a:gd name="T61" fmla="*/ 2478 h 3549"/>
                <a:gd name="T62" fmla="*/ 2477 w 3536"/>
                <a:gd name="T63" fmla="*/ 2309 h 3549"/>
                <a:gd name="T64" fmla="*/ 2264 w 3536"/>
                <a:gd name="T65" fmla="*/ 2180 h 3549"/>
                <a:gd name="T66" fmla="*/ 2026 w 3536"/>
                <a:gd name="T67" fmla="*/ 2098 h 3549"/>
                <a:gd name="T68" fmla="*/ 1768 w 3536"/>
                <a:gd name="T69" fmla="*/ 2070 h 3549"/>
                <a:gd name="T70" fmla="*/ 1451 w 3536"/>
                <a:gd name="T71" fmla="*/ 2041 h 3549"/>
                <a:gd name="T72" fmla="*/ 1152 w 3536"/>
                <a:gd name="T73" fmla="*/ 1959 h 3549"/>
                <a:gd name="T74" fmla="*/ 876 w 3536"/>
                <a:gd name="T75" fmla="*/ 1827 h 3549"/>
                <a:gd name="T76" fmla="*/ 630 w 3536"/>
                <a:gd name="T77" fmla="*/ 1652 h 3549"/>
                <a:gd name="T78" fmla="*/ 417 w 3536"/>
                <a:gd name="T79" fmla="*/ 1438 h 3549"/>
                <a:gd name="T80" fmla="*/ 242 w 3536"/>
                <a:gd name="T81" fmla="*/ 1191 h 3549"/>
                <a:gd name="T82" fmla="*/ 110 w 3536"/>
                <a:gd name="T83" fmla="*/ 914 h 3549"/>
                <a:gd name="T84" fmla="*/ 29 w 3536"/>
                <a:gd name="T85" fmla="*/ 614 h 3549"/>
                <a:gd name="T86" fmla="*/ 0 w 3536"/>
                <a:gd name="T87" fmla="*/ 296 h 3549"/>
                <a:gd name="T88" fmla="*/ 28 w 3536"/>
                <a:gd name="T89" fmla="*/ 171 h 3549"/>
                <a:gd name="T90" fmla="*/ 102 w 3536"/>
                <a:gd name="T91" fmla="*/ 72 h 3549"/>
                <a:gd name="T92" fmla="*/ 210 w 3536"/>
                <a:gd name="T93" fmla="*/ 13 h 35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536" h="3549">
                  <a:moveTo>
                    <a:pt x="295" y="0"/>
                  </a:moveTo>
                  <a:lnTo>
                    <a:pt x="339" y="3"/>
                  </a:lnTo>
                  <a:lnTo>
                    <a:pt x="379" y="13"/>
                  </a:lnTo>
                  <a:lnTo>
                    <a:pt x="419" y="28"/>
                  </a:lnTo>
                  <a:lnTo>
                    <a:pt x="455" y="47"/>
                  </a:lnTo>
                  <a:lnTo>
                    <a:pt x="489" y="72"/>
                  </a:lnTo>
                  <a:lnTo>
                    <a:pt x="518" y="102"/>
                  </a:lnTo>
                  <a:lnTo>
                    <a:pt x="542" y="134"/>
                  </a:lnTo>
                  <a:lnTo>
                    <a:pt x="563" y="171"/>
                  </a:lnTo>
                  <a:lnTo>
                    <a:pt x="576" y="211"/>
                  </a:lnTo>
                  <a:lnTo>
                    <a:pt x="586" y="252"/>
                  </a:lnTo>
                  <a:lnTo>
                    <a:pt x="589" y="296"/>
                  </a:lnTo>
                  <a:lnTo>
                    <a:pt x="593" y="384"/>
                  </a:lnTo>
                  <a:lnTo>
                    <a:pt x="602" y="470"/>
                  </a:lnTo>
                  <a:lnTo>
                    <a:pt x="618" y="555"/>
                  </a:lnTo>
                  <a:lnTo>
                    <a:pt x="640" y="637"/>
                  </a:lnTo>
                  <a:lnTo>
                    <a:pt x="666" y="717"/>
                  </a:lnTo>
                  <a:lnTo>
                    <a:pt x="699" y="794"/>
                  </a:lnTo>
                  <a:lnTo>
                    <a:pt x="737" y="868"/>
                  </a:lnTo>
                  <a:lnTo>
                    <a:pt x="780" y="940"/>
                  </a:lnTo>
                  <a:lnTo>
                    <a:pt x="827" y="1008"/>
                  </a:lnTo>
                  <a:lnTo>
                    <a:pt x="879" y="1071"/>
                  </a:lnTo>
                  <a:lnTo>
                    <a:pt x="935" y="1132"/>
                  </a:lnTo>
                  <a:lnTo>
                    <a:pt x="995" y="1188"/>
                  </a:lnTo>
                  <a:lnTo>
                    <a:pt x="1059" y="1240"/>
                  </a:lnTo>
                  <a:lnTo>
                    <a:pt x="1127" y="1288"/>
                  </a:lnTo>
                  <a:lnTo>
                    <a:pt x="1198" y="1331"/>
                  </a:lnTo>
                  <a:lnTo>
                    <a:pt x="1272" y="1369"/>
                  </a:lnTo>
                  <a:lnTo>
                    <a:pt x="1348" y="1401"/>
                  </a:lnTo>
                  <a:lnTo>
                    <a:pt x="1428" y="1428"/>
                  </a:lnTo>
                  <a:lnTo>
                    <a:pt x="1510" y="1451"/>
                  </a:lnTo>
                  <a:lnTo>
                    <a:pt x="1594" y="1466"/>
                  </a:lnTo>
                  <a:lnTo>
                    <a:pt x="1680" y="1476"/>
                  </a:lnTo>
                  <a:lnTo>
                    <a:pt x="1768" y="1479"/>
                  </a:lnTo>
                  <a:lnTo>
                    <a:pt x="1875" y="1482"/>
                  </a:lnTo>
                  <a:lnTo>
                    <a:pt x="1981" y="1492"/>
                  </a:lnTo>
                  <a:lnTo>
                    <a:pt x="2085" y="1508"/>
                  </a:lnTo>
                  <a:lnTo>
                    <a:pt x="2187" y="1529"/>
                  </a:lnTo>
                  <a:lnTo>
                    <a:pt x="2287" y="1557"/>
                  </a:lnTo>
                  <a:lnTo>
                    <a:pt x="2384" y="1590"/>
                  </a:lnTo>
                  <a:lnTo>
                    <a:pt x="2478" y="1628"/>
                  </a:lnTo>
                  <a:lnTo>
                    <a:pt x="2571" y="1672"/>
                  </a:lnTo>
                  <a:lnTo>
                    <a:pt x="2660" y="1722"/>
                  </a:lnTo>
                  <a:lnTo>
                    <a:pt x="2745" y="1776"/>
                  </a:lnTo>
                  <a:lnTo>
                    <a:pt x="2828" y="1834"/>
                  </a:lnTo>
                  <a:lnTo>
                    <a:pt x="2906" y="1897"/>
                  </a:lnTo>
                  <a:lnTo>
                    <a:pt x="2981" y="1964"/>
                  </a:lnTo>
                  <a:lnTo>
                    <a:pt x="3053" y="2035"/>
                  </a:lnTo>
                  <a:lnTo>
                    <a:pt x="3119" y="2111"/>
                  </a:lnTo>
                  <a:lnTo>
                    <a:pt x="3182" y="2190"/>
                  </a:lnTo>
                  <a:lnTo>
                    <a:pt x="3240" y="2272"/>
                  </a:lnTo>
                  <a:lnTo>
                    <a:pt x="3294" y="2358"/>
                  </a:lnTo>
                  <a:lnTo>
                    <a:pt x="3343" y="2448"/>
                  </a:lnTo>
                  <a:lnTo>
                    <a:pt x="3387" y="2540"/>
                  </a:lnTo>
                  <a:lnTo>
                    <a:pt x="3426" y="2635"/>
                  </a:lnTo>
                  <a:lnTo>
                    <a:pt x="3458" y="2733"/>
                  </a:lnTo>
                  <a:lnTo>
                    <a:pt x="3486" y="2833"/>
                  </a:lnTo>
                  <a:lnTo>
                    <a:pt x="3507" y="2935"/>
                  </a:lnTo>
                  <a:lnTo>
                    <a:pt x="3523" y="3039"/>
                  </a:lnTo>
                  <a:lnTo>
                    <a:pt x="3533" y="3146"/>
                  </a:lnTo>
                  <a:lnTo>
                    <a:pt x="3536" y="3253"/>
                  </a:lnTo>
                  <a:lnTo>
                    <a:pt x="3533" y="3297"/>
                  </a:lnTo>
                  <a:lnTo>
                    <a:pt x="3523" y="3338"/>
                  </a:lnTo>
                  <a:lnTo>
                    <a:pt x="3508" y="3378"/>
                  </a:lnTo>
                  <a:lnTo>
                    <a:pt x="3489" y="3415"/>
                  </a:lnTo>
                  <a:lnTo>
                    <a:pt x="3464" y="3447"/>
                  </a:lnTo>
                  <a:lnTo>
                    <a:pt x="3434" y="3477"/>
                  </a:lnTo>
                  <a:lnTo>
                    <a:pt x="3402" y="3502"/>
                  </a:lnTo>
                  <a:lnTo>
                    <a:pt x="3366" y="3521"/>
                  </a:lnTo>
                  <a:lnTo>
                    <a:pt x="3326" y="3536"/>
                  </a:lnTo>
                  <a:lnTo>
                    <a:pt x="3285" y="3546"/>
                  </a:lnTo>
                  <a:lnTo>
                    <a:pt x="3241" y="3549"/>
                  </a:lnTo>
                  <a:lnTo>
                    <a:pt x="3197" y="3546"/>
                  </a:lnTo>
                  <a:lnTo>
                    <a:pt x="3157" y="3536"/>
                  </a:lnTo>
                  <a:lnTo>
                    <a:pt x="3117" y="3521"/>
                  </a:lnTo>
                  <a:lnTo>
                    <a:pt x="3081" y="3502"/>
                  </a:lnTo>
                  <a:lnTo>
                    <a:pt x="3047" y="3477"/>
                  </a:lnTo>
                  <a:lnTo>
                    <a:pt x="3018" y="3447"/>
                  </a:lnTo>
                  <a:lnTo>
                    <a:pt x="2994" y="3415"/>
                  </a:lnTo>
                  <a:lnTo>
                    <a:pt x="2973" y="3378"/>
                  </a:lnTo>
                  <a:lnTo>
                    <a:pt x="2960" y="3338"/>
                  </a:lnTo>
                  <a:lnTo>
                    <a:pt x="2950" y="3297"/>
                  </a:lnTo>
                  <a:lnTo>
                    <a:pt x="2947" y="3253"/>
                  </a:lnTo>
                  <a:lnTo>
                    <a:pt x="2943" y="3165"/>
                  </a:lnTo>
                  <a:lnTo>
                    <a:pt x="2934" y="3079"/>
                  </a:lnTo>
                  <a:lnTo>
                    <a:pt x="2918" y="2994"/>
                  </a:lnTo>
                  <a:lnTo>
                    <a:pt x="2896" y="2912"/>
                  </a:lnTo>
                  <a:lnTo>
                    <a:pt x="2870" y="2832"/>
                  </a:lnTo>
                  <a:lnTo>
                    <a:pt x="2837" y="2755"/>
                  </a:lnTo>
                  <a:lnTo>
                    <a:pt x="2799" y="2681"/>
                  </a:lnTo>
                  <a:lnTo>
                    <a:pt x="2756" y="2609"/>
                  </a:lnTo>
                  <a:lnTo>
                    <a:pt x="2709" y="2541"/>
                  </a:lnTo>
                  <a:lnTo>
                    <a:pt x="2657" y="2478"/>
                  </a:lnTo>
                  <a:lnTo>
                    <a:pt x="2601" y="2417"/>
                  </a:lnTo>
                  <a:lnTo>
                    <a:pt x="2541" y="2361"/>
                  </a:lnTo>
                  <a:lnTo>
                    <a:pt x="2477" y="2309"/>
                  </a:lnTo>
                  <a:lnTo>
                    <a:pt x="2409" y="2261"/>
                  </a:lnTo>
                  <a:lnTo>
                    <a:pt x="2338" y="2218"/>
                  </a:lnTo>
                  <a:lnTo>
                    <a:pt x="2264" y="2180"/>
                  </a:lnTo>
                  <a:lnTo>
                    <a:pt x="2188" y="2148"/>
                  </a:lnTo>
                  <a:lnTo>
                    <a:pt x="2108" y="2121"/>
                  </a:lnTo>
                  <a:lnTo>
                    <a:pt x="2026" y="2098"/>
                  </a:lnTo>
                  <a:lnTo>
                    <a:pt x="1942" y="2083"/>
                  </a:lnTo>
                  <a:lnTo>
                    <a:pt x="1856" y="2073"/>
                  </a:lnTo>
                  <a:lnTo>
                    <a:pt x="1768" y="2070"/>
                  </a:lnTo>
                  <a:lnTo>
                    <a:pt x="1661" y="2067"/>
                  </a:lnTo>
                  <a:lnTo>
                    <a:pt x="1555" y="2057"/>
                  </a:lnTo>
                  <a:lnTo>
                    <a:pt x="1451" y="2041"/>
                  </a:lnTo>
                  <a:lnTo>
                    <a:pt x="1349" y="2020"/>
                  </a:lnTo>
                  <a:lnTo>
                    <a:pt x="1249" y="1992"/>
                  </a:lnTo>
                  <a:lnTo>
                    <a:pt x="1152" y="1959"/>
                  </a:lnTo>
                  <a:lnTo>
                    <a:pt x="1058" y="1921"/>
                  </a:lnTo>
                  <a:lnTo>
                    <a:pt x="965" y="1877"/>
                  </a:lnTo>
                  <a:lnTo>
                    <a:pt x="876" y="1827"/>
                  </a:lnTo>
                  <a:lnTo>
                    <a:pt x="791" y="1773"/>
                  </a:lnTo>
                  <a:lnTo>
                    <a:pt x="708" y="1715"/>
                  </a:lnTo>
                  <a:lnTo>
                    <a:pt x="630" y="1652"/>
                  </a:lnTo>
                  <a:lnTo>
                    <a:pt x="555" y="1585"/>
                  </a:lnTo>
                  <a:lnTo>
                    <a:pt x="483" y="1514"/>
                  </a:lnTo>
                  <a:lnTo>
                    <a:pt x="417" y="1438"/>
                  </a:lnTo>
                  <a:lnTo>
                    <a:pt x="354" y="1359"/>
                  </a:lnTo>
                  <a:lnTo>
                    <a:pt x="296" y="1277"/>
                  </a:lnTo>
                  <a:lnTo>
                    <a:pt x="242" y="1191"/>
                  </a:lnTo>
                  <a:lnTo>
                    <a:pt x="193" y="1101"/>
                  </a:lnTo>
                  <a:lnTo>
                    <a:pt x="149" y="1009"/>
                  </a:lnTo>
                  <a:lnTo>
                    <a:pt x="110" y="914"/>
                  </a:lnTo>
                  <a:lnTo>
                    <a:pt x="78" y="816"/>
                  </a:lnTo>
                  <a:lnTo>
                    <a:pt x="50" y="716"/>
                  </a:lnTo>
                  <a:lnTo>
                    <a:pt x="29" y="614"/>
                  </a:lnTo>
                  <a:lnTo>
                    <a:pt x="13" y="510"/>
                  </a:lnTo>
                  <a:lnTo>
                    <a:pt x="3" y="403"/>
                  </a:lnTo>
                  <a:lnTo>
                    <a:pt x="0" y="296"/>
                  </a:lnTo>
                  <a:lnTo>
                    <a:pt x="3" y="252"/>
                  </a:lnTo>
                  <a:lnTo>
                    <a:pt x="13" y="211"/>
                  </a:lnTo>
                  <a:lnTo>
                    <a:pt x="28" y="171"/>
                  </a:lnTo>
                  <a:lnTo>
                    <a:pt x="47" y="134"/>
                  </a:lnTo>
                  <a:lnTo>
                    <a:pt x="72" y="102"/>
                  </a:lnTo>
                  <a:lnTo>
                    <a:pt x="102" y="72"/>
                  </a:lnTo>
                  <a:lnTo>
                    <a:pt x="134" y="47"/>
                  </a:lnTo>
                  <a:lnTo>
                    <a:pt x="170" y="28"/>
                  </a:lnTo>
                  <a:lnTo>
                    <a:pt x="210" y="13"/>
                  </a:lnTo>
                  <a:lnTo>
                    <a:pt x="251" y="3"/>
                  </a:lnTo>
                  <a:lnTo>
                    <a:pt x="29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7" name="Freeform 27">
              <a:extLst>
                <a:ext uri="{FF2B5EF4-FFF2-40B4-BE49-F238E27FC236}">
                  <a16:creationId xmlns:a16="http://schemas.microsoft.com/office/drawing/2014/main" id="{F2F1F8D6-D908-4598-8E6F-52CA60AD7C77}"/>
                </a:ext>
              </a:extLst>
            </p:cNvPr>
            <p:cNvSpPr>
              <a:spLocks/>
            </p:cNvSpPr>
            <p:nvPr/>
          </p:nvSpPr>
          <p:spPr bwMode="auto">
            <a:xfrm>
              <a:off x="6350" y="1613"/>
              <a:ext cx="211" cy="127"/>
            </a:xfrm>
            <a:custGeom>
              <a:avLst/>
              <a:gdLst>
                <a:gd name="T0" fmla="*/ 709 w 2746"/>
                <a:gd name="T1" fmla="*/ 55 h 1650"/>
                <a:gd name="T2" fmla="*/ 879 w 2746"/>
                <a:gd name="T3" fmla="*/ 152 h 1650"/>
                <a:gd name="T4" fmla="*/ 1058 w 2746"/>
                <a:gd name="T5" fmla="*/ 233 h 1650"/>
                <a:gd name="T6" fmla="*/ 1245 w 2746"/>
                <a:gd name="T7" fmla="*/ 295 h 1650"/>
                <a:gd name="T8" fmla="*/ 1112 w 2746"/>
                <a:gd name="T9" fmla="*/ 373 h 1650"/>
                <a:gd name="T10" fmla="*/ 990 w 2746"/>
                <a:gd name="T11" fmla="*/ 468 h 1650"/>
                <a:gd name="T12" fmla="*/ 882 w 2746"/>
                <a:gd name="T13" fmla="*/ 578 h 1650"/>
                <a:gd name="T14" fmla="*/ 2419 w 2746"/>
                <a:gd name="T15" fmla="*/ 622 h 1650"/>
                <a:gd name="T16" fmla="*/ 2516 w 2746"/>
                <a:gd name="T17" fmla="*/ 721 h 1650"/>
                <a:gd name="T18" fmla="*/ 744 w 2746"/>
                <a:gd name="T19" fmla="*/ 776 h 1650"/>
                <a:gd name="T20" fmla="*/ 681 w 2746"/>
                <a:gd name="T21" fmla="*/ 905 h 1650"/>
                <a:gd name="T22" fmla="*/ 634 w 2746"/>
                <a:gd name="T23" fmla="*/ 1041 h 1650"/>
                <a:gd name="T24" fmla="*/ 2717 w 2746"/>
                <a:gd name="T25" fmla="*/ 1112 h 1650"/>
                <a:gd name="T26" fmla="*/ 2740 w 2746"/>
                <a:gd name="T27" fmla="*/ 1242 h 1650"/>
                <a:gd name="T28" fmla="*/ 593 w 2746"/>
                <a:gd name="T29" fmla="*/ 1309 h 1650"/>
                <a:gd name="T30" fmla="*/ 589 w 2746"/>
                <a:gd name="T31" fmla="*/ 1354 h 1650"/>
                <a:gd name="T32" fmla="*/ 576 w 2746"/>
                <a:gd name="T33" fmla="*/ 1439 h 1650"/>
                <a:gd name="T34" fmla="*/ 542 w 2746"/>
                <a:gd name="T35" fmla="*/ 1516 h 1650"/>
                <a:gd name="T36" fmla="*/ 489 w 2746"/>
                <a:gd name="T37" fmla="*/ 1578 h 1650"/>
                <a:gd name="T38" fmla="*/ 419 w 2746"/>
                <a:gd name="T39" fmla="*/ 1622 h 1650"/>
                <a:gd name="T40" fmla="*/ 339 w 2746"/>
                <a:gd name="T41" fmla="*/ 1647 h 1650"/>
                <a:gd name="T42" fmla="*/ 251 w 2746"/>
                <a:gd name="T43" fmla="*/ 1647 h 1650"/>
                <a:gd name="T44" fmla="*/ 170 w 2746"/>
                <a:gd name="T45" fmla="*/ 1622 h 1650"/>
                <a:gd name="T46" fmla="*/ 102 w 2746"/>
                <a:gd name="T47" fmla="*/ 1578 h 1650"/>
                <a:gd name="T48" fmla="*/ 47 w 2746"/>
                <a:gd name="T49" fmla="*/ 1516 h 1650"/>
                <a:gd name="T50" fmla="*/ 13 w 2746"/>
                <a:gd name="T51" fmla="*/ 1439 h 1650"/>
                <a:gd name="T52" fmla="*/ 0 w 2746"/>
                <a:gd name="T53" fmla="*/ 1354 h 1650"/>
                <a:gd name="T54" fmla="*/ 13 w 2746"/>
                <a:gd name="T55" fmla="*/ 1140 h 1650"/>
                <a:gd name="T56" fmla="*/ 50 w 2746"/>
                <a:gd name="T57" fmla="*/ 934 h 1650"/>
                <a:gd name="T58" fmla="*/ 110 w 2746"/>
                <a:gd name="T59" fmla="*/ 737 h 1650"/>
                <a:gd name="T60" fmla="*/ 193 w 2746"/>
                <a:gd name="T61" fmla="*/ 550 h 1650"/>
                <a:gd name="T62" fmla="*/ 295 w 2746"/>
                <a:gd name="T63" fmla="*/ 375 h 1650"/>
                <a:gd name="T64" fmla="*/ 416 w 2746"/>
                <a:gd name="T65" fmla="*/ 213 h 1650"/>
                <a:gd name="T66" fmla="*/ 554 w 2746"/>
                <a:gd name="T67" fmla="*/ 67 h 1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46" h="1650">
                  <a:moveTo>
                    <a:pt x="629" y="0"/>
                  </a:moveTo>
                  <a:lnTo>
                    <a:pt x="709" y="55"/>
                  </a:lnTo>
                  <a:lnTo>
                    <a:pt x="793" y="106"/>
                  </a:lnTo>
                  <a:lnTo>
                    <a:pt x="879" y="152"/>
                  </a:lnTo>
                  <a:lnTo>
                    <a:pt x="967" y="195"/>
                  </a:lnTo>
                  <a:lnTo>
                    <a:pt x="1058" y="233"/>
                  </a:lnTo>
                  <a:lnTo>
                    <a:pt x="1151" y="266"/>
                  </a:lnTo>
                  <a:lnTo>
                    <a:pt x="1245" y="295"/>
                  </a:lnTo>
                  <a:lnTo>
                    <a:pt x="1178" y="333"/>
                  </a:lnTo>
                  <a:lnTo>
                    <a:pt x="1112" y="373"/>
                  </a:lnTo>
                  <a:lnTo>
                    <a:pt x="1050" y="420"/>
                  </a:lnTo>
                  <a:lnTo>
                    <a:pt x="990" y="468"/>
                  </a:lnTo>
                  <a:lnTo>
                    <a:pt x="934" y="522"/>
                  </a:lnTo>
                  <a:lnTo>
                    <a:pt x="882" y="578"/>
                  </a:lnTo>
                  <a:lnTo>
                    <a:pt x="2367" y="578"/>
                  </a:lnTo>
                  <a:lnTo>
                    <a:pt x="2419" y="622"/>
                  </a:lnTo>
                  <a:lnTo>
                    <a:pt x="2470" y="670"/>
                  </a:lnTo>
                  <a:lnTo>
                    <a:pt x="2516" y="721"/>
                  </a:lnTo>
                  <a:lnTo>
                    <a:pt x="2559" y="776"/>
                  </a:lnTo>
                  <a:lnTo>
                    <a:pt x="744" y="776"/>
                  </a:lnTo>
                  <a:lnTo>
                    <a:pt x="710" y="839"/>
                  </a:lnTo>
                  <a:lnTo>
                    <a:pt x="681" y="905"/>
                  </a:lnTo>
                  <a:lnTo>
                    <a:pt x="656" y="971"/>
                  </a:lnTo>
                  <a:lnTo>
                    <a:pt x="634" y="1041"/>
                  </a:lnTo>
                  <a:lnTo>
                    <a:pt x="617" y="1112"/>
                  </a:lnTo>
                  <a:lnTo>
                    <a:pt x="2717" y="1112"/>
                  </a:lnTo>
                  <a:lnTo>
                    <a:pt x="2730" y="1177"/>
                  </a:lnTo>
                  <a:lnTo>
                    <a:pt x="2740" y="1242"/>
                  </a:lnTo>
                  <a:lnTo>
                    <a:pt x="2746" y="1309"/>
                  </a:lnTo>
                  <a:lnTo>
                    <a:pt x="593" y="1309"/>
                  </a:lnTo>
                  <a:lnTo>
                    <a:pt x="590" y="1332"/>
                  </a:lnTo>
                  <a:lnTo>
                    <a:pt x="589" y="1354"/>
                  </a:lnTo>
                  <a:lnTo>
                    <a:pt x="586" y="1398"/>
                  </a:lnTo>
                  <a:lnTo>
                    <a:pt x="576" y="1439"/>
                  </a:lnTo>
                  <a:lnTo>
                    <a:pt x="563" y="1479"/>
                  </a:lnTo>
                  <a:lnTo>
                    <a:pt x="542" y="1516"/>
                  </a:lnTo>
                  <a:lnTo>
                    <a:pt x="518" y="1548"/>
                  </a:lnTo>
                  <a:lnTo>
                    <a:pt x="489" y="1578"/>
                  </a:lnTo>
                  <a:lnTo>
                    <a:pt x="455" y="1603"/>
                  </a:lnTo>
                  <a:lnTo>
                    <a:pt x="419" y="1622"/>
                  </a:lnTo>
                  <a:lnTo>
                    <a:pt x="379" y="1637"/>
                  </a:lnTo>
                  <a:lnTo>
                    <a:pt x="339" y="1647"/>
                  </a:lnTo>
                  <a:lnTo>
                    <a:pt x="295" y="1650"/>
                  </a:lnTo>
                  <a:lnTo>
                    <a:pt x="251" y="1647"/>
                  </a:lnTo>
                  <a:lnTo>
                    <a:pt x="210" y="1637"/>
                  </a:lnTo>
                  <a:lnTo>
                    <a:pt x="170" y="1622"/>
                  </a:lnTo>
                  <a:lnTo>
                    <a:pt x="134" y="1603"/>
                  </a:lnTo>
                  <a:lnTo>
                    <a:pt x="102" y="1578"/>
                  </a:lnTo>
                  <a:lnTo>
                    <a:pt x="72" y="1548"/>
                  </a:lnTo>
                  <a:lnTo>
                    <a:pt x="47" y="1516"/>
                  </a:lnTo>
                  <a:lnTo>
                    <a:pt x="28" y="1479"/>
                  </a:lnTo>
                  <a:lnTo>
                    <a:pt x="13" y="1439"/>
                  </a:lnTo>
                  <a:lnTo>
                    <a:pt x="3" y="1398"/>
                  </a:lnTo>
                  <a:lnTo>
                    <a:pt x="0" y="1354"/>
                  </a:lnTo>
                  <a:lnTo>
                    <a:pt x="3" y="1247"/>
                  </a:lnTo>
                  <a:lnTo>
                    <a:pt x="13" y="1140"/>
                  </a:lnTo>
                  <a:lnTo>
                    <a:pt x="29" y="1036"/>
                  </a:lnTo>
                  <a:lnTo>
                    <a:pt x="50" y="934"/>
                  </a:lnTo>
                  <a:lnTo>
                    <a:pt x="78" y="834"/>
                  </a:lnTo>
                  <a:lnTo>
                    <a:pt x="110" y="737"/>
                  </a:lnTo>
                  <a:lnTo>
                    <a:pt x="149" y="642"/>
                  </a:lnTo>
                  <a:lnTo>
                    <a:pt x="193" y="550"/>
                  </a:lnTo>
                  <a:lnTo>
                    <a:pt x="241" y="461"/>
                  </a:lnTo>
                  <a:lnTo>
                    <a:pt x="295" y="375"/>
                  </a:lnTo>
                  <a:lnTo>
                    <a:pt x="354" y="293"/>
                  </a:lnTo>
                  <a:lnTo>
                    <a:pt x="416" y="213"/>
                  </a:lnTo>
                  <a:lnTo>
                    <a:pt x="483" y="138"/>
                  </a:lnTo>
                  <a:lnTo>
                    <a:pt x="554" y="67"/>
                  </a:lnTo>
                  <a:lnTo>
                    <a:pt x="62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8" name="Freeform 28">
              <a:extLst>
                <a:ext uri="{FF2B5EF4-FFF2-40B4-BE49-F238E27FC236}">
                  <a16:creationId xmlns:a16="http://schemas.microsoft.com/office/drawing/2014/main" id="{4E8B7447-337A-4811-8881-02B970D0CCE5}"/>
                </a:ext>
              </a:extLst>
            </p:cNvPr>
            <p:cNvSpPr>
              <a:spLocks/>
            </p:cNvSpPr>
            <p:nvPr/>
          </p:nvSpPr>
          <p:spPr bwMode="auto">
            <a:xfrm>
              <a:off x="6411" y="1467"/>
              <a:ext cx="211" cy="127"/>
            </a:xfrm>
            <a:custGeom>
              <a:avLst/>
              <a:gdLst>
                <a:gd name="T0" fmla="*/ 2494 w 2745"/>
                <a:gd name="T1" fmla="*/ 3 h 1650"/>
                <a:gd name="T2" fmla="*/ 2575 w 2745"/>
                <a:gd name="T3" fmla="*/ 28 h 1650"/>
                <a:gd name="T4" fmla="*/ 2643 w 2745"/>
                <a:gd name="T5" fmla="*/ 72 h 1650"/>
                <a:gd name="T6" fmla="*/ 2698 w 2745"/>
                <a:gd name="T7" fmla="*/ 134 h 1650"/>
                <a:gd name="T8" fmla="*/ 2732 w 2745"/>
                <a:gd name="T9" fmla="*/ 211 h 1650"/>
                <a:gd name="T10" fmla="*/ 2745 w 2745"/>
                <a:gd name="T11" fmla="*/ 296 h 1650"/>
                <a:gd name="T12" fmla="*/ 2732 w 2745"/>
                <a:gd name="T13" fmla="*/ 510 h 1650"/>
                <a:gd name="T14" fmla="*/ 2695 w 2745"/>
                <a:gd name="T15" fmla="*/ 716 h 1650"/>
                <a:gd name="T16" fmla="*/ 2635 w 2745"/>
                <a:gd name="T17" fmla="*/ 913 h 1650"/>
                <a:gd name="T18" fmla="*/ 2552 w 2745"/>
                <a:gd name="T19" fmla="*/ 1100 h 1650"/>
                <a:gd name="T20" fmla="*/ 2450 w 2745"/>
                <a:gd name="T21" fmla="*/ 1274 h 1650"/>
                <a:gd name="T22" fmla="*/ 2329 w 2745"/>
                <a:gd name="T23" fmla="*/ 1437 h 1650"/>
                <a:gd name="T24" fmla="*/ 2191 w 2745"/>
                <a:gd name="T25" fmla="*/ 1583 h 1650"/>
                <a:gd name="T26" fmla="*/ 2036 w 2745"/>
                <a:gd name="T27" fmla="*/ 1595 h 1650"/>
                <a:gd name="T28" fmla="*/ 1866 w 2745"/>
                <a:gd name="T29" fmla="*/ 1498 h 1650"/>
                <a:gd name="T30" fmla="*/ 1687 w 2745"/>
                <a:gd name="T31" fmla="*/ 1417 h 1650"/>
                <a:gd name="T32" fmla="*/ 1500 w 2745"/>
                <a:gd name="T33" fmla="*/ 1354 h 1650"/>
                <a:gd name="T34" fmla="*/ 1633 w 2745"/>
                <a:gd name="T35" fmla="*/ 1277 h 1650"/>
                <a:gd name="T36" fmla="*/ 1755 w 2745"/>
                <a:gd name="T37" fmla="*/ 1181 h 1650"/>
                <a:gd name="T38" fmla="*/ 1863 w 2745"/>
                <a:gd name="T39" fmla="*/ 1072 h 1650"/>
                <a:gd name="T40" fmla="*/ 326 w 2745"/>
                <a:gd name="T41" fmla="*/ 1028 h 1650"/>
                <a:gd name="T42" fmla="*/ 229 w 2745"/>
                <a:gd name="T43" fmla="*/ 929 h 1650"/>
                <a:gd name="T44" fmla="*/ 2001 w 2745"/>
                <a:gd name="T45" fmla="*/ 874 h 1650"/>
                <a:gd name="T46" fmla="*/ 2064 w 2745"/>
                <a:gd name="T47" fmla="*/ 745 h 1650"/>
                <a:gd name="T48" fmla="*/ 2111 w 2745"/>
                <a:gd name="T49" fmla="*/ 609 h 1650"/>
                <a:gd name="T50" fmla="*/ 28 w 2745"/>
                <a:gd name="T51" fmla="*/ 538 h 1650"/>
                <a:gd name="T52" fmla="*/ 5 w 2745"/>
                <a:gd name="T53" fmla="*/ 408 h 1650"/>
                <a:gd name="T54" fmla="*/ 2152 w 2745"/>
                <a:gd name="T55" fmla="*/ 341 h 1650"/>
                <a:gd name="T56" fmla="*/ 2156 w 2745"/>
                <a:gd name="T57" fmla="*/ 296 h 1650"/>
                <a:gd name="T58" fmla="*/ 2169 w 2745"/>
                <a:gd name="T59" fmla="*/ 211 h 1650"/>
                <a:gd name="T60" fmla="*/ 2203 w 2745"/>
                <a:gd name="T61" fmla="*/ 134 h 1650"/>
                <a:gd name="T62" fmla="*/ 2256 w 2745"/>
                <a:gd name="T63" fmla="*/ 72 h 1650"/>
                <a:gd name="T64" fmla="*/ 2326 w 2745"/>
                <a:gd name="T65" fmla="*/ 28 h 1650"/>
                <a:gd name="T66" fmla="*/ 2406 w 2745"/>
                <a:gd name="T67" fmla="*/ 3 h 1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45" h="1650">
                  <a:moveTo>
                    <a:pt x="2450" y="0"/>
                  </a:moveTo>
                  <a:lnTo>
                    <a:pt x="2494" y="3"/>
                  </a:lnTo>
                  <a:lnTo>
                    <a:pt x="2535" y="13"/>
                  </a:lnTo>
                  <a:lnTo>
                    <a:pt x="2575" y="28"/>
                  </a:lnTo>
                  <a:lnTo>
                    <a:pt x="2611" y="47"/>
                  </a:lnTo>
                  <a:lnTo>
                    <a:pt x="2643" y="72"/>
                  </a:lnTo>
                  <a:lnTo>
                    <a:pt x="2673" y="102"/>
                  </a:lnTo>
                  <a:lnTo>
                    <a:pt x="2698" y="134"/>
                  </a:lnTo>
                  <a:lnTo>
                    <a:pt x="2717" y="171"/>
                  </a:lnTo>
                  <a:lnTo>
                    <a:pt x="2732" y="211"/>
                  </a:lnTo>
                  <a:lnTo>
                    <a:pt x="2742" y="252"/>
                  </a:lnTo>
                  <a:lnTo>
                    <a:pt x="2745" y="296"/>
                  </a:lnTo>
                  <a:lnTo>
                    <a:pt x="2742" y="403"/>
                  </a:lnTo>
                  <a:lnTo>
                    <a:pt x="2732" y="510"/>
                  </a:lnTo>
                  <a:lnTo>
                    <a:pt x="2716" y="614"/>
                  </a:lnTo>
                  <a:lnTo>
                    <a:pt x="2695" y="716"/>
                  </a:lnTo>
                  <a:lnTo>
                    <a:pt x="2667" y="816"/>
                  </a:lnTo>
                  <a:lnTo>
                    <a:pt x="2635" y="913"/>
                  </a:lnTo>
                  <a:lnTo>
                    <a:pt x="2596" y="1008"/>
                  </a:lnTo>
                  <a:lnTo>
                    <a:pt x="2552" y="1100"/>
                  </a:lnTo>
                  <a:lnTo>
                    <a:pt x="2504" y="1189"/>
                  </a:lnTo>
                  <a:lnTo>
                    <a:pt x="2450" y="1274"/>
                  </a:lnTo>
                  <a:lnTo>
                    <a:pt x="2391" y="1357"/>
                  </a:lnTo>
                  <a:lnTo>
                    <a:pt x="2329" y="1437"/>
                  </a:lnTo>
                  <a:lnTo>
                    <a:pt x="2262" y="1511"/>
                  </a:lnTo>
                  <a:lnTo>
                    <a:pt x="2191" y="1583"/>
                  </a:lnTo>
                  <a:lnTo>
                    <a:pt x="2116" y="1650"/>
                  </a:lnTo>
                  <a:lnTo>
                    <a:pt x="2036" y="1595"/>
                  </a:lnTo>
                  <a:lnTo>
                    <a:pt x="1952" y="1544"/>
                  </a:lnTo>
                  <a:lnTo>
                    <a:pt x="1866" y="1498"/>
                  </a:lnTo>
                  <a:lnTo>
                    <a:pt x="1778" y="1455"/>
                  </a:lnTo>
                  <a:lnTo>
                    <a:pt x="1687" y="1417"/>
                  </a:lnTo>
                  <a:lnTo>
                    <a:pt x="1594" y="1383"/>
                  </a:lnTo>
                  <a:lnTo>
                    <a:pt x="1500" y="1354"/>
                  </a:lnTo>
                  <a:lnTo>
                    <a:pt x="1567" y="1317"/>
                  </a:lnTo>
                  <a:lnTo>
                    <a:pt x="1633" y="1277"/>
                  </a:lnTo>
                  <a:lnTo>
                    <a:pt x="1695" y="1230"/>
                  </a:lnTo>
                  <a:lnTo>
                    <a:pt x="1755" y="1181"/>
                  </a:lnTo>
                  <a:lnTo>
                    <a:pt x="1811" y="1128"/>
                  </a:lnTo>
                  <a:lnTo>
                    <a:pt x="1863" y="1072"/>
                  </a:lnTo>
                  <a:lnTo>
                    <a:pt x="378" y="1072"/>
                  </a:lnTo>
                  <a:lnTo>
                    <a:pt x="326" y="1028"/>
                  </a:lnTo>
                  <a:lnTo>
                    <a:pt x="275" y="980"/>
                  </a:lnTo>
                  <a:lnTo>
                    <a:pt x="229" y="929"/>
                  </a:lnTo>
                  <a:lnTo>
                    <a:pt x="186" y="874"/>
                  </a:lnTo>
                  <a:lnTo>
                    <a:pt x="2001" y="874"/>
                  </a:lnTo>
                  <a:lnTo>
                    <a:pt x="2035" y="811"/>
                  </a:lnTo>
                  <a:lnTo>
                    <a:pt x="2064" y="745"/>
                  </a:lnTo>
                  <a:lnTo>
                    <a:pt x="2089" y="679"/>
                  </a:lnTo>
                  <a:lnTo>
                    <a:pt x="2111" y="609"/>
                  </a:lnTo>
                  <a:lnTo>
                    <a:pt x="2128" y="538"/>
                  </a:lnTo>
                  <a:lnTo>
                    <a:pt x="28" y="538"/>
                  </a:lnTo>
                  <a:lnTo>
                    <a:pt x="15" y="473"/>
                  </a:lnTo>
                  <a:lnTo>
                    <a:pt x="5" y="408"/>
                  </a:lnTo>
                  <a:lnTo>
                    <a:pt x="0" y="341"/>
                  </a:lnTo>
                  <a:lnTo>
                    <a:pt x="2152" y="341"/>
                  </a:lnTo>
                  <a:lnTo>
                    <a:pt x="2155" y="318"/>
                  </a:lnTo>
                  <a:lnTo>
                    <a:pt x="2156" y="296"/>
                  </a:lnTo>
                  <a:lnTo>
                    <a:pt x="2159" y="252"/>
                  </a:lnTo>
                  <a:lnTo>
                    <a:pt x="2169" y="211"/>
                  </a:lnTo>
                  <a:lnTo>
                    <a:pt x="2182" y="171"/>
                  </a:lnTo>
                  <a:lnTo>
                    <a:pt x="2203" y="134"/>
                  </a:lnTo>
                  <a:lnTo>
                    <a:pt x="2227" y="102"/>
                  </a:lnTo>
                  <a:lnTo>
                    <a:pt x="2256" y="72"/>
                  </a:lnTo>
                  <a:lnTo>
                    <a:pt x="2290" y="47"/>
                  </a:lnTo>
                  <a:lnTo>
                    <a:pt x="2326" y="28"/>
                  </a:lnTo>
                  <a:lnTo>
                    <a:pt x="2366" y="13"/>
                  </a:lnTo>
                  <a:lnTo>
                    <a:pt x="2406" y="3"/>
                  </a:lnTo>
                  <a:lnTo>
                    <a:pt x="245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255430495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additive="base">
                                        <p:cTn id="12" dur="250" fill="hold"/>
                                        <p:tgtEl>
                                          <p:spTgt spid="16"/>
                                        </p:tgtEl>
                                        <p:attrNameLst>
                                          <p:attrName>ppt_x</p:attrName>
                                        </p:attrNameLst>
                                      </p:cBhvr>
                                      <p:tavLst>
                                        <p:tav tm="0">
                                          <p:val>
                                            <p:strVal val="#ppt_x"/>
                                          </p:val>
                                        </p:tav>
                                        <p:tav tm="100000">
                                          <p:val>
                                            <p:strVal val="#ppt_x"/>
                                          </p:val>
                                        </p:tav>
                                      </p:tavLst>
                                    </p:anim>
                                    <p:anim calcmode="lin" valueType="num">
                                      <p:cBhvr additive="base">
                                        <p:cTn id="13" dur="250" fill="hold"/>
                                        <p:tgtEl>
                                          <p:spTgt spid="16"/>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17"/>
                                        </p:tgtEl>
                                        <p:attrNameLst>
                                          <p:attrName>style.visibility</p:attrName>
                                        </p:attrNameLst>
                                      </p:cBhvr>
                                      <p:to>
                                        <p:strVal val="visible"/>
                                      </p:to>
                                    </p:set>
                                    <p:anim calcmode="lin" valueType="num">
                                      <p:cBhvr additive="base">
                                        <p:cTn id="16" dur="250" fill="hold"/>
                                        <p:tgtEl>
                                          <p:spTgt spid="17"/>
                                        </p:tgtEl>
                                        <p:attrNameLst>
                                          <p:attrName>ppt_x</p:attrName>
                                        </p:attrNameLst>
                                      </p:cBhvr>
                                      <p:tavLst>
                                        <p:tav tm="0">
                                          <p:val>
                                            <p:strVal val="#ppt_x"/>
                                          </p:val>
                                        </p:tav>
                                        <p:tav tm="100000">
                                          <p:val>
                                            <p:strVal val="#ppt_x"/>
                                          </p:val>
                                        </p:tav>
                                      </p:tavLst>
                                    </p:anim>
                                    <p:anim calcmode="lin" valueType="num">
                                      <p:cBhvr additive="base">
                                        <p:cTn id="17" dur="250" fill="hold"/>
                                        <p:tgtEl>
                                          <p:spTgt spid="17"/>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18"/>
                                        </p:tgtEl>
                                        <p:attrNameLst>
                                          <p:attrName>style.visibility</p:attrName>
                                        </p:attrNameLst>
                                      </p:cBhvr>
                                      <p:to>
                                        <p:strVal val="visible"/>
                                      </p:to>
                                    </p:set>
                                    <p:anim calcmode="lin" valueType="num">
                                      <p:cBhvr additive="base">
                                        <p:cTn id="20" dur="250" fill="hold"/>
                                        <p:tgtEl>
                                          <p:spTgt spid="18"/>
                                        </p:tgtEl>
                                        <p:attrNameLst>
                                          <p:attrName>ppt_x</p:attrName>
                                        </p:attrNameLst>
                                      </p:cBhvr>
                                      <p:tavLst>
                                        <p:tav tm="0">
                                          <p:val>
                                            <p:strVal val="#ppt_x"/>
                                          </p:val>
                                        </p:tav>
                                        <p:tav tm="100000">
                                          <p:val>
                                            <p:strVal val="#ppt_x"/>
                                          </p:val>
                                        </p:tav>
                                      </p:tavLst>
                                    </p:anim>
                                    <p:anim calcmode="lin" valueType="num">
                                      <p:cBhvr additive="base">
                                        <p:cTn id="21" dur="250" fill="hold"/>
                                        <p:tgtEl>
                                          <p:spTgt spid="18"/>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19"/>
                                        </p:tgtEl>
                                        <p:attrNameLst>
                                          <p:attrName>style.visibility</p:attrName>
                                        </p:attrNameLst>
                                      </p:cBhvr>
                                      <p:to>
                                        <p:strVal val="visible"/>
                                      </p:to>
                                    </p:set>
                                    <p:anim calcmode="lin" valueType="num">
                                      <p:cBhvr additive="base">
                                        <p:cTn id="24" dur="250" fill="hold"/>
                                        <p:tgtEl>
                                          <p:spTgt spid="19"/>
                                        </p:tgtEl>
                                        <p:attrNameLst>
                                          <p:attrName>ppt_x</p:attrName>
                                        </p:attrNameLst>
                                      </p:cBhvr>
                                      <p:tavLst>
                                        <p:tav tm="0">
                                          <p:val>
                                            <p:strVal val="#ppt_x"/>
                                          </p:val>
                                        </p:tav>
                                        <p:tav tm="100000">
                                          <p:val>
                                            <p:strVal val="#ppt_x"/>
                                          </p:val>
                                        </p:tav>
                                      </p:tavLst>
                                    </p:anim>
                                    <p:anim calcmode="lin" valueType="num">
                                      <p:cBhvr additive="base">
                                        <p:cTn id="25" dur="250" fill="hold"/>
                                        <p:tgtEl>
                                          <p:spTgt spid="19"/>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20"/>
                                        </p:tgtEl>
                                        <p:attrNameLst>
                                          <p:attrName>style.visibility</p:attrName>
                                        </p:attrNameLst>
                                      </p:cBhvr>
                                      <p:to>
                                        <p:strVal val="visible"/>
                                      </p:to>
                                    </p:set>
                                    <p:anim calcmode="lin" valueType="num">
                                      <p:cBhvr additive="base">
                                        <p:cTn id="28" dur="250" fill="hold"/>
                                        <p:tgtEl>
                                          <p:spTgt spid="20"/>
                                        </p:tgtEl>
                                        <p:attrNameLst>
                                          <p:attrName>ppt_x</p:attrName>
                                        </p:attrNameLst>
                                      </p:cBhvr>
                                      <p:tavLst>
                                        <p:tav tm="0">
                                          <p:val>
                                            <p:strVal val="#ppt_x"/>
                                          </p:val>
                                        </p:tav>
                                        <p:tav tm="100000">
                                          <p:val>
                                            <p:strVal val="#ppt_x"/>
                                          </p:val>
                                        </p:tav>
                                      </p:tavLst>
                                    </p:anim>
                                    <p:anim calcmode="lin" valueType="num">
                                      <p:cBhvr additive="base">
                                        <p:cTn id="29" dur="250" fill="hold"/>
                                        <p:tgtEl>
                                          <p:spTgt spid="20"/>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21"/>
                                        </p:tgtEl>
                                        <p:attrNameLst>
                                          <p:attrName>style.visibility</p:attrName>
                                        </p:attrNameLst>
                                      </p:cBhvr>
                                      <p:to>
                                        <p:strVal val="visible"/>
                                      </p:to>
                                    </p:set>
                                    <p:anim calcmode="lin" valueType="num">
                                      <p:cBhvr additive="base">
                                        <p:cTn id="32" dur="250" fill="hold"/>
                                        <p:tgtEl>
                                          <p:spTgt spid="21"/>
                                        </p:tgtEl>
                                        <p:attrNameLst>
                                          <p:attrName>ppt_x</p:attrName>
                                        </p:attrNameLst>
                                      </p:cBhvr>
                                      <p:tavLst>
                                        <p:tav tm="0">
                                          <p:val>
                                            <p:strVal val="#ppt_x"/>
                                          </p:val>
                                        </p:tav>
                                        <p:tav tm="100000">
                                          <p:val>
                                            <p:strVal val="#ppt_x"/>
                                          </p:val>
                                        </p:tav>
                                      </p:tavLst>
                                    </p:anim>
                                    <p:anim calcmode="lin" valueType="num">
                                      <p:cBhvr additive="base">
                                        <p:cTn id="33" dur="250" fill="hold"/>
                                        <p:tgtEl>
                                          <p:spTgt spid="21"/>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22"/>
                                        </p:tgtEl>
                                        <p:attrNameLst>
                                          <p:attrName>style.visibility</p:attrName>
                                        </p:attrNameLst>
                                      </p:cBhvr>
                                      <p:to>
                                        <p:strVal val="visible"/>
                                      </p:to>
                                    </p:set>
                                    <p:anim calcmode="lin" valueType="num">
                                      <p:cBhvr additive="base">
                                        <p:cTn id="36" dur="250" fill="hold"/>
                                        <p:tgtEl>
                                          <p:spTgt spid="22"/>
                                        </p:tgtEl>
                                        <p:attrNameLst>
                                          <p:attrName>ppt_x</p:attrName>
                                        </p:attrNameLst>
                                      </p:cBhvr>
                                      <p:tavLst>
                                        <p:tav tm="0">
                                          <p:val>
                                            <p:strVal val="#ppt_x"/>
                                          </p:val>
                                        </p:tav>
                                        <p:tav tm="100000">
                                          <p:val>
                                            <p:strVal val="#ppt_x"/>
                                          </p:val>
                                        </p:tav>
                                      </p:tavLst>
                                    </p:anim>
                                    <p:anim calcmode="lin" valueType="num">
                                      <p:cBhvr additive="base">
                                        <p:cTn id="37" dur="250" fill="hold"/>
                                        <p:tgtEl>
                                          <p:spTgt spid="22"/>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23"/>
                                        </p:tgtEl>
                                        <p:attrNameLst>
                                          <p:attrName>style.visibility</p:attrName>
                                        </p:attrNameLst>
                                      </p:cBhvr>
                                      <p:to>
                                        <p:strVal val="visible"/>
                                      </p:to>
                                    </p:set>
                                    <p:anim calcmode="lin" valueType="num">
                                      <p:cBhvr additive="base">
                                        <p:cTn id="40" dur="250" fill="hold"/>
                                        <p:tgtEl>
                                          <p:spTgt spid="23"/>
                                        </p:tgtEl>
                                        <p:attrNameLst>
                                          <p:attrName>ppt_x</p:attrName>
                                        </p:attrNameLst>
                                      </p:cBhvr>
                                      <p:tavLst>
                                        <p:tav tm="0">
                                          <p:val>
                                            <p:strVal val="#ppt_x"/>
                                          </p:val>
                                        </p:tav>
                                        <p:tav tm="100000">
                                          <p:val>
                                            <p:strVal val="#ppt_x"/>
                                          </p:val>
                                        </p:tav>
                                      </p:tavLst>
                                    </p:anim>
                                    <p:anim calcmode="lin" valueType="num">
                                      <p:cBhvr additive="base">
                                        <p:cTn id="41" dur="250" fill="hold"/>
                                        <p:tgtEl>
                                          <p:spTgt spid="23"/>
                                        </p:tgtEl>
                                        <p:attrNameLst>
                                          <p:attrName>ppt_y</p:attrName>
                                        </p:attrNameLst>
                                      </p:cBhvr>
                                      <p:tavLst>
                                        <p:tav tm="0">
                                          <p:val>
                                            <p:strVal val="1+#ppt_h/2"/>
                                          </p:val>
                                        </p:tav>
                                        <p:tav tm="100000">
                                          <p:val>
                                            <p:strVal val="#ppt_y"/>
                                          </p:val>
                                        </p:tav>
                                      </p:tavLst>
                                    </p:anim>
                                  </p:childTnLst>
                                </p:cTn>
                              </p:par>
                              <p:par>
                                <p:cTn id="42" presetID="2" presetClass="entr" presetSubtype="4" fill="hold" nodeType="withEffect">
                                  <p:stCondLst>
                                    <p:cond delay="0"/>
                                  </p:stCondLst>
                                  <p:childTnLst>
                                    <p:set>
                                      <p:cBhvr>
                                        <p:cTn id="43" dur="1" fill="hold">
                                          <p:stCondLst>
                                            <p:cond delay="0"/>
                                          </p:stCondLst>
                                        </p:cTn>
                                        <p:tgtEl>
                                          <p:spTgt spid="24"/>
                                        </p:tgtEl>
                                        <p:attrNameLst>
                                          <p:attrName>style.visibility</p:attrName>
                                        </p:attrNameLst>
                                      </p:cBhvr>
                                      <p:to>
                                        <p:strVal val="visible"/>
                                      </p:to>
                                    </p:set>
                                    <p:anim calcmode="lin" valueType="num">
                                      <p:cBhvr additive="base">
                                        <p:cTn id="44" dur="250" fill="hold"/>
                                        <p:tgtEl>
                                          <p:spTgt spid="24"/>
                                        </p:tgtEl>
                                        <p:attrNameLst>
                                          <p:attrName>ppt_x</p:attrName>
                                        </p:attrNameLst>
                                      </p:cBhvr>
                                      <p:tavLst>
                                        <p:tav tm="0">
                                          <p:val>
                                            <p:strVal val="#ppt_x"/>
                                          </p:val>
                                        </p:tav>
                                        <p:tav tm="100000">
                                          <p:val>
                                            <p:strVal val="#ppt_x"/>
                                          </p:val>
                                        </p:tav>
                                      </p:tavLst>
                                    </p:anim>
                                    <p:anim calcmode="lin" valueType="num">
                                      <p:cBhvr additive="base">
                                        <p:cTn id="45" dur="250" fill="hold"/>
                                        <p:tgtEl>
                                          <p:spTgt spid="24"/>
                                        </p:tgtEl>
                                        <p:attrNameLst>
                                          <p:attrName>ppt_y</p:attrName>
                                        </p:attrNameLst>
                                      </p:cBhvr>
                                      <p:tavLst>
                                        <p:tav tm="0">
                                          <p:val>
                                            <p:strVal val="1+#ppt_h/2"/>
                                          </p:val>
                                        </p:tav>
                                        <p:tav tm="100000">
                                          <p:val>
                                            <p:strVal val="#ppt_y"/>
                                          </p:val>
                                        </p:tav>
                                      </p:tavLst>
                                    </p:anim>
                                  </p:childTnLst>
                                </p:cTn>
                              </p:par>
                              <p:par>
                                <p:cTn id="46" presetID="2" presetClass="entr" presetSubtype="4" fill="hold" nodeType="withEffect">
                                  <p:stCondLst>
                                    <p:cond delay="0"/>
                                  </p:stCondLst>
                                  <p:childTnLst>
                                    <p:set>
                                      <p:cBhvr>
                                        <p:cTn id="47" dur="1" fill="hold">
                                          <p:stCondLst>
                                            <p:cond delay="0"/>
                                          </p:stCondLst>
                                        </p:cTn>
                                        <p:tgtEl>
                                          <p:spTgt spid="27"/>
                                        </p:tgtEl>
                                        <p:attrNameLst>
                                          <p:attrName>style.visibility</p:attrName>
                                        </p:attrNameLst>
                                      </p:cBhvr>
                                      <p:to>
                                        <p:strVal val="visible"/>
                                      </p:to>
                                    </p:set>
                                    <p:anim calcmode="lin" valueType="num">
                                      <p:cBhvr additive="base">
                                        <p:cTn id="48" dur="250" fill="hold"/>
                                        <p:tgtEl>
                                          <p:spTgt spid="27"/>
                                        </p:tgtEl>
                                        <p:attrNameLst>
                                          <p:attrName>ppt_x</p:attrName>
                                        </p:attrNameLst>
                                      </p:cBhvr>
                                      <p:tavLst>
                                        <p:tav tm="0">
                                          <p:val>
                                            <p:strVal val="#ppt_x"/>
                                          </p:val>
                                        </p:tav>
                                        <p:tav tm="100000">
                                          <p:val>
                                            <p:strVal val="#ppt_x"/>
                                          </p:val>
                                        </p:tav>
                                      </p:tavLst>
                                    </p:anim>
                                    <p:anim calcmode="lin" valueType="num">
                                      <p:cBhvr additive="base">
                                        <p:cTn id="49" dur="250" fill="hold"/>
                                        <p:tgtEl>
                                          <p:spTgt spid="27"/>
                                        </p:tgtEl>
                                        <p:attrNameLst>
                                          <p:attrName>ppt_y</p:attrName>
                                        </p:attrNameLst>
                                      </p:cBhvr>
                                      <p:tavLst>
                                        <p:tav tm="0">
                                          <p:val>
                                            <p:strVal val="1+#ppt_h/2"/>
                                          </p:val>
                                        </p:tav>
                                        <p:tav tm="100000">
                                          <p:val>
                                            <p:strVal val="#ppt_y"/>
                                          </p:val>
                                        </p:tav>
                                      </p:tavLst>
                                    </p:anim>
                                  </p:childTnLst>
                                </p:cTn>
                              </p:par>
                              <p:par>
                                <p:cTn id="50" presetID="2" presetClass="entr" presetSubtype="4" fill="hold" nodeType="withEffect">
                                  <p:stCondLst>
                                    <p:cond delay="0"/>
                                  </p:stCondLst>
                                  <p:childTnLst>
                                    <p:set>
                                      <p:cBhvr>
                                        <p:cTn id="51" dur="1" fill="hold">
                                          <p:stCondLst>
                                            <p:cond delay="0"/>
                                          </p:stCondLst>
                                        </p:cTn>
                                        <p:tgtEl>
                                          <p:spTgt spid="31"/>
                                        </p:tgtEl>
                                        <p:attrNameLst>
                                          <p:attrName>style.visibility</p:attrName>
                                        </p:attrNameLst>
                                      </p:cBhvr>
                                      <p:to>
                                        <p:strVal val="visible"/>
                                      </p:to>
                                    </p:set>
                                    <p:anim calcmode="lin" valueType="num">
                                      <p:cBhvr additive="base">
                                        <p:cTn id="52" dur="250" fill="hold"/>
                                        <p:tgtEl>
                                          <p:spTgt spid="31"/>
                                        </p:tgtEl>
                                        <p:attrNameLst>
                                          <p:attrName>ppt_x</p:attrName>
                                        </p:attrNameLst>
                                      </p:cBhvr>
                                      <p:tavLst>
                                        <p:tav tm="0">
                                          <p:val>
                                            <p:strVal val="#ppt_x"/>
                                          </p:val>
                                        </p:tav>
                                        <p:tav tm="100000">
                                          <p:val>
                                            <p:strVal val="#ppt_x"/>
                                          </p:val>
                                        </p:tav>
                                      </p:tavLst>
                                    </p:anim>
                                    <p:anim calcmode="lin" valueType="num">
                                      <p:cBhvr additive="base">
                                        <p:cTn id="53" dur="250" fill="hold"/>
                                        <p:tgtEl>
                                          <p:spTgt spid="31"/>
                                        </p:tgtEl>
                                        <p:attrNameLst>
                                          <p:attrName>ppt_y</p:attrName>
                                        </p:attrNameLst>
                                      </p:cBhvr>
                                      <p:tavLst>
                                        <p:tav tm="0">
                                          <p:val>
                                            <p:strVal val="1+#ppt_h/2"/>
                                          </p:val>
                                        </p:tav>
                                        <p:tav tm="100000">
                                          <p:val>
                                            <p:strVal val="#ppt_y"/>
                                          </p:val>
                                        </p:tav>
                                      </p:tavLst>
                                    </p:anim>
                                  </p:childTnLst>
                                </p:cTn>
                              </p:par>
                              <p:par>
                                <p:cTn id="54" presetID="2" presetClass="entr" presetSubtype="4" fill="hold" nodeType="withEffect">
                                  <p:stCondLst>
                                    <p:cond delay="0"/>
                                  </p:stCondLst>
                                  <p:childTnLst>
                                    <p:set>
                                      <p:cBhvr>
                                        <p:cTn id="55" dur="1" fill="hold">
                                          <p:stCondLst>
                                            <p:cond delay="0"/>
                                          </p:stCondLst>
                                        </p:cTn>
                                        <p:tgtEl>
                                          <p:spTgt spid="35"/>
                                        </p:tgtEl>
                                        <p:attrNameLst>
                                          <p:attrName>style.visibility</p:attrName>
                                        </p:attrNameLst>
                                      </p:cBhvr>
                                      <p:to>
                                        <p:strVal val="visible"/>
                                      </p:to>
                                    </p:set>
                                    <p:anim calcmode="lin" valueType="num">
                                      <p:cBhvr additive="base">
                                        <p:cTn id="56" dur="250" fill="hold"/>
                                        <p:tgtEl>
                                          <p:spTgt spid="35"/>
                                        </p:tgtEl>
                                        <p:attrNameLst>
                                          <p:attrName>ppt_x</p:attrName>
                                        </p:attrNameLst>
                                      </p:cBhvr>
                                      <p:tavLst>
                                        <p:tav tm="0">
                                          <p:val>
                                            <p:strVal val="#ppt_x"/>
                                          </p:val>
                                        </p:tav>
                                        <p:tav tm="100000">
                                          <p:val>
                                            <p:strVal val="#ppt_x"/>
                                          </p:val>
                                        </p:tav>
                                      </p:tavLst>
                                    </p:anim>
                                    <p:anim calcmode="lin" valueType="num">
                                      <p:cBhvr additive="base">
                                        <p:cTn id="57" dur="250" fill="hold"/>
                                        <p:tgtEl>
                                          <p:spTgt spid="35"/>
                                        </p:tgtEl>
                                        <p:attrNameLst>
                                          <p:attrName>ppt_y</p:attrName>
                                        </p:attrNameLst>
                                      </p:cBhvr>
                                      <p:tavLst>
                                        <p:tav tm="0">
                                          <p:val>
                                            <p:strVal val="1+#ppt_h/2"/>
                                          </p:val>
                                        </p:tav>
                                        <p:tav tm="100000">
                                          <p:val>
                                            <p:strVal val="#ppt_y"/>
                                          </p:val>
                                        </p:tav>
                                      </p:tavLst>
                                    </p:anim>
                                  </p:childTnLst>
                                </p:cTn>
                              </p:par>
                            </p:childTnLst>
                          </p:cTn>
                        </p:par>
                        <p:par>
                          <p:cTn id="58" fill="hold">
                            <p:stCondLst>
                              <p:cond delay="750"/>
                            </p:stCondLst>
                            <p:childTnLst>
                              <p:par>
                                <p:cTn id="59" presetID="2" presetClass="entr" presetSubtype="4" fill="hold" grpId="0" nodeType="afterEffect">
                                  <p:stCondLst>
                                    <p:cond delay="0"/>
                                  </p:stCondLst>
                                  <p:childTnLst>
                                    <p:set>
                                      <p:cBhvr>
                                        <p:cTn id="60" dur="1" fill="hold">
                                          <p:stCondLst>
                                            <p:cond delay="0"/>
                                          </p:stCondLst>
                                        </p:cTn>
                                        <p:tgtEl>
                                          <p:spTgt spid="6"/>
                                        </p:tgtEl>
                                        <p:attrNameLst>
                                          <p:attrName>style.visibility</p:attrName>
                                        </p:attrNameLst>
                                      </p:cBhvr>
                                      <p:to>
                                        <p:strVal val="visible"/>
                                      </p:to>
                                    </p:set>
                                    <p:anim calcmode="lin" valueType="num">
                                      <p:cBhvr additive="base">
                                        <p:cTn id="61" dur="250" fill="hold"/>
                                        <p:tgtEl>
                                          <p:spTgt spid="6"/>
                                        </p:tgtEl>
                                        <p:attrNameLst>
                                          <p:attrName>ppt_x</p:attrName>
                                        </p:attrNameLst>
                                      </p:cBhvr>
                                      <p:tavLst>
                                        <p:tav tm="0">
                                          <p:val>
                                            <p:strVal val="#ppt_x"/>
                                          </p:val>
                                        </p:tav>
                                        <p:tav tm="100000">
                                          <p:val>
                                            <p:strVal val="#ppt_x"/>
                                          </p:val>
                                        </p:tav>
                                      </p:tavLst>
                                    </p:anim>
                                    <p:anim calcmode="lin" valueType="num">
                                      <p:cBhvr additive="base">
                                        <p:cTn id="62" dur="250" fill="hold"/>
                                        <p:tgtEl>
                                          <p:spTgt spid="6"/>
                                        </p:tgtEl>
                                        <p:attrNameLst>
                                          <p:attrName>ppt_y</p:attrName>
                                        </p:attrNameLst>
                                      </p:cBhvr>
                                      <p:tavLst>
                                        <p:tav tm="0">
                                          <p:val>
                                            <p:strVal val="1+#ppt_h/2"/>
                                          </p:val>
                                        </p:tav>
                                        <p:tav tm="100000">
                                          <p:val>
                                            <p:strVal val="#ppt_y"/>
                                          </p:val>
                                        </p:tav>
                                      </p:tavLst>
                                    </p:anim>
                                  </p:childTnLst>
                                </p:cTn>
                              </p:par>
                            </p:childTnLst>
                          </p:cTn>
                        </p:par>
                        <p:par>
                          <p:cTn id="63" fill="hold">
                            <p:stCondLst>
                              <p:cond delay="1000"/>
                            </p:stCondLst>
                            <p:childTnLst>
                              <p:par>
                                <p:cTn id="64" presetID="2" presetClass="entr" presetSubtype="4" fill="hold" grpId="0" nodeType="after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additive="base">
                                        <p:cTn id="66" dur="250" fill="hold"/>
                                        <p:tgtEl>
                                          <p:spTgt spid="7"/>
                                        </p:tgtEl>
                                        <p:attrNameLst>
                                          <p:attrName>ppt_x</p:attrName>
                                        </p:attrNameLst>
                                      </p:cBhvr>
                                      <p:tavLst>
                                        <p:tav tm="0">
                                          <p:val>
                                            <p:strVal val="#ppt_x"/>
                                          </p:val>
                                        </p:tav>
                                        <p:tav tm="100000">
                                          <p:val>
                                            <p:strVal val="#ppt_x"/>
                                          </p:val>
                                        </p:tav>
                                      </p:tavLst>
                                    </p:anim>
                                    <p:anim calcmode="lin" valueType="num">
                                      <p:cBhvr additive="base">
                                        <p:cTn id="67" dur="250" fill="hold"/>
                                        <p:tgtEl>
                                          <p:spTgt spid="7"/>
                                        </p:tgtEl>
                                        <p:attrNameLst>
                                          <p:attrName>ppt_y</p:attrName>
                                        </p:attrNameLst>
                                      </p:cBhvr>
                                      <p:tavLst>
                                        <p:tav tm="0">
                                          <p:val>
                                            <p:strVal val="1+#ppt_h/2"/>
                                          </p:val>
                                        </p:tav>
                                        <p:tav tm="100000">
                                          <p:val>
                                            <p:strVal val="#ppt_y"/>
                                          </p:val>
                                        </p:tav>
                                      </p:tavLst>
                                    </p:anim>
                                  </p:childTnLst>
                                </p:cTn>
                              </p:par>
                            </p:childTnLst>
                          </p:cTn>
                        </p:par>
                        <p:par>
                          <p:cTn id="68" fill="hold">
                            <p:stCondLst>
                              <p:cond delay="1250"/>
                            </p:stCondLst>
                            <p:childTnLst>
                              <p:par>
                                <p:cTn id="69" presetID="2" presetClass="entr" presetSubtype="4" fill="hold" grpId="0" nodeType="afterEffect">
                                  <p:stCondLst>
                                    <p:cond delay="0"/>
                                  </p:stCondLst>
                                  <p:childTnLst>
                                    <p:set>
                                      <p:cBhvr>
                                        <p:cTn id="70" dur="1" fill="hold">
                                          <p:stCondLst>
                                            <p:cond delay="0"/>
                                          </p:stCondLst>
                                        </p:cTn>
                                        <p:tgtEl>
                                          <p:spTgt spid="10"/>
                                        </p:tgtEl>
                                        <p:attrNameLst>
                                          <p:attrName>style.visibility</p:attrName>
                                        </p:attrNameLst>
                                      </p:cBhvr>
                                      <p:to>
                                        <p:strVal val="visible"/>
                                      </p:to>
                                    </p:set>
                                    <p:anim calcmode="lin" valueType="num">
                                      <p:cBhvr additive="base">
                                        <p:cTn id="71" dur="250" fill="hold"/>
                                        <p:tgtEl>
                                          <p:spTgt spid="10"/>
                                        </p:tgtEl>
                                        <p:attrNameLst>
                                          <p:attrName>ppt_x</p:attrName>
                                        </p:attrNameLst>
                                      </p:cBhvr>
                                      <p:tavLst>
                                        <p:tav tm="0">
                                          <p:val>
                                            <p:strVal val="#ppt_x"/>
                                          </p:val>
                                        </p:tav>
                                        <p:tav tm="100000">
                                          <p:val>
                                            <p:strVal val="#ppt_x"/>
                                          </p:val>
                                        </p:tav>
                                      </p:tavLst>
                                    </p:anim>
                                    <p:anim calcmode="lin" valueType="num">
                                      <p:cBhvr additive="base">
                                        <p:cTn id="72" dur="250" fill="hold"/>
                                        <p:tgtEl>
                                          <p:spTgt spid="10"/>
                                        </p:tgtEl>
                                        <p:attrNameLst>
                                          <p:attrName>ppt_y</p:attrName>
                                        </p:attrNameLst>
                                      </p:cBhvr>
                                      <p:tavLst>
                                        <p:tav tm="0">
                                          <p:val>
                                            <p:strVal val="1+#ppt_h/2"/>
                                          </p:val>
                                        </p:tav>
                                        <p:tav tm="100000">
                                          <p:val>
                                            <p:strVal val="#ppt_y"/>
                                          </p:val>
                                        </p:tav>
                                      </p:tavLst>
                                    </p:anim>
                                  </p:childTnLst>
                                </p:cTn>
                              </p:par>
                            </p:childTnLst>
                          </p:cTn>
                        </p:par>
                        <p:par>
                          <p:cTn id="73" fill="hold">
                            <p:stCondLst>
                              <p:cond delay="1500"/>
                            </p:stCondLst>
                            <p:childTnLst>
                              <p:par>
                                <p:cTn id="74" presetID="2" presetClass="entr" presetSubtype="4" fill="hold" grpId="0" nodeType="afterEffect">
                                  <p:stCondLst>
                                    <p:cond delay="0"/>
                                  </p:stCondLst>
                                  <p:childTnLst>
                                    <p:set>
                                      <p:cBhvr>
                                        <p:cTn id="75" dur="1" fill="hold">
                                          <p:stCondLst>
                                            <p:cond delay="0"/>
                                          </p:stCondLst>
                                        </p:cTn>
                                        <p:tgtEl>
                                          <p:spTgt spid="11"/>
                                        </p:tgtEl>
                                        <p:attrNameLst>
                                          <p:attrName>style.visibility</p:attrName>
                                        </p:attrNameLst>
                                      </p:cBhvr>
                                      <p:to>
                                        <p:strVal val="visible"/>
                                      </p:to>
                                    </p:set>
                                    <p:anim calcmode="lin" valueType="num">
                                      <p:cBhvr additive="base">
                                        <p:cTn id="76" dur="250" fill="hold"/>
                                        <p:tgtEl>
                                          <p:spTgt spid="11"/>
                                        </p:tgtEl>
                                        <p:attrNameLst>
                                          <p:attrName>ppt_x</p:attrName>
                                        </p:attrNameLst>
                                      </p:cBhvr>
                                      <p:tavLst>
                                        <p:tav tm="0">
                                          <p:val>
                                            <p:strVal val="#ppt_x"/>
                                          </p:val>
                                        </p:tav>
                                        <p:tav tm="100000">
                                          <p:val>
                                            <p:strVal val="#ppt_x"/>
                                          </p:val>
                                        </p:tav>
                                      </p:tavLst>
                                    </p:anim>
                                    <p:anim calcmode="lin" valueType="num">
                                      <p:cBhvr additive="base">
                                        <p:cTn id="77" dur="250" fill="hold"/>
                                        <p:tgtEl>
                                          <p:spTgt spid="11"/>
                                        </p:tgtEl>
                                        <p:attrNameLst>
                                          <p:attrName>ppt_y</p:attrName>
                                        </p:attrNameLst>
                                      </p:cBhvr>
                                      <p:tavLst>
                                        <p:tav tm="0">
                                          <p:val>
                                            <p:strVal val="1+#ppt_h/2"/>
                                          </p:val>
                                        </p:tav>
                                        <p:tav tm="100000">
                                          <p:val>
                                            <p:strVal val="#ppt_y"/>
                                          </p:val>
                                        </p:tav>
                                      </p:tavLst>
                                    </p:anim>
                                  </p:childTnLst>
                                </p:cTn>
                              </p:par>
                            </p:childTnLst>
                          </p:cTn>
                        </p:par>
                        <p:par>
                          <p:cTn id="78" fill="hold">
                            <p:stCondLst>
                              <p:cond delay="1750"/>
                            </p:stCondLst>
                            <p:childTnLst>
                              <p:par>
                                <p:cTn id="79" presetID="2" presetClass="entr" presetSubtype="4" fill="hold" grpId="0" nodeType="afterEffect">
                                  <p:stCondLst>
                                    <p:cond delay="0"/>
                                  </p:stCondLst>
                                  <p:childTnLst>
                                    <p:set>
                                      <p:cBhvr>
                                        <p:cTn id="80" dur="1" fill="hold">
                                          <p:stCondLst>
                                            <p:cond delay="0"/>
                                          </p:stCondLst>
                                        </p:cTn>
                                        <p:tgtEl>
                                          <p:spTgt spid="12"/>
                                        </p:tgtEl>
                                        <p:attrNameLst>
                                          <p:attrName>style.visibility</p:attrName>
                                        </p:attrNameLst>
                                      </p:cBhvr>
                                      <p:to>
                                        <p:strVal val="visible"/>
                                      </p:to>
                                    </p:set>
                                    <p:anim calcmode="lin" valueType="num">
                                      <p:cBhvr additive="base">
                                        <p:cTn id="81" dur="250" fill="hold"/>
                                        <p:tgtEl>
                                          <p:spTgt spid="12"/>
                                        </p:tgtEl>
                                        <p:attrNameLst>
                                          <p:attrName>ppt_x</p:attrName>
                                        </p:attrNameLst>
                                      </p:cBhvr>
                                      <p:tavLst>
                                        <p:tav tm="0">
                                          <p:val>
                                            <p:strVal val="#ppt_x"/>
                                          </p:val>
                                        </p:tav>
                                        <p:tav tm="100000">
                                          <p:val>
                                            <p:strVal val="#ppt_x"/>
                                          </p:val>
                                        </p:tav>
                                      </p:tavLst>
                                    </p:anim>
                                    <p:anim calcmode="lin" valueType="num">
                                      <p:cBhvr additive="base">
                                        <p:cTn id="82" dur="250" fill="hold"/>
                                        <p:tgtEl>
                                          <p:spTgt spid="12"/>
                                        </p:tgtEl>
                                        <p:attrNameLst>
                                          <p:attrName>ppt_y</p:attrName>
                                        </p:attrNameLst>
                                      </p:cBhvr>
                                      <p:tavLst>
                                        <p:tav tm="0">
                                          <p:val>
                                            <p:strVal val="1+#ppt_h/2"/>
                                          </p:val>
                                        </p:tav>
                                        <p:tav tm="100000">
                                          <p:val>
                                            <p:strVal val="#ppt_y"/>
                                          </p:val>
                                        </p:tav>
                                      </p:tavLst>
                                    </p:anim>
                                  </p:childTnLst>
                                </p:cTn>
                              </p:par>
                            </p:childTnLst>
                          </p:cTn>
                        </p:par>
                        <p:par>
                          <p:cTn id="83" fill="hold">
                            <p:stCondLst>
                              <p:cond delay="2000"/>
                            </p:stCondLst>
                            <p:childTnLst>
                              <p:par>
                                <p:cTn id="84" presetID="2" presetClass="entr" presetSubtype="4" fill="hold" grpId="0" nodeType="afterEffect">
                                  <p:stCondLst>
                                    <p:cond delay="0"/>
                                  </p:stCondLst>
                                  <p:childTnLst>
                                    <p:set>
                                      <p:cBhvr>
                                        <p:cTn id="85" dur="1" fill="hold">
                                          <p:stCondLst>
                                            <p:cond delay="0"/>
                                          </p:stCondLst>
                                        </p:cTn>
                                        <p:tgtEl>
                                          <p:spTgt spid="13"/>
                                        </p:tgtEl>
                                        <p:attrNameLst>
                                          <p:attrName>style.visibility</p:attrName>
                                        </p:attrNameLst>
                                      </p:cBhvr>
                                      <p:to>
                                        <p:strVal val="visible"/>
                                      </p:to>
                                    </p:set>
                                    <p:anim calcmode="lin" valueType="num">
                                      <p:cBhvr additive="base">
                                        <p:cTn id="86" dur="250" fill="hold"/>
                                        <p:tgtEl>
                                          <p:spTgt spid="13"/>
                                        </p:tgtEl>
                                        <p:attrNameLst>
                                          <p:attrName>ppt_x</p:attrName>
                                        </p:attrNameLst>
                                      </p:cBhvr>
                                      <p:tavLst>
                                        <p:tav tm="0">
                                          <p:val>
                                            <p:strVal val="#ppt_x"/>
                                          </p:val>
                                        </p:tav>
                                        <p:tav tm="100000">
                                          <p:val>
                                            <p:strVal val="#ppt_x"/>
                                          </p:val>
                                        </p:tav>
                                      </p:tavLst>
                                    </p:anim>
                                    <p:anim calcmode="lin" valueType="num">
                                      <p:cBhvr additive="base">
                                        <p:cTn id="87" dur="250" fill="hold"/>
                                        <p:tgtEl>
                                          <p:spTgt spid="13"/>
                                        </p:tgtEl>
                                        <p:attrNameLst>
                                          <p:attrName>ppt_y</p:attrName>
                                        </p:attrNameLst>
                                      </p:cBhvr>
                                      <p:tavLst>
                                        <p:tav tm="0">
                                          <p:val>
                                            <p:strVal val="1+#ppt_h/2"/>
                                          </p:val>
                                        </p:tav>
                                        <p:tav tm="100000">
                                          <p:val>
                                            <p:strVal val="#ppt_y"/>
                                          </p:val>
                                        </p:tav>
                                      </p:tavLst>
                                    </p:anim>
                                  </p:childTnLst>
                                </p:cTn>
                              </p:par>
                            </p:childTnLst>
                          </p:cTn>
                        </p:par>
                        <p:par>
                          <p:cTn id="88" fill="hold">
                            <p:stCondLst>
                              <p:cond delay="2250"/>
                            </p:stCondLst>
                            <p:childTnLst>
                              <p:par>
                                <p:cTn id="89" presetID="2" presetClass="entr" presetSubtype="4" fill="hold" grpId="0" nodeType="afterEffect">
                                  <p:stCondLst>
                                    <p:cond delay="0"/>
                                  </p:stCondLst>
                                  <p:childTnLst>
                                    <p:set>
                                      <p:cBhvr>
                                        <p:cTn id="90" dur="1" fill="hold">
                                          <p:stCondLst>
                                            <p:cond delay="0"/>
                                          </p:stCondLst>
                                        </p:cTn>
                                        <p:tgtEl>
                                          <p:spTgt spid="14"/>
                                        </p:tgtEl>
                                        <p:attrNameLst>
                                          <p:attrName>style.visibility</p:attrName>
                                        </p:attrNameLst>
                                      </p:cBhvr>
                                      <p:to>
                                        <p:strVal val="visible"/>
                                      </p:to>
                                    </p:set>
                                    <p:anim calcmode="lin" valueType="num">
                                      <p:cBhvr additive="base">
                                        <p:cTn id="91" dur="250" fill="hold"/>
                                        <p:tgtEl>
                                          <p:spTgt spid="14"/>
                                        </p:tgtEl>
                                        <p:attrNameLst>
                                          <p:attrName>ppt_x</p:attrName>
                                        </p:attrNameLst>
                                      </p:cBhvr>
                                      <p:tavLst>
                                        <p:tav tm="0">
                                          <p:val>
                                            <p:strVal val="#ppt_x"/>
                                          </p:val>
                                        </p:tav>
                                        <p:tav tm="100000">
                                          <p:val>
                                            <p:strVal val="#ppt_x"/>
                                          </p:val>
                                        </p:tav>
                                      </p:tavLst>
                                    </p:anim>
                                    <p:anim calcmode="lin" valueType="num">
                                      <p:cBhvr additive="base">
                                        <p:cTn id="92" dur="250" fill="hold"/>
                                        <p:tgtEl>
                                          <p:spTgt spid="14"/>
                                        </p:tgtEl>
                                        <p:attrNameLst>
                                          <p:attrName>ppt_y</p:attrName>
                                        </p:attrNameLst>
                                      </p:cBhvr>
                                      <p:tavLst>
                                        <p:tav tm="0">
                                          <p:val>
                                            <p:strVal val="1+#ppt_h/2"/>
                                          </p:val>
                                        </p:tav>
                                        <p:tav tm="100000">
                                          <p:val>
                                            <p:strVal val="#ppt_y"/>
                                          </p:val>
                                        </p:tav>
                                      </p:tavLst>
                                    </p:anim>
                                  </p:childTnLst>
                                </p:cTn>
                              </p:par>
                            </p:childTnLst>
                          </p:cTn>
                        </p:par>
                        <p:par>
                          <p:cTn id="93" fill="hold">
                            <p:stCondLst>
                              <p:cond delay="2500"/>
                            </p:stCondLst>
                            <p:childTnLst>
                              <p:par>
                                <p:cTn id="94" presetID="2" presetClass="entr" presetSubtype="4" fill="hold" grpId="0" nodeType="afterEffect">
                                  <p:stCondLst>
                                    <p:cond delay="0"/>
                                  </p:stCondLst>
                                  <p:childTnLst>
                                    <p:set>
                                      <p:cBhvr>
                                        <p:cTn id="95" dur="1" fill="hold">
                                          <p:stCondLst>
                                            <p:cond delay="0"/>
                                          </p:stCondLst>
                                        </p:cTn>
                                        <p:tgtEl>
                                          <p:spTgt spid="15"/>
                                        </p:tgtEl>
                                        <p:attrNameLst>
                                          <p:attrName>style.visibility</p:attrName>
                                        </p:attrNameLst>
                                      </p:cBhvr>
                                      <p:to>
                                        <p:strVal val="visible"/>
                                      </p:to>
                                    </p:set>
                                    <p:anim calcmode="lin" valueType="num">
                                      <p:cBhvr additive="base">
                                        <p:cTn id="96" dur="250" fill="hold"/>
                                        <p:tgtEl>
                                          <p:spTgt spid="15"/>
                                        </p:tgtEl>
                                        <p:attrNameLst>
                                          <p:attrName>ppt_x</p:attrName>
                                        </p:attrNameLst>
                                      </p:cBhvr>
                                      <p:tavLst>
                                        <p:tav tm="0">
                                          <p:val>
                                            <p:strVal val="#ppt_x"/>
                                          </p:val>
                                        </p:tav>
                                        <p:tav tm="100000">
                                          <p:val>
                                            <p:strVal val="#ppt_x"/>
                                          </p:val>
                                        </p:tav>
                                      </p:tavLst>
                                    </p:anim>
                                    <p:anim calcmode="lin" valueType="num">
                                      <p:cBhvr additive="base">
                                        <p:cTn id="97" dur="25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10" grpId="0"/>
      <p:bldP spid="11" grpId="0" animBg="1"/>
      <p:bldP spid="12" grpId="0"/>
      <p:bldP spid="13" grpId="0" animBg="1"/>
      <p:bldP spid="14" grpId="0"/>
      <p:bldP spid="15" grpId="0" animBg="1"/>
      <p:bldP spid="16" grpId="0" animBg="1"/>
      <p:bldP spid="17" grpId="0" animBg="1"/>
      <p:bldP spid="18" grpId="0" animBg="1"/>
      <p:bldP spid="19" grpId="0" animBg="1"/>
      <p:bldP spid="20" grpId="0" animBg="1"/>
      <p:bldP spid="21" grpId="0" animBg="1"/>
      <p:bldP spid="22" grpId="0" animBg="1"/>
      <p:bldP spid="2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图片 17">
            <a:extLst>
              <a:ext uri="{FF2B5EF4-FFF2-40B4-BE49-F238E27FC236}">
                <a16:creationId xmlns:a16="http://schemas.microsoft.com/office/drawing/2014/main" id="{56DD0A71-D402-4D5A-B261-20BDDDCD45B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240"/>
            <a:ext cx="12190413" cy="6857107"/>
          </a:xfrm>
          <a:prstGeom prst="rect">
            <a:avLst/>
          </a:prstGeom>
        </p:spPr>
      </p:pic>
      <p:pic>
        <p:nvPicPr>
          <p:cNvPr id="19" name="图片 18">
            <a:extLst>
              <a:ext uri="{FF2B5EF4-FFF2-40B4-BE49-F238E27FC236}">
                <a16:creationId xmlns:a16="http://schemas.microsoft.com/office/drawing/2014/main" id="{FC737E96-D785-45FB-8F6F-DDB4BA9A265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241"/>
            <a:ext cx="3734664" cy="6859588"/>
          </a:xfrm>
          <a:prstGeom prst="rect">
            <a:avLst/>
          </a:prstGeom>
        </p:spPr>
      </p:pic>
      <p:grpSp>
        <p:nvGrpSpPr>
          <p:cNvPr id="26" name="组合 25">
            <a:extLst>
              <a:ext uri="{FF2B5EF4-FFF2-40B4-BE49-F238E27FC236}">
                <a16:creationId xmlns:a16="http://schemas.microsoft.com/office/drawing/2014/main" id="{37B1C9DF-BA75-40D8-8808-9A4A78BE11F7}"/>
              </a:ext>
            </a:extLst>
          </p:cNvPr>
          <p:cNvGrpSpPr>
            <a:grpSpLocks/>
          </p:cNvGrpSpPr>
          <p:nvPr/>
        </p:nvGrpSpPr>
        <p:grpSpPr bwMode="auto">
          <a:xfrm>
            <a:off x="8119268" y="-1241"/>
            <a:ext cx="1322709" cy="1899456"/>
            <a:chOff x="5663114" y="393780"/>
            <a:chExt cx="865773" cy="2122993"/>
          </a:xfrm>
        </p:grpSpPr>
        <p:sp>
          <p:nvSpPr>
            <p:cNvPr id="27" name="矩形 26">
              <a:extLst>
                <a:ext uri="{FF2B5EF4-FFF2-40B4-BE49-F238E27FC236}">
                  <a16:creationId xmlns:a16="http://schemas.microsoft.com/office/drawing/2014/main" id="{716EE3A8-1E72-4356-A55C-BF3D6CB19D82}"/>
                </a:ext>
              </a:extLst>
            </p:cNvPr>
            <p:cNvSpPr/>
            <p:nvPr/>
          </p:nvSpPr>
          <p:spPr>
            <a:xfrm>
              <a:off x="5663114" y="393780"/>
              <a:ext cx="865773" cy="2122993"/>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32" name="矩形 33">
              <a:extLst>
                <a:ext uri="{FF2B5EF4-FFF2-40B4-BE49-F238E27FC236}">
                  <a16:creationId xmlns:a16="http://schemas.microsoft.com/office/drawing/2014/main" id="{DAB9F828-C881-4747-940A-7BB3F6E01628}"/>
                </a:ext>
              </a:extLst>
            </p:cNvPr>
            <p:cNvSpPr>
              <a:spLocks noChangeArrowheads="1"/>
            </p:cNvSpPr>
            <p:nvPr/>
          </p:nvSpPr>
          <p:spPr bwMode="auto">
            <a:xfrm>
              <a:off x="5874401" y="715794"/>
              <a:ext cx="443198" cy="1479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wrap="none">
              <a:spAutoFit/>
            </a:bodyPr>
            <a:lstStyle/>
            <a:p>
              <a:pPr algn="ctr"/>
              <a:r>
                <a:rPr lang="zh-CN" altLang="en-US" sz="3200" dirty="0">
                  <a:solidFill>
                    <a:schemeClr val="bg1"/>
                  </a:solidFill>
                  <a:latin typeface="微软雅黑" panose="020B0503020204020204" pitchFamily="34" charset="-122"/>
                  <a:ea typeface="微软雅黑" panose="020B0503020204020204" pitchFamily="34" charset="-122"/>
                </a:rPr>
                <a:t>第二章</a:t>
              </a:r>
            </a:p>
          </p:txBody>
        </p:sp>
      </p:grpSp>
      <p:grpSp>
        <p:nvGrpSpPr>
          <p:cNvPr id="28" name="组合 27">
            <a:extLst>
              <a:ext uri="{FF2B5EF4-FFF2-40B4-BE49-F238E27FC236}">
                <a16:creationId xmlns:a16="http://schemas.microsoft.com/office/drawing/2014/main" id="{FC8D4F02-493D-4DB0-9393-CFE0A7A46D9D}"/>
              </a:ext>
            </a:extLst>
          </p:cNvPr>
          <p:cNvGrpSpPr/>
          <p:nvPr/>
        </p:nvGrpSpPr>
        <p:grpSpPr>
          <a:xfrm>
            <a:off x="6822529" y="2718157"/>
            <a:ext cx="3857513" cy="523403"/>
            <a:chOff x="6990782" y="2801145"/>
            <a:chExt cx="3857513" cy="523403"/>
          </a:xfrm>
        </p:grpSpPr>
        <p:sp>
          <p:nvSpPr>
            <p:cNvPr id="29" name="椭圆 28">
              <a:extLst>
                <a:ext uri="{FF2B5EF4-FFF2-40B4-BE49-F238E27FC236}">
                  <a16:creationId xmlns:a16="http://schemas.microsoft.com/office/drawing/2014/main" id="{A82B1175-700A-47D5-925D-07A5ED96B0D7}"/>
                </a:ext>
              </a:extLst>
            </p:cNvPr>
            <p:cNvSpPr/>
            <p:nvPr/>
          </p:nvSpPr>
          <p:spPr>
            <a:xfrm>
              <a:off x="6990782" y="2801145"/>
              <a:ext cx="525195" cy="523403"/>
            </a:xfrm>
            <a:prstGeom prst="ellipse">
              <a:avLst/>
            </a:prstGeom>
            <a:no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000" noProof="1">
                  <a:solidFill>
                    <a:schemeClr val="tx2">
                      <a:lumMod val="50000"/>
                    </a:schemeClr>
                  </a:solidFill>
                  <a:latin typeface="微软雅黑" panose="020B0503020204020204" pitchFamily="34" charset="-122"/>
                  <a:ea typeface="微软雅黑" panose="020B0503020204020204" pitchFamily="34" charset="-122"/>
                </a:rPr>
                <a:t>1</a:t>
              </a:r>
              <a:endParaRPr lang="zh-CN" altLang="en-US" sz="2000" noProof="1">
                <a:solidFill>
                  <a:schemeClr val="tx2">
                    <a:lumMod val="50000"/>
                  </a:schemeClr>
                </a:solidFill>
                <a:latin typeface="微软雅黑" panose="020B0503020204020204" pitchFamily="34" charset="-122"/>
                <a:ea typeface="微软雅黑" panose="020B0503020204020204" pitchFamily="34" charset="-122"/>
              </a:endParaRPr>
            </a:p>
          </p:txBody>
        </p:sp>
        <p:grpSp>
          <p:nvGrpSpPr>
            <p:cNvPr id="30" name="组合 29">
              <a:extLst>
                <a:ext uri="{FF2B5EF4-FFF2-40B4-BE49-F238E27FC236}">
                  <a16:creationId xmlns:a16="http://schemas.microsoft.com/office/drawing/2014/main" id="{7F21C790-CEA6-4F5E-8705-65EC45E23C95}"/>
                </a:ext>
              </a:extLst>
            </p:cNvPr>
            <p:cNvGrpSpPr/>
            <p:nvPr/>
          </p:nvGrpSpPr>
          <p:grpSpPr>
            <a:xfrm>
              <a:off x="7636559" y="2801145"/>
              <a:ext cx="3211736" cy="523403"/>
              <a:chOff x="7636559" y="2801145"/>
              <a:chExt cx="3211736" cy="523403"/>
            </a:xfrm>
          </p:grpSpPr>
          <p:sp>
            <p:nvSpPr>
              <p:cNvPr id="31" name="矩形: 圆角 30">
                <a:extLst>
                  <a:ext uri="{FF2B5EF4-FFF2-40B4-BE49-F238E27FC236}">
                    <a16:creationId xmlns:a16="http://schemas.microsoft.com/office/drawing/2014/main" id="{F003A75A-FE6D-4B0D-BC4F-2599B8E32777}"/>
                  </a:ext>
                </a:extLst>
              </p:cNvPr>
              <p:cNvSpPr/>
              <p:nvPr/>
            </p:nvSpPr>
            <p:spPr>
              <a:xfrm>
                <a:off x="7636559" y="2801145"/>
                <a:ext cx="3211736" cy="523403"/>
              </a:xfrm>
              <a:prstGeom prst="roundRect">
                <a:avLst>
                  <a:gd name="adj" fmla="val 50000"/>
                </a:avLst>
              </a:prstGeom>
              <a:no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a:extLst>
                  <a:ext uri="{FF2B5EF4-FFF2-40B4-BE49-F238E27FC236}">
                    <a16:creationId xmlns:a16="http://schemas.microsoft.com/office/drawing/2014/main" id="{DD1A1339-50D3-40E7-B989-F8D3020A2684}"/>
                  </a:ext>
                </a:extLst>
              </p:cNvPr>
              <p:cNvSpPr/>
              <p:nvPr/>
            </p:nvSpPr>
            <p:spPr>
              <a:xfrm>
                <a:off x="7833154" y="2849033"/>
                <a:ext cx="3015141" cy="400110"/>
              </a:xfrm>
              <a:prstGeom prst="rect">
                <a:avLst/>
              </a:prstGeom>
            </p:spPr>
            <p:txBody>
              <a:bodyPr wrap="square">
                <a:spAutoFit/>
              </a:bodyPr>
              <a:lstStyle/>
              <a:p>
                <a:pPr>
                  <a:defRPr/>
                </a:pPr>
                <a:r>
                  <a:rPr lang="zh-CN" altLang="en-US" sz="2000" b="1" spc="300" noProof="1">
                    <a:solidFill>
                      <a:schemeClr val="tx2">
                        <a:lumMod val="50000"/>
                      </a:schemeClr>
                    </a:solidFill>
                    <a:latin typeface="微软雅黑" panose="020B0503020204020204" pitchFamily="34" charset="-122"/>
                    <a:ea typeface="微软雅黑" panose="020B0503020204020204" pitchFamily="34" charset="-122"/>
                    <a:sym typeface="Arial" panose="020B0604020202020204" pitchFamily="34" charset="0"/>
                  </a:rPr>
                  <a:t>加入文字描述</a:t>
                </a:r>
                <a:r>
                  <a:rPr lang="en-US" altLang="zh-CN" sz="1200" spc="300" noProof="1">
                    <a:solidFill>
                      <a:schemeClr val="tx2">
                        <a:lumMod val="50000"/>
                      </a:schemeClr>
                    </a:solidFill>
                    <a:latin typeface="微软雅黑" panose="020B0503020204020204" pitchFamily="34" charset="-122"/>
                    <a:ea typeface="微软雅黑" panose="020B0503020204020204" pitchFamily="34" charset="-122"/>
                    <a:sym typeface="Arial" panose="020B0604020202020204" pitchFamily="34" charset="0"/>
                  </a:rPr>
                  <a:t>Add text</a:t>
                </a:r>
                <a:endParaRPr lang="zh-CN" altLang="en-US" sz="1050" spc="300" noProof="1">
                  <a:solidFill>
                    <a:schemeClr val="tx2">
                      <a:lumMod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grpSp>
        <p:nvGrpSpPr>
          <p:cNvPr id="42" name="组合 41">
            <a:extLst>
              <a:ext uri="{FF2B5EF4-FFF2-40B4-BE49-F238E27FC236}">
                <a16:creationId xmlns:a16="http://schemas.microsoft.com/office/drawing/2014/main" id="{43463E43-9A87-4660-8372-BF8CD5710979}"/>
              </a:ext>
            </a:extLst>
          </p:cNvPr>
          <p:cNvGrpSpPr/>
          <p:nvPr/>
        </p:nvGrpSpPr>
        <p:grpSpPr>
          <a:xfrm>
            <a:off x="6822529" y="3544793"/>
            <a:ext cx="3857513" cy="523403"/>
            <a:chOff x="6990782" y="2801145"/>
            <a:chExt cx="3857513" cy="523403"/>
          </a:xfrm>
        </p:grpSpPr>
        <p:sp>
          <p:nvSpPr>
            <p:cNvPr id="45" name="椭圆 44">
              <a:extLst>
                <a:ext uri="{FF2B5EF4-FFF2-40B4-BE49-F238E27FC236}">
                  <a16:creationId xmlns:a16="http://schemas.microsoft.com/office/drawing/2014/main" id="{46BDBA19-2841-44AE-95C7-BBEB86C07091}"/>
                </a:ext>
              </a:extLst>
            </p:cNvPr>
            <p:cNvSpPr/>
            <p:nvPr/>
          </p:nvSpPr>
          <p:spPr>
            <a:xfrm>
              <a:off x="6990782" y="2801145"/>
              <a:ext cx="525195" cy="523403"/>
            </a:xfrm>
            <a:prstGeom prst="ellipse">
              <a:avLst/>
            </a:prstGeom>
            <a:solidFill>
              <a:schemeClr val="tx2">
                <a:lumMod val="50000"/>
              </a:schemeClr>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000" noProof="1">
                  <a:solidFill>
                    <a:schemeClr val="bg1"/>
                  </a:solidFill>
                  <a:latin typeface="微软雅黑" panose="020B0503020204020204" pitchFamily="34" charset="-122"/>
                  <a:ea typeface="微软雅黑" panose="020B0503020204020204" pitchFamily="34" charset="-122"/>
                </a:rPr>
                <a:t>2</a:t>
              </a:r>
              <a:endParaRPr lang="zh-CN" altLang="en-US" sz="2000" noProof="1">
                <a:solidFill>
                  <a:schemeClr val="bg1"/>
                </a:solidFill>
                <a:latin typeface="微软雅黑" panose="020B0503020204020204" pitchFamily="34" charset="-122"/>
                <a:ea typeface="微软雅黑" panose="020B0503020204020204" pitchFamily="34" charset="-122"/>
              </a:endParaRPr>
            </a:p>
          </p:txBody>
        </p:sp>
        <p:grpSp>
          <p:nvGrpSpPr>
            <p:cNvPr id="47" name="组合 46">
              <a:extLst>
                <a:ext uri="{FF2B5EF4-FFF2-40B4-BE49-F238E27FC236}">
                  <a16:creationId xmlns:a16="http://schemas.microsoft.com/office/drawing/2014/main" id="{585560B6-ABCA-4783-A664-A44D61A84BFB}"/>
                </a:ext>
              </a:extLst>
            </p:cNvPr>
            <p:cNvGrpSpPr/>
            <p:nvPr/>
          </p:nvGrpSpPr>
          <p:grpSpPr>
            <a:xfrm>
              <a:off x="7636559" y="2801145"/>
              <a:ext cx="3211736" cy="523403"/>
              <a:chOff x="7636559" y="2801145"/>
              <a:chExt cx="3211736" cy="523403"/>
            </a:xfrm>
          </p:grpSpPr>
          <p:sp>
            <p:nvSpPr>
              <p:cNvPr id="48" name="矩形: 圆角 47">
                <a:extLst>
                  <a:ext uri="{FF2B5EF4-FFF2-40B4-BE49-F238E27FC236}">
                    <a16:creationId xmlns:a16="http://schemas.microsoft.com/office/drawing/2014/main" id="{472255FF-1264-48FE-A845-013E3788CA6B}"/>
                  </a:ext>
                </a:extLst>
              </p:cNvPr>
              <p:cNvSpPr/>
              <p:nvPr/>
            </p:nvSpPr>
            <p:spPr>
              <a:xfrm>
                <a:off x="7636559" y="2801145"/>
                <a:ext cx="3211736" cy="523403"/>
              </a:xfrm>
              <a:prstGeom prst="roundRect">
                <a:avLst>
                  <a:gd name="adj" fmla="val 50000"/>
                </a:avLst>
              </a:prstGeom>
              <a:solidFill>
                <a:schemeClr val="tx2">
                  <a:lumMod val="50000"/>
                </a:schemeClr>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a:extLst>
                  <a:ext uri="{FF2B5EF4-FFF2-40B4-BE49-F238E27FC236}">
                    <a16:creationId xmlns:a16="http://schemas.microsoft.com/office/drawing/2014/main" id="{7C72B998-8360-4BA2-9851-7B9305DD2265}"/>
                  </a:ext>
                </a:extLst>
              </p:cNvPr>
              <p:cNvSpPr/>
              <p:nvPr/>
            </p:nvSpPr>
            <p:spPr>
              <a:xfrm>
                <a:off x="7833154" y="2849033"/>
                <a:ext cx="3015141" cy="400110"/>
              </a:xfrm>
              <a:prstGeom prst="rect">
                <a:avLst/>
              </a:prstGeom>
            </p:spPr>
            <p:txBody>
              <a:bodyPr wrap="square">
                <a:spAutoFit/>
              </a:bodyPr>
              <a:lstStyle/>
              <a:p>
                <a:pPr>
                  <a:defRPr/>
                </a:pPr>
                <a:r>
                  <a:rPr lang="zh-CN" altLang="en-US" sz="2000" b="1" spc="300" noProof="1">
                    <a:solidFill>
                      <a:schemeClr val="bg1"/>
                    </a:solidFill>
                    <a:latin typeface="微软雅黑" panose="020B0503020204020204" pitchFamily="34" charset="-122"/>
                    <a:ea typeface="微软雅黑" panose="020B0503020204020204" pitchFamily="34" charset="-122"/>
                    <a:sym typeface="Arial" panose="020B0604020202020204" pitchFamily="34" charset="0"/>
                  </a:rPr>
                  <a:t>加入文字描述</a:t>
                </a:r>
                <a:r>
                  <a:rPr lang="en-US" altLang="zh-CN" sz="1200" spc="300" noProof="1">
                    <a:solidFill>
                      <a:schemeClr val="bg1"/>
                    </a:solidFill>
                    <a:latin typeface="微软雅黑" panose="020B0503020204020204" pitchFamily="34" charset="-122"/>
                    <a:ea typeface="微软雅黑" panose="020B0503020204020204" pitchFamily="34" charset="-122"/>
                    <a:sym typeface="Arial" panose="020B0604020202020204" pitchFamily="34" charset="0"/>
                  </a:rPr>
                  <a:t>Add text</a:t>
                </a:r>
                <a:endParaRPr lang="zh-CN" altLang="en-US" sz="1050" spc="300" noProof="1">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grpSp>
        <p:nvGrpSpPr>
          <p:cNvPr id="50" name="组合 49">
            <a:extLst>
              <a:ext uri="{FF2B5EF4-FFF2-40B4-BE49-F238E27FC236}">
                <a16:creationId xmlns:a16="http://schemas.microsoft.com/office/drawing/2014/main" id="{405CF41C-79A9-425C-B612-B15380293B61}"/>
              </a:ext>
            </a:extLst>
          </p:cNvPr>
          <p:cNvGrpSpPr/>
          <p:nvPr/>
        </p:nvGrpSpPr>
        <p:grpSpPr>
          <a:xfrm>
            <a:off x="6822529" y="5198066"/>
            <a:ext cx="3857513" cy="523403"/>
            <a:chOff x="6990782" y="2801145"/>
            <a:chExt cx="3857513" cy="523403"/>
          </a:xfrm>
        </p:grpSpPr>
        <p:sp>
          <p:nvSpPr>
            <p:cNvPr id="51" name="椭圆 50">
              <a:extLst>
                <a:ext uri="{FF2B5EF4-FFF2-40B4-BE49-F238E27FC236}">
                  <a16:creationId xmlns:a16="http://schemas.microsoft.com/office/drawing/2014/main" id="{29B2C95A-33E4-45CD-9D3B-F2E4B06EE3B4}"/>
                </a:ext>
              </a:extLst>
            </p:cNvPr>
            <p:cNvSpPr/>
            <p:nvPr/>
          </p:nvSpPr>
          <p:spPr>
            <a:xfrm>
              <a:off x="6990782" y="2801145"/>
              <a:ext cx="525195" cy="523403"/>
            </a:xfrm>
            <a:prstGeom prst="ellipse">
              <a:avLst/>
            </a:prstGeom>
            <a:no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000" noProof="1">
                  <a:solidFill>
                    <a:schemeClr val="tx2">
                      <a:lumMod val="50000"/>
                    </a:schemeClr>
                  </a:solidFill>
                  <a:latin typeface="微软雅黑" panose="020B0503020204020204" pitchFamily="34" charset="-122"/>
                  <a:ea typeface="微软雅黑" panose="020B0503020204020204" pitchFamily="34" charset="-122"/>
                </a:rPr>
                <a:t>4</a:t>
              </a:r>
              <a:endParaRPr lang="zh-CN" altLang="en-US" sz="2000" noProof="1">
                <a:solidFill>
                  <a:schemeClr val="tx2">
                    <a:lumMod val="50000"/>
                  </a:schemeClr>
                </a:solidFill>
                <a:latin typeface="微软雅黑" panose="020B0503020204020204" pitchFamily="34" charset="-122"/>
                <a:ea typeface="微软雅黑" panose="020B0503020204020204" pitchFamily="34" charset="-122"/>
              </a:endParaRPr>
            </a:p>
          </p:txBody>
        </p:sp>
        <p:grpSp>
          <p:nvGrpSpPr>
            <p:cNvPr id="52" name="组合 51">
              <a:extLst>
                <a:ext uri="{FF2B5EF4-FFF2-40B4-BE49-F238E27FC236}">
                  <a16:creationId xmlns:a16="http://schemas.microsoft.com/office/drawing/2014/main" id="{DD19C52F-B3BA-4ADE-B44D-3B5FD7316660}"/>
                </a:ext>
              </a:extLst>
            </p:cNvPr>
            <p:cNvGrpSpPr/>
            <p:nvPr/>
          </p:nvGrpSpPr>
          <p:grpSpPr>
            <a:xfrm>
              <a:off x="7636559" y="2801145"/>
              <a:ext cx="3211736" cy="523403"/>
              <a:chOff x="7636559" y="2801145"/>
              <a:chExt cx="3211736" cy="523403"/>
            </a:xfrm>
          </p:grpSpPr>
          <p:sp>
            <p:nvSpPr>
              <p:cNvPr id="53" name="矩形: 圆角 52">
                <a:extLst>
                  <a:ext uri="{FF2B5EF4-FFF2-40B4-BE49-F238E27FC236}">
                    <a16:creationId xmlns:a16="http://schemas.microsoft.com/office/drawing/2014/main" id="{97972AEA-9B6A-430C-9775-4E19076FD6ED}"/>
                  </a:ext>
                </a:extLst>
              </p:cNvPr>
              <p:cNvSpPr/>
              <p:nvPr/>
            </p:nvSpPr>
            <p:spPr>
              <a:xfrm>
                <a:off x="7636559" y="2801145"/>
                <a:ext cx="3211736" cy="523403"/>
              </a:xfrm>
              <a:prstGeom prst="roundRect">
                <a:avLst>
                  <a:gd name="adj" fmla="val 50000"/>
                </a:avLst>
              </a:prstGeom>
              <a:no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矩形 53">
                <a:extLst>
                  <a:ext uri="{FF2B5EF4-FFF2-40B4-BE49-F238E27FC236}">
                    <a16:creationId xmlns:a16="http://schemas.microsoft.com/office/drawing/2014/main" id="{9D05FD3E-9DD2-4072-B0E5-495189CCA135}"/>
                  </a:ext>
                </a:extLst>
              </p:cNvPr>
              <p:cNvSpPr/>
              <p:nvPr/>
            </p:nvSpPr>
            <p:spPr>
              <a:xfrm>
                <a:off x="7833154" y="2849033"/>
                <a:ext cx="3015141" cy="400110"/>
              </a:xfrm>
              <a:prstGeom prst="rect">
                <a:avLst/>
              </a:prstGeom>
            </p:spPr>
            <p:txBody>
              <a:bodyPr wrap="square">
                <a:spAutoFit/>
              </a:bodyPr>
              <a:lstStyle/>
              <a:p>
                <a:pPr>
                  <a:defRPr/>
                </a:pPr>
                <a:r>
                  <a:rPr lang="zh-CN" altLang="en-US" sz="2000" b="1" spc="300" noProof="1">
                    <a:solidFill>
                      <a:schemeClr val="tx2">
                        <a:lumMod val="50000"/>
                      </a:schemeClr>
                    </a:solidFill>
                    <a:latin typeface="微软雅黑" panose="020B0503020204020204" pitchFamily="34" charset="-122"/>
                    <a:ea typeface="微软雅黑" panose="020B0503020204020204" pitchFamily="34" charset="-122"/>
                    <a:sym typeface="Arial" panose="020B0604020202020204" pitchFamily="34" charset="0"/>
                  </a:rPr>
                  <a:t>加入文字描述</a:t>
                </a:r>
                <a:r>
                  <a:rPr lang="en-US" altLang="zh-CN" sz="1200" spc="300" noProof="1">
                    <a:solidFill>
                      <a:schemeClr val="tx2">
                        <a:lumMod val="50000"/>
                      </a:schemeClr>
                    </a:solidFill>
                    <a:latin typeface="微软雅黑" panose="020B0503020204020204" pitchFamily="34" charset="-122"/>
                    <a:ea typeface="微软雅黑" panose="020B0503020204020204" pitchFamily="34" charset="-122"/>
                    <a:sym typeface="Arial" panose="020B0604020202020204" pitchFamily="34" charset="0"/>
                  </a:rPr>
                  <a:t>Add text</a:t>
                </a:r>
                <a:endParaRPr lang="zh-CN" altLang="en-US" sz="1050" spc="300" noProof="1">
                  <a:solidFill>
                    <a:schemeClr val="tx2">
                      <a:lumMod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grpSp>
        <p:nvGrpSpPr>
          <p:cNvPr id="55" name="组合 54">
            <a:extLst>
              <a:ext uri="{FF2B5EF4-FFF2-40B4-BE49-F238E27FC236}">
                <a16:creationId xmlns:a16="http://schemas.microsoft.com/office/drawing/2014/main" id="{F850C811-41EF-476C-94C0-EE1AA9E7858B}"/>
              </a:ext>
            </a:extLst>
          </p:cNvPr>
          <p:cNvGrpSpPr/>
          <p:nvPr/>
        </p:nvGrpSpPr>
        <p:grpSpPr>
          <a:xfrm>
            <a:off x="6822529" y="4371429"/>
            <a:ext cx="3857513" cy="523403"/>
            <a:chOff x="6990782" y="2801145"/>
            <a:chExt cx="3857513" cy="523403"/>
          </a:xfrm>
        </p:grpSpPr>
        <p:sp>
          <p:nvSpPr>
            <p:cNvPr id="56" name="椭圆 55">
              <a:extLst>
                <a:ext uri="{FF2B5EF4-FFF2-40B4-BE49-F238E27FC236}">
                  <a16:creationId xmlns:a16="http://schemas.microsoft.com/office/drawing/2014/main" id="{414A86F1-08B8-431C-84D3-1212396DF5BD}"/>
                </a:ext>
              </a:extLst>
            </p:cNvPr>
            <p:cNvSpPr/>
            <p:nvPr/>
          </p:nvSpPr>
          <p:spPr>
            <a:xfrm>
              <a:off x="6990782" y="2801145"/>
              <a:ext cx="525195" cy="523403"/>
            </a:xfrm>
            <a:prstGeom prst="ellipse">
              <a:avLst/>
            </a:prstGeom>
            <a:no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000" noProof="1">
                  <a:solidFill>
                    <a:schemeClr val="tx2">
                      <a:lumMod val="50000"/>
                    </a:schemeClr>
                  </a:solidFill>
                  <a:latin typeface="微软雅黑" panose="020B0503020204020204" pitchFamily="34" charset="-122"/>
                  <a:ea typeface="微软雅黑" panose="020B0503020204020204" pitchFamily="34" charset="-122"/>
                </a:rPr>
                <a:t>3</a:t>
              </a:r>
              <a:endParaRPr lang="zh-CN" altLang="en-US" sz="2000" noProof="1">
                <a:solidFill>
                  <a:schemeClr val="tx2">
                    <a:lumMod val="50000"/>
                  </a:schemeClr>
                </a:solidFill>
                <a:latin typeface="微软雅黑" panose="020B0503020204020204" pitchFamily="34" charset="-122"/>
                <a:ea typeface="微软雅黑" panose="020B0503020204020204" pitchFamily="34" charset="-122"/>
              </a:endParaRPr>
            </a:p>
          </p:txBody>
        </p:sp>
        <p:grpSp>
          <p:nvGrpSpPr>
            <p:cNvPr id="57" name="组合 56">
              <a:extLst>
                <a:ext uri="{FF2B5EF4-FFF2-40B4-BE49-F238E27FC236}">
                  <a16:creationId xmlns:a16="http://schemas.microsoft.com/office/drawing/2014/main" id="{63428DB7-AE7C-4B9C-A37D-205CCA369EBE}"/>
                </a:ext>
              </a:extLst>
            </p:cNvPr>
            <p:cNvGrpSpPr/>
            <p:nvPr/>
          </p:nvGrpSpPr>
          <p:grpSpPr>
            <a:xfrm>
              <a:off x="7636559" y="2801145"/>
              <a:ext cx="3211736" cy="523403"/>
              <a:chOff x="7636559" y="2801145"/>
              <a:chExt cx="3211736" cy="523403"/>
            </a:xfrm>
          </p:grpSpPr>
          <p:sp>
            <p:nvSpPr>
              <p:cNvPr id="58" name="矩形: 圆角 57">
                <a:extLst>
                  <a:ext uri="{FF2B5EF4-FFF2-40B4-BE49-F238E27FC236}">
                    <a16:creationId xmlns:a16="http://schemas.microsoft.com/office/drawing/2014/main" id="{47E8185F-B8EA-4A0F-91FD-44FF082DE884}"/>
                  </a:ext>
                </a:extLst>
              </p:cNvPr>
              <p:cNvSpPr/>
              <p:nvPr/>
            </p:nvSpPr>
            <p:spPr>
              <a:xfrm>
                <a:off x="7636559" y="2801145"/>
                <a:ext cx="3211736" cy="523403"/>
              </a:xfrm>
              <a:prstGeom prst="roundRect">
                <a:avLst>
                  <a:gd name="adj" fmla="val 50000"/>
                </a:avLst>
              </a:prstGeom>
              <a:no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62">
                <a:extLst>
                  <a:ext uri="{FF2B5EF4-FFF2-40B4-BE49-F238E27FC236}">
                    <a16:creationId xmlns:a16="http://schemas.microsoft.com/office/drawing/2014/main" id="{C7F6030C-4868-48F7-B471-BD44DDA83BBF}"/>
                  </a:ext>
                </a:extLst>
              </p:cNvPr>
              <p:cNvSpPr/>
              <p:nvPr/>
            </p:nvSpPr>
            <p:spPr>
              <a:xfrm>
                <a:off x="7833154" y="2849033"/>
                <a:ext cx="3015141" cy="400110"/>
              </a:xfrm>
              <a:prstGeom prst="rect">
                <a:avLst/>
              </a:prstGeom>
            </p:spPr>
            <p:txBody>
              <a:bodyPr wrap="square">
                <a:spAutoFit/>
              </a:bodyPr>
              <a:lstStyle/>
              <a:p>
                <a:pPr>
                  <a:defRPr/>
                </a:pPr>
                <a:r>
                  <a:rPr lang="zh-CN" altLang="en-US" sz="2000" b="1" spc="300" noProof="1">
                    <a:solidFill>
                      <a:schemeClr val="tx2">
                        <a:lumMod val="50000"/>
                      </a:schemeClr>
                    </a:solidFill>
                    <a:latin typeface="微软雅黑" panose="020B0503020204020204" pitchFamily="34" charset="-122"/>
                    <a:ea typeface="微软雅黑" panose="020B0503020204020204" pitchFamily="34" charset="-122"/>
                    <a:sym typeface="Arial" panose="020B0604020202020204" pitchFamily="34" charset="0"/>
                  </a:rPr>
                  <a:t>加入文字描述</a:t>
                </a:r>
                <a:r>
                  <a:rPr lang="en-US" altLang="zh-CN" sz="1200" spc="300" noProof="1">
                    <a:solidFill>
                      <a:schemeClr val="tx2">
                        <a:lumMod val="50000"/>
                      </a:schemeClr>
                    </a:solidFill>
                    <a:latin typeface="微软雅黑" panose="020B0503020204020204" pitchFamily="34" charset="-122"/>
                    <a:ea typeface="微软雅黑" panose="020B0503020204020204" pitchFamily="34" charset="-122"/>
                    <a:sym typeface="Arial" panose="020B0604020202020204" pitchFamily="34" charset="0"/>
                  </a:rPr>
                  <a:t>Add text</a:t>
                </a:r>
                <a:endParaRPr lang="zh-CN" altLang="en-US" sz="1050" spc="300" noProof="1">
                  <a:solidFill>
                    <a:schemeClr val="tx2">
                      <a:lumMod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spTree>
    <p:extLst>
      <p:ext uri="{BB962C8B-B14F-4D97-AF65-F5344CB8AC3E}">
        <p14:creationId xmlns:p14="http://schemas.microsoft.com/office/powerpoint/2010/main" val="248150427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barn(inVertical)">
                                      <p:cBhvr>
                                        <p:cTn id="7" dur="750"/>
                                        <p:tgtEl>
                                          <p:spTgt spid="18"/>
                                        </p:tgtEl>
                                      </p:cBhvr>
                                    </p:animEffect>
                                  </p:childTnLst>
                                </p:cTn>
                              </p:par>
                            </p:childTnLst>
                          </p:cTn>
                        </p:par>
                        <p:par>
                          <p:cTn id="8" fill="hold">
                            <p:stCondLst>
                              <p:cond delay="750"/>
                            </p:stCondLst>
                            <p:childTnLst>
                              <p:par>
                                <p:cTn id="9" presetID="47" presetClass="entr" presetSubtype="0"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fade">
                                      <p:cBhvr>
                                        <p:cTn id="11" dur="750"/>
                                        <p:tgtEl>
                                          <p:spTgt spid="19"/>
                                        </p:tgtEl>
                                      </p:cBhvr>
                                    </p:animEffect>
                                    <p:anim calcmode="lin" valueType="num">
                                      <p:cBhvr>
                                        <p:cTn id="12" dur="750" fill="hold"/>
                                        <p:tgtEl>
                                          <p:spTgt spid="19"/>
                                        </p:tgtEl>
                                        <p:attrNameLst>
                                          <p:attrName>ppt_x</p:attrName>
                                        </p:attrNameLst>
                                      </p:cBhvr>
                                      <p:tavLst>
                                        <p:tav tm="0">
                                          <p:val>
                                            <p:strVal val="#ppt_x"/>
                                          </p:val>
                                        </p:tav>
                                        <p:tav tm="100000">
                                          <p:val>
                                            <p:strVal val="#ppt_x"/>
                                          </p:val>
                                        </p:tav>
                                      </p:tavLst>
                                    </p:anim>
                                    <p:anim calcmode="lin" valueType="num">
                                      <p:cBhvr>
                                        <p:cTn id="13" dur="750" fill="hold"/>
                                        <p:tgtEl>
                                          <p:spTgt spid="19"/>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7" presetClass="entr" presetSubtype="0" fill="hold" nodeType="after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fade">
                                      <p:cBhvr>
                                        <p:cTn id="17" dur="1000"/>
                                        <p:tgtEl>
                                          <p:spTgt spid="26"/>
                                        </p:tgtEl>
                                      </p:cBhvr>
                                    </p:animEffect>
                                    <p:anim calcmode="lin" valueType="num">
                                      <p:cBhvr>
                                        <p:cTn id="18" dur="1000" fill="hold"/>
                                        <p:tgtEl>
                                          <p:spTgt spid="26"/>
                                        </p:tgtEl>
                                        <p:attrNameLst>
                                          <p:attrName>ppt_x</p:attrName>
                                        </p:attrNameLst>
                                      </p:cBhvr>
                                      <p:tavLst>
                                        <p:tav tm="0">
                                          <p:val>
                                            <p:strVal val="#ppt_x"/>
                                          </p:val>
                                        </p:tav>
                                        <p:tav tm="100000">
                                          <p:val>
                                            <p:strVal val="#ppt_x"/>
                                          </p:val>
                                        </p:tav>
                                      </p:tavLst>
                                    </p:anim>
                                    <p:anim calcmode="lin" valueType="num">
                                      <p:cBhvr>
                                        <p:cTn id="19" dur="1000" fill="hold"/>
                                        <p:tgtEl>
                                          <p:spTgt spid="26"/>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2" presetClass="entr" presetSubtype="8" fill="hold" nodeType="afterEffect">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cBhvr additive="base">
                                        <p:cTn id="23" dur="500" fill="hold"/>
                                        <p:tgtEl>
                                          <p:spTgt spid="28"/>
                                        </p:tgtEl>
                                        <p:attrNameLst>
                                          <p:attrName>ppt_x</p:attrName>
                                        </p:attrNameLst>
                                      </p:cBhvr>
                                      <p:tavLst>
                                        <p:tav tm="0">
                                          <p:val>
                                            <p:strVal val="0-#ppt_w/2"/>
                                          </p:val>
                                        </p:tav>
                                        <p:tav tm="100000">
                                          <p:val>
                                            <p:strVal val="#ppt_x"/>
                                          </p:val>
                                        </p:tav>
                                      </p:tavLst>
                                    </p:anim>
                                    <p:anim calcmode="lin" valueType="num">
                                      <p:cBhvr additive="base">
                                        <p:cTn id="24" dur="500" fill="hold"/>
                                        <p:tgtEl>
                                          <p:spTgt spid="28"/>
                                        </p:tgtEl>
                                        <p:attrNameLst>
                                          <p:attrName>ppt_y</p:attrName>
                                        </p:attrNameLst>
                                      </p:cBhvr>
                                      <p:tavLst>
                                        <p:tav tm="0">
                                          <p:val>
                                            <p:strVal val="#ppt_y"/>
                                          </p:val>
                                        </p:tav>
                                        <p:tav tm="100000">
                                          <p:val>
                                            <p:strVal val="#ppt_y"/>
                                          </p:val>
                                        </p:tav>
                                      </p:tavLst>
                                    </p:anim>
                                  </p:childTnLst>
                                </p:cTn>
                              </p:par>
                            </p:childTnLst>
                          </p:cTn>
                        </p:par>
                        <p:par>
                          <p:cTn id="25" fill="hold">
                            <p:stCondLst>
                              <p:cond delay="3000"/>
                            </p:stCondLst>
                            <p:childTnLst>
                              <p:par>
                                <p:cTn id="26" presetID="2" presetClass="entr" presetSubtype="8" fill="hold" nodeType="afterEffect">
                                  <p:stCondLst>
                                    <p:cond delay="0"/>
                                  </p:stCondLst>
                                  <p:childTnLst>
                                    <p:set>
                                      <p:cBhvr>
                                        <p:cTn id="27" dur="1" fill="hold">
                                          <p:stCondLst>
                                            <p:cond delay="0"/>
                                          </p:stCondLst>
                                        </p:cTn>
                                        <p:tgtEl>
                                          <p:spTgt spid="42"/>
                                        </p:tgtEl>
                                        <p:attrNameLst>
                                          <p:attrName>style.visibility</p:attrName>
                                        </p:attrNameLst>
                                      </p:cBhvr>
                                      <p:to>
                                        <p:strVal val="visible"/>
                                      </p:to>
                                    </p:set>
                                    <p:anim calcmode="lin" valueType="num">
                                      <p:cBhvr additive="base">
                                        <p:cTn id="28" dur="500" fill="hold"/>
                                        <p:tgtEl>
                                          <p:spTgt spid="42"/>
                                        </p:tgtEl>
                                        <p:attrNameLst>
                                          <p:attrName>ppt_x</p:attrName>
                                        </p:attrNameLst>
                                      </p:cBhvr>
                                      <p:tavLst>
                                        <p:tav tm="0">
                                          <p:val>
                                            <p:strVal val="0-#ppt_w/2"/>
                                          </p:val>
                                        </p:tav>
                                        <p:tav tm="100000">
                                          <p:val>
                                            <p:strVal val="#ppt_x"/>
                                          </p:val>
                                        </p:tav>
                                      </p:tavLst>
                                    </p:anim>
                                    <p:anim calcmode="lin" valueType="num">
                                      <p:cBhvr additive="base">
                                        <p:cTn id="29" dur="500" fill="hold"/>
                                        <p:tgtEl>
                                          <p:spTgt spid="42"/>
                                        </p:tgtEl>
                                        <p:attrNameLst>
                                          <p:attrName>ppt_y</p:attrName>
                                        </p:attrNameLst>
                                      </p:cBhvr>
                                      <p:tavLst>
                                        <p:tav tm="0">
                                          <p:val>
                                            <p:strVal val="#ppt_y"/>
                                          </p:val>
                                        </p:tav>
                                        <p:tav tm="100000">
                                          <p:val>
                                            <p:strVal val="#ppt_y"/>
                                          </p:val>
                                        </p:tav>
                                      </p:tavLst>
                                    </p:anim>
                                  </p:childTnLst>
                                </p:cTn>
                              </p:par>
                            </p:childTnLst>
                          </p:cTn>
                        </p:par>
                        <p:par>
                          <p:cTn id="30" fill="hold">
                            <p:stCondLst>
                              <p:cond delay="3500"/>
                            </p:stCondLst>
                            <p:childTnLst>
                              <p:par>
                                <p:cTn id="31" presetID="2" presetClass="entr" presetSubtype="8" fill="hold" nodeType="afterEffect">
                                  <p:stCondLst>
                                    <p:cond delay="0"/>
                                  </p:stCondLst>
                                  <p:childTnLst>
                                    <p:set>
                                      <p:cBhvr>
                                        <p:cTn id="32" dur="1" fill="hold">
                                          <p:stCondLst>
                                            <p:cond delay="0"/>
                                          </p:stCondLst>
                                        </p:cTn>
                                        <p:tgtEl>
                                          <p:spTgt spid="55"/>
                                        </p:tgtEl>
                                        <p:attrNameLst>
                                          <p:attrName>style.visibility</p:attrName>
                                        </p:attrNameLst>
                                      </p:cBhvr>
                                      <p:to>
                                        <p:strVal val="visible"/>
                                      </p:to>
                                    </p:set>
                                    <p:anim calcmode="lin" valueType="num">
                                      <p:cBhvr additive="base">
                                        <p:cTn id="33" dur="500" fill="hold"/>
                                        <p:tgtEl>
                                          <p:spTgt spid="55"/>
                                        </p:tgtEl>
                                        <p:attrNameLst>
                                          <p:attrName>ppt_x</p:attrName>
                                        </p:attrNameLst>
                                      </p:cBhvr>
                                      <p:tavLst>
                                        <p:tav tm="0">
                                          <p:val>
                                            <p:strVal val="0-#ppt_w/2"/>
                                          </p:val>
                                        </p:tav>
                                        <p:tav tm="100000">
                                          <p:val>
                                            <p:strVal val="#ppt_x"/>
                                          </p:val>
                                        </p:tav>
                                      </p:tavLst>
                                    </p:anim>
                                    <p:anim calcmode="lin" valueType="num">
                                      <p:cBhvr additive="base">
                                        <p:cTn id="34" dur="500" fill="hold"/>
                                        <p:tgtEl>
                                          <p:spTgt spid="55"/>
                                        </p:tgtEl>
                                        <p:attrNameLst>
                                          <p:attrName>ppt_y</p:attrName>
                                        </p:attrNameLst>
                                      </p:cBhvr>
                                      <p:tavLst>
                                        <p:tav tm="0">
                                          <p:val>
                                            <p:strVal val="#ppt_y"/>
                                          </p:val>
                                        </p:tav>
                                        <p:tav tm="100000">
                                          <p:val>
                                            <p:strVal val="#ppt_y"/>
                                          </p:val>
                                        </p:tav>
                                      </p:tavLst>
                                    </p:anim>
                                  </p:childTnLst>
                                </p:cTn>
                              </p:par>
                            </p:childTnLst>
                          </p:cTn>
                        </p:par>
                        <p:par>
                          <p:cTn id="35" fill="hold">
                            <p:stCondLst>
                              <p:cond delay="4000"/>
                            </p:stCondLst>
                            <p:childTnLst>
                              <p:par>
                                <p:cTn id="36" presetID="2" presetClass="entr" presetSubtype="8" fill="hold" nodeType="afterEffect">
                                  <p:stCondLst>
                                    <p:cond delay="0"/>
                                  </p:stCondLst>
                                  <p:childTnLst>
                                    <p:set>
                                      <p:cBhvr>
                                        <p:cTn id="37" dur="1" fill="hold">
                                          <p:stCondLst>
                                            <p:cond delay="0"/>
                                          </p:stCondLst>
                                        </p:cTn>
                                        <p:tgtEl>
                                          <p:spTgt spid="50"/>
                                        </p:tgtEl>
                                        <p:attrNameLst>
                                          <p:attrName>style.visibility</p:attrName>
                                        </p:attrNameLst>
                                      </p:cBhvr>
                                      <p:to>
                                        <p:strVal val="visible"/>
                                      </p:to>
                                    </p:set>
                                    <p:anim calcmode="lin" valueType="num">
                                      <p:cBhvr additive="base">
                                        <p:cTn id="38" dur="500" fill="hold"/>
                                        <p:tgtEl>
                                          <p:spTgt spid="50"/>
                                        </p:tgtEl>
                                        <p:attrNameLst>
                                          <p:attrName>ppt_x</p:attrName>
                                        </p:attrNameLst>
                                      </p:cBhvr>
                                      <p:tavLst>
                                        <p:tav tm="0">
                                          <p:val>
                                            <p:strVal val="0-#ppt_w/2"/>
                                          </p:val>
                                        </p:tav>
                                        <p:tav tm="100000">
                                          <p:val>
                                            <p:strVal val="#ppt_x"/>
                                          </p:val>
                                        </p:tav>
                                      </p:tavLst>
                                    </p:anim>
                                    <p:anim calcmode="lin" valueType="num">
                                      <p:cBhvr additive="base">
                                        <p:cTn id="39" dur="500" fill="hold"/>
                                        <p:tgtEl>
                                          <p:spTgt spid="50"/>
                                        </p:tgtEl>
                                        <p:attrNameLst>
                                          <p:attrName>ppt_y</p:attrName>
                                        </p:attrNameLst>
                                      </p:cBhvr>
                                      <p:tavLst>
                                        <p:tav tm="0">
                                          <p:val>
                                            <p:strVal val="#ppt_y"/>
                                          </p:val>
                                        </p:tav>
                                        <p:tav tm="100000">
                                          <p:val>
                                            <p:strVal val="#ppt_y"/>
                                          </p:val>
                                        </p:tav>
                                      </p:tavLst>
                                    </p:anim>
                                  </p:childTnLst>
                                </p:cTn>
                              </p:par>
                            </p:childTnLst>
                          </p:cTn>
                        </p:par>
                        <p:par>
                          <p:cTn id="40" fill="hold">
                            <p:stCondLst>
                              <p:cond delay="4500"/>
                            </p:stCondLst>
                            <p:childTnLst>
                              <p:par>
                                <p:cTn id="41" presetID="53" presetClass="entr" presetSubtype="16" fill="hold" nodeType="afterEffect">
                                  <p:stCondLst>
                                    <p:cond delay="0"/>
                                  </p:stCondLst>
                                  <p:childTnLst>
                                    <p:set>
                                      <p:cBhvr>
                                        <p:cTn id="42" dur="1" fill="hold">
                                          <p:stCondLst>
                                            <p:cond delay="0"/>
                                          </p:stCondLst>
                                        </p:cTn>
                                        <p:tgtEl>
                                          <p:spTgt spid="42"/>
                                        </p:tgtEl>
                                        <p:attrNameLst>
                                          <p:attrName>style.visibility</p:attrName>
                                        </p:attrNameLst>
                                      </p:cBhvr>
                                      <p:to>
                                        <p:strVal val="visible"/>
                                      </p:to>
                                    </p:set>
                                    <p:anim calcmode="lin" valueType="num">
                                      <p:cBhvr>
                                        <p:cTn id="43" dur="500" fill="hold"/>
                                        <p:tgtEl>
                                          <p:spTgt spid="42"/>
                                        </p:tgtEl>
                                        <p:attrNameLst>
                                          <p:attrName>ppt_w</p:attrName>
                                        </p:attrNameLst>
                                      </p:cBhvr>
                                      <p:tavLst>
                                        <p:tav tm="0">
                                          <p:val>
                                            <p:fltVal val="0"/>
                                          </p:val>
                                        </p:tav>
                                        <p:tav tm="100000">
                                          <p:val>
                                            <p:strVal val="#ppt_w"/>
                                          </p:val>
                                        </p:tav>
                                      </p:tavLst>
                                    </p:anim>
                                    <p:anim calcmode="lin" valueType="num">
                                      <p:cBhvr>
                                        <p:cTn id="44" dur="500" fill="hold"/>
                                        <p:tgtEl>
                                          <p:spTgt spid="42"/>
                                        </p:tgtEl>
                                        <p:attrNameLst>
                                          <p:attrName>ppt_h</p:attrName>
                                        </p:attrNameLst>
                                      </p:cBhvr>
                                      <p:tavLst>
                                        <p:tav tm="0">
                                          <p:val>
                                            <p:fltVal val="0"/>
                                          </p:val>
                                        </p:tav>
                                        <p:tav tm="100000">
                                          <p:val>
                                            <p:strVal val="#ppt_h"/>
                                          </p:val>
                                        </p:tav>
                                      </p:tavLst>
                                    </p:anim>
                                    <p:animEffect transition="in" filter="fade">
                                      <p:cBhvr>
                                        <p:cTn id="45"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a:extLst>
              <a:ext uri="{FF2B5EF4-FFF2-40B4-BE49-F238E27FC236}">
                <a16:creationId xmlns:a16="http://schemas.microsoft.com/office/drawing/2014/main" id="{50DACB51-76EF-4311-AD29-14FDD778A1CB}"/>
              </a:ext>
            </a:extLst>
          </p:cNvPr>
          <p:cNvGrpSpPr/>
          <p:nvPr/>
        </p:nvGrpSpPr>
        <p:grpSpPr>
          <a:xfrm>
            <a:off x="1078708" y="332698"/>
            <a:ext cx="3255324" cy="712149"/>
            <a:chOff x="1143155" y="316733"/>
            <a:chExt cx="3255324" cy="712149"/>
          </a:xfrm>
        </p:grpSpPr>
        <p:sp>
          <p:nvSpPr>
            <p:cNvPr id="8" name="TextBox 8">
              <a:extLst>
                <a:ext uri="{FF2B5EF4-FFF2-40B4-BE49-F238E27FC236}">
                  <a16:creationId xmlns:a16="http://schemas.microsoft.com/office/drawing/2014/main" id="{162DD6E8-A6F8-4BF9-8392-554BF82CFD00}"/>
                </a:ext>
              </a:extLst>
            </p:cNvPr>
            <p:cNvSpPr txBox="1">
              <a:spLocks noChangeArrowheads="1"/>
            </p:cNvSpPr>
            <p:nvPr/>
          </p:nvSpPr>
          <p:spPr bwMode="auto">
            <a:xfrm>
              <a:off x="1143156" y="316733"/>
              <a:ext cx="3255323"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dirty="0">
                  <a:solidFill>
                    <a:srgbClr val="444243"/>
                  </a:solidFill>
                  <a:latin typeface="华文中宋" panose="02010600040101010101" pitchFamily="2" charset="-122"/>
                  <a:ea typeface="华文中宋" panose="02010600040101010101" pitchFamily="2" charset="-122"/>
                  <a:sym typeface="Arial" panose="020B0604020202020204" pitchFamily="34" charset="0"/>
                </a:rPr>
                <a:t>加入标题描述</a:t>
              </a:r>
            </a:p>
          </p:txBody>
        </p:sp>
        <p:sp>
          <p:nvSpPr>
            <p:cNvPr id="9" name="TextBox 8">
              <a:extLst>
                <a:ext uri="{FF2B5EF4-FFF2-40B4-BE49-F238E27FC236}">
                  <a16:creationId xmlns:a16="http://schemas.microsoft.com/office/drawing/2014/main" id="{1AF7DB1F-44FC-4FE1-B38C-A06C01FD43AF}"/>
                </a:ext>
              </a:extLst>
            </p:cNvPr>
            <p:cNvSpPr txBox="1">
              <a:spLocks noChangeArrowheads="1"/>
            </p:cNvSpPr>
            <p:nvPr/>
          </p:nvSpPr>
          <p:spPr bwMode="auto">
            <a:xfrm>
              <a:off x="1143155" y="844216"/>
              <a:ext cx="325532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p>
              <a:pPr algn="ctr" eaLnBrk="1" hangingPunct="1"/>
              <a:r>
                <a:rPr lang="en-US" altLang="zh-CN" sz="1200" dirty="0">
                  <a:solidFill>
                    <a:srgbClr val="444243"/>
                  </a:solidFill>
                  <a:latin typeface="华文中宋" panose="02010600040101010101" pitchFamily="2" charset="-122"/>
                  <a:ea typeface="华文中宋" panose="02010600040101010101" pitchFamily="2" charset="-122"/>
                  <a:sym typeface="Arial" panose="020B0604020202020204" pitchFamily="34" charset="0"/>
                </a:rPr>
                <a:t>CLICK TO ADD CAPTION TEXT</a:t>
              </a:r>
              <a:endParaRPr lang="zh-CN" altLang="en-US" sz="1200" dirty="0">
                <a:solidFill>
                  <a:srgbClr val="444243"/>
                </a:solidFill>
                <a:latin typeface="华文中宋" panose="02010600040101010101" pitchFamily="2" charset="-122"/>
                <a:ea typeface="华文中宋" panose="02010600040101010101" pitchFamily="2" charset="-122"/>
                <a:sym typeface="Arial" panose="020B0604020202020204" pitchFamily="34" charset="0"/>
              </a:endParaRPr>
            </a:p>
          </p:txBody>
        </p:sp>
      </p:grpSp>
      <p:sp>
        <p:nvSpPr>
          <p:cNvPr id="6" name="TextBox 54">
            <a:extLst>
              <a:ext uri="{FF2B5EF4-FFF2-40B4-BE49-F238E27FC236}">
                <a16:creationId xmlns:a16="http://schemas.microsoft.com/office/drawing/2014/main" id="{4402D30C-4D03-45EA-AE78-8D82E1C3C8D6}"/>
              </a:ext>
            </a:extLst>
          </p:cNvPr>
          <p:cNvSpPr txBox="1"/>
          <p:nvPr/>
        </p:nvSpPr>
        <p:spPr>
          <a:xfrm>
            <a:off x="1478605" y="2948473"/>
            <a:ext cx="553631" cy="665672"/>
          </a:xfrm>
          <a:prstGeom prst="rect">
            <a:avLst/>
          </a:prstGeom>
          <a:noFill/>
        </p:spPr>
        <p:txBody>
          <a:bodyPr wrap="square" lIns="49634" tIns="24817" rIns="49634" bIns="24817" rtlCol="0">
            <a:spAutoFit/>
          </a:bodyPr>
          <a:lstStyle/>
          <a:p>
            <a:r>
              <a:rPr lang="id-ID" sz="4000" dirty="0">
                <a:solidFill>
                  <a:schemeClr val="bg1">
                    <a:lumMod val="50000"/>
                  </a:schemeClr>
                </a:solidFill>
                <a:latin typeface="+mj-lt"/>
              </a:rPr>
              <a:t>1</a:t>
            </a:r>
            <a:r>
              <a:rPr lang="en-US" sz="4000" dirty="0">
                <a:solidFill>
                  <a:schemeClr val="bg1">
                    <a:lumMod val="50000"/>
                  </a:schemeClr>
                </a:solidFill>
                <a:latin typeface="+mj-lt"/>
              </a:rPr>
              <a:t>.</a:t>
            </a:r>
            <a:endParaRPr lang="id-ID" sz="4000" dirty="0">
              <a:solidFill>
                <a:schemeClr val="bg1">
                  <a:lumMod val="50000"/>
                </a:schemeClr>
              </a:solidFill>
              <a:latin typeface="+mj-lt"/>
            </a:endParaRPr>
          </a:p>
        </p:txBody>
      </p:sp>
      <p:sp>
        <p:nvSpPr>
          <p:cNvPr id="7" name="Rectangle 19">
            <a:extLst>
              <a:ext uri="{FF2B5EF4-FFF2-40B4-BE49-F238E27FC236}">
                <a16:creationId xmlns:a16="http://schemas.microsoft.com/office/drawing/2014/main" id="{42E49A5D-FD37-4EAE-B177-F850B234BA0A}"/>
              </a:ext>
            </a:extLst>
          </p:cNvPr>
          <p:cNvSpPr/>
          <p:nvPr/>
        </p:nvSpPr>
        <p:spPr>
          <a:xfrm>
            <a:off x="1959694" y="3030898"/>
            <a:ext cx="3925109" cy="511784"/>
          </a:xfrm>
          <a:prstGeom prst="rect">
            <a:avLst/>
          </a:prstGeom>
        </p:spPr>
        <p:txBody>
          <a:bodyPr wrap="square" lIns="49634" tIns="24817" rIns="49634" bIns="24817">
            <a:spAutoFit/>
          </a:bodyPr>
          <a:lstStyle/>
          <a:p>
            <a:pPr>
              <a:lnSpc>
                <a:spcPct val="150000"/>
              </a:lnSpc>
            </a:pPr>
            <a:r>
              <a:rPr lang="zh-CN" altLang="en-US" sz="1000" dirty="0">
                <a:solidFill>
                  <a:schemeClr val="bg1">
                    <a:lumMod val="50000"/>
                  </a:schemeClr>
                </a:solidFill>
                <a:latin typeface="微软雅黑" pitchFamily="34" charset="-122"/>
                <a:ea typeface="微软雅黑" pitchFamily="34" charset="-122"/>
              </a:rPr>
              <a:t>在此框中选择粘贴，并选择只保留文字。您的内容打在这里，或者通过复制您的文本后，在此框您，或者通过复制您的文本后，</a:t>
            </a:r>
            <a:endParaRPr lang="en-US" altLang="zh-CN" sz="1000" dirty="0">
              <a:solidFill>
                <a:schemeClr val="bg1">
                  <a:lumMod val="50000"/>
                </a:schemeClr>
              </a:solidFill>
              <a:latin typeface="微软雅黑" pitchFamily="34" charset="-122"/>
              <a:ea typeface="微软雅黑" pitchFamily="34" charset="-122"/>
            </a:endParaRPr>
          </a:p>
        </p:txBody>
      </p:sp>
      <p:sp>
        <p:nvSpPr>
          <p:cNvPr id="10" name="TextBox 56">
            <a:extLst>
              <a:ext uri="{FF2B5EF4-FFF2-40B4-BE49-F238E27FC236}">
                <a16:creationId xmlns:a16="http://schemas.microsoft.com/office/drawing/2014/main" id="{52AC08FA-8F8F-4341-AAE3-601A3DC89B5D}"/>
              </a:ext>
            </a:extLst>
          </p:cNvPr>
          <p:cNvSpPr txBox="1"/>
          <p:nvPr/>
        </p:nvSpPr>
        <p:spPr>
          <a:xfrm>
            <a:off x="1478605" y="3911457"/>
            <a:ext cx="553631" cy="665672"/>
          </a:xfrm>
          <a:prstGeom prst="rect">
            <a:avLst/>
          </a:prstGeom>
          <a:noFill/>
        </p:spPr>
        <p:txBody>
          <a:bodyPr wrap="square" lIns="49634" tIns="24817" rIns="49634" bIns="24817" rtlCol="0">
            <a:spAutoFit/>
          </a:bodyPr>
          <a:lstStyle/>
          <a:p>
            <a:r>
              <a:rPr lang="en-US" sz="4000" dirty="0">
                <a:solidFill>
                  <a:schemeClr val="bg1">
                    <a:lumMod val="50000"/>
                  </a:schemeClr>
                </a:solidFill>
                <a:latin typeface="+mj-lt"/>
              </a:rPr>
              <a:t>2.</a:t>
            </a:r>
            <a:endParaRPr lang="id-ID" sz="4000" dirty="0">
              <a:solidFill>
                <a:schemeClr val="bg1">
                  <a:lumMod val="50000"/>
                </a:schemeClr>
              </a:solidFill>
              <a:latin typeface="+mj-lt"/>
            </a:endParaRPr>
          </a:p>
        </p:txBody>
      </p:sp>
      <p:sp>
        <p:nvSpPr>
          <p:cNvPr id="11" name="Rectangle 19">
            <a:extLst>
              <a:ext uri="{FF2B5EF4-FFF2-40B4-BE49-F238E27FC236}">
                <a16:creationId xmlns:a16="http://schemas.microsoft.com/office/drawing/2014/main" id="{81867DC6-8DFE-49E6-A8D1-50BA77D40DB2}"/>
              </a:ext>
            </a:extLst>
          </p:cNvPr>
          <p:cNvSpPr/>
          <p:nvPr/>
        </p:nvSpPr>
        <p:spPr>
          <a:xfrm>
            <a:off x="1959694" y="3993884"/>
            <a:ext cx="3925109" cy="511784"/>
          </a:xfrm>
          <a:prstGeom prst="rect">
            <a:avLst/>
          </a:prstGeom>
        </p:spPr>
        <p:txBody>
          <a:bodyPr wrap="square" lIns="49634" tIns="24817" rIns="49634" bIns="24817">
            <a:spAutoFit/>
          </a:bodyPr>
          <a:lstStyle/>
          <a:p>
            <a:pPr>
              <a:lnSpc>
                <a:spcPct val="150000"/>
              </a:lnSpc>
            </a:pPr>
            <a:r>
              <a:rPr lang="zh-CN" altLang="en-US" sz="1000" dirty="0">
                <a:solidFill>
                  <a:schemeClr val="bg1">
                    <a:lumMod val="50000"/>
                  </a:schemeClr>
                </a:solidFill>
                <a:latin typeface="微软雅黑" pitchFamily="34" charset="-122"/>
                <a:ea typeface="微软雅黑" pitchFamily="34" charset="-122"/>
              </a:rPr>
              <a:t>在此框中选择粘贴，并选择只保留文字。您的内容打在这里，或者通过复制您的文本后，在此框您，或者通过复制您的文本后，</a:t>
            </a:r>
            <a:endParaRPr lang="en-US" altLang="zh-CN" sz="1000" dirty="0">
              <a:solidFill>
                <a:schemeClr val="bg1">
                  <a:lumMod val="50000"/>
                </a:schemeClr>
              </a:solidFill>
              <a:latin typeface="微软雅黑" pitchFamily="34" charset="-122"/>
              <a:ea typeface="微软雅黑" pitchFamily="34" charset="-122"/>
            </a:endParaRPr>
          </a:p>
        </p:txBody>
      </p:sp>
      <p:sp>
        <p:nvSpPr>
          <p:cNvPr id="12" name="TextBox 58">
            <a:extLst>
              <a:ext uri="{FF2B5EF4-FFF2-40B4-BE49-F238E27FC236}">
                <a16:creationId xmlns:a16="http://schemas.microsoft.com/office/drawing/2014/main" id="{0568ADA1-C335-4DC2-9128-C9B2243252F8}"/>
              </a:ext>
            </a:extLst>
          </p:cNvPr>
          <p:cNvSpPr txBox="1"/>
          <p:nvPr/>
        </p:nvSpPr>
        <p:spPr>
          <a:xfrm>
            <a:off x="1478605" y="4875262"/>
            <a:ext cx="553631" cy="665672"/>
          </a:xfrm>
          <a:prstGeom prst="rect">
            <a:avLst/>
          </a:prstGeom>
          <a:noFill/>
        </p:spPr>
        <p:txBody>
          <a:bodyPr wrap="square" lIns="49634" tIns="24817" rIns="49634" bIns="24817" rtlCol="0">
            <a:spAutoFit/>
          </a:bodyPr>
          <a:lstStyle/>
          <a:p>
            <a:r>
              <a:rPr lang="en-US" sz="4000" dirty="0">
                <a:solidFill>
                  <a:schemeClr val="bg1">
                    <a:lumMod val="50000"/>
                  </a:schemeClr>
                </a:solidFill>
                <a:latin typeface="+mj-lt"/>
              </a:rPr>
              <a:t>3.</a:t>
            </a:r>
            <a:endParaRPr lang="id-ID" sz="4000" dirty="0">
              <a:solidFill>
                <a:schemeClr val="bg1">
                  <a:lumMod val="50000"/>
                </a:schemeClr>
              </a:solidFill>
              <a:latin typeface="+mj-lt"/>
            </a:endParaRPr>
          </a:p>
        </p:txBody>
      </p:sp>
      <p:sp>
        <p:nvSpPr>
          <p:cNvPr id="13" name="Rectangle 19">
            <a:extLst>
              <a:ext uri="{FF2B5EF4-FFF2-40B4-BE49-F238E27FC236}">
                <a16:creationId xmlns:a16="http://schemas.microsoft.com/office/drawing/2014/main" id="{F10B2E41-B8B9-4851-8E2A-0A36315EAD7A}"/>
              </a:ext>
            </a:extLst>
          </p:cNvPr>
          <p:cNvSpPr/>
          <p:nvPr/>
        </p:nvSpPr>
        <p:spPr>
          <a:xfrm>
            <a:off x="1959694" y="4957688"/>
            <a:ext cx="3925109" cy="484597"/>
          </a:xfrm>
          <a:prstGeom prst="rect">
            <a:avLst/>
          </a:prstGeom>
        </p:spPr>
        <p:txBody>
          <a:bodyPr wrap="square" lIns="49634" tIns="24817" rIns="49634" bIns="24817">
            <a:spAutoFit/>
          </a:bodyPr>
          <a:lstStyle/>
          <a:p>
            <a:pPr>
              <a:lnSpc>
                <a:spcPct val="150000"/>
              </a:lnSpc>
            </a:pPr>
            <a:r>
              <a:rPr lang="zh-CN" altLang="en-US" sz="1000" dirty="0">
                <a:solidFill>
                  <a:schemeClr val="bg1">
                    <a:lumMod val="50000"/>
                  </a:schemeClr>
                </a:solidFill>
                <a:latin typeface="微软雅黑" pitchFamily="34" charset="-122"/>
                <a:ea typeface="微软雅黑" pitchFamily="34" charset="-122"/>
              </a:rPr>
              <a:t>在此框中选择粘贴，并选择只保留文字。您的内容打在这里，或者通过复制您的文本后，在此框您，或者通过复制您的文本后，</a:t>
            </a:r>
            <a:endParaRPr lang="en-US" altLang="zh-CN" sz="1000" dirty="0">
              <a:solidFill>
                <a:schemeClr val="bg1">
                  <a:lumMod val="50000"/>
                </a:schemeClr>
              </a:solidFill>
              <a:latin typeface="微软雅黑" pitchFamily="34" charset="-122"/>
              <a:ea typeface="微软雅黑" pitchFamily="34" charset="-122"/>
            </a:endParaRPr>
          </a:p>
        </p:txBody>
      </p:sp>
      <p:cxnSp>
        <p:nvCxnSpPr>
          <p:cNvPr id="14" name="直接连接符 13">
            <a:extLst>
              <a:ext uri="{FF2B5EF4-FFF2-40B4-BE49-F238E27FC236}">
                <a16:creationId xmlns:a16="http://schemas.microsoft.com/office/drawing/2014/main" id="{B1AC4DE6-445C-4B12-BB8C-06B798977466}"/>
              </a:ext>
            </a:extLst>
          </p:cNvPr>
          <p:cNvCxnSpPr/>
          <p:nvPr/>
        </p:nvCxnSpPr>
        <p:spPr>
          <a:xfrm>
            <a:off x="1625985" y="3682573"/>
            <a:ext cx="425881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a:extLst>
              <a:ext uri="{FF2B5EF4-FFF2-40B4-BE49-F238E27FC236}">
                <a16:creationId xmlns:a16="http://schemas.microsoft.com/office/drawing/2014/main" id="{B990E0C3-4147-447F-AA06-93E53742D0E7}"/>
              </a:ext>
            </a:extLst>
          </p:cNvPr>
          <p:cNvCxnSpPr/>
          <p:nvPr/>
        </p:nvCxnSpPr>
        <p:spPr>
          <a:xfrm>
            <a:off x="1625985" y="4593222"/>
            <a:ext cx="425881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6" name="圆角矩形 6">
            <a:extLst>
              <a:ext uri="{FF2B5EF4-FFF2-40B4-BE49-F238E27FC236}">
                <a16:creationId xmlns:a16="http://schemas.microsoft.com/office/drawing/2014/main" id="{9F724028-16EC-4518-BC41-DACB2054CAAE}"/>
              </a:ext>
            </a:extLst>
          </p:cNvPr>
          <p:cNvSpPr>
            <a:spLocks noChangeArrowheads="1"/>
          </p:cNvSpPr>
          <p:nvPr/>
        </p:nvSpPr>
        <p:spPr bwMode="auto">
          <a:xfrm>
            <a:off x="1565400" y="2273777"/>
            <a:ext cx="2471738" cy="461963"/>
          </a:xfrm>
          <a:prstGeom prst="roundRect">
            <a:avLst>
              <a:gd name="adj" fmla="val 16667"/>
            </a:avLst>
          </a:prstGeom>
          <a:solidFill>
            <a:schemeClr val="tx2">
              <a:lumMod val="50000"/>
            </a:schemeClr>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sz="1600">
              <a:solidFill>
                <a:srgbClr val="FFFFFF"/>
              </a:solidFill>
            </a:endParaRPr>
          </a:p>
        </p:txBody>
      </p:sp>
      <p:sp>
        <p:nvSpPr>
          <p:cNvPr id="17" name="文本框 7">
            <a:extLst>
              <a:ext uri="{FF2B5EF4-FFF2-40B4-BE49-F238E27FC236}">
                <a16:creationId xmlns:a16="http://schemas.microsoft.com/office/drawing/2014/main" id="{B96F3E48-611E-48B4-8CB6-9ABE8E5207F5}"/>
              </a:ext>
            </a:extLst>
          </p:cNvPr>
          <p:cNvSpPr txBox="1">
            <a:spLocks noChangeArrowheads="1"/>
          </p:cNvSpPr>
          <p:nvPr/>
        </p:nvSpPr>
        <p:spPr bwMode="auto">
          <a:xfrm>
            <a:off x="1770465" y="2321402"/>
            <a:ext cx="206002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sz="1600" b="1">
                <a:solidFill>
                  <a:schemeClr val="bg1"/>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altLang="zh-CN" sz="1600" b="1">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18" name="直接连接符 17">
            <a:extLst>
              <a:ext uri="{FF2B5EF4-FFF2-40B4-BE49-F238E27FC236}">
                <a16:creationId xmlns:a16="http://schemas.microsoft.com/office/drawing/2014/main" id="{A1EC1D1D-F3AD-4787-B46C-47EAE849DD6A}"/>
              </a:ext>
            </a:extLst>
          </p:cNvPr>
          <p:cNvCxnSpPr/>
          <p:nvPr/>
        </p:nvCxnSpPr>
        <p:spPr>
          <a:xfrm>
            <a:off x="1625983" y="5557026"/>
            <a:ext cx="425881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2" name="组合 1">
            <a:extLst>
              <a:ext uri="{FF2B5EF4-FFF2-40B4-BE49-F238E27FC236}">
                <a16:creationId xmlns:a16="http://schemas.microsoft.com/office/drawing/2014/main" id="{6B24C4BE-F510-4C93-BEA8-3C2BE97E9AA7}"/>
              </a:ext>
            </a:extLst>
          </p:cNvPr>
          <p:cNvGrpSpPr/>
          <p:nvPr/>
        </p:nvGrpSpPr>
        <p:grpSpPr>
          <a:xfrm>
            <a:off x="6298977" y="2090349"/>
            <a:ext cx="4602690" cy="3642215"/>
            <a:chOff x="6298977" y="2090349"/>
            <a:chExt cx="4602690" cy="3642215"/>
          </a:xfrm>
        </p:grpSpPr>
        <p:sp>
          <p:nvSpPr>
            <p:cNvPr id="27" name="Rectangle 10">
              <a:extLst>
                <a:ext uri="{FF2B5EF4-FFF2-40B4-BE49-F238E27FC236}">
                  <a16:creationId xmlns:a16="http://schemas.microsoft.com/office/drawing/2014/main" id="{19BC5062-4B0B-487E-8D96-7B2F6B46A349}"/>
                </a:ext>
              </a:extLst>
            </p:cNvPr>
            <p:cNvSpPr/>
            <p:nvPr/>
          </p:nvSpPr>
          <p:spPr>
            <a:xfrm>
              <a:off x="6298977" y="2090349"/>
              <a:ext cx="4602689" cy="2291087"/>
            </a:xfrm>
            <a:prstGeom prst="rect">
              <a:avLst/>
            </a:prstGeom>
            <a:blipFill dpi="0" rotWithShape="1">
              <a:blip r:embed="rId6"/>
              <a:srcRect/>
              <a:tile tx="0" ty="0" sx="39000" sy="39000" flip="none" algn="ctr"/>
            </a:blipFill>
            <a:ln>
              <a:noFill/>
            </a:ln>
            <a:effectLst/>
          </p:spPr>
          <p:style>
            <a:lnRef idx="1">
              <a:schemeClr val="accent1"/>
            </a:lnRef>
            <a:fillRef idx="3">
              <a:schemeClr val="accent1"/>
            </a:fillRef>
            <a:effectRef idx="2">
              <a:schemeClr val="accent1"/>
            </a:effectRef>
            <a:fontRef idx="minor">
              <a:schemeClr val="lt1"/>
            </a:fontRef>
          </p:style>
          <p:txBody>
            <a:bodyPr lIns="243785" tIns="121892" rIns="243785" bIns="121892" rtlCol="0" anchor="ctr"/>
            <a:lstStyle/>
            <a:p>
              <a:pPr algn="ctr"/>
              <a:endParaRPr lang="en-US" sz="1050" dirty="0"/>
            </a:p>
          </p:txBody>
        </p:sp>
        <p:grpSp>
          <p:nvGrpSpPr>
            <p:cNvPr id="19" name="组合 18">
              <a:extLst>
                <a:ext uri="{FF2B5EF4-FFF2-40B4-BE49-F238E27FC236}">
                  <a16:creationId xmlns:a16="http://schemas.microsoft.com/office/drawing/2014/main" id="{89D3A299-DA2B-4557-879F-D3B0BA5949A1}"/>
                </a:ext>
              </a:extLst>
            </p:cNvPr>
            <p:cNvGrpSpPr/>
            <p:nvPr/>
          </p:nvGrpSpPr>
          <p:grpSpPr>
            <a:xfrm>
              <a:off x="6298982" y="4359289"/>
              <a:ext cx="4602685" cy="1373275"/>
              <a:chOff x="6408665" y="3944803"/>
              <a:chExt cx="2672855" cy="1292410"/>
            </a:xfrm>
          </p:grpSpPr>
          <p:sp>
            <p:nvSpPr>
              <p:cNvPr id="21" name="矩形 20">
                <a:extLst>
                  <a:ext uri="{FF2B5EF4-FFF2-40B4-BE49-F238E27FC236}">
                    <a16:creationId xmlns:a16="http://schemas.microsoft.com/office/drawing/2014/main" id="{4E34B4F8-C30F-4FA6-ACEC-C28B6115E215}"/>
                  </a:ext>
                </a:extLst>
              </p:cNvPr>
              <p:cNvSpPr/>
              <p:nvPr/>
            </p:nvSpPr>
            <p:spPr>
              <a:xfrm>
                <a:off x="6408665" y="3965646"/>
                <a:ext cx="2672855" cy="336229"/>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22" name="文本框 4">
                <a:extLst>
                  <a:ext uri="{FF2B5EF4-FFF2-40B4-BE49-F238E27FC236}">
                    <a16:creationId xmlns:a16="http://schemas.microsoft.com/office/drawing/2014/main" id="{6E3B2AC0-10E0-4AA6-AA6F-04DFACFA5DA6}"/>
                  </a:ext>
                </a:extLst>
              </p:cNvPr>
              <p:cNvSpPr txBox="1"/>
              <p:nvPr/>
            </p:nvSpPr>
            <p:spPr>
              <a:xfrm>
                <a:off x="6714937" y="3944803"/>
                <a:ext cx="1942228" cy="322648"/>
              </a:xfrm>
              <a:prstGeom prst="rect">
                <a:avLst/>
              </a:prstGeom>
              <a:noFill/>
            </p:spPr>
            <p:txBody>
              <a:bodyPr wrap="square" lIns="91424" tIns="45712" rIns="91424" bIns="45712" rtlCol="0">
                <a:spAutoFit/>
              </a:bodyPr>
              <a:lstStyle/>
              <a:p>
                <a:pPr algn="ctr" defTabSz="457106">
                  <a:lnSpc>
                    <a:spcPct val="130000"/>
                  </a:lnSpc>
                </a:pPr>
                <a:r>
                  <a:rPr lang="zh-CN" altLang="en-US" sz="1400" dirty="0">
                    <a:solidFill>
                      <a:schemeClr val="bg1"/>
                    </a:solidFill>
                    <a:latin typeface="Century Gothic"/>
                    <a:ea typeface="微软雅黑" panose="020B0503020204020204" pitchFamily="34" charset="-122"/>
                  </a:rPr>
                  <a:t>添加标题</a:t>
                </a:r>
                <a:endParaRPr lang="en-US" altLang="zh-CN" sz="1400" dirty="0">
                  <a:solidFill>
                    <a:schemeClr val="bg1"/>
                  </a:solidFill>
                  <a:latin typeface="Century Gothic"/>
                  <a:ea typeface="微软雅黑" panose="020B0503020204020204" pitchFamily="34" charset="-122"/>
                </a:endParaRPr>
              </a:p>
            </p:txBody>
          </p:sp>
          <p:grpSp>
            <p:nvGrpSpPr>
              <p:cNvPr id="23" name="组合 22">
                <a:extLst>
                  <a:ext uri="{FF2B5EF4-FFF2-40B4-BE49-F238E27FC236}">
                    <a16:creationId xmlns:a16="http://schemas.microsoft.com/office/drawing/2014/main" id="{72617405-BC93-4215-B978-364D56B04FBE}"/>
                  </a:ext>
                </a:extLst>
              </p:cNvPr>
              <p:cNvGrpSpPr/>
              <p:nvPr/>
            </p:nvGrpSpPr>
            <p:grpSpPr>
              <a:xfrm>
                <a:off x="6513954" y="4470046"/>
                <a:ext cx="2499891" cy="767167"/>
                <a:chOff x="1865754" y="4700356"/>
                <a:chExt cx="2499891" cy="767167"/>
              </a:xfrm>
            </p:grpSpPr>
            <p:sp>
              <p:nvSpPr>
                <p:cNvPr id="24" name="PA_KSO_Shape">
                  <a:extLst>
                    <a:ext uri="{FF2B5EF4-FFF2-40B4-BE49-F238E27FC236}">
                      <a16:creationId xmlns:a16="http://schemas.microsoft.com/office/drawing/2014/main" id="{E52B69DE-5081-4074-A56B-5E081C02696B}"/>
                    </a:ext>
                  </a:extLst>
                </p:cNvPr>
                <p:cNvSpPr/>
                <p:nvPr>
                  <p:custDataLst>
                    <p:tags r:id="rId1"/>
                  </p:custDataLst>
                </p:nvPr>
              </p:nvSpPr>
              <p:spPr>
                <a:xfrm>
                  <a:off x="1865754" y="4726065"/>
                  <a:ext cx="285272" cy="473819"/>
                </a:xfrm>
                <a:custGeom>
                  <a:avLst/>
                  <a:gdLst>
                    <a:gd name="connsiteX0" fmla="*/ 422617 w 720080"/>
                    <a:gd name="connsiteY0" fmla="*/ 167125 h 720080"/>
                    <a:gd name="connsiteX1" fmla="*/ 392320 w 720080"/>
                    <a:gd name="connsiteY1" fmla="*/ 179675 h 720080"/>
                    <a:gd name="connsiteX2" fmla="*/ 392320 w 720080"/>
                    <a:gd name="connsiteY2" fmla="*/ 240270 h 720080"/>
                    <a:gd name="connsiteX3" fmla="*/ 470117 w 720080"/>
                    <a:gd name="connsiteY3" fmla="*/ 318067 h 720080"/>
                    <a:gd name="connsiteX4" fmla="*/ 151276 w 720080"/>
                    <a:gd name="connsiteY4" fmla="*/ 318067 h 720080"/>
                    <a:gd name="connsiteX5" fmla="*/ 108429 w 720080"/>
                    <a:gd name="connsiteY5" fmla="*/ 360915 h 720080"/>
                    <a:gd name="connsiteX6" fmla="*/ 151276 w 720080"/>
                    <a:gd name="connsiteY6" fmla="*/ 403762 h 720080"/>
                    <a:gd name="connsiteX7" fmla="*/ 467182 w 720080"/>
                    <a:gd name="connsiteY7" fmla="*/ 403762 h 720080"/>
                    <a:gd name="connsiteX8" fmla="*/ 391132 w 720080"/>
                    <a:gd name="connsiteY8" fmla="*/ 479811 h 720080"/>
                    <a:gd name="connsiteX9" fmla="*/ 391132 w 720080"/>
                    <a:gd name="connsiteY9" fmla="*/ 540406 h 720080"/>
                    <a:gd name="connsiteX10" fmla="*/ 451727 w 720080"/>
                    <a:gd name="connsiteY10" fmla="*/ 540406 h 720080"/>
                    <a:gd name="connsiteX11" fmla="*/ 597086 w 720080"/>
                    <a:gd name="connsiteY11" fmla="*/ 395048 h 720080"/>
                    <a:gd name="connsiteX12" fmla="*/ 603450 w 720080"/>
                    <a:gd name="connsiteY12" fmla="*/ 388459 h 720080"/>
                    <a:gd name="connsiteX13" fmla="*/ 605656 w 720080"/>
                    <a:gd name="connsiteY13" fmla="*/ 385654 h 720080"/>
                    <a:gd name="connsiteX14" fmla="*/ 607314 w 720080"/>
                    <a:gd name="connsiteY14" fmla="*/ 381802 h 720080"/>
                    <a:gd name="connsiteX15" fmla="*/ 611651 w 720080"/>
                    <a:gd name="connsiteY15" fmla="*/ 359975 h 720080"/>
                    <a:gd name="connsiteX16" fmla="*/ 607314 w 720080"/>
                    <a:gd name="connsiteY16" fmla="*/ 338148 h 720080"/>
                    <a:gd name="connsiteX17" fmla="*/ 604581 w 720080"/>
                    <a:gd name="connsiteY17" fmla="*/ 333055 h 720080"/>
                    <a:gd name="connsiteX18" fmla="*/ 603896 w 720080"/>
                    <a:gd name="connsiteY18" fmla="*/ 331821 h 720080"/>
                    <a:gd name="connsiteX19" fmla="*/ 598273 w 720080"/>
                    <a:gd name="connsiteY19" fmla="*/ 325033 h 720080"/>
                    <a:gd name="connsiteX20" fmla="*/ 452915 w 720080"/>
                    <a:gd name="connsiteY20" fmla="*/ 179675 h 720080"/>
                    <a:gd name="connsiteX21" fmla="*/ 422617 w 720080"/>
                    <a:gd name="connsiteY21" fmla="*/ 167125 h 720080"/>
                    <a:gd name="connsiteX22" fmla="*/ 360040 w 720080"/>
                    <a:gd name="connsiteY22" fmla="*/ 0 h 720080"/>
                    <a:gd name="connsiteX23" fmla="*/ 720080 w 720080"/>
                    <a:gd name="connsiteY23" fmla="*/ 360040 h 720080"/>
                    <a:gd name="connsiteX24" fmla="*/ 360040 w 720080"/>
                    <a:gd name="connsiteY24" fmla="*/ 720080 h 720080"/>
                    <a:gd name="connsiteX25" fmla="*/ 0 w 720080"/>
                    <a:gd name="connsiteY25" fmla="*/ 360040 h 720080"/>
                    <a:gd name="connsiteX26" fmla="*/ 360040 w 720080"/>
                    <a:gd name="connsiteY26" fmla="*/ 0 h 720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20080" h="720080">
                      <a:moveTo>
                        <a:pt x="422617" y="167125"/>
                      </a:moveTo>
                      <a:cubicBezTo>
                        <a:pt x="411652" y="167125"/>
                        <a:pt x="400686" y="171308"/>
                        <a:pt x="392320" y="179675"/>
                      </a:cubicBezTo>
                      <a:cubicBezTo>
                        <a:pt x="375587" y="196408"/>
                        <a:pt x="375587" y="223537"/>
                        <a:pt x="392320" y="240270"/>
                      </a:cubicBezTo>
                      <a:lnTo>
                        <a:pt x="470117" y="318067"/>
                      </a:lnTo>
                      <a:lnTo>
                        <a:pt x="151276" y="318067"/>
                      </a:lnTo>
                      <a:cubicBezTo>
                        <a:pt x="127612" y="318067"/>
                        <a:pt x="108429" y="337251"/>
                        <a:pt x="108429" y="360915"/>
                      </a:cubicBezTo>
                      <a:cubicBezTo>
                        <a:pt x="108429" y="384578"/>
                        <a:pt x="127612" y="403762"/>
                        <a:pt x="151276" y="403762"/>
                      </a:cubicBezTo>
                      <a:lnTo>
                        <a:pt x="467182" y="403762"/>
                      </a:lnTo>
                      <a:lnTo>
                        <a:pt x="391132" y="479811"/>
                      </a:lnTo>
                      <a:cubicBezTo>
                        <a:pt x="374399" y="496544"/>
                        <a:pt x="374399" y="523674"/>
                        <a:pt x="391132" y="540406"/>
                      </a:cubicBezTo>
                      <a:cubicBezTo>
                        <a:pt x="407865" y="557139"/>
                        <a:pt x="434994" y="557139"/>
                        <a:pt x="451727" y="540406"/>
                      </a:cubicBezTo>
                      <a:lnTo>
                        <a:pt x="597086" y="395048"/>
                      </a:lnTo>
                      <a:cubicBezTo>
                        <a:pt x="599177" y="392957"/>
                        <a:pt x="601484" y="390703"/>
                        <a:pt x="603450" y="388459"/>
                      </a:cubicBezTo>
                      <a:lnTo>
                        <a:pt x="605656" y="385654"/>
                      </a:lnTo>
                      <a:lnTo>
                        <a:pt x="607314" y="381802"/>
                      </a:lnTo>
                      <a:cubicBezTo>
                        <a:pt x="610052" y="375572"/>
                        <a:pt x="611651" y="368060"/>
                        <a:pt x="611651" y="359975"/>
                      </a:cubicBezTo>
                      <a:cubicBezTo>
                        <a:pt x="611651" y="351890"/>
                        <a:pt x="610052" y="344378"/>
                        <a:pt x="607314" y="338148"/>
                      </a:cubicBezTo>
                      <a:lnTo>
                        <a:pt x="604581" y="333055"/>
                      </a:lnTo>
                      <a:lnTo>
                        <a:pt x="603896" y="331821"/>
                      </a:lnTo>
                      <a:cubicBezTo>
                        <a:pt x="602248" y="329405"/>
                        <a:pt x="600365" y="327125"/>
                        <a:pt x="598273" y="325033"/>
                      </a:cubicBezTo>
                      <a:lnTo>
                        <a:pt x="452915" y="179675"/>
                      </a:lnTo>
                      <a:cubicBezTo>
                        <a:pt x="444548" y="171308"/>
                        <a:pt x="433583" y="167125"/>
                        <a:pt x="422617" y="167125"/>
                      </a:cubicBezTo>
                      <a:close/>
                      <a:moveTo>
                        <a:pt x="360040" y="0"/>
                      </a:moveTo>
                      <a:cubicBezTo>
                        <a:pt x="558885" y="0"/>
                        <a:pt x="720080" y="161195"/>
                        <a:pt x="720080" y="360040"/>
                      </a:cubicBezTo>
                      <a:cubicBezTo>
                        <a:pt x="720080" y="558885"/>
                        <a:pt x="558885" y="720080"/>
                        <a:pt x="360040" y="720080"/>
                      </a:cubicBezTo>
                      <a:cubicBezTo>
                        <a:pt x="161195" y="720080"/>
                        <a:pt x="0" y="558885"/>
                        <a:pt x="0" y="360040"/>
                      </a:cubicBezTo>
                      <a:cubicBezTo>
                        <a:pt x="0" y="161195"/>
                        <a:pt x="161195" y="0"/>
                        <a:pt x="360040" y="0"/>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a:p>
              </p:txBody>
            </p:sp>
            <p:sp>
              <p:nvSpPr>
                <p:cNvPr id="25" name="出品 26">
                  <a:extLst>
                    <a:ext uri="{FF2B5EF4-FFF2-40B4-BE49-F238E27FC236}">
                      <a16:creationId xmlns:a16="http://schemas.microsoft.com/office/drawing/2014/main" id="{34EB82F2-6605-4822-BBF2-EE020852C298}"/>
                    </a:ext>
                  </a:extLst>
                </p:cNvPr>
                <p:cNvSpPr txBox="1"/>
                <p:nvPr>
                  <p:custDataLst>
                    <p:tags r:id="rId2"/>
                  </p:custDataLst>
                </p:nvPr>
              </p:nvSpPr>
              <p:spPr>
                <a:xfrm>
                  <a:off x="2172026" y="4700356"/>
                  <a:ext cx="679776" cy="293329"/>
                </a:xfrm>
                <a:prstGeom prst="rect">
                  <a:avLst/>
                </a:prstGeom>
                <a:noFill/>
              </p:spPr>
              <p:txBody>
                <a:bodyPr wrap="none" rtlCol="0">
                  <a:spAutoFit/>
                </a:bodyPr>
                <a:lstStyle/>
                <a:p>
                  <a:r>
                    <a:rPr lang="en-US" altLang="zh-CN" sz="1600" b="1" dirty="0">
                      <a:solidFill>
                        <a:schemeClr val="bg1">
                          <a:lumMod val="50000"/>
                        </a:schemeClr>
                      </a:solidFill>
                      <a:latin typeface="微软雅黑" panose="020B0503020204020204" pitchFamily="34" charset="-122"/>
                      <a:ea typeface="微软雅黑" panose="020B0503020204020204" pitchFamily="34" charset="-122"/>
                    </a:rPr>
                    <a:t>KEYWORD</a:t>
                  </a:r>
                  <a:endParaRPr lang="zh-CN" altLang="en-US" sz="16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6" name="品 15">
                  <a:extLst>
                    <a:ext uri="{FF2B5EF4-FFF2-40B4-BE49-F238E27FC236}">
                      <a16:creationId xmlns:a16="http://schemas.microsoft.com/office/drawing/2014/main" id="{E56EFCB3-8445-4A81-852E-38603059BBDF}"/>
                    </a:ext>
                  </a:extLst>
                </p:cNvPr>
                <p:cNvSpPr txBox="1"/>
                <p:nvPr>
                  <p:custDataLst>
                    <p:tags r:id="rId3"/>
                  </p:custDataLst>
                </p:nvPr>
              </p:nvSpPr>
              <p:spPr>
                <a:xfrm>
                  <a:off x="2172026" y="4971733"/>
                  <a:ext cx="2193619" cy="495790"/>
                </a:xfrm>
                <a:prstGeom prst="rect">
                  <a:avLst/>
                </a:prstGeom>
                <a:noFill/>
              </p:spPr>
              <p:txBody>
                <a:bodyPr wrap="square" rtlCol="0">
                  <a:spAutoFit/>
                </a:bodyPr>
                <a:lstStyle/>
                <a:p>
                  <a:pPr>
                    <a:lnSpc>
                      <a:spcPct val="150000"/>
                    </a:lnSpc>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这里输入简单的文字概述这里输入简单字概述这里输入简单简单的文字概述这里输这里输入简单的文字概述这里输入简单字概述</a:t>
                  </a:r>
                </a:p>
              </p:txBody>
            </p:sp>
          </p:grpSp>
        </p:grpSp>
      </p:grpSp>
    </p:spTree>
    <p:extLst>
      <p:ext uri="{BB962C8B-B14F-4D97-AF65-F5344CB8AC3E}">
        <p14:creationId xmlns:p14="http://schemas.microsoft.com/office/powerpoint/2010/main" val="304510813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14" presetClass="entr" presetSubtype="1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randombar(horizontal)">
                                      <p:cBhvr>
                                        <p:cTn id="17" dur="250"/>
                                        <p:tgtEl>
                                          <p:spTgt spid="6"/>
                                        </p:tgtEl>
                                      </p:cBhvr>
                                    </p:animEffect>
                                  </p:childTnLst>
                                </p:cTn>
                              </p:par>
                            </p:childTnLst>
                          </p:cTn>
                        </p:par>
                        <p:par>
                          <p:cTn id="18" fill="hold">
                            <p:stCondLst>
                              <p:cond delay="1250"/>
                            </p:stCondLst>
                            <p:childTnLst>
                              <p:par>
                                <p:cTn id="19" presetID="12" presetClass="entr" presetSubtype="4"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50"/>
                                        <p:tgtEl>
                                          <p:spTgt spid="7"/>
                                        </p:tgtEl>
                                        <p:attrNameLst>
                                          <p:attrName>ppt_y</p:attrName>
                                        </p:attrNameLst>
                                      </p:cBhvr>
                                      <p:tavLst>
                                        <p:tav tm="0">
                                          <p:val>
                                            <p:strVal val="#ppt_y+#ppt_h*1.125000"/>
                                          </p:val>
                                        </p:tav>
                                        <p:tav tm="100000">
                                          <p:val>
                                            <p:strVal val="#ppt_y"/>
                                          </p:val>
                                        </p:tav>
                                      </p:tavLst>
                                    </p:anim>
                                    <p:animEffect transition="in" filter="wipe(up)">
                                      <p:cBhvr>
                                        <p:cTn id="22" dur="250"/>
                                        <p:tgtEl>
                                          <p:spTgt spid="7"/>
                                        </p:tgtEl>
                                      </p:cBhvr>
                                    </p:animEffect>
                                  </p:childTnLst>
                                </p:cTn>
                              </p:par>
                            </p:childTnLst>
                          </p:cTn>
                        </p:par>
                        <p:par>
                          <p:cTn id="23" fill="hold">
                            <p:stCondLst>
                              <p:cond delay="1500"/>
                            </p:stCondLst>
                            <p:childTnLst>
                              <p:par>
                                <p:cTn id="24" presetID="12" presetClass="entr" presetSubtype="4" fill="hold" nodeType="after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250"/>
                                        <p:tgtEl>
                                          <p:spTgt spid="14"/>
                                        </p:tgtEl>
                                        <p:attrNameLst>
                                          <p:attrName>ppt_y</p:attrName>
                                        </p:attrNameLst>
                                      </p:cBhvr>
                                      <p:tavLst>
                                        <p:tav tm="0">
                                          <p:val>
                                            <p:strVal val="#ppt_y+#ppt_h*1.125000"/>
                                          </p:val>
                                        </p:tav>
                                        <p:tav tm="100000">
                                          <p:val>
                                            <p:strVal val="#ppt_y"/>
                                          </p:val>
                                        </p:tav>
                                      </p:tavLst>
                                    </p:anim>
                                    <p:animEffect transition="in" filter="wipe(up)">
                                      <p:cBhvr>
                                        <p:cTn id="27" dur="250"/>
                                        <p:tgtEl>
                                          <p:spTgt spid="14"/>
                                        </p:tgtEl>
                                      </p:cBhvr>
                                    </p:animEffect>
                                  </p:childTnLst>
                                </p:cTn>
                              </p:par>
                            </p:childTnLst>
                          </p:cTn>
                        </p:par>
                        <p:par>
                          <p:cTn id="28" fill="hold">
                            <p:stCondLst>
                              <p:cond delay="1750"/>
                            </p:stCondLst>
                            <p:childTnLst>
                              <p:par>
                                <p:cTn id="29" presetID="14" presetClass="entr" presetSubtype="10"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randombar(horizontal)">
                                      <p:cBhvr>
                                        <p:cTn id="31" dur="250"/>
                                        <p:tgtEl>
                                          <p:spTgt spid="10"/>
                                        </p:tgtEl>
                                      </p:cBhvr>
                                    </p:animEffect>
                                  </p:childTnLst>
                                </p:cTn>
                              </p:par>
                            </p:childTnLst>
                          </p:cTn>
                        </p:par>
                        <p:par>
                          <p:cTn id="32" fill="hold">
                            <p:stCondLst>
                              <p:cond delay="2000"/>
                            </p:stCondLst>
                            <p:childTnLst>
                              <p:par>
                                <p:cTn id="33" presetID="12" presetClass="entr" presetSubtype="4" fill="hold" grpId="0" nodeType="after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250"/>
                                        <p:tgtEl>
                                          <p:spTgt spid="11"/>
                                        </p:tgtEl>
                                        <p:attrNameLst>
                                          <p:attrName>ppt_y</p:attrName>
                                        </p:attrNameLst>
                                      </p:cBhvr>
                                      <p:tavLst>
                                        <p:tav tm="0">
                                          <p:val>
                                            <p:strVal val="#ppt_y+#ppt_h*1.125000"/>
                                          </p:val>
                                        </p:tav>
                                        <p:tav tm="100000">
                                          <p:val>
                                            <p:strVal val="#ppt_y"/>
                                          </p:val>
                                        </p:tav>
                                      </p:tavLst>
                                    </p:anim>
                                    <p:animEffect transition="in" filter="wipe(up)">
                                      <p:cBhvr>
                                        <p:cTn id="36" dur="250"/>
                                        <p:tgtEl>
                                          <p:spTgt spid="11"/>
                                        </p:tgtEl>
                                      </p:cBhvr>
                                    </p:animEffect>
                                  </p:childTnLst>
                                </p:cTn>
                              </p:par>
                            </p:childTnLst>
                          </p:cTn>
                        </p:par>
                        <p:par>
                          <p:cTn id="37" fill="hold">
                            <p:stCondLst>
                              <p:cond delay="2250"/>
                            </p:stCondLst>
                            <p:childTnLst>
                              <p:par>
                                <p:cTn id="38" presetID="12" presetClass="entr" presetSubtype="4" fill="hold" nodeType="afterEffect">
                                  <p:stCondLst>
                                    <p:cond delay="0"/>
                                  </p:stCondLst>
                                  <p:childTnLst>
                                    <p:set>
                                      <p:cBhvr>
                                        <p:cTn id="39" dur="1" fill="hold">
                                          <p:stCondLst>
                                            <p:cond delay="0"/>
                                          </p:stCondLst>
                                        </p:cTn>
                                        <p:tgtEl>
                                          <p:spTgt spid="15"/>
                                        </p:tgtEl>
                                        <p:attrNameLst>
                                          <p:attrName>style.visibility</p:attrName>
                                        </p:attrNameLst>
                                      </p:cBhvr>
                                      <p:to>
                                        <p:strVal val="visible"/>
                                      </p:to>
                                    </p:set>
                                    <p:anim calcmode="lin" valueType="num">
                                      <p:cBhvr additive="base">
                                        <p:cTn id="40" dur="250"/>
                                        <p:tgtEl>
                                          <p:spTgt spid="15"/>
                                        </p:tgtEl>
                                        <p:attrNameLst>
                                          <p:attrName>ppt_y</p:attrName>
                                        </p:attrNameLst>
                                      </p:cBhvr>
                                      <p:tavLst>
                                        <p:tav tm="0">
                                          <p:val>
                                            <p:strVal val="#ppt_y+#ppt_h*1.125000"/>
                                          </p:val>
                                        </p:tav>
                                        <p:tav tm="100000">
                                          <p:val>
                                            <p:strVal val="#ppt_y"/>
                                          </p:val>
                                        </p:tav>
                                      </p:tavLst>
                                    </p:anim>
                                    <p:animEffect transition="in" filter="wipe(up)">
                                      <p:cBhvr>
                                        <p:cTn id="41" dur="250"/>
                                        <p:tgtEl>
                                          <p:spTgt spid="15"/>
                                        </p:tgtEl>
                                      </p:cBhvr>
                                    </p:animEffect>
                                  </p:childTnLst>
                                </p:cTn>
                              </p:par>
                            </p:childTnLst>
                          </p:cTn>
                        </p:par>
                        <p:par>
                          <p:cTn id="42" fill="hold">
                            <p:stCondLst>
                              <p:cond delay="2500"/>
                            </p:stCondLst>
                            <p:childTnLst>
                              <p:par>
                                <p:cTn id="43" presetID="14" presetClass="entr" presetSubtype="10" fill="hold" grpId="0" nodeType="after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randombar(horizontal)">
                                      <p:cBhvr>
                                        <p:cTn id="45" dur="250"/>
                                        <p:tgtEl>
                                          <p:spTgt spid="12"/>
                                        </p:tgtEl>
                                      </p:cBhvr>
                                    </p:animEffect>
                                  </p:childTnLst>
                                </p:cTn>
                              </p:par>
                            </p:childTnLst>
                          </p:cTn>
                        </p:par>
                        <p:par>
                          <p:cTn id="46" fill="hold">
                            <p:stCondLst>
                              <p:cond delay="2750"/>
                            </p:stCondLst>
                            <p:childTnLst>
                              <p:par>
                                <p:cTn id="47" presetID="12" presetClass="entr" presetSubtype="4"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50"/>
                                        <p:tgtEl>
                                          <p:spTgt spid="13"/>
                                        </p:tgtEl>
                                        <p:attrNameLst>
                                          <p:attrName>ppt_y</p:attrName>
                                        </p:attrNameLst>
                                      </p:cBhvr>
                                      <p:tavLst>
                                        <p:tav tm="0">
                                          <p:val>
                                            <p:strVal val="#ppt_y+#ppt_h*1.125000"/>
                                          </p:val>
                                        </p:tav>
                                        <p:tav tm="100000">
                                          <p:val>
                                            <p:strVal val="#ppt_y"/>
                                          </p:val>
                                        </p:tav>
                                      </p:tavLst>
                                    </p:anim>
                                    <p:animEffect transition="in" filter="wipe(up)">
                                      <p:cBhvr>
                                        <p:cTn id="50" dur="250"/>
                                        <p:tgtEl>
                                          <p:spTgt spid="13"/>
                                        </p:tgtEl>
                                      </p:cBhvr>
                                    </p:animEffect>
                                  </p:childTnLst>
                                </p:cTn>
                              </p:par>
                            </p:childTnLst>
                          </p:cTn>
                        </p:par>
                        <p:par>
                          <p:cTn id="51" fill="hold">
                            <p:stCondLst>
                              <p:cond delay="3000"/>
                            </p:stCondLst>
                            <p:childTnLst>
                              <p:par>
                                <p:cTn id="52" presetID="42" presetClass="entr" presetSubtype="0" fill="hold" grpId="0" nodeType="after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fade">
                                      <p:cBhvr>
                                        <p:cTn id="54" dur="250"/>
                                        <p:tgtEl>
                                          <p:spTgt spid="16"/>
                                        </p:tgtEl>
                                      </p:cBhvr>
                                    </p:animEffect>
                                    <p:anim calcmode="lin" valueType="num">
                                      <p:cBhvr>
                                        <p:cTn id="55" dur="250" fill="hold"/>
                                        <p:tgtEl>
                                          <p:spTgt spid="16"/>
                                        </p:tgtEl>
                                        <p:attrNameLst>
                                          <p:attrName>ppt_x</p:attrName>
                                        </p:attrNameLst>
                                      </p:cBhvr>
                                      <p:tavLst>
                                        <p:tav tm="0">
                                          <p:val>
                                            <p:strVal val="#ppt_x"/>
                                          </p:val>
                                        </p:tav>
                                        <p:tav tm="100000">
                                          <p:val>
                                            <p:strVal val="#ppt_x"/>
                                          </p:val>
                                        </p:tav>
                                      </p:tavLst>
                                    </p:anim>
                                    <p:anim calcmode="lin" valueType="num">
                                      <p:cBhvr>
                                        <p:cTn id="56" dur="250" fill="hold"/>
                                        <p:tgtEl>
                                          <p:spTgt spid="16"/>
                                        </p:tgtEl>
                                        <p:attrNameLst>
                                          <p:attrName>ppt_y</p:attrName>
                                        </p:attrNameLst>
                                      </p:cBhvr>
                                      <p:tavLst>
                                        <p:tav tm="0">
                                          <p:val>
                                            <p:strVal val="#ppt_y+.1"/>
                                          </p:val>
                                        </p:tav>
                                        <p:tav tm="100000">
                                          <p:val>
                                            <p:strVal val="#ppt_y"/>
                                          </p:val>
                                        </p:tav>
                                      </p:tavLst>
                                    </p:anim>
                                  </p:childTnLst>
                                </p:cTn>
                              </p:par>
                            </p:childTnLst>
                          </p:cTn>
                        </p:par>
                        <p:par>
                          <p:cTn id="57" fill="hold">
                            <p:stCondLst>
                              <p:cond delay="3250"/>
                            </p:stCondLst>
                            <p:childTnLst>
                              <p:par>
                                <p:cTn id="58" presetID="42" presetClass="entr" presetSubtype="0" fill="hold" grpId="0" nodeType="after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fade">
                                      <p:cBhvr>
                                        <p:cTn id="60" dur="250"/>
                                        <p:tgtEl>
                                          <p:spTgt spid="17"/>
                                        </p:tgtEl>
                                      </p:cBhvr>
                                    </p:animEffect>
                                    <p:anim calcmode="lin" valueType="num">
                                      <p:cBhvr>
                                        <p:cTn id="61" dur="250" fill="hold"/>
                                        <p:tgtEl>
                                          <p:spTgt spid="17"/>
                                        </p:tgtEl>
                                        <p:attrNameLst>
                                          <p:attrName>ppt_x</p:attrName>
                                        </p:attrNameLst>
                                      </p:cBhvr>
                                      <p:tavLst>
                                        <p:tav tm="0">
                                          <p:val>
                                            <p:strVal val="#ppt_x"/>
                                          </p:val>
                                        </p:tav>
                                        <p:tav tm="100000">
                                          <p:val>
                                            <p:strVal val="#ppt_x"/>
                                          </p:val>
                                        </p:tav>
                                      </p:tavLst>
                                    </p:anim>
                                    <p:anim calcmode="lin" valueType="num">
                                      <p:cBhvr>
                                        <p:cTn id="62" dur="250" fill="hold"/>
                                        <p:tgtEl>
                                          <p:spTgt spid="17"/>
                                        </p:tgtEl>
                                        <p:attrNameLst>
                                          <p:attrName>ppt_y</p:attrName>
                                        </p:attrNameLst>
                                      </p:cBhvr>
                                      <p:tavLst>
                                        <p:tav tm="0">
                                          <p:val>
                                            <p:strVal val="#ppt_y+.1"/>
                                          </p:val>
                                        </p:tav>
                                        <p:tav tm="100000">
                                          <p:val>
                                            <p:strVal val="#ppt_y"/>
                                          </p:val>
                                        </p:tav>
                                      </p:tavLst>
                                    </p:anim>
                                  </p:childTnLst>
                                </p:cTn>
                              </p:par>
                            </p:childTnLst>
                          </p:cTn>
                        </p:par>
                        <p:par>
                          <p:cTn id="63" fill="hold">
                            <p:stCondLst>
                              <p:cond delay="3500"/>
                            </p:stCondLst>
                            <p:childTnLst>
                              <p:par>
                                <p:cTn id="64" presetID="12" presetClass="entr" presetSubtype="4" fill="hold" nodeType="after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250"/>
                                        <p:tgtEl>
                                          <p:spTgt spid="18"/>
                                        </p:tgtEl>
                                        <p:attrNameLst>
                                          <p:attrName>ppt_y</p:attrName>
                                        </p:attrNameLst>
                                      </p:cBhvr>
                                      <p:tavLst>
                                        <p:tav tm="0">
                                          <p:val>
                                            <p:strVal val="#ppt_y+#ppt_h*1.125000"/>
                                          </p:val>
                                        </p:tav>
                                        <p:tav tm="100000">
                                          <p:val>
                                            <p:strVal val="#ppt_y"/>
                                          </p:val>
                                        </p:tav>
                                      </p:tavLst>
                                    </p:anim>
                                    <p:animEffect transition="in" filter="wipe(up)">
                                      <p:cBhvr>
                                        <p:cTn id="67" dur="25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10" grpId="0"/>
      <p:bldP spid="11" grpId="0"/>
      <p:bldP spid="12" grpId="0"/>
      <p:bldP spid="13" grpId="0"/>
      <p:bldP spid="16" grpId="0" animBg="1"/>
      <p:bldP spid="1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a:extLst>
              <a:ext uri="{FF2B5EF4-FFF2-40B4-BE49-F238E27FC236}">
                <a16:creationId xmlns:a16="http://schemas.microsoft.com/office/drawing/2014/main" id="{50DACB51-76EF-4311-AD29-14FDD778A1CB}"/>
              </a:ext>
            </a:extLst>
          </p:cNvPr>
          <p:cNvGrpSpPr/>
          <p:nvPr/>
        </p:nvGrpSpPr>
        <p:grpSpPr>
          <a:xfrm>
            <a:off x="1078708" y="332698"/>
            <a:ext cx="3255324" cy="712149"/>
            <a:chOff x="1143155" y="316733"/>
            <a:chExt cx="3255324" cy="712149"/>
          </a:xfrm>
        </p:grpSpPr>
        <p:sp>
          <p:nvSpPr>
            <p:cNvPr id="8" name="TextBox 8">
              <a:extLst>
                <a:ext uri="{FF2B5EF4-FFF2-40B4-BE49-F238E27FC236}">
                  <a16:creationId xmlns:a16="http://schemas.microsoft.com/office/drawing/2014/main" id="{162DD6E8-A6F8-4BF9-8392-554BF82CFD00}"/>
                </a:ext>
              </a:extLst>
            </p:cNvPr>
            <p:cNvSpPr txBox="1">
              <a:spLocks noChangeArrowheads="1"/>
            </p:cNvSpPr>
            <p:nvPr/>
          </p:nvSpPr>
          <p:spPr bwMode="auto">
            <a:xfrm>
              <a:off x="1143156" y="316733"/>
              <a:ext cx="3255323"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dirty="0">
                  <a:solidFill>
                    <a:srgbClr val="444243"/>
                  </a:solidFill>
                  <a:latin typeface="华文中宋" panose="02010600040101010101" pitchFamily="2" charset="-122"/>
                  <a:ea typeface="华文中宋" panose="02010600040101010101" pitchFamily="2" charset="-122"/>
                  <a:sym typeface="Arial" panose="020B0604020202020204" pitchFamily="34" charset="0"/>
                </a:rPr>
                <a:t>加入标题描述</a:t>
              </a:r>
            </a:p>
          </p:txBody>
        </p:sp>
        <p:sp>
          <p:nvSpPr>
            <p:cNvPr id="9" name="TextBox 8">
              <a:extLst>
                <a:ext uri="{FF2B5EF4-FFF2-40B4-BE49-F238E27FC236}">
                  <a16:creationId xmlns:a16="http://schemas.microsoft.com/office/drawing/2014/main" id="{1AF7DB1F-44FC-4FE1-B38C-A06C01FD43AF}"/>
                </a:ext>
              </a:extLst>
            </p:cNvPr>
            <p:cNvSpPr txBox="1">
              <a:spLocks noChangeArrowheads="1"/>
            </p:cNvSpPr>
            <p:nvPr/>
          </p:nvSpPr>
          <p:spPr bwMode="auto">
            <a:xfrm>
              <a:off x="1143155" y="844216"/>
              <a:ext cx="325532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p>
              <a:pPr algn="ctr" eaLnBrk="1" hangingPunct="1"/>
              <a:r>
                <a:rPr lang="en-US" altLang="zh-CN" sz="1200" dirty="0">
                  <a:solidFill>
                    <a:srgbClr val="444243"/>
                  </a:solidFill>
                  <a:latin typeface="华文中宋" panose="02010600040101010101" pitchFamily="2" charset="-122"/>
                  <a:ea typeface="华文中宋" panose="02010600040101010101" pitchFamily="2" charset="-122"/>
                  <a:sym typeface="Arial" panose="020B0604020202020204" pitchFamily="34" charset="0"/>
                </a:rPr>
                <a:t>CLICK TO ADD CAPTION TEXT</a:t>
              </a:r>
              <a:endParaRPr lang="zh-CN" altLang="en-US" sz="1200" dirty="0">
                <a:solidFill>
                  <a:srgbClr val="444243"/>
                </a:solidFill>
                <a:latin typeface="华文中宋" panose="02010600040101010101" pitchFamily="2" charset="-122"/>
                <a:ea typeface="华文中宋" panose="02010600040101010101" pitchFamily="2" charset="-122"/>
                <a:sym typeface="Arial" panose="020B0604020202020204" pitchFamily="34" charset="0"/>
              </a:endParaRPr>
            </a:p>
          </p:txBody>
        </p:sp>
      </p:grpSp>
      <p:grpSp>
        <p:nvGrpSpPr>
          <p:cNvPr id="6" name="组合 5">
            <a:extLst>
              <a:ext uri="{FF2B5EF4-FFF2-40B4-BE49-F238E27FC236}">
                <a16:creationId xmlns:a16="http://schemas.microsoft.com/office/drawing/2014/main" id="{B0AAD93C-8B9F-4156-8FC9-04DDA1D59CCB}"/>
              </a:ext>
            </a:extLst>
          </p:cNvPr>
          <p:cNvGrpSpPr/>
          <p:nvPr/>
        </p:nvGrpSpPr>
        <p:grpSpPr>
          <a:xfrm>
            <a:off x="1545570" y="2431982"/>
            <a:ext cx="9993288" cy="3046463"/>
            <a:chOff x="1243002" y="2431982"/>
            <a:chExt cx="11004823" cy="3046463"/>
          </a:xfrm>
        </p:grpSpPr>
        <p:sp>
          <p:nvSpPr>
            <p:cNvPr id="7" name="TextBox 5">
              <a:extLst>
                <a:ext uri="{FF2B5EF4-FFF2-40B4-BE49-F238E27FC236}">
                  <a16:creationId xmlns:a16="http://schemas.microsoft.com/office/drawing/2014/main" id="{F04F56F4-9394-4E95-A782-4F7C1666BCF2}"/>
                </a:ext>
              </a:extLst>
            </p:cNvPr>
            <p:cNvSpPr txBox="1"/>
            <p:nvPr/>
          </p:nvSpPr>
          <p:spPr>
            <a:xfrm>
              <a:off x="1289168" y="2598125"/>
              <a:ext cx="1181156" cy="338554"/>
            </a:xfrm>
            <a:prstGeom prst="rect">
              <a:avLst/>
            </a:prstGeom>
            <a:noFill/>
          </p:spPr>
          <p:txBody>
            <a:bodyPr wrap="square" rtlCol="0">
              <a:spAutoFit/>
            </a:bodyPr>
            <a:lstStyle/>
            <a:p>
              <a:r>
                <a:rPr lang="zh-CN" altLang="en-US" sz="1600" b="1" dirty="0">
                  <a:solidFill>
                    <a:schemeClr val="bg1">
                      <a:lumMod val="50000"/>
                    </a:schemeClr>
                  </a:solidFill>
                  <a:latin typeface="微软雅黑" pitchFamily="34" charset="-122"/>
                  <a:ea typeface="微软雅黑" pitchFamily="34" charset="-122"/>
                </a:rPr>
                <a:t>添加标题</a:t>
              </a:r>
            </a:p>
          </p:txBody>
        </p:sp>
        <p:grpSp>
          <p:nvGrpSpPr>
            <p:cNvPr id="10" name="组合 9">
              <a:extLst>
                <a:ext uri="{FF2B5EF4-FFF2-40B4-BE49-F238E27FC236}">
                  <a16:creationId xmlns:a16="http://schemas.microsoft.com/office/drawing/2014/main" id="{1E5EB8D6-A419-4780-B35D-8A3D033F7F6C}"/>
                </a:ext>
              </a:extLst>
            </p:cNvPr>
            <p:cNvGrpSpPr/>
            <p:nvPr/>
          </p:nvGrpSpPr>
          <p:grpSpPr>
            <a:xfrm>
              <a:off x="2678139" y="2431982"/>
              <a:ext cx="8671438" cy="693977"/>
              <a:chOff x="4154965" y="2529230"/>
              <a:chExt cx="6616289" cy="529503"/>
            </a:xfrm>
          </p:grpSpPr>
          <p:sp>
            <p:nvSpPr>
              <p:cNvPr id="32" name="右箭头 18">
                <a:extLst>
                  <a:ext uri="{FF2B5EF4-FFF2-40B4-BE49-F238E27FC236}">
                    <a16:creationId xmlns:a16="http://schemas.microsoft.com/office/drawing/2014/main" id="{5AC9AACA-6419-4586-962F-DD3A68915B67}"/>
                  </a:ext>
                </a:extLst>
              </p:cNvPr>
              <p:cNvSpPr/>
              <p:nvPr/>
            </p:nvSpPr>
            <p:spPr>
              <a:xfrm>
                <a:off x="4154965" y="2529230"/>
                <a:ext cx="6616289" cy="529503"/>
              </a:xfrm>
              <a:prstGeom prst="rightArrow">
                <a:avLst/>
              </a:prstGeom>
              <a:solidFill>
                <a:schemeClr val="tx2">
                  <a:lumMod val="50000"/>
                </a:schemeClr>
              </a:solidFill>
              <a:ln>
                <a:noFill/>
              </a:ln>
            </p:spPr>
            <p:txBody>
              <a:bodyPr vert="horz" wrap="square" lIns="91440" tIns="45720" rIns="91440" bIns="45720" numCol="1" anchor="t" anchorCtr="0" compatLnSpc="1">
                <a:prstTxWarp prst="textNoShape">
                  <a:avLst/>
                </a:prstTxWarp>
              </a:bodyPr>
              <a:lstStyle/>
              <a:p>
                <a:endParaRPr lang="zh-CN" altLang="en-US" sz="1400">
                  <a:solidFill>
                    <a:schemeClr val="tx1">
                      <a:lumMod val="75000"/>
                      <a:lumOff val="25000"/>
                    </a:schemeClr>
                  </a:solidFill>
                  <a:latin typeface="微软雅黑" pitchFamily="34" charset="-122"/>
                  <a:ea typeface="微软雅黑" pitchFamily="34" charset="-122"/>
                </a:endParaRPr>
              </a:p>
            </p:txBody>
          </p:sp>
          <p:sp>
            <p:nvSpPr>
              <p:cNvPr id="33" name="TextBox 7">
                <a:extLst>
                  <a:ext uri="{FF2B5EF4-FFF2-40B4-BE49-F238E27FC236}">
                    <a16:creationId xmlns:a16="http://schemas.microsoft.com/office/drawing/2014/main" id="{69F567CA-6D35-47CC-A800-1CAC5FA517EF}"/>
                  </a:ext>
                </a:extLst>
              </p:cNvPr>
              <p:cNvSpPr txBox="1"/>
              <p:nvPr/>
            </p:nvSpPr>
            <p:spPr>
              <a:xfrm>
                <a:off x="4309398" y="2695873"/>
                <a:ext cx="1236787" cy="234833"/>
              </a:xfrm>
              <a:prstGeom prst="rect">
                <a:avLst/>
              </a:prstGeom>
              <a:noFill/>
            </p:spPr>
            <p:txBody>
              <a:bodyPr wrap="none" rtlCol="0">
                <a:spAutoFit/>
              </a:bodyPr>
              <a:lstStyle/>
              <a:p>
                <a:r>
                  <a:rPr lang="zh-CN" altLang="en-US" sz="1400" dirty="0">
                    <a:solidFill>
                      <a:schemeClr val="bg1"/>
                    </a:solidFill>
                    <a:latin typeface="微软雅黑" pitchFamily="34" charset="-122"/>
                    <a:ea typeface="微软雅黑" pitchFamily="34" charset="-122"/>
                  </a:rPr>
                  <a:t>修改文字或者删除</a:t>
                </a:r>
              </a:p>
            </p:txBody>
          </p:sp>
        </p:grpSp>
        <p:sp>
          <p:nvSpPr>
            <p:cNvPr id="11" name="TextBox 4">
              <a:extLst>
                <a:ext uri="{FF2B5EF4-FFF2-40B4-BE49-F238E27FC236}">
                  <a16:creationId xmlns:a16="http://schemas.microsoft.com/office/drawing/2014/main" id="{9B175958-4918-432A-8538-0009EAF6B698}"/>
                </a:ext>
              </a:extLst>
            </p:cNvPr>
            <p:cNvSpPr txBox="1"/>
            <p:nvPr/>
          </p:nvSpPr>
          <p:spPr>
            <a:xfrm>
              <a:off x="11350601" y="2623359"/>
              <a:ext cx="897224" cy="369332"/>
            </a:xfrm>
            <a:prstGeom prst="rect">
              <a:avLst/>
            </a:prstGeom>
            <a:noFill/>
          </p:spPr>
          <p:txBody>
            <a:bodyPr wrap="square" rtlCol="0">
              <a:spAutoFit/>
            </a:bodyPr>
            <a:lstStyle/>
            <a:p>
              <a:r>
                <a:rPr lang="en-US" altLang="zh-CN" sz="1800" dirty="0">
                  <a:solidFill>
                    <a:schemeClr val="bg1">
                      <a:lumMod val="50000"/>
                    </a:schemeClr>
                  </a:solidFill>
                  <a:latin typeface="微软雅黑" pitchFamily="34" charset="-122"/>
                  <a:ea typeface="微软雅黑" pitchFamily="34" charset="-122"/>
                </a:rPr>
                <a:t>95%</a:t>
              </a:r>
              <a:endParaRPr lang="zh-CN" altLang="en-US" sz="1800" dirty="0">
                <a:solidFill>
                  <a:schemeClr val="bg1">
                    <a:lumMod val="50000"/>
                  </a:schemeClr>
                </a:solidFill>
                <a:latin typeface="微软雅黑" pitchFamily="34" charset="-122"/>
                <a:ea typeface="微软雅黑" pitchFamily="34" charset="-122"/>
              </a:endParaRPr>
            </a:p>
          </p:txBody>
        </p:sp>
        <p:sp>
          <p:nvSpPr>
            <p:cNvPr id="12" name="TextBox 11">
              <a:extLst>
                <a:ext uri="{FF2B5EF4-FFF2-40B4-BE49-F238E27FC236}">
                  <a16:creationId xmlns:a16="http://schemas.microsoft.com/office/drawing/2014/main" id="{98E915C8-E18B-439E-9079-73A72B59407B}"/>
                </a:ext>
              </a:extLst>
            </p:cNvPr>
            <p:cNvSpPr txBox="1"/>
            <p:nvPr/>
          </p:nvSpPr>
          <p:spPr>
            <a:xfrm>
              <a:off x="1243005" y="3195675"/>
              <a:ext cx="1181156" cy="338554"/>
            </a:xfrm>
            <a:prstGeom prst="rect">
              <a:avLst/>
            </a:prstGeom>
            <a:noFill/>
          </p:spPr>
          <p:txBody>
            <a:bodyPr wrap="square" rtlCol="0">
              <a:spAutoFit/>
            </a:bodyPr>
            <a:lstStyle/>
            <a:p>
              <a:r>
                <a:rPr lang="zh-CN" altLang="en-US" sz="1600" b="1" dirty="0">
                  <a:solidFill>
                    <a:schemeClr val="bg1">
                      <a:lumMod val="50000"/>
                    </a:schemeClr>
                  </a:solidFill>
                  <a:latin typeface="微软雅黑" pitchFamily="34" charset="-122"/>
                  <a:ea typeface="微软雅黑" pitchFamily="34" charset="-122"/>
                </a:rPr>
                <a:t>添加标题</a:t>
              </a:r>
            </a:p>
          </p:txBody>
        </p:sp>
        <p:grpSp>
          <p:nvGrpSpPr>
            <p:cNvPr id="13" name="组合 12">
              <a:extLst>
                <a:ext uri="{FF2B5EF4-FFF2-40B4-BE49-F238E27FC236}">
                  <a16:creationId xmlns:a16="http://schemas.microsoft.com/office/drawing/2014/main" id="{BC437522-49BE-4205-8E5C-F2A2828D73EA}"/>
                </a:ext>
              </a:extLst>
            </p:cNvPr>
            <p:cNvGrpSpPr/>
            <p:nvPr/>
          </p:nvGrpSpPr>
          <p:grpSpPr>
            <a:xfrm>
              <a:off x="2678139" y="3020103"/>
              <a:ext cx="6099966" cy="693977"/>
              <a:chOff x="4154965" y="3117351"/>
              <a:chExt cx="4654261" cy="529503"/>
            </a:xfrm>
          </p:grpSpPr>
          <p:sp>
            <p:nvSpPr>
              <p:cNvPr id="30" name="右箭头 24">
                <a:extLst>
                  <a:ext uri="{FF2B5EF4-FFF2-40B4-BE49-F238E27FC236}">
                    <a16:creationId xmlns:a16="http://schemas.microsoft.com/office/drawing/2014/main" id="{0B5440F4-B705-47A2-B244-ED08ED516B4B}"/>
                  </a:ext>
                </a:extLst>
              </p:cNvPr>
              <p:cNvSpPr/>
              <p:nvPr/>
            </p:nvSpPr>
            <p:spPr>
              <a:xfrm>
                <a:off x="4154965" y="3117351"/>
                <a:ext cx="4654261" cy="529503"/>
              </a:xfrm>
              <a:prstGeom prst="rightArrow">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微软雅黑" pitchFamily="34" charset="-122"/>
                  <a:ea typeface="微软雅黑" pitchFamily="34" charset="-122"/>
                </a:endParaRPr>
              </a:p>
            </p:txBody>
          </p:sp>
          <p:sp>
            <p:nvSpPr>
              <p:cNvPr id="31" name="TextBox 13">
                <a:extLst>
                  <a:ext uri="{FF2B5EF4-FFF2-40B4-BE49-F238E27FC236}">
                    <a16:creationId xmlns:a16="http://schemas.microsoft.com/office/drawing/2014/main" id="{430A2C0B-E9D4-4F1B-8588-9CECE590C8AB}"/>
                  </a:ext>
                </a:extLst>
              </p:cNvPr>
              <p:cNvSpPr txBox="1"/>
              <p:nvPr/>
            </p:nvSpPr>
            <p:spPr>
              <a:xfrm>
                <a:off x="4309398" y="3274795"/>
                <a:ext cx="1236787" cy="234833"/>
              </a:xfrm>
              <a:prstGeom prst="rect">
                <a:avLst/>
              </a:prstGeom>
              <a:noFill/>
            </p:spPr>
            <p:txBody>
              <a:bodyPr wrap="none" rtlCol="0">
                <a:spAutoFit/>
              </a:bodyPr>
              <a:lstStyle/>
              <a:p>
                <a:r>
                  <a:rPr lang="zh-CN" altLang="en-US" sz="1400" dirty="0">
                    <a:solidFill>
                      <a:schemeClr val="bg1"/>
                    </a:solidFill>
                    <a:latin typeface="微软雅黑" pitchFamily="34" charset="-122"/>
                    <a:ea typeface="微软雅黑" pitchFamily="34" charset="-122"/>
                  </a:rPr>
                  <a:t>修改文字或者删除</a:t>
                </a:r>
              </a:p>
            </p:txBody>
          </p:sp>
        </p:grpSp>
        <p:sp>
          <p:nvSpPr>
            <p:cNvPr id="14" name="TextBox 10">
              <a:extLst>
                <a:ext uri="{FF2B5EF4-FFF2-40B4-BE49-F238E27FC236}">
                  <a16:creationId xmlns:a16="http://schemas.microsoft.com/office/drawing/2014/main" id="{84D76828-2124-473C-AA26-098954954578}"/>
                </a:ext>
              </a:extLst>
            </p:cNvPr>
            <p:cNvSpPr txBox="1"/>
            <p:nvPr/>
          </p:nvSpPr>
          <p:spPr>
            <a:xfrm>
              <a:off x="9307325" y="3231930"/>
              <a:ext cx="897224" cy="369332"/>
            </a:xfrm>
            <a:prstGeom prst="rect">
              <a:avLst/>
            </a:prstGeom>
            <a:noFill/>
          </p:spPr>
          <p:txBody>
            <a:bodyPr wrap="square" rtlCol="0">
              <a:spAutoFit/>
            </a:bodyPr>
            <a:lstStyle/>
            <a:p>
              <a:r>
                <a:rPr lang="en-US" altLang="zh-CN" sz="1800" dirty="0">
                  <a:solidFill>
                    <a:schemeClr val="bg1">
                      <a:lumMod val="50000"/>
                    </a:schemeClr>
                  </a:solidFill>
                  <a:latin typeface="微软雅黑" pitchFamily="34" charset="-122"/>
                  <a:ea typeface="微软雅黑" pitchFamily="34" charset="-122"/>
                </a:rPr>
                <a:t>75%</a:t>
              </a:r>
              <a:endParaRPr lang="zh-CN" altLang="en-US" sz="1800" dirty="0">
                <a:solidFill>
                  <a:schemeClr val="bg1">
                    <a:lumMod val="50000"/>
                  </a:schemeClr>
                </a:solidFill>
                <a:latin typeface="微软雅黑" pitchFamily="34" charset="-122"/>
                <a:ea typeface="微软雅黑" pitchFamily="34" charset="-122"/>
              </a:endParaRPr>
            </a:p>
          </p:txBody>
        </p:sp>
        <p:sp>
          <p:nvSpPr>
            <p:cNvPr id="15" name="TextBox 17">
              <a:extLst>
                <a:ext uri="{FF2B5EF4-FFF2-40B4-BE49-F238E27FC236}">
                  <a16:creationId xmlns:a16="http://schemas.microsoft.com/office/drawing/2014/main" id="{2321EE22-2372-4539-A5AF-5C33F0D3CA1C}"/>
                </a:ext>
              </a:extLst>
            </p:cNvPr>
            <p:cNvSpPr txBox="1"/>
            <p:nvPr/>
          </p:nvSpPr>
          <p:spPr>
            <a:xfrm>
              <a:off x="1243004" y="3727485"/>
              <a:ext cx="1181155" cy="338554"/>
            </a:xfrm>
            <a:prstGeom prst="rect">
              <a:avLst/>
            </a:prstGeom>
            <a:noFill/>
          </p:spPr>
          <p:txBody>
            <a:bodyPr wrap="square" rtlCol="0">
              <a:spAutoFit/>
            </a:bodyPr>
            <a:lstStyle/>
            <a:p>
              <a:r>
                <a:rPr lang="zh-CN" altLang="en-US" sz="1600" b="1" dirty="0">
                  <a:solidFill>
                    <a:schemeClr val="bg1">
                      <a:lumMod val="50000"/>
                    </a:schemeClr>
                  </a:solidFill>
                  <a:latin typeface="微软雅黑" pitchFamily="34" charset="-122"/>
                  <a:ea typeface="微软雅黑" pitchFamily="34" charset="-122"/>
                </a:rPr>
                <a:t>添加标题</a:t>
              </a:r>
            </a:p>
          </p:txBody>
        </p:sp>
        <p:grpSp>
          <p:nvGrpSpPr>
            <p:cNvPr id="16" name="组合 15">
              <a:extLst>
                <a:ext uri="{FF2B5EF4-FFF2-40B4-BE49-F238E27FC236}">
                  <a16:creationId xmlns:a16="http://schemas.microsoft.com/office/drawing/2014/main" id="{8A27397A-A56A-4C3D-9DD5-AC85AF5A4197}"/>
                </a:ext>
              </a:extLst>
            </p:cNvPr>
            <p:cNvGrpSpPr/>
            <p:nvPr/>
          </p:nvGrpSpPr>
          <p:grpSpPr>
            <a:xfrm>
              <a:off x="2678140" y="3608225"/>
              <a:ext cx="7056545" cy="693977"/>
              <a:chOff x="4154966" y="3705473"/>
              <a:chExt cx="5384129" cy="529503"/>
            </a:xfrm>
          </p:grpSpPr>
          <p:sp>
            <p:nvSpPr>
              <p:cNvPr id="28" name="右箭头 30">
                <a:extLst>
                  <a:ext uri="{FF2B5EF4-FFF2-40B4-BE49-F238E27FC236}">
                    <a16:creationId xmlns:a16="http://schemas.microsoft.com/office/drawing/2014/main" id="{E5D9233C-A591-41DD-86F1-51188136B7BB}"/>
                  </a:ext>
                </a:extLst>
              </p:cNvPr>
              <p:cNvSpPr/>
              <p:nvPr/>
            </p:nvSpPr>
            <p:spPr>
              <a:xfrm>
                <a:off x="4154966" y="3705473"/>
                <a:ext cx="5384129" cy="529503"/>
              </a:xfrm>
              <a:prstGeom prst="rightArrow">
                <a:avLst/>
              </a:prstGeom>
              <a:solidFill>
                <a:schemeClr val="tx2">
                  <a:lumMod val="50000"/>
                </a:schemeClr>
              </a:solidFill>
              <a:ln>
                <a:noFill/>
              </a:ln>
            </p:spPr>
            <p:txBody>
              <a:bodyPr vert="horz" wrap="square" lIns="91440" tIns="45720" rIns="91440" bIns="45720" numCol="1" anchor="t" anchorCtr="0" compatLnSpc="1">
                <a:prstTxWarp prst="textNoShape">
                  <a:avLst/>
                </a:prstTxWarp>
              </a:bodyPr>
              <a:lstStyle/>
              <a:p>
                <a:endParaRPr lang="zh-CN" altLang="en-US" sz="1400">
                  <a:solidFill>
                    <a:schemeClr val="tx1">
                      <a:lumMod val="75000"/>
                      <a:lumOff val="25000"/>
                    </a:schemeClr>
                  </a:solidFill>
                  <a:latin typeface="微软雅黑" pitchFamily="34" charset="-122"/>
                  <a:ea typeface="微软雅黑" pitchFamily="34" charset="-122"/>
                </a:endParaRPr>
              </a:p>
            </p:txBody>
          </p:sp>
          <p:sp>
            <p:nvSpPr>
              <p:cNvPr id="29" name="TextBox 19">
                <a:extLst>
                  <a:ext uri="{FF2B5EF4-FFF2-40B4-BE49-F238E27FC236}">
                    <a16:creationId xmlns:a16="http://schemas.microsoft.com/office/drawing/2014/main" id="{D7F748DE-EF21-4749-BE4B-E399CDD67552}"/>
                  </a:ext>
                </a:extLst>
              </p:cNvPr>
              <p:cNvSpPr txBox="1"/>
              <p:nvPr/>
            </p:nvSpPr>
            <p:spPr>
              <a:xfrm>
                <a:off x="4309397" y="3853717"/>
                <a:ext cx="1236787" cy="234833"/>
              </a:xfrm>
              <a:prstGeom prst="rect">
                <a:avLst/>
              </a:prstGeom>
              <a:noFill/>
            </p:spPr>
            <p:txBody>
              <a:bodyPr wrap="none" rtlCol="0">
                <a:spAutoFit/>
              </a:bodyPr>
              <a:lstStyle/>
              <a:p>
                <a:r>
                  <a:rPr lang="zh-CN" altLang="en-US" sz="1400" dirty="0">
                    <a:solidFill>
                      <a:schemeClr val="bg1"/>
                    </a:solidFill>
                    <a:latin typeface="微软雅黑" pitchFamily="34" charset="-122"/>
                    <a:ea typeface="微软雅黑" pitchFamily="34" charset="-122"/>
                  </a:rPr>
                  <a:t>修改文字或者删除</a:t>
                </a:r>
              </a:p>
            </p:txBody>
          </p:sp>
        </p:grpSp>
        <p:sp>
          <p:nvSpPr>
            <p:cNvPr id="17" name="TextBox 16">
              <a:extLst>
                <a:ext uri="{FF2B5EF4-FFF2-40B4-BE49-F238E27FC236}">
                  <a16:creationId xmlns:a16="http://schemas.microsoft.com/office/drawing/2014/main" id="{D1FD970A-157A-437F-8434-9CB8A42BA090}"/>
                </a:ext>
              </a:extLst>
            </p:cNvPr>
            <p:cNvSpPr txBox="1"/>
            <p:nvPr/>
          </p:nvSpPr>
          <p:spPr>
            <a:xfrm>
              <a:off x="10108289" y="3824142"/>
              <a:ext cx="897224" cy="369332"/>
            </a:xfrm>
            <a:prstGeom prst="rect">
              <a:avLst/>
            </a:prstGeom>
            <a:noFill/>
          </p:spPr>
          <p:txBody>
            <a:bodyPr wrap="square" rtlCol="0">
              <a:spAutoFit/>
            </a:bodyPr>
            <a:lstStyle/>
            <a:p>
              <a:r>
                <a:rPr lang="en-US" altLang="zh-CN" sz="1800" dirty="0">
                  <a:solidFill>
                    <a:schemeClr val="bg1">
                      <a:lumMod val="50000"/>
                    </a:schemeClr>
                  </a:solidFill>
                  <a:latin typeface="微软雅黑" pitchFamily="34" charset="-122"/>
                  <a:ea typeface="微软雅黑" pitchFamily="34" charset="-122"/>
                </a:rPr>
                <a:t>85%</a:t>
              </a:r>
              <a:endParaRPr lang="zh-CN" altLang="en-US" sz="1800" dirty="0">
                <a:solidFill>
                  <a:schemeClr val="bg1">
                    <a:lumMod val="50000"/>
                  </a:schemeClr>
                </a:solidFill>
                <a:latin typeface="微软雅黑" pitchFamily="34" charset="-122"/>
                <a:ea typeface="微软雅黑" pitchFamily="34" charset="-122"/>
              </a:endParaRPr>
            </a:p>
          </p:txBody>
        </p:sp>
        <p:sp>
          <p:nvSpPr>
            <p:cNvPr id="18" name="TextBox 23">
              <a:extLst>
                <a:ext uri="{FF2B5EF4-FFF2-40B4-BE49-F238E27FC236}">
                  <a16:creationId xmlns:a16="http://schemas.microsoft.com/office/drawing/2014/main" id="{0DF5CFDC-2321-4ACA-BAD9-001653A8802B}"/>
                </a:ext>
              </a:extLst>
            </p:cNvPr>
            <p:cNvSpPr txBox="1"/>
            <p:nvPr/>
          </p:nvSpPr>
          <p:spPr>
            <a:xfrm>
              <a:off x="1243003" y="4316559"/>
              <a:ext cx="1181155" cy="338554"/>
            </a:xfrm>
            <a:prstGeom prst="rect">
              <a:avLst/>
            </a:prstGeom>
            <a:noFill/>
          </p:spPr>
          <p:txBody>
            <a:bodyPr wrap="square" rtlCol="0">
              <a:spAutoFit/>
            </a:bodyPr>
            <a:lstStyle/>
            <a:p>
              <a:r>
                <a:rPr lang="zh-CN" altLang="en-US" sz="1600" b="1" dirty="0">
                  <a:solidFill>
                    <a:schemeClr val="bg1">
                      <a:lumMod val="50000"/>
                    </a:schemeClr>
                  </a:solidFill>
                  <a:latin typeface="微软雅黑" pitchFamily="34" charset="-122"/>
                  <a:ea typeface="微软雅黑" pitchFamily="34" charset="-122"/>
                </a:rPr>
                <a:t>添加标题</a:t>
              </a:r>
            </a:p>
          </p:txBody>
        </p:sp>
        <p:grpSp>
          <p:nvGrpSpPr>
            <p:cNvPr id="19" name="组合 18">
              <a:extLst>
                <a:ext uri="{FF2B5EF4-FFF2-40B4-BE49-F238E27FC236}">
                  <a16:creationId xmlns:a16="http://schemas.microsoft.com/office/drawing/2014/main" id="{574F9A74-8B33-4488-A1E8-A78EAD8F5DB5}"/>
                </a:ext>
              </a:extLst>
            </p:cNvPr>
            <p:cNvGrpSpPr/>
            <p:nvPr/>
          </p:nvGrpSpPr>
          <p:grpSpPr>
            <a:xfrm>
              <a:off x="2678141" y="4182300"/>
              <a:ext cx="4824524" cy="693977"/>
              <a:chOff x="4154967" y="4282877"/>
              <a:chExt cx="3681102" cy="529503"/>
            </a:xfrm>
          </p:grpSpPr>
          <p:sp>
            <p:nvSpPr>
              <p:cNvPr id="26" name="右箭头 36">
                <a:extLst>
                  <a:ext uri="{FF2B5EF4-FFF2-40B4-BE49-F238E27FC236}">
                    <a16:creationId xmlns:a16="http://schemas.microsoft.com/office/drawing/2014/main" id="{51D6F87E-4B65-484B-BAA0-ADAD2D8DC27E}"/>
                  </a:ext>
                </a:extLst>
              </p:cNvPr>
              <p:cNvSpPr/>
              <p:nvPr/>
            </p:nvSpPr>
            <p:spPr>
              <a:xfrm>
                <a:off x="4154967" y="4282877"/>
                <a:ext cx="3681102" cy="529503"/>
              </a:xfrm>
              <a:prstGeom prst="rightArrow">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微软雅黑" pitchFamily="34" charset="-122"/>
                  <a:ea typeface="微软雅黑" pitchFamily="34" charset="-122"/>
                </a:endParaRPr>
              </a:p>
            </p:txBody>
          </p:sp>
          <p:sp>
            <p:nvSpPr>
              <p:cNvPr id="27" name="TextBox 25">
                <a:extLst>
                  <a:ext uri="{FF2B5EF4-FFF2-40B4-BE49-F238E27FC236}">
                    <a16:creationId xmlns:a16="http://schemas.microsoft.com/office/drawing/2014/main" id="{34A61F0B-EDF9-420A-A704-26883B2D06DA}"/>
                  </a:ext>
                </a:extLst>
              </p:cNvPr>
              <p:cNvSpPr txBox="1"/>
              <p:nvPr/>
            </p:nvSpPr>
            <p:spPr>
              <a:xfrm>
                <a:off x="4309398" y="4432638"/>
                <a:ext cx="1236787" cy="234833"/>
              </a:xfrm>
              <a:prstGeom prst="rect">
                <a:avLst/>
              </a:prstGeom>
              <a:noFill/>
            </p:spPr>
            <p:txBody>
              <a:bodyPr wrap="none" rtlCol="0">
                <a:spAutoFit/>
              </a:bodyPr>
              <a:lstStyle/>
              <a:p>
                <a:r>
                  <a:rPr lang="zh-CN" altLang="en-US" sz="1400" dirty="0">
                    <a:solidFill>
                      <a:schemeClr val="bg1"/>
                    </a:solidFill>
                    <a:latin typeface="微软雅黑" pitchFamily="34" charset="-122"/>
                    <a:ea typeface="微软雅黑" pitchFamily="34" charset="-122"/>
                  </a:rPr>
                  <a:t>修改文字或者删除</a:t>
                </a:r>
              </a:p>
            </p:txBody>
          </p:sp>
        </p:grpSp>
        <p:sp>
          <p:nvSpPr>
            <p:cNvPr id="20" name="TextBox 22">
              <a:extLst>
                <a:ext uri="{FF2B5EF4-FFF2-40B4-BE49-F238E27FC236}">
                  <a16:creationId xmlns:a16="http://schemas.microsoft.com/office/drawing/2014/main" id="{C6BADBD7-05AB-40E2-92B5-D86698E83124}"/>
                </a:ext>
              </a:extLst>
            </p:cNvPr>
            <p:cNvSpPr txBox="1"/>
            <p:nvPr/>
          </p:nvSpPr>
          <p:spPr>
            <a:xfrm>
              <a:off x="8391938" y="4416352"/>
              <a:ext cx="897224" cy="369332"/>
            </a:xfrm>
            <a:prstGeom prst="rect">
              <a:avLst/>
            </a:prstGeom>
            <a:noFill/>
          </p:spPr>
          <p:txBody>
            <a:bodyPr wrap="square" rtlCol="0">
              <a:spAutoFit/>
            </a:bodyPr>
            <a:lstStyle/>
            <a:p>
              <a:r>
                <a:rPr lang="en-US" altLang="zh-CN" sz="1800" dirty="0">
                  <a:solidFill>
                    <a:schemeClr val="bg1">
                      <a:lumMod val="50000"/>
                    </a:schemeClr>
                  </a:solidFill>
                  <a:latin typeface="微软雅黑" pitchFamily="34" charset="-122"/>
                  <a:ea typeface="微软雅黑" pitchFamily="34" charset="-122"/>
                </a:rPr>
                <a:t>52%</a:t>
              </a:r>
              <a:endParaRPr lang="zh-CN" altLang="en-US" sz="1800" dirty="0">
                <a:solidFill>
                  <a:schemeClr val="bg1">
                    <a:lumMod val="50000"/>
                  </a:schemeClr>
                </a:solidFill>
                <a:latin typeface="微软雅黑" pitchFamily="34" charset="-122"/>
                <a:ea typeface="微软雅黑" pitchFamily="34" charset="-122"/>
              </a:endParaRPr>
            </a:p>
          </p:txBody>
        </p:sp>
        <p:sp>
          <p:nvSpPr>
            <p:cNvPr id="21" name="TextBox 29">
              <a:extLst>
                <a:ext uri="{FF2B5EF4-FFF2-40B4-BE49-F238E27FC236}">
                  <a16:creationId xmlns:a16="http://schemas.microsoft.com/office/drawing/2014/main" id="{F34F12DD-9BC5-406A-9178-DEDFC2984406}"/>
                </a:ext>
              </a:extLst>
            </p:cNvPr>
            <p:cNvSpPr txBox="1"/>
            <p:nvPr/>
          </p:nvSpPr>
          <p:spPr>
            <a:xfrm>
              <a:off x="1243002" y="4944628"/>
              <a:ext cx="1181155" cy="338554"/>
            </a:xfrm>
            <a:prstGeom prst="rect">
              <a:avLst/>
            </a:prstGeom>
            <a:noFill/>
          </p:spPr>
          <p:txBody>
            <a:bodyPr wrap="square" rtlCol="0">
              <a:spAutoFit/>
            </a:bodyPr>
            <a:lstStyle/>
            <a:p>
              <a:r>
                <a:rPr lang="zh-CN" altLang="en-US" sz="1600" b="1" dirty="0">
                  <a:solidFill>
                    <a:schemeClr val="bg1">
                      <a:lumMod val="50000"/>
                    </a:schemeClr>
                  </a:solidFill>
                  <a:latin typeface="微软雅黑" pitchFamily="34" charset="-122"/>
                  <a:ea typeface="微软雅黑" pitchFamily="34" charset="-122"/>
                </a:rPr>
                <a:t>添加标题</a:t>
              </a:r>
            </a:p>
          </p:txBody>
        </p:sp>
        <p:grpSp>
          <p:nvGrpSpPr>
            <p:cNvPr id="22" name="组合 21">
              <a:extLst>
                <a:ext uri="{FF2B5EF4-FFF2-40B4-BE49-F238E27FC236}">
                  <a16:creationId xmlns:a16="http://schemas.microsoft.com/office/drawing/2014/main" id="{426853B1-CC6E-49D8-9137-FD601F3ECCE2}"/>
                </a:ext>
              </a:extLst>
            </p:cNvPr>
            <p:cNvGrpSpPr/>
            <p:nvPr/>
          </p:nvGrpSpPr>
          <p:grpSpPr>
            <a:xfrm>
              <a:off x="2678141" y="4784468"/>
              <a:ext cx="8013124" cy="693977"/>
              <a:chOff x="4154967" y="4881716"/>
              <a:chExt cx="6113997" cy="529503"/>
            </a:xfrm>
          </p:grpSpPr>
          <p:sp>
            <p:nvSpPr>
              <p:cNvPr id="24" name="右箭头 42">
                <a:extLst>
                  <a:ext uri="{FF2B5EF4-FFF2-40B4-BE49-F238E27FC236}">
                    <a16:creationId xmlns:a16="http://schemas.microsoft.com/office/drawing/2014/main" id="{34FEADD9-C22C-4266-8E33-A4C3EEB62C0F}"/>
                  </a:ext>
                </a:extLst>
              </p:cNvPr>
              <p:cNvSpPr/>
              <p:nvPr/>
            </p:nvSpPr>
            <p:spPr>
              <a:xfrm>
                <a:off x="4154967" y="4881716"/>
                <a:ext cx="6113997" cy="529503"/>
              </a:xfrm>
              <a:prstGeom prst="rightArrow">
                <a:avLst/>
              </a:prstGeom>
              <a:solidFill>
                <a:schemeClr val="tx2">
                  <a:lumMod val="50000"/>
                </a:schemeClr>
              </a:solidFill>
              <a:ln>
                <a:noFill/>
              </a:ln>
            </p:spPr>
            <p:txBody>
              <a:bodyPr vert="horz" wrap="square" lIns="91440" tIns="45720" rIns="91440" bIns="45720" numCol="1" anchor="t" anchorCtr="0" compatLnSpc="1">
                <a:prstTxWarp prst="textNoShape">
                  <a:avLst/>
                </a:prstTxWarp>
              </a:bodyPr>
              <a:lstStyle/>
              <a:p>
                <a:endParaRPr lang="zh-CN" altLang="en-US" sz="1400">
                  <a:solidFill>
                    <a:schemeClr val="tx1">
                      <a:lumMod val="75000"/>
                      <a:lumOff val="25000"/>
                    </a:schemeClr>
                  </a:solidFill>
                  <a:latin typeface="微软雅黑" pitchFamily="34" charset="-122"/>
                  <a:ea typeface="微软雅黑" pitchFamily="34" charset="-122"/>
                </a:endParaRPr>
              </a:p>
            </p:txBody>
          </p:sp>
          <p:sp>
            <p:nvSpPr>
              <p:cNvPr id="25" name="TextBox 31">
                <a:extLst>
                  <a:ext uri="{FF2B5EF4-FFF2-40B4-BE49-F238E27FC236}">
                    <a16:creationId xmlns:a16="http://schemas.microsoft.com/office/drawing/2014/main" id="{DD899EB6-3972-4E28-978A-04F2C4FA575C}"/>
                  </a:ext>
                </a:extLst>
              </p:cNvPr>
              <p:cNvSpPr txBox="1"/>
              <p:nvPr/>
            </p:nvSpPr>
            <p:spPr>
              <a:xfrm>
                <a:off x="4309398" y="5011560"/>
                <a:ext cx="1236787" cy="234833"/>
              </a:xfrm>
              <a:prstGeom prst="rect">
                <a:avLst/>
              </a:prstGeom>
              <a:noFill/>
            </p:spPr>
            <p:txBody>
              <a:bodyPr wrap="none" rtlCol="0">
                <a:spAutoFit/>
              </a:bodyPr>
              <a:lstStyle/>
              <a:p>
                <a:r>
                  <a:rPr lang="zh-CN" altLang="en-US" sz="1400" dirty="0">
                    <a:solidFill>
                      <a:schemeClr val="bg1"/>
                    </a:solidFill>
                    <a:latin typeface="微软雅黑" pitchFamily="34" charset="-122"/>
                    <a:ea typeface="微软雅黑" pitchFamily="34" charset="-122"/>
                  </a:rPr>
                  <a:t>修改文字或者删除</a:t>
                </a:r>
              </a:p>
            </p:txBody>
          </p:sp>
        </p:grpSp>
        <p:sp>
          <p:nvSpPr>
            <p:cNvPr id="23" name="TextBox 28">
              <a:extLst>
                <a:ext uri="{FF2B5EF4-FFF2-40B4-BE49-F238E27FC236}">
                  <a16:creationId xmlns:a16="http://schemas.microsoft.com/office/drawing/2014/main" id="{06AC23D7-F49F-4514-80D8-9909C8E631E7}"/>
                </a:ext>
              </a:extLst>
            </p:cNvPr>
            <p:cNvSpPr txBox="1"/>
            <p:nvPr/>
          </p:nvSpPr>
          <p:spPr>
            <a:xfrm>
              <a:off x="10811178" y="4975842"/>
              <a:ext cx="961570" cy="369332"/>
            </a:xfrm>
            <a:prstGeom prst="rect">
              <a:avLst/>
            </a:prstGeom>
            <a:noFill/>
          </p:spPr>
          <p:txBody>
            <a:bodyPr wrap="square" rtlCol="0">
              <a:spAutoFit/>
            </a:bodyPr>
            <a:lstStyle/>
            <a:p>
              <a:r>
                <a:rPr lang="en-US" altLang="zh-CN" sz="1800">
                  <a:solidFill>
                    <a:schemeClr val="bg1">
                      <a:lumMod val="50000"/>
                    </a:schemeClr>
                  </a:solidFill>
                  <a:latin typeface="微软雅黑" pitchFamily="34" charset="-122"/>
                  <a:ea typeface="微软雅黑" pitchFamily="34" charset="-122"/>
                </a:rPr>
                <a:t>87%</a:t>
              </a:r>
              <a:endParaRPr lang="zh-CN" altLang="en-US" sz="1800" dirty="0">
                <a:solidFill>
                  <a:schemeClr val="bg1">
                    <a:lumMod val="50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824482749"/>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a:extLst>
              <a:ext uri="{FF2B5EF4-FFF2-40B4-BE49-F238E27FC236}">
                <a16:creationId xmlns:a16="http://schemas.microsoft.com/office/drawing/2014/main" id="{50DACB51-76EF-4311-AD29-14FDD778A1CB}"/>
              </a:ext>
            </a:extLst>
          </p:cNvPr>
          <p:cNvGrpSpPr/>
          <p:nvPr/>
        </p:nvGrpSpPr>
        <p:grpSpPr>
          <a:xfrm>
            <a:off x="1078708" y="332698"/>
            <a:ext cx="3255324" cy="712149"/>
            <a:chOff x="1143155" y="316733"/>
            <a:chExt cx="3255324" cy="712149"/>
          </a:xfrm>
        </p:grpSpPr>
        <p:sp>
          <p:nvSpPr>
            <p:cNvPr id="8" name="TextBox 8">
              <a:extLst>
                <a:ext uri="{FF2B5EF4-FFF2-40B4-BE49-F238E27FC236}">
                  <a16:creationId xmlns:a16="http://schemas.microsoft.com/office/drawing/2014/main" id="{162DD6E8-A6F8-4BF9-8392-554BF82CFD00}"/>
                </a:ext>
              </a:extLst>
            </p:cNvPr>
            <p:cNvSpPr txBox="1">
              <a:spLocks noChangeArrowheads="1"/>
            </p:cNvSpPr>
            <p:nvPr/>
          </p:nvSpPr>
          <p:spPr bwMode="auto">
            <a:xfrm>
              <a:off x="1143156" y="316733"/>
              <a:ext cx="3255323"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dirty="0">
                  <a:solidFill>
                    <a:srgbClr val="444243"/>
                  </a:solidFill>
                  <a:latin typeface="华文中宋" panose="02010600040101010101" pitchFamily="2" charset="-122"/>
                  <a:ea typeface="华文中宋" panose="02010600040101010101" pitchFamily="2" charset="-122"/>
                  <a:sym typeface="Arial" panose="020B0604020202020204" pitchFamily="34" charset="0"/>
                </a:rPr>
                <a:t>加入标题描述</a:t>
              </a:r>
            </a:p>
          </p:txBody>
        </p:sp>
        <p:sp>
          <p:nvSpPr>
            <p:cNvPr id="9" name="TextBox 8">
              <a:extLst>
                <a:ext uri="{FF2B5EF4-FFF2-40B4-BE49-F238E27FC236}">
                  <a16:creationId xmlns:a16="http://schemas.microsoft.com/office/drawing/2014/main" id="{1AF7DB1F-44FC-4FE1-B38C-A06C01FD43AF}"/>
                </a:ext>
              </a:extLst>
            </p:cNvPr>
            <p:cNvSpPr txBox="1">
              <a:spLocks noChangeArrowheads="1"/>
            </p:cNvSpPr>
            <p:nvPr/>
          </p:nvSpPr>
          <p:spPr bwMode="auto">
            <a:xfrm>
              <a:off x="1143155" y="844216"/>
              <a:ext cx="325532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p>
              <a:pPr algn="ctr" eaLnBrk="1" hangingPunct="1"/>
              <a:r>
                <a:rPr lang="en-US" altLang="zh-CN" sz="1200" dirty="0">
                  <a:solidFill>
                    <a:srgbClr val="444243"/>
                  </a:solidFill>
                  <a:latin typeface="华文中宋" panose="02010600040101010101" pitchFamily="2" charset="-122"/>
                  <a:ea typeface="华文中宋" panose="02010600040101010101" pitchFamily="2" charset="-122"/>
                  <a:sym typeface="Arial" panose="020B0604020202020204" pitchFamily="34" charset="0"/>
                </a:rPr>
                <a:t>CLICK TO ADD CAPTION TEXT</a:t>
              </a:r>
              <a:endParaRPr lang="zh-CN" altLang="en-US" sz="1200" dirty="0">
                <a:solidFill>
                  <a:srgbClr val="444243"/>
                </a:solidFill>
                <a:latin typeface="华文中宋" panose="02010600040101010101" pitchFamily="2" charset="-122"/>
                <a:ea typeface="华文中宋" panose="02010600040101010101" pitchFamily="2" charset="-122"/>
                <a:sym typeface="Arial" panose="020B0604020202020204" pitchFamily="34" charset="0"/>
              </a:endParaRPr>
            </a:p>
          </p:txBody>
        </p:sp>
      </p:grpSp>
      <p:sp>
        <p:nvSpPr>
          <p:cNvPr id="6" name="任意多边形 9">
            <a:extLst>
              <a:ext uri="{FF2B5EF4-FFF2-40B4-BE49-F238E27FC236}">
                <a16:creationId xmlns:a16="http://schemas.microsoft.com/office/drawing/2014/main" id="{E465CF71-B4C9-497A-BC3C-B1AE2B619D0D}"/>
              </a:ext>
            </a:extLst>
          </p:cNvPr>
          <p:cNvSpPr/>
          <p:nvPr/>
        </p:nvSpPr>
        <p:spPr>
          <a:xfrm>
            <a:off x="4066539" y="2546167"/>
            <a:ext cx="2705982" cy="1190172"/>
          </a:xfrm>
          <a:custGeom>
            <a:avLst/>
            <a:gdLst>
              <a:gd name="connsiteX0" fmla="*/ 488411 w 2705982"/>
              <a:gd name="connsiteY0" fmla="*/ 0 h 1190172"/>
              <a:gd name="connsiteX1" fmla="*/ 488411 w 2705982"/>
              <a:gd name="connsiteY1" fmla="*/ 297543 h 1190172"/>
              <a:gd name="connsiteX2" fmla="*/ 2248921 w 2705982"/>
              <a:gd name="connsiteY2" fmla="*/ 297543 h 1190172"/>
              <a:gd name="connsiteX3" fmla="*/ 2705982 w 2705982"/>
              <a:gd name="connsiteY3" fmla="*/ 892629 h 1190172"/>
              <a:gd name="connsiteX4" fmla="*/ 488411 w 2705982"/>
              <a:gd name="connsiteY4" fmla="*/ 892629 h 1190172"/>
              <a:gd name="connsiteX5" fmla="*/ 488411 w 2705982"/>
              <a:gd name="connsiteY5" fmla="*/ 1190172 h 1190172"/>
              <a:gd name="connsiteX6" fmla="*/ 0 w 2705982"/>
              <a:gd name="connsiteY6" fmla="*/ 595086 h 1190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705982" h="1190172">
                <a:moveTo>
                  <a:pt x="488411" y="0"/>
                </a:moveTo>
                <a:lnTo>
                  <a:pt x="488411" y="297543"/>
                </a:lnTo>
                <a:lnTo>
                  <a:pt x="2248921" y="297543"/>
                </a:lnTo>
                <a:lnTo>
                  <a:pt x="2705982" y="892629"/>
                </a:lnTo>
                <a:lnTo>
                  <a:pt x="488411" y="892629"/>
                </a:lnTo>
                <a:lnTo>
                  <a:pt x="488411" y="1190172"/>
                </a:lnTo>
                <a:lnTo>
                  <a:pt x="0" y="595086"/>
                </a:ln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7" name="任意多边形 10">
            <a:extLst>
              <a:ext uri="{FF2B5EF4-FFF2-40B4-BE49-F238E27FC236}">
                <a16:creationId xmlns:a16="http://schemas.microsoft.com/office/drawing/2014/main" id="{5EF2C64E-B350-4E9B-9C3F-F72225CC8432}"/>
              </a:ext>
            </a:extLst>
          </p:cNvPr>
          <p:cNvSpPr/>
          <p:nvPr/>
        </p:nvSpPr>
        <p:spPr>
          <a:xfrm flipH="1">
            <a:off x="5483859" y="3137134"/>
            <a:ext cx="2705982" cy="1190172"/>
          </a:xfrm>
          <a:custGeom>
            <a:avLst/>
            <a:gdLst>
              <a:gd name="connsiteX0" fmla="*/ 488411 w 2705982"/>
              <a:gd name="connsiteY0" fmla="*/ 0 h 1190172"/>
              <a:gd name="connsiteX1" fmla="*/ 488411 w 2705982"/>
              <a:gd name="connsiteY1" fmla="*/ 297543 h 1190172"/>
              <a:gd name="connsiteX2" fmla="*/ 2248921 w 2705982"/>
              <a:gd name="connsiteY2" fmla="*/ 297543 h 1190172"/>
              <a:gd name="connsiteX3" fmla="*/ 2705982 w 2705982"/>
              <a:gd name="connsiteY3" fmla="*/ 892629 h 1190172"/>
              <a:gd name="connsiteX4" fmla="*/ 488411 w 2705982"/>
              <a:gd name="connsiteY4" fmla="*/ 892629 h 1190172"/>
              <a:gd name="connsiteX5" fmla="*/ 488411 w 2705982"/>
              <a:gd name="connsiteY5" fmla="*/ 1190172 h 1190172"/>
              <a:gd name="connsiteX6" fmla="*/ 0 w 2705982"/>
              <a:gd name="connsiteY6" fmla="*/ 595086 h 1190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705982" h="1190172">
                <a:moveTo>
                  <a:pt x="488411" y="0"/>
                </a:moveTo>
                <a:lnTo>
                  <a:pt x="488411" y="297543"/>
                </a:lnTo>
                <a:lnTo>
                  <a:pt x="2248921" y="297543"/>
                </a:lnTo>
                <a:lnTo>
                  <a:pt x="2705982" y="892629"/>
                </a:lnTo>
                <a:lnTo>
                  <a:pt x="488411" y="892629"/>
                </a:lnTo>
                <a:lnTo>
                  <a:pt x="488411" y="1190172"/>
                </a:lnTo>
                <a:lnTo>
                  <a:pt x="0" y="595086"/>
                </a:ln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10" name="任意多边形 11">
            <a:extLst>
              <a:ext uri="{FF2B5EF4-FFF2-40B4-BE49-F238E27FC236}">
                <a16:creationId xmlns:a16="http://schemas.microsoft.com/office/drawing/2014/main" id="{D3ED4D3F-6A1F-4506-A844-7E437B8A3DAA}"/>
              </a:ext>
            </a:extLst>
          </p:cNvPr>
          <p:cNvSpPr/>
          <p:nvPr/>
        </p:nvSpPr>
        <p:spPr>
          <a:xfrm flipV="1">
            <a:off x="4246386" y="3728101"/>
            <a:ext cx="2705982" cy="1190172"/>
          </a:xfrm>
          <a:custGeom>
            <a:avLst/>
            <a:gdLst>
              <a:gd name="connsiteX0" fmla="*/ 488411 w 2705982"/>
              <a:gd name="connsiteY0" fmla="*/ 0 h 1190172"/>
              <a:gd name="connsiteX1" fmla="*/ 488411 w 2705982"/>
              <a:gd name="connsiteY1" fmla="*/ 297543 h 1190172"/>
              <a:gd name="connsiteX2" fmla="*/ 2248921 w 2705982"/>
              <a:gd name="connsiteY2" fmla="*/ 297543 h 1190172"/>
              <a:gd name="connsiteX3" fmla="*/ 2705982 w 2705982"/>
              <a:gd name="connsiteY3" fmla="*/ 892629 h 1190172"/>
              <a:gd name="connsiteX4" fmla="*/ 488411 w 2705982"/>
              <a:gd name="connsiteY4" fmla="*/ 892629 h 1190172"/>
              <a:gd name="connsiteX5" fmla="*/ 488411 w 2705982"/>
              <a:gd name="connsiteY5" fmla="*/ 1190172 h 1190172"/>
              <a:gd name="connsiteX6" fmla="*/ 0 w 2705982"/>
              <a:gd name="connsiteY6" fmla="*/ 595086 h 1190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705982" h="1190172">
                <a:moveTo>
                  <a:pt x="488411" y="0"/>
                </a:moveTo>
                <a:lnTo>
                  <a:pt x="488411" y="297543"/>
                </a:lnTo>
                <a:lnTo>
                  <a:pt x="2248921" y="297543"/>
                </a:lnTo>
                <a:lnTo>
                  <a:pt x="2705982" y="892629"/>
                </a:lnTo>
                <a:lnTo>
                  <a:pt x="488411" y="892629"/>
                </a:lnTo>
                <a:lnTo>
                  <a:pt x="488411" y="1190172"/>
                </a:lnTo>
                <a:lnTo>
                  <a:pt x="0" y="595086"/>
                </a:ln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11" name="任意多边形 12">
            <a:extLst>
              <a:ext uri="{FF2B5EF4-FFF2-40B4-BE49-F238E27FC236}">
                <a16:creationId xmlns:a16="http://schemas.microsoft.com/office/drawing/2014/main" id="{4E4EC374-279B-44E2-BE2D-6277C2E54D87}"/>
              </a:ext>
            </a:extLst>
          </p:cNvPr>
          <p:cNvSpPr/>
          <p:nvPr/>
        </p:nvSpPr>
        <p:spPr>
          <a:xfrm flipH="1" flipV="1">
            <a:off x="5304012" y="4319068"/>
            <a:ext cx="2705982" cy="1190172"/>
          </a:xfrm>
          <a:custGeom>
            <a:avLst/>
            <a:gdLst>
              <a:gd name="connsiteX0" fmla="*/ 488411 w 2705982"/>
              <a:gd name="connsiteY0" fmla="*/ 0 h 1190172"/>
              <a:gd name="connsiteX1" fmla="*/ 488411 w 2705982"/>
              <a:gd name="connsiteY1" fmla="*/ 297543 h 1190172"/>
              <a:gd name="connsiteX2" fmla="*/ 2248921 w 2705982"/>
              <a:gd name="connsiteY2" fmla="*/ 297543 h 1190172"/>
              <a:gd name="connsiteX3" fmla="*/ 2705982 w 2705982"/>
              <a:gd name="connsiteY3" fmla="*/ 892629 h 1190172"/>
              <a:gd name="connsiteX4" fmla="*/ 488411 w 2705982"/>
              <a:gd name="connsiteY4" fmla="*/ 892629 h 1190172"/>
              <a:gd name="connsiteX5" fmla="*/ 488411 w 2705982"/>
              <a:gd name="connsiteY5" fmla="*/ 1190172 h 1190172"/>
              <a:gd name="connsiteX6" fmla="*/ 0 w 2705982"/>
              <a:gd name="connsiteY6" fmla="*/ 595086 h 1190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705982" h="1190172">
                <a:moveTo>
                  <a:pt x="488411" y="0"/>
                </a:moveTo>
                <a:lnTo>
                  <a:pt x="488411" y="297543"/>
                </a:lnTo>
                <a:lnTo>
                  <a:pt x="2248921" y="297543"/>
                </a:lnTo>
                <a:lnTo>
                  <a:pt x="2705982" y="892629"/>
                </a:lnTo>
                <a:lnTo>
                  <a:pt x="488411" y="892629"/>
                </a:lnTo>
                <a:lnTo>
                  <a:pt x="488411" y="1190172"/>
                </a:lnTo>
                <a:lnTo>
                  <a:pt x="0" y="595086"/>
                </a:ln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12" name="文本框 11">
            <a:extLst>
              <a:ext uri="{FF2B5EF4-FFF2-40B4-BE49-F238E27FC236}">
                <a16:creationId xmlns:a16="http://schemas.microsoft.com/office/drawing/2014/main" id="{19A456DE-8CC5-4607-9846-40FDE8AFBDC0}"/>
              </a:ext>
            </a:extLst>
          </p:cNvPr>
          <p:cNvSpPr txBox="1"/>
          <p:nvPr/>
        </p:nvSpPr>
        <p:spPr>
          <a:xfrm>
            <a:off x="901141" y="2546167"/>
            <a:ext cx="3165398" cy="1015663"/>
          </a:xfrm>
          <a:prstGeom prst="rect">
            <a:avLst/>
          </a:prstGeom>
          <a:noFill/>
        </p:spPr>
        <p:txBody>
          <a:bodyPr wrap="square" rtlCol="0"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r">
              <a:lnSpc>
                <a:spcPct val="150000"/>
              </a:lnSpc>
            </a:pPr>
            <a:r>
              <a:rPr lang="zh-CN" altLang="en-US" sz="1600" b="1" dirty="0">
                <a:solidFill>
                  <a:schemeClr val="bg1">
                    <a:lumMod val="50000"/>
                  </a:schemeClr>
                </a:solidFill>
              </a:rPr>
              <a:t>加入标题描述</a:t>
            </a:r>
            <a:endParaRPr lang="en-US" altLang="zh-CN" sz="1600" b="1" dirty="0">
              <a:solidFill>
                <a:schemeClr val="bg1">
                  <a:lumMod val="50000"/>
                </a:schemeClr>
              </a:solidFill>
            </a:endParaRPr>
          </a:p>
          <a:p>
            <a:pPr lvl="0" algn="r">
              <a:lnSpc>
                <a:spcPct val="150000"/>
              </a:lnSpc>
            </a:pPr>
            <a:r>
              <a:rPr lang="en-US" altLang="zh-CN" sz="1200" dirty="0">
                <a:solidFill>
                  <a:schemeClr val="bg1">
                    <a:lumMod val="50000"/>
                  </a:schemeClr>
                </a:solidFill>
              </a:rPr>
              <a:t>Lorem ipsum dolor sit </a:t>
            </a:r>
            <a:r>
              <a:rPr lang="en-US" altLang="zh-CN" sz="1200" dirty="0" err="1">
                <a:solidFill>
                  <a:schemeClr val="bg1">
                    <a:lumMod val="50000"/>
                  </a:schemeClr>
                </a:solidFill>
              </a:rPr>
              <a:t>amet</a:t>
            </a:r>
            <a:r>
              <a:rPr lang="en-US" altLang="zh-CN" sz="1200" dirty="0">
                <a:solidFill>
                  <a:schemeClr val="bg1">
                    <a:lumMod val="50000"/>
                  </a:schemeClr>
                </a:solidFill>
              </a:rPr>
              <a:t>, </a:t>
            </a:r>
            <a:r>
              <a:rPr lang="en-US" altLang="zh-CN" sz="1200" dirty="0" err="1">
                <a:solidFill>
                  <a:schemeClr val="bg1">
                    <a:lumMod val="50000"/>
                  </a:schemeClr>
                </a:solidFill>
              </a:rPr>
              <a:t>consectetuer</a:t>
            </a:r>
            <a:r>
              <a:rPr lang="en-US" altLang="zh-CN" sz="1200" dirty="0">
                <a:solidFill>
                  <a:schemeClr val="bg1">
                    <a:lumMod val="50000"/>
                  </a:schemeClr>
                </a:solidFill>
              </a:rPr>
              <a:t> </a:t>
            </a:r>
            <a:r>
              <a:rPr lang="en-US" altLang="zh-CN" sz="1200" dirty="0" err="1">
                <a:solidFill>
                  <a:schemeClr val="bg1">
                    <a:lumMod val="50000"/>
                  </a:schemeClr>
                </a:solidFill>
              </a:rPr>
              <a:t>adipiscing</a:t>
            </a:r>
            <a:r>
              <a:rPr lang="en-US" altLang="zh-CN" sz="1200" dirty="0">
                <a:solidFill>
                  <a:schemeClr val="bg1">
                    <a:lumMod val="50000"/>
                  </a:schemeClr>
                </a:solidFill>
              </a:rPr>
              <a:t> </a:t>
            </a:r>
            <a:r>
              <a:rPr lang="en-US" altLang="zh-CN" sz="1200" dirty="0" err="1">
                <a:solidFill>
                  <a:schemeClr val="bg1">
                    <a:lumMod val="50000"/>
                  </a:schemeClr>
                </a:solidFill>
              </a:rPr>
              <a:t>elit</a:t>
            </a:r>
            <a:r>
              <a:rPr lang="en-US" altLang="zh-CN" sz="1200" dirty="0">
                <a:solidFill>
                  <a:schemeClr val="bg1">
                    <a:lumMod val="50000"/>
                  </a:schemeClr>
                </a:solidFill>
              </a:rPr>
              <a:t>. Maecenas </a:t>
            </a:r>
            <a:r>
              <a:rPr lang="en-US" altLang="zh-CN" sz="1200" dirty="0" err="1">
                <a:solidFill>
                  <a:schemeClr val="bg1">
                    <a:lumMod val="50000"/>
                  </a:schemeClr>
                </a:solidFill>
              </a:rPr>
              <a:t>porttitor</a:t>
            </a:r>
            <a:r>
              <a:rPr lang="en-US" altLang="zh-CN" sz="1200" dirty="0">
                <a:solidFill>
                  <a:schemeClr val="bg1">
                    <a:lumMod val="50000"/>
                  </a:schemeClr>
                </a:solidFill>
              </a:rPr>
              <a:t> </a:t>
            </a:r>
            <a:r>
              <a:rPr lang="en-US" altLang="zh-CN" sz="1200" dirty="0" err="1">
                <a:solidFill>
                  <a:schemeClr val="bg1">
                    <a:lumMod val="50000"/>
                  </a:schemeClr>
                </a:solidFill>
              </a:rPr>
              <a:t>congue</a:t>
            </a:r>
            <a:r>
              <a:rPr lang="en-US" altLang="zh-CN" sz="1200" dirty="0">
                <a:solidFill>
                  <a:schemeClr val="bg1">
                    <a:lumMod val="50000"/>
                  </a:schemeClr>
                </a:solidFill>
              </a:rPr>
              <a:t>. </a:t>
            </a:r>
          </a:p>
        </p:txBody>
      </p:sp>
      <p:sp>
        <p:nvSpPr>
          <p:cNvPr id="13" name="文本框 12">
            <a:extLst>
              <a:ext uri="{FF2B5EF4-FFF2-40B4-BE49-F238E27FC236}">
                <a16:creationId xmlns:a16="http://schemas.microsoft.com/office/drawing/2014/main" id="{1D9F0624-2A3E-4380-B64C-6FD68B51D62F}"/>
              </a:ext>
            </a:extLst>
          </p:cNvPr>
          <p:cNvSpPr txBox="1"/>
          <p:nvPr/>
        </p:nvSpPr>
        <p:spPr>
          <a:xfrm>
            <a:off x="8355220" y="3220268"/>
            <a:ext cx="3165398" cy="1015663"/>
          </a:xfrm>
          <a:prstGeom prst="rect">
            <a:avLst/>
          </a:prstGeom>
          <a:noFill/>
        </p:spPr>
        <p:txBody>
          <a:bodyPr wrap="square" rtlCol="0"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600" b="1" dirty="0">
                <a:solidFill>
                  <a:schemeClr val="bg1">
                    <a:lumMod val="50000"/>
                  </a:schemeClr>
                </a:solidFill>
              </a:rPr>
              <a:t>加入标题描述</a:t>
            </a:r>
            <a:endParaRPr lang="en-US" altLang="zh-CN" sz="1600" b="1" dirty="0">
              <a:solidFill>
                <a:schemeClr val="bg1">
                  <a:lumMod val="50000"/>
                </a:schemeClr>
              </a:solidFill>
            </a:endParaRPr>
          </a:p>
          <a:p>
            <a:pPr>
              <a:lnSpc>
                <a:spcPct val="150000"/>
              </a:lnSpc>
            </a:pPr>
            <a:r>
              <a:rPr lang="en-US" altLang="zh-CN" sz="1200" dirty="0">
                <a:solidFill>
                  <a:schemeClr val="bg1">
                    <a:lumMod val="50000"/>
                  </a:schemeClr>
                </a:solidFill>
              </a:rPr>
              <a:t>Lorem ipsum dolor sit amet, consectetuer adipiscing elit. Maecenas porttitor congue. </a:t>
            </a:r>
          </a:p>
        </p:txBody>
      </p:sp>
      <p:sp>
        <p:nvSpPr>
          <p:cNvPr id="14" name="文本框 13">
            <a:extLst>
              <a:ext uri="{FF2B5EF4-FFF2-40B4-BE49-F238E27FC236}">
                <a16:creationId xmlns:a16="http://schemas.microsoft.com/office/drawing/2014/main" id="{884ADAF6-1AB6-4C95-9D07-CD32A6687D69}"/>
              </a:ext>
            </a:extLst>
          </p:cNvPr>
          <p:cNvSpPr txBox="1"/>
          <p:nvPr/>
        </p:nvSpPr>
        <p:spPr>
          <a:xfrm>
            <a:off x="991065" y="3819474"/>
            <a:ext cx="3165398" cy="1015663"/>
          </a:xfrm>
          <a:prstGeom prst="rect">
            <a:avLst/>
          </a:prstGeom>
          <a:noFill/>
        </p:spPr>
        <p:txBody>
          <a:bodyPr wrap="square" rtlCol="0"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r">
              <a:lnSpc>
                <a:spcPct val="150000"/>
              </a:lnSpc>
            </a:pPr>
            <a:r>
              <a:rPr lang="zh-CN" altLang="en-US" sz="1600" b="1" dirty="0">
                <a:solidFill>
                  <a:schemeClr val="bg1">
                    <a:lumMod val="50000"/>
                  </a:schemeClr>
                </a:solidFill>
              </a:rPr>
              <a:t>加入标题描述</a:t>
            </a:r>
            <a:endParaRPr lang="en-US" altLang="zh-CN" sz="1600" b="1" dirty="0">
              <a:solidFill>
                <a:schemeClr val="bg1">
                  <a:lumMod val="50000"/>
                </a:schemeClr>
              </a:solidFill>
            </a:endParaRPr>
          </a:p>
          <a:p>
            <a:pPr lvl="0" algn="r">
              <a:lnSpc>
                <a:spcPct val="150000"/>
              </a:lnSpc>
            </a:pPr>
            <a:r>
              <a:rPr lang="en-US" altLang="zh-CN" sz="1200" dirty="0">
                <a:solidFill>
                  <a:schemeClr val="bg1">
                    <a:lumMod val="50000"/>
                  </a:schemeClr>
                </a:solidFill>
              </a:rPr>
              <a:t>Lorem ipsum dolor sit </a:t>
            </a:r>
            <a:r>
              <a:rPr lang="en-US" altLang="zh-CN" sz="1200" dirty="0" err="1">
                <a:solidFill>
                  <a:schemeClr val="bg1">
                    <a:lumMod val="50000"/>
                  </a:schemeClr>
                </a:solidFill>
              </a:rPr>
              <a:t>amet</a:t>
            </a:r>
            <a:r>
              <a:rPr lang="en-US" altLang="zh-CN" sz="1200" dirty="0">
                <a:solidFill>
                  <a:schemeClr val="bg1">
                    <a:lumMod val="50000"/>
                  </a:schemeClr>
                </a:solidFill>
              </a:rPr>
              <a:t>, </a:t>
            </a:r>
            <a:r>
              <a:rPr lang="en-US" altLang="zh-CN" sz="1200" dirty="0" err="1">
                <a:solidFill>
                  <a:schemeClr val="bg1">
                    <a:lumMod val="50000"/>
                  </a:schemeClr>
                </a:solidFill>
              </a:rPr>
              <a:t>consectetuer</a:t>
            </a:r>
            <a:r>
              <a:rPr lang="en-US" altLang="zh-CN" sz="1200" dirty="0">
                <a:solidFill>
                  <a:schemeClr val="bg1">
                    <a:lumMod val="50000"/>
                  </a:schemeClr>
                </a:solidFill>
              </a:rPr>
              <a:t> </a:t>
            </a:r>
            <a:r>
              <a:rPr lang="en-US" altLang="zh-CN" sz="1200" dirty="0" err="1">
                <a:solidFill>
                  <a:schemeClr val="bg1">
                    <a:lumMod val="50000"/>
                  </a:schemeClr>
                </a:solidFill>
              </a:rPr>
              <a:t>adipiscing</a:t>
            </a:r>
            <a:r>
              <a:rPr lang="en-US" altLang="zh-CN" sz="1200" dirty="0">
                <a:solidFill>
                  <a:schemeClr val="bg1">
                    <a:lumMod val="50000"/>
                  </a:schemeClr>
                </a:solidFill>
              </a:rPr>
              <a:t> </a:t>
            </a:r>
            <a:r>
              <a:rPr lang="en-US" altLang="zh-CN" sz="1200" dirty="0" err="1">
                <a:solidFill>
                  <a:schemeClr val="bg1">
                    <a:lumMod val="50000"/>
                  </a:schemeClr>
                </a:solidFill>
              </a:rPr>
              <a:t>elit</a:t>
            </a:r>
            <a:r>
              <a:rPr lang="en-US" altLang="zh-CN" sz="1200" dirty="0">
                <a:solidFill>
                  <a:schemeClr val="bg1">
                    <a:lumMod val="50000"/>
                  </a:schemeClr>
                </a:solidFill>
              </a:rPr>
              <a:t>. Maecenas </a:t>
            </a:r>
            <a:r>
              <a:rPr lang="en-US" altLang="zh-CN" sz="1200" dirty="0" err="1">
                <a:solidFill>
                  <a:schemeClr val="bg1">
                    <a:lumMod val="50000"/>
                  </a:schemeClr>
                </a:solidFill>
              </a:rPr>
              <a:t>porttitor</a:t>
            </a:r>
            <a:r>
              <a:rPr lang="en-US" altLang="zh-CN" sz="1200" dirty="0">
                <a:solidFill>
                  <a:schemeClr val="bg1">
                    <a:lumMod val="50000"/>
                  </a:schemeClr>
                </a:solidFill>
              </a:rPr>
              <a:t> </a:t>
            </a:r>
            <a:r>
              <a:rPr lang="en-US" altLang="zh-CN" sz="1200" dirty="0" err="1">
                <a:solidFill>
                  <a:schemeClr val="bg1">
                    <a:lumMod val="50000"/>
                  </a:schemeClr>
                </a:solidFill>
              </a:rPr>
              <a:t>congue</a:t>
            </a:r>
            <a:r>
              <a:rPr lang="en-US" altLang="zh-CN" sz="1200" dirty="0">
                <a:solidFill>
                  <a:schemeClr val="bg1">
                    <a:lumMod val="50000"/>
                  </a:schemeClr>
                </a:solidFill>
              </a:rPr>
              <a:t>. </a:t>
            </a:r>
          </a:p>
        </p:txBody>
      </p:sp>
      <p:sp>
        <p:nvSpPr>
          <p:cNvPr id="15" name="文本框 14">
            <a:extLst>
              <a:ext uri="{FF2B5EF4-FFF2-40B4-BE49-F238E27FC236}">
                <a16:creationId xmlns:a16="http://schemas.microsoft.com/office/drawing/2014/main" id="{577528FB-18B0-4073-88D4-34D3C22F356A}"/>
              </a:ext>
            </a:extLst>
          </p:cNvPr>
          <p:cNvSpPr txBox="1"/>
          <p:nvPr/>
        </p:nvSpPr>
        <p:spPr>
          <a:xfrm>
            <a:off x="8189841" y="4402203"/>
            <a:ext cx="3165398" cy="1015663"/>
          </a:xfrm>
          <a:prstGeom prst="rect">
            <a:avLst/>
          </a:prstGeom>
          <a:noFill/>
        </p:spPr>
        <p:txBody>
          <a:bodyPr wrap="square" rtlCol="0"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nSpc>
                <a:spcPct val="150000"/>
              </a:lnSpc>
            </a:pPr>
            <a:r>
              <a:rPr lang="zh-CN" altLang="en-US" sz="1600" b="1" dirty="0">
                <a:solidFill>
                  <a:schemeClr val="bg1">
                    <a:lumMod val="50000"/>
                  </a:schemeClr>
                </a:solidFill>
              </a:rPr>
              <a:t>加入标题描述</a:t>
            </a:r>
            <a:endParaRPr lang="en-US" altLang="zh-CN" sz="1600" b="1" dirty="0">
              <a:solidFill>
                <a:schemeClr val="bg1">
                  <a:lumMod val="50000"/>
                </a:schemeClr>
              </a:solidFill>
            </a:endParaRPr>
          </a:p>
          <a:p>
            <a:pPr lvl="0">
              <a:lnSpc>
                <a:spcPct val="150000"/>
              </a:lnSpc>
            </a:pPr>
            <a:r>
              <a:rPr lang="en-US" altLang="zh-CN" sz="1200" dirty="0">
                <a:solidFill>
                  <a:schemeClr val="bg1">
                    <a:lumMod val="50000"/>
                  </a:schemeClr>
                </a:solidFill>
              </a:rPr>
              <a:t>Lorem ipsum dolor sit </a:t>
            </a:r>
            <a:r>
              <a:rPr lang="en-US" altLang="zh-CN" sz="1200" dirty="0" err="1">
                <a:solidFill>
                  <a:schemeClr val="bg1">
                    <a:lumMod val="50000"/>
                  </a:schemeClr>
                </a:solidFill>
              </a:rPr>
              <a:t>amet</a:t>
            </a:r>
            <a:r>
              <a:rPr lang="en-US" altLang="zh-CN" sz="1200" dirty="0">
                <a:solidFill>
                  <a:schemeClr val="bg1">
                    <a:lumMod val="50000"/>
                  </a:schemeClr>
                </a:solidFill>
              </a:rPr>
              <a:t>, </a:t>
            </a:r>
            <a:r>
              <a:rPr lang="en-US" altLang="zh-CN" sz="1200" dirty="0" err="1">
                <a:solidFill>
                  <a:schemeClr val="bg1">
                    <a:lumMod val="50000"/>
                  </a:schemeClr>
                </a:solidFill>
              </a:rPr>
              <a:t>consectetuer</a:t>
            </a:r>
            <a:r>
              <a:rPr lang="en-US" altLang="zh-CN" sz="1200" dirty="0">
                <a:solidFill>
                  <a:schemeClr val="bg1">
                    <a:lumMod val="50000"/>
                  </a:schemeClr>
                </a:solidFill>
              </a:rPr>
              <a:t> </a:t>
            </a:r>
            <a:r>
              <a:rPr lang="en-US" altLang="zh-CN" sz="1200" dirty="0" err="1">
                <a:solidFill>
                  <a:schemeClr val="bg1">
                    <a:lumMod val="50000"/>
                  </a:schemeClr>
                </a:solidFill>
              </a:rPr>
              <a:t>adipiscing</a:t>
            </a:r>
            <a:r>
              <a:rPr lang="en-US" altLang="zh-CN" sz="1200" dirty="0">
                <a:solidFill>
                  <a:schemeClr val="bg1">
                    <a:lumMod val="50000"/>
                  </a:schemeClr>
                </a:solidFill>
              </a:rPr>
              <a:t> </a:t>
            </a:r>
            <a:r>
              <a:rPr lang="en-US" altLang="zh-CN" sz="1200" dirty="0" err="1">
                <a:solidFill>
                  <a:schemeClr val="bg1">
                    <a:lumMod val="50000"/>
                  </a:schemeClr>
                </a:solidFill>
              </a:rPr>
              <a:t>elit</a:t>
            </a:r>
            <a:r>
              <a:rPr lang="en-US" altLang="zh-CN" sz="1200" dirty="0">
                <a:solidFill>
                  <a:schemeClr val="bg1">
                    <a:lumMod val="50000"/>
                  </a:schemeClr>
                </a:solidFill>
              </a:rPr>
              <a:t>. Maecenas </a:t>
            </a:r>
            <a:r>
              <a:rPr lang="en-US" altLang="zh-CN" sz="1200" dirty="0" err="1">
                <a:solidFill>
                  <a:schemeClr val="bg1">
                    <a:lumMod val="50000"/>
                  </a:schemeClr>
                </a:solidFill>
              </a:rPr>
              <a:t>porttitor</a:t>
            </a:r>
            <a:r>
              <a:rPr lang="en-US" altLang="zh-CN" sz="1200" dirty="0">
                <a:solidFill>
                  <a:schemeClr val="bg1">
                    <a:lumMod val="50000"/>
                  </a:schemeClr>
                </a:solidFill>
              </a:rPr>
              <a:t> </a:t>
            </a:r>
            <a:r>
              <a:rPr lang="en-US" altLang="zh-CN" sz="1200" dirty="0" err="1">
                <a:solidFill>
                  <a:schemeClr val="bg1">
                    <a:lumMod val="50000"/>
                  </a:schemeClr>
                </a:solidFill>
              </a:rPr>
              <a:t>congue</a:t>
            </a:r>
            <a:r>
              <a:rPr lang="en-US" altLang="zh-CN" sz="1200" dirty="0">
                <a:solidFill>
                  <a:schemeClr val="bg1">
                    <a:lumMod val="50000"/>
                  </a:schemeClr>
                </a:solidFill>
              </a:rPr>
              <a:t>. </a:t>
            </a:r>
          </a:p>
        </p:txBody>
      </p:sp>
      <p:sp>
        <p:nvSpPr>
          <p:cNvPr id="16" name="Freeform 341">
            <a:extLst>
              <a:ext uri="{FF2B5EF4-FFF2-40B4-BE49-F238E27FC236}">
                <a16:creationId xmlns:a16="http://schemas.microsoft.com/office/drawing/2014/main" id="{4E39E771-CB62-46C8-B041-FDEDDB3048B6}"/>
              </a:ext>
            </a:extLst>
          </p:cNvPr>
          <p:cNvSpPr>
            <a:spLocks noChangeAspect="1" noEditPoints="1"/>
          </p:cNvSpPr>
          <p:nvPr/>
        </p:nvSpPr>
        <p:spPr bwMode="auto">
          <a:xfrm>
            <a:off x="7173361" y="3520339"/>
            <a:ext cx="435792" cy="432000"/>
          </a:xfrm>
          <a:custGeom>
            <a:avLst/>
            <a:gdLst>
              <a:gd name="T0" fmla="*/ 54 w 115"/>
              <a:gd name="T1" fmla="*/ 60 h 114"/>
              <a:gd name="T2" fmla="*/ 115 w 115"/>
              <a:gd name="T3" fmla="*/ 60 h 114"/>
              <a:gd name="T4" fmla="*/ 115 w 115"/>
              <a:gd name="T5" fmla="*/ 114 h 114"/>
              <a:gd name="T6" fmla="*/ 54 w 115"/>
              <a:gd name="T7" fmla="*/ 104 h 114"/>
              <a:gd name="T8" fmla="*/ 54 w 115"/>
              <a:gd name="T9" fmla="*/ 60 h 114"/>
              <a:gd name="T10" fmla="*/ 0 w 115"/>
              <a:gd name="T11" fmla="*/ 60 h 114"/>
              <a:gd name="T12" fmla="*/ 47 w 115"/>
              <a:gd name="T13" fmla="*/ 60 h 114"/>
              <a:gd name="T14" fmla="*/ 47 w 115"/>
              <a:gd name="T15" fmla="*/ 103 h 114"/>
              <a:gd name="T16" fmla="*/ 0 w 115"/>
              <a:gd name="T17" fmla="*/ 97 h 114"/>
              <a:gd name="T18" fmla="*/ 0 w 115"/>
              <a:gd name="T19" fmla="*/ 60 h 114"/>
              <a:gd name="T20" fmla="*/ 47 w 115"/>
              <a:gd name="T21" fmla="*/ 9 h 114"/>
              <a:gd name="T22" fmla="*/ 47 w 115"/>
              <a:gd name="T23" fmla="*/ 53 h 114"/>
              <a:gd name="T24" fmla="*/ 0 w 115"/>
              <a:gd name="T25" fmla="*/ 53 h 114"/>
              <a:gd name="T26" fmla="*/ 0 w 115"/>
              <a:gd name="T27" fmla="*/ 15 h 114"/>
              <a:gd name="T28" fmla="*/ 47 w 115"/>
              <a:gd name="T29" fmla="*/ 9 h 114"/>
              <a:gd name="T30" fmla="*/ 115 w 115"/>
              <a:gd name="T31" fmla="*/ 0 h 114"/>
              <a:gd name="T32" fmla="*/ 115 w 115"/>
              <a:gd name="T33" fmla="*/ 53 h 114"/>
              <a:gd name="T34" fmla="*/ 54 w 115"/>
              <a:gd name="T35" fmla="*/ 53 h 114"/>
              <a:gd name="T36" fmla="*/ 54 w 115"/>
              <a:gd name="T37" fmla="*/ 8 h 114"/>
              <a:gd name="T38" fmla="*/ 115 w 115"/>
              <a:gd name="T39"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5" h="114">
                <a:moveTo>
                  <a:pt x="54" y="60"/>
                </a:moveTo>
                <a:lnTo>
                  <a:pt x="115" y="60"/>
                </a:lnTo>
                <a:lnTo>
                  <a:pt x="115" y="114"/>
                </a:lnTo>
                <a:lnTo>
                  <a:pt x="54" y="104"/>
                </a:lnTo>
                <a:lnTo>
                  <a:pt x="54" y="60"/>
                </a:lnTo>
                <a:close/>
                <a:moveTo>
                  <a:pt x="0" y="60"/>
                </a:moveTo>
                <a:lnTo>
                  <a:pt x="47" y="60"/>
                </a:lnTo>
                <a:lnTo>
                  <a:pt x="47" y="103"/>
                </a:lnTo>
                <a:lnTo>
                  <a:pt x="0" y="97"/>
                </a:lnTo>
                <a:lnTo>
                  <a:pt x="0" y="60"/>
                </a:lnTo>
                <a:close/>
                <a:moveTo>
                  <a:pt x="47" y="9"/>
                </a:moveTo>
                <a:lnTo>
                  <a:pt x="47" y="53"/>
                </a:lnTo>
                <a:lnTo>
                  <a:pt x="0" y="53"/>
                </a:lnTo>
                <a:lnTo>
                  <a:pt x="0" y="15"/>
                </a:lnTo>
                <a:lnTo>
                  <a:pt x="47" y="9"/>
                </a:lnTo>
                <a:close/>
                <a:moveTo>
                  <a:pt x="115" y="0"/>
                </a:moveTo>
                <a:lnTo>
                  <a:pt x="115" y="53"/>
                </a:lnTo>
                <a:lnTo>
                  <a:pt x="54" y="53"/>
                </a:lnTo>
                <a:lnTo>
                  <a:pt x="54" y="8"/>
                </a:lnTo>
                <a:lnTo>
                  <a:pt x="115" y="0"/>
                </a:ln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endParaRPr>
          </a:p>
        </p:txBody>
      </p:sp>
      <p:sp>
        <p:nvSpPr>
          <p:cNvPr id="17" name="Freeform 343">
            <a:extLst>
              <a:ext uri="{FF2B5EF4-FFF2-40B4-BE49-F238E27FC236}">
                <a16:creationId xmlns:a16="http://schemas.microsoft.com/office/drawing/2014/main" id="{D8BF94B5-9605-4CAD-96B9-9554870BE5EC}"/>
              </a:ext>
            </a:extLst>
          </p:cNvPr>
          <p:cNvSpPr>
            <a:spLocks noChangeAspect="1" noEditPoints="1"/>
          </p:cNvSpPr>
          <p:nvPr/>
        </p:nvSpPr>
        <p:spPr bwMode="auto">
          <a:xfrm>
            <a:off x="7107100" y="4694034"/>
            <a:ext cx="464004" cy="432000"/>
          </a:xfrm>
          <a:custGeom>
            <a:avLst/>
            <a:gdLst>
              <a:gd name="T0" fmla="*/ 109 w 116"/>
              <a:gd name="T1" fmla="*/ 93 h 108"/>
              <a:gd name="T2" fmla="*/ 112 w 116"/>
              <a:gd name="T3" fmla="*/ 101 h 108"/>
              <a:gd name="T4" fmla="*/ 112 w 116"/>
              <a:gd name="T5" fmla="*/ 108 h 108"/>
              <a:gd name="T6" fmla="*/ 109 w 116"/>
              <a:gd name="T7" fmla="*/ 105 h 108"/>
              <a:gd name="T8" fmla="*/ 101 w 116"/>
              <a:gd name="T9" fmla="*/ 101 h 108"/>
              <a:gd name="T10" fmla="*/ 100 w 116"/>
              <a:gd name="T11" fmla="*/ 95 h 108"/>
              <a:gd name="T12" fmla="*/ 105 w 116"/>
              <a:gd name="T13" fmla="*/ 92 h 108"/>
              <a:gd name="T14" fmla="*/ 20 w 116"/>
              <a:gd name="T15" fmla="*/ 95 h 108"/>
              <a:gd name="T16" fmla="*/ 20 w 116"/>
              <a:gd name="T17" fmla="*/ 99 h 108"/>
              <a:gd name="T18" fmla="*/ 9 w 116"/>
              <a:gd name="T19" fmla="*/ 104 h 108"/>
              <a:gd name="T20" fmla="*/ 11 w 116"/>
              <a:gd name="T21" fmla="*/ 92 h 108"/>
              <a:gd name="T22" fmla="*/ 99 w 116"/>
              <a:gd name="T23" fmla="*/ 76 h 108"/>
              <a:gd name="T24" fmla="*/ 104 w 116"/>
              <a:gd name="T25" fmla="*/ 85 h 108"/>
              <a:gd name="T26" fmla="*/ 99 w 116"/>
              <a:gd name="T27" fmla="*/ 91 h 108"/>
              <a:gd name="T28" fmla="*/ 95 w 116"/>
              <a:gd name="T29" fmla="*/ 89 h 108"/>
              <a:gd name="T30" fmla="*/ 91 w 116"/>
              <a:gd name="T31" fmla="*/ 80 h 108"/>
              <a:gd name="T32" fmla="*/ 97 w 116"/>
              <a:gd name="T33" fmla="*/ 76 h 108"/>
              <a:gd name="T34" fmla="*/ 114 w 116"/>
              <a:gd name="T35" fmla="*/ 47 h 108"/>
              <a:gd name="T36" fmla="*/ 114 w 116"/>
              <a:gd name="T37" fmla="*/ 67 h 108"/>
              <a:gd name="T38" fmla="*/ 100 w 116"/>
              <a:gd name="T39" fmla="*/ 66 h 108"/>
              <a:gd name="T40" fmla="*/ 97 w 116"/>
              <a:gd name="T41" fmla="*/ 61 h 108"/>
              <a:gd name="T42" fmla="*/ 89 w 116"/>
              <a:gd name="T43" fmla="*/ 47 h 108"/>
              <a:gd name="T44" fmla="*/ 71 w 116"/>
              <a:gd name="T45" fmla="*/ 55 h 108"/>
              <a:gd name="T46" fmla="*/ 45 w 116"/>
              <a:gd name="T47" fmla="*/ 67 h 108"/>
              <a:gd name="T48" fmla="*/ 30 w 116"/>
              <a:gd name="T49" fmla="*/ 47 h 108"/>
              <a:gd name="T50" fmla="*/ 2 w 116"/>
              <a:gd name="T51" fmla="*/ 67 h 108"/>
              <a:gd name="T52" fmla="*/ 2 w 116"/>
              <a:gd name="T53" fmla="*/ 47 h 108"/>
              <a:gd name="T54" fmla="*/ 50 w 116"/>
              <a:gd name="T55" fmla="*/ 28 h 108"/>
              <a:gd name="T56" fmla="*/ 58 w 116"/>
              <a:gd name="T57" fmla="*/ 36 h 108"/>
              <a:gd name="T58" fmla="*/ 25 w 116"/>
              <a:gd name="T59" fmla="*/ 91 h 108"/>
              <a:gd name="T60" fmla="*/ 15 w 116"/>
              <a:gd name="T61" fmla="*/ 88 h 108"/>
              <a:gd name="T62" fmla="*/ 24 w 116"/>
              <a:gd name="T63" fmla="*/ 67 h 108"/>
              <a:gd name="T64" fmla="*/ 47 w 116"/>
              <a:gd name="T65" fmla="*/ 28 h 108"/>
              <a:gd name="T66" fmla="*/ 63 w 116"/>
              <a:gd name="T67" fmla="*/ 10 h 108"/>
              <a:gd name="T68" fmla="*/ 78 w 116"/>
              <a:gd name="T69" fmla="*/ 34 h 108"/>
              <a:gd name="T70" fmla="*/ 88 w 116"/>
              <a:gd name="T71" fmla="*/ 54 h 108"/>
              <a:gd name="T72" fmla="*/ 89 w 116"/>
              <a:gd name="T73" fmla="*/ 57 h 108"/>
              <a:gd name="T74" fmla="*/ 91 w 116"/>
              <a:gd name="T75" fmla="*/ 59 h 108"/>
              <a:gd name="T76" fmla="*/ 95 w 116"/>
              <a:gd name="T77" fmla="*/ 66 h 108"/>
              <a:gd name="T78" fmla="*/ 96 w 116"/>
              <a:gd name="T79" fmla="*/ 70 h 108"/>
              <a:gd name="T80" fmla="*/ 92 w 116"/>
              <a:gd name="T81" fmla="*/ 74 h 108"/>
              <a:gd name="T82" fmla="*/ 85 w 116"/>
              <a:gd name="T83" fmla="*/ 75 h 108"/>
              <a:gd name="T84" fmla="*/ 74 w 116"/>
              <a:gd name="T85" fmla="*/ 50 h 108"/>
              <a:gd name="T86" fmla="*/ 63 w 116"/>
              <a:gd name="T87" fmla="*/ 27 h 108"/>
              <a:gd name="T88" fmla="*/ 54 w 116"/>
              <a:gd name="T89" fmla="*/ 4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16" h="108">
                <a:moveTo>
                  <a:pt x="105" y="92"/>
                </a:moveTo>
                <a:lnTo>
                  <a:pt x="108" y="92"/>
                </a:lnTo>
                <a:lnTo>
                  <a:pt x="109" y="93"/>
                </a:lnTo>
                <a:lnTo>
                  <a:pt x="110" y="96"/>
                </a:lnTo>
                <a:lnTo>
                  <a:pt x="112" y="99"/>
                </a:lnTo>
                <a:lnTo>
                  <a:pt x="112" y="101"/>
                </a:lnTo>
                <a:lnTo>
                  <a:pt x="112" y="104"/>
                </a:lnTo>
                <a:lnTo>
                  <a:pt x="112" y="106"/>
                </a:lnTo>
                <a:lnTo>
                  <a:pt x="112" y="108"/>
                </a:lnTo>
                <a:lnTo>
                  <a:pt x="112" y="108"/>
                </a:lnTo>
                <a:lnTo>
                  <a:pt x="110" y="106"/>
                </a:lnTo>
                <a:lnTo>
                  <a:pt x="109" y="105"/>
                </a:lnTo>
                <a:lnTo>
                  <a:pt x="106" y="104"/>
                </a:lnTo>
                <a:lnTo>
                  <a:pt x="104" y="102"/>
                </a:lnTo>
                <a:lnTo>
                  <a:pt x="101" y="101"/>
                </a:lnTo>
                <a:lnTo>
                  <a:pt x="100" y="99"/>
                </a:lnTo>
                <a:lnTo>
                  <a:pt x="100" y="97"/>
                </a:lnTo>
                <a:lnTo>
                  <a:pt x="100" y="95"/>
                </a:lnTo>
                <a:lnTo>
                  <a:pt x="101" y="95"/>
                </a:lnTo>
                <a:lnTo>
                  <a:pt x="102" y="93"/>
                </a:lnTo>
                <a:lnTo>
                  <a:pt x="105" y="92"/>
                </a:lnTo>
                <a:close/>
                <a:moveTo>
                  <a:pt x="12" y="91"/>
                </a:moveTo>
                <a:lnTo>
                  <a:pt x="13" y="91"/>
                </a:lnTo>
                <a:lnTo>
                  <a:pt x="20" y="95"/>
                </a:lnTo>
                <a:lnTo>
                  <a:pt x="21" y="96"/>
                </a:lnTo>
                <a:lnTo>
                  <a:pt x="21" y="97"/>
                </a:lnTo>
                <a:lnTo>
                  <a:pt x="20" y="99"/>
                </a:lnTo>
                <a:lnTo>
                  <a:pt x="11" y="104"/>
                </a:lnTo>
                <a:lnTo>
                  <a:pt x="9" y="105"/>
                </a:lnTo>
                <a:lnTo>
                  <a:pt x="9" y="104"/>
                </a:lnTo>
                <a:lnTo>
                  <a:pt x="9" y="102"/>
                </a:lnTo>
                <a:lnTo>
                  <a:pt x="11" y="92"/>
                </a:lnTo>
                <a:lnTo>
                  <a:pt x="11" y="92"/>
                </a:lnTo>
                <a:lnTo>
                  <a:pt x="12" y="91"/>
                </a:lnTo>
                <a:close/>
                <a:moveTo>
                  <a:pt x="97" y="76"/>
                </a:moveTo>
                <a:lnTo>
                  <a:pt x="99" y="76"/>
                </a:lnTo>
                <a:lnTo>
                  <a:pt x="100" y="78"/>
                </a:lnTo>
                <a:lnTo>
                  <a:pt x="102" y="84"/>
                </a:lnTo>
                <a:lnTo>
                  <a:pt x="104" y="85"/>
                </a:lnTo>
                <a:lnTo>
                  <a:pt x="102" y="87"/>
                </a:lnTo>
                <a:lnTo>
                  <a:pt x="101" y="88"/>
                </a:lnTo>
                <a:lnTo>
                  <a:pt x="99" y="91"/>
                </a:lnTo>
                <a:lnTo>
                  <a:pt x="97" y="91"/>
                </a:lnTo>
                <a:lnTo>
                  <a:pt x="96" y="91"/>
                </a:lnTo>
                <a:lnTo>
                  <a:pt x="95" y="89"/>
                </a:lnTo>
                <a:lnTo>
                  <a:pt x="91" y="83"/>
                </a:lnTo>
                <a:lnTo>
                  <a:pt x="91" y="82"/>
                </a:lnTo>
                <a:lnTo>
                  <a:pt x="91" y="80"/>
                </a:lnTo>
                <a:lnTo>
                  <a:pt x="92" y="79"/>
                </a:lnTo>
                <a:lnTo>
                  <a:pt x="96" y="76"/>
                </a:lnTo>
                <a:lnTo>
                  <a:pt x="97" y="76"/>
                </a:lnTo>
                <a:close/>
                <a:moveTo>
                  <a:pt x="89" y="47"/>
                </a:moveTo>
                <a:lnTo>
                  <a:pt x="113" y="47"/>
                </a:lnTo>
                <a:lnTo>
                  <a:pt x="114" y="47"/>
                </a:lnTo>
                <a:lnTo>
                  <a:pt x="116" y="50"/>
                </a:lnTo>
                <a:lnTo>
                  <a:pt x="116" y="66"/>
                </a:lnTo>
                <a:lnTo>
                  <a:pt x="114" y="67"/>
                </a:lnTo>
                <a:lnTo>
                  <a:pt x="113" y="67"/>
                </a:lnTo>
                <a:lnTo>
                  <a:pt x="100" y="67"/>
                </a:lnTo>
                <a:lnTo>
                  <a:pt x="100" y="66"/>
                </a:lnTo>
                <a:lnTo>
                  <a:pt x="99" y="65"/>
                </a:lnTo>
                <a:lnTo>
                  <a:pt x="97" y="63"/>
                </a:lnTo>
                <a:lnTo>
                  <a:pt x="97" y="61"/>
                </a:lnTo>
                <a:lnTo>
                  <a:pt x="95" y="57"/>
                </a:lnTo>
                <a:lnTo>
                  <a:pt x="92" y="53"/>
                </a:lnTo>
                <a:lnTo>
                  <a:pt x="89" y="47"/>
                </a:lnTo>
                <a:close/>
                <a:moveTo>
                  <a:pt x="57" y="47"/>
                </a:moveTo>
                <a:lnTo>
                  <a:pt x="67" y="47"/>
                </a:lnTo>
                <a:lnTo>
                  <a:pt x="71" y="55"/>
                </a:lnTo>
                <a:lnTo>
                  <a:pt x="74" y="62"/>
                </a:lnTo>
                <a:lnTo>
                  <a:pt x="76" y="67"/>
                </a:lnTo>
                <a:lnTo>
                  <a:pt x="45" y="67"/>
                </a:lnTo>
                <a:lnTo>
                  <a:pt x="57" y="47"/>
                </a:lnTo>
                <a:close/>
                <a:moveTo>
                  <a:pt x="3" y="47"/>
                </a:moveTo>
                <a:lnTo>
                  <a:pt x="30" y="47"/>
                </a:lnTo>
                <a:lnTo>
                  <a:pt x="19" y="67"/>
                </a:lnTo>
                <a:lnTo>
                  <a:pt x="3" y="67"/>
                </a:lnTo>
                <a:lnTo>
                  <a:pt x="2" y="67"/>
                </a:lnTo>
                <a:lnTo>
                  <a:pt x="0" y="66"/>
                </a:lnTo>
                <a:lnTo>
                  <a:pt x="0" y="50"/>
                </a:lnTo>
                <a:lnTo>
                  <a:pt x="2" y="47"/>
                </a:lnTo>
                <a:lnTo>
                  <a:pt x="3" y="47"/>
                </a:lnTo>
                <a:close/>
                <a:moveTo>
                  <a:pt x="47" y="28"/>
                </a:moveTo>
                <a:lnTo>
                  <a:pt x="50" y="28"/>
                </a:lnTo>
                <a:lnTo>
                  <a:pt x="57" y="32"/>
                </a:lnTo>
                <a:lnTo>
                  <a:pt x="58" y="33"/>
                </a:lnTo>
                <a:lnTo>
                  <a:pt x="58" y="36"/>
                </a:lnTo>
                <a:lnTo>
                  <a:pt x="47" y="53"/>
                </a:lnTo>
                <a:lnTo>
                  <a:pt x="40" y="67"/>
                </a:lnTo>
                <a:lnTo>
                  <a:pt x="25" y="91"/>
                </a:lnTo>
                <a:lnTo>
                  <a:pt x="24" y="92"/>
                </a:lnTo>
                <a:lnTo>
                  <a:pt x="23" y="92"/>
                </a:lnTo>
                <a:lnTo>
                  <a:pt x="15" y="88"/>
                </a:lnTo>
                <a:lnTo>
                  <a:pt x="13" y="87"/>
                </a:lnTo>
                <a:lnTo>
                  <a:pt x="15" y="84"/>
                </a:lnTo>
                <a:lnTo>
                  <a:pt x="24" y="67"/>
                </a:lnTo>
                <a:lnTo>
                  <a:pt x="36" y="47"/>
                </a:lnTo>
                <a:lnTo>
                  <a:pt x="46" y="29"/>
                </a:lnTo>
                <a:lnTo>
                  <a:pt x="47" y="28"/>
                </a:lnTo>
                <a:close/>
                <a:moveTo>
                  <a:pt x="55" y="0"/>
                </a:moveTo>
                <a:lnTo>
                  <a:pt x="58" y="3"/>
                </a:lnTo>
                <a:lnTo>
                  <a:pt x="63" y="10"/>
                </a:lnTo>
                <a:lnTo>
                  <a:pt x="68" y="19"/>
                </a:lnTo>
                <a:lnTo>
                  <a:pt x="74" y="28"/>
                </a:lnTo>
                <a:lnTo>
                  <a:pt x="78" y="34"/>
                </a:lnTo>
                <a:lnTo>
                  <a:pt x="83" y="45"/>
                </a:lnTo>
                <a:lnTo>
                  <a:pt x="88" y="54"/>
                </a:lnTo>
                <a:lnTo>
                  <a:pt x="88" y="54"/>
                </a:lnTo>
                <a:lnTo>
                  <a:pt x="88" y="55"/>
                </a:lnTo>
                <a:lnTo>
                  <a:pt x="89" y="55"/>
                </a:lnTo>
                <a:lnTo>
                  <a:pt x="89" y="57"/>
                </a:lnTo>
                <a:lnTo>
                  <a:pt x="89" y="58"/>
                </a:lnTo>
                <a:lnTo>
                  <a:pt x="89" y="58"/>
                </a:lnTo>
                <a:lnTo>
                  <a:pt x="91" y="59"/>
                </a:lnTo>
                <a:lnTo>
                  <a:pt x="91" y="59"/>
                </a:lnTo>
                <a:lnTo>
                  <a:pt x="92" y="63"/>
                </a:lnTo>
                <a:lnTo>
                  <a:pt x="95" y="66"/>
                </a:lnTo>
                <a:lnTo>
                  <a:pt x="95" y="67"/>
                </a:lnTo>
                <a:lnTo>
                  <a:pt x="95" y="68"/>
                </a:lnTo>
                <a:lnTo>
                  <a:pt x="96" y="70"/>
                </a:lnTo>
                <a:lnTo>
                  <a:pt x="95" y="72"/>
                </a:lnTo>
                <a:lnTo>
                  <a:pt x="93" y="74"/>
                </a:lnTo>
                <a:lnTo>
                  <a:pt x="92" y="74"/>
                </a:lnTo>
                <a:lnTo>
                  <a:pt x="89" y="75"/>
                </a:lnTo>
                <a:lnTo>
                  <a:pt x="88" y="75"/>
                </a:lnTo>
                <a:lnTo>
                  <a:pt x="85" y="75"/>
                </a:lnTo>
                <a:lnTo>
                  <a:pt x="83" y="70"/>
                </a:lnTo>
                <a:lnTo>
                  <a:pt x="79" y="62"/>
                </a:lnTo>
                <a:lnTo>
                  <a:pt x="74" y="50"/>
                </a:lnTo>
                <a:lnTo>
                  <a:pt x="68" y="40"/>
                </a:lnTo>
                <a:lnTo>
                  <a:pt x="66" y="33"/>
                </a:lnTo>
                <a:lnTo>
                  <a:pt x="63" y="27"/>
                </a:lnTo>
                <a:lnTo>
                  <a:pt x="59" y="19"/>
                </a:lnTo>
                <a:lnTo>
                  <a:pt x="57" y="11"/>
                </a:lnTo>
                <a:lnTo>
                  <a:pt x="54" y="4"/>
                </a:lnTo>
                <a:lnTo>
                  <a:pt x="55" y="0"/>
                </a:ln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endParaRPr>
          </a:p>
        </p:txBody>
      </p:sp>
      <p:sp>
        <p:nvSpPr>
          <p:cNvPr id="18" name="Freeform 344">
            <a:extLst>
              <a:ext uri="{FF2B5EF4-FFF2-40B4-BE49-F238E27FC236}">
                <a16:creationId xmlns:a16="http://schemas.microsoft.com/office/drawing/2014/main" id="{94C723A4-C15C-4DAE-93DB-D3F5F61C23F1}"/>
              </a:ext>
            </a:extLst>
          </p:cNvPr>
          <p:cNvSpPr>
            <a:spLocks noChangeAspect="1" noEditPoints="1"/>
          </p:cNvSpPr>
          <p:nvPr/>
        </p:nvSpPr>
        <p:spPr bwMode="auto">
          <a:xfrm>
            <a:off x="4658077" y="4103068"/>
            <a:ext cx="368688" cy="432000"/>
          </a:xfrm>
          <a:custGeom>
            <a:avLst/>
            <a:gdLst>
              <a:gd name="T0" fmla="*/ 80 w 99"/>
              <a:gd name="T1" fmla="*/ 29 h 116"/>
              <a:gd name="T2" fmla="*/ 97 w 99"/>
              <a:gd name="T3" fmla="*/ 40 h 116"/>
              <a:gd name="T4" fmla="*/ 90 w 99"/>
              <a:gd name="T5" fmla="*/ 46 h 116"/>
              <a:gd name="T6" fmla="*/ 84 w 99"/>
              <a:gd name="T7" fmla="*/ 62 h 116"/>
              <a:gd name="T8" fmla="*/ 92 w 99"/>
              <a:gd name="T9" fmla="*/ 80 h 116"/>
              <a:gd name="T10" fmla="*/ 99 w 99"/>
              <a:gd name="T11" fmla="*/ 86 h 116"/>
              <a:gd name="T12" fmla="*/ 98 w 99"/>
              <a:gd name="T13" fmla="*/ 88 h 116"/>
              <a:gd name="T14" fmla="*/ 94 w 99"/>
              <a:gd name="T15" fmla="*/ 96 h 116"/>
              <a:gd name="T16" fmla="*/ 88 w 99"/>
              <a:gd name="T17" fmla="*/ 105 h 116"/>
              <a:gd name="T18" fmla="*/ 81 w 99"/>
              <a:gd name="T19" fmla="*/ 113 h 116"/>
              <a:gd name="T20" fmla="*/ 72 w 99"/>
              <a:gd name="T21" fmla="*/ 116 h 116"/>
              <a:gd name="T22" fmla="*/ 65 w 99"/>
              <a:gd name="T23" fmla="*/ 114 h 116"/>
              <a:gd name="T24" fmla="*/ 60 w 99"/>
              <a:gd name="T25" fmla="*/ 112 h 116"/>
              <a:gd name="T26" fmla="*/ 52 w 99"/>
              <a:gd name="T27" fmla="*/ 110 h 116"/>
              <a:gd name="T28" fmla="*/ 43 w 99"/>
              <a:gd name="T29" fmla="*/ 113 h 116"/>
              <a:gd name="T30" fmla="*/ 37 w 99"/>
              <a:gd name="T31" fmla="*/ 114 h 116"/>
              <a:gd name="T32" fmla="*/ 27 w 99"/>
              <a:gd name="T33" fmla="*/ 114 h 116"/>
              <a:gd name="T34" fmla="*/ 19 w 99"/>
              <a:gd name="T35" fmla="*/ 109 h 116"/>
              <a:gd name="T36" fmla="*/ 13 w 99"/>
              <a:gd name="T37" fmla="*/ 101 h 116"/>
              <a:gd name="T38" fmla="*/ 1 w 99"/>
              <a:gd name="T39" fmla="*/ 74 h 116"/>
              <a:gd name="T40" fmla="*/ 5 w 99"/>
              <a:gd name="T41" fmla="*/ 44 h 116"/>
              <a:gd name="T42" fmla="*/ 19 w 99"/>
              <a:gd name="T43" fmla="*/ 31 h 116"/>
              <a:gd name="T44" fmla="*/ 35 w 99"/>
              <a:gd name="T45" fmla="*/ 29 h 116"/>
              <a:gd name="T46" fmla="*/ 43 w 99"/>
              <a:gd name="T47" fmla="*/ 32 h 116"/>
              <a:gd name="T48" fmla="*/ 51 w 99"/>
              <a:gd name="T49" fmla="*/ 34 h 116"/>
              <a:gd name="T50" fmla="*/ 65 w 99"/>
              <a:gd name="T51" fmla="*/ 29 h 116"/>
              <a:gd name="T52" fmla="*/ 74 w 99"/>
              <a:gd name="T53" fmla="*/ 0 h 116"/>
              <a:gd name="T54" fmla="*/ 72 w 99"/>
              <a:gd name="T55" fmla="*/ 14 h 116"/>
              <a:gd name="T56" fmla="*/ 64 w 99"/>
              <a:gd name="T57" fmla="*/ 23 h 116"/>
              <a:gd name="T58" fmla="*/ 55 w 99"/>
              <a:gd name="T59" fmla="*/ 27 h 116"/>
              <a:gd name="T60" fmla="*/ 50 w 99"/>
              <a:gd name="T61" fmla="*/ 23 h 116"/>
              <a:gd name="T62" fmla="*/ 54 w 99"/>
              <a:gd name="T63" fmla="*/ 14 h 116"/>
              <a:gd name="T64" fmla="*/ 60 w 99"/>
              <a:gd name="T65" fmla="*/ 7 h 116"/>
              <a:gd name="T66" fmla="*/ 69 w 99"/>
              <a:gd name="T67" fmla="*/ 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9" h="116">
                <a:moveTo>
                  <a:pt x="74" y="29"/>
                </a:moveTo>
                <a:lnTo>
                  <a:pt x="80" y="29"/>
                </a:lnTo>
                <a:lnTo>
                  <a:pt x="89" y="33"/>
                </a:lnTo>
                <a:lnTo>
                  <a:pt x="97" y="40"/>
                </a:lnTo>
                <a:lnTo>
                  <a:pt x="94" y="41"/>
                </a:lnTo>
                <a:lnTo>
                  <a:pt x="90" y="46"/>
                </a:lnTo>
                <a:lnTo>
                  <a:pt x="85" y="53"/>
                </a:lnTo>
                <a:lnTo>
                  <a:pt x="84" y="62"/>
                </a:lnTo>
                <a:lnTo>
                  <a:pt x="86" y="72"/>
                </a:lnTo>
                <a:lnTo>
                  <a:pt x="92" y="80"/>
                </a:lnTo>
                <a:lnTo>
                  <a:pt x="97" y="84"/>
                </a:lnTo>
                <a:lnTo>
                  <a:pt x="99" y="86"/>
                </a:lnTo>
                <a:lnTo>
                  <a:pt x="99" y="86"/>
                </a:lnTo>
                <a:lnTo>
                  <a:pt x="98" y="88"/>
                </a:lnTo>
                <a:lnTo>
                  <a:pt x="97" y="92"/>
                </a:lnTo>
                <a:lnTo>
                  <a:pt x="94" y="96"/>
                </a:lnTo>
                <a:lnTo>
                  <a:pt x="92" y="101"/>
                </a:lnTo>
                <a:lnTo>
                  <a:pt x="88" y="105"/>
                </a:lnTo>
                <a:lnTo>
                  <a:pt x="85" y="109"/>
                </a:lnTo>
                <a:lnTo>
                  <a:pt x="81" y="113"/>
                </a:lnTo>
                <a:lnTo>
                  <a:pt x="77" y="114"/>
                </a:lnTo>
                <a:lnTo>
                  <a:pt x="72" y="116"/>
                </a:lnTo>
                <a:lnTo>
                  <a:pt x="69" y="116"/>
                </a:lnTo>
                <a:lnTo>
                  <a:pt x="65" y="114"/>
                </a:lnTo>
                <a:lnTo>
                  <a:pt x="63" y="113"/>
                </a:lnTo>
                <a:lnTo>
                  <a:pt x="60" y="112"/>
                </a:lnTo>
                <a:lnTo>
                  <a:pt x="56" y="112"/>
                </a:lnTo>
                <a:lnTo>
                  <a:pt x="52" y="110"/>
                </a:lnTo>
                <a:lnTo>
                  <a:pt x="47" y="112"/>
                </a:lnTo>
                <a:lnTo>
                  <a:pt x="43" y="113"/>
                </a:lnTo>
                <a:lnTo>
                  <a:pt x="39" y="114"/>
                </a:lnTo>
                <a:lnTo>
                  <a:pt x="37" y="114"/>
                </a:lnTo>
                <a:lnTo>
                  <a:pt x="33" y="116"/>
                </a:lnTo>
                <a:lnTo>
                  <a:pt x="27" y="114"/>
                </a:lnTo>
                <a:lnTo>
                  <a:pt x="23" y="113"/>
                </a:lnTo>
                <a:lnTo>
                  <a:pt x="19" y="109"/>
                </a:lnTo>
                <a:lnTo>
                  <a:pt x="16" y="105"/>
                </a:lnTo>
                <a:lnTo>
                  <a:pt x="13" y="101"/>
                </a:lnTo>
                <a:lnTo>
                  <a:pt x="5" y="88"/>
                </a:lnTo>
                <a:lnTo>
                  <a:pt x="1" y="74"/>
                </a:lnTo>
                <a:lnTo>
                  <a:pt x="0" y="58"/>
                </a:lnTo>
                <a:lnTo>
                  <a:pt x="5" y="44"/>
                </a:lnTo>
                <a:lnTo>
                  <a:pt x="12" y="36"/>
                </a:lnTo>
                <a:lnTo>
                  <a:pt x="19" y="31"/>
                </a:lnTo>
                <a:lnTo>
                  <a:pt x="30" y="29"/>
                </a:lnTo>
                <a:lnTo>
                  <a:pt x="35" y="29"/>
                </a:lnTo>
                <a:lnTo>
                  <a:pt x="39" y="31"/>
                </a:lnTo>
                <a:lnTo>
                  <a:pt x="43" y="32"/>
                </a:lnTo>
                <a:lnTo>
                  <a:pt x="47" y="33"/>
                </a:lnTo>
                <a:lnTo>
                  <a:pt x="51" y="34"/>
                </a:lnTo>
                <a:lnTo>
                  <a:pt x="56" y="32"/>
                </a:lnTo>
                <a:lnTo>
                  <a:pt x="65" y="29"/>
                </a:lnTo>
                <a:lnTo>
                  <a:pt x="74" y="29"/>
                </a:lnTo>
                <a:close/>
                <a:moveTo>
                  <a:pt x="74" y="0"/>
                </a:moveTo>
                <a:lnTo>
                  <a:pt x="73" y="8"/>
                </a:lnTo>
                <a:lnTo>
                  <a:pt x="72" y="14"/>
                </a:lnTo>
                <a:lnTo>
                  <a:pt x="68" y="19"/>
                </a:lnTo>
                <a:lnTo>
                  <a:pt x="64" y="23"/>
                </a:lnTo>
                <a:lnTo>
                  <a:pt x="60" y="25"/>
                </a:lnTo>
                <a:lnTo>
                  <a:pt x="55" y="27"/>
                </a:lnTo>
                <a:lnTo>
                  <a:pt x="50" y="28"/>
                </a:lnTo>
                <a:lnTo>
                  <a:pt x="50" y="23"/>
                </a:lnTo>
                <a:lnTo>
                  <a:pt x="51" y="17"/>
                </a:lnTo>
                <a:lnTo>
                  <a:pt x="54" y="14"/>
                </a:lnTo>
                <a:lnTo>
                  <a:pt x="56" y="10"/>
                </a:lnTo>
                <a:lnTo>
                  <a:pt x="60" y="7"/>
                </a:lnTo>
                <a:lnTo>
                  <a:pt x="64" y="3"/>
                </a:lnTo>
                <a:lnTo>
                  <a:pt x="69" y="2"/>
                </a:lnTo>
                <a:lnTo>
                  <a:pt x="74" y="0"/>
                </a:ln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endParaRPr>
          </a:p>
        </p:txBody>
      </p:sp>
      <p:sp>
        <p:nvSpPr>
          <p:cNvPr id="19" name="Freeform 345">
            <a:extLst>
              <a:ext uri="{FF2B5EF4-FFF2-40B4-BE49-F238E27FC236}">
                <a16:creationId xmlns:a16="http://schemas.microsoft.com/office/drawing/2014/main" id="{8CD887A6-CBC1-424D-B5C6-264AB520F629}"/>
              </a:ext>
            </a:extLst>
          </p:cNvPr>
          <p:cNvSpPr>
            <a:spLocks noChangeAspect="1" noEditPoints="1"/>
          </p:cNvSpPr>
          <p:nvPr/>
        </p:nvSpPr>
        <p:spPr bwMode="auto">
          <a:xfrm>
            <a:off x="4418991" y="2902020"/>
            <a:ext cx="356208" cy="432000"/>
          </a:xfrm>
          <a:custGeom>
            <a:avLst/>
            <a:gdLst>
              <a:gd name="T0" fmla="*/ 91 w 94"/>
              <a:gd name="T1" fmla="*/ 36 h 114"/>
              <a:gd name="T2" fmla="*/ 94 w 94"/>
              <a:gd name="T3" fmla="*/ 42 h 114"/>
              <a:gd name="T4" fmla="*/ 94 w 94"/>
              <a:gd name="T5" fmla="*/ 74 h 114"/>
              <a:gd name="T6" fmla="*/ 88 w 94"/>
              <a:gd name="T7" fmla="*/ 77 h 114"/>
              <a:gd name="T8" fmla="*/ 82 w 94"/>
              <a:gd name="T9" fmla="*/ 74 h 114"/>
              <a:gd name="T10" fmla="*/ 81 w 94"/>
              <a:gd name="T11" fmla="*/ 42 h 114"/>
              <a:gd name="T12" fmla="*/ 85 w 94"/>
              <a:gd name="T13" fmla="*/ 36 h 114"/>
              <a:gd name="T14" fmla="*/ 17 w 94"/>
              <a:gd name="T15" fmla="*/ 35 h 114"/>
              <a:gd name="T16" fmla="*/ 77 w 94"/>
              <a:gd name="T17" fmla="*/ 84 h 114"/>
              <a:gd name="T18" fmla="*/ 74 w 94"/>
              <a:gd name="T19" fmla="*/ 90 h 114"/>
              <a:gd name="T20" fmla="*/ 65 w 94"/>
              <a:gd name="T21" fmla="*/ 91 h 114"/>
              <a:gd name="T22" fmla="*/ 65 w 94"/>
              <a:gd name="T23" fmla="*/ 107 h 114"/>
              <a:gd name="T24" fmla="*/ 63 w 94"/>
              <a:gd name="T25" fmla="*/ 112 h 114"/>
              <a:gd name="T26" fmla="*/ 56 w 94"/>
              <a:gd name="T27" fmla="*/ 112 h 114"/>
              <a:gd name="T28" fmla="*/ 52 w 94"/>
              <a:gd name="T29" fmla="*/ 107 h 114"/>
              <a:gd name="T30" fmla="*/ 53 w 94"/>
              <a:gd name="T31" fmla="*/ 91 h 114"/>
              <a:gd name="T32" fmla="*/ 42 w 94"/>
              <a:gd name="T33" fmla="*/ 93 h 114"/>
              <a:gd name="T34" fmla="*/ 40 w 94"/>
              <a:gd name="T35" fmla="*/ 110 h 114"/>
              <a:gd name="T36" fmla="*/ 35 w 94"/>
              <a:gd name="T37" fmla="*/ 114 h 114"/>
              <a:gd name="T38" fmla="*/ 29 w 94"/>
              <a:gd name="T39" fmla="*/ 110 h 114"/>
              <a:gd name="T40" fmla="*/ 29 w 94"/>
              <a:gd name="T41" fmla="*/ 93 h 114"/>
              <a:gd name="T42" fmla="*/ 23 w 94"/>
              <a:gd name="T43" fmla="*/ 91 h 114"/>
              <a:gd name="T44" fmla="*/ 18 w 94"/>
              <a:gd name="T45" fmla="*/ 87 h 114"/>
              <a:gd name="T46" fmla="*/ 17 w 94"/>
              <a:gd name="T47" fmla="*/ 35 h 114"/>
              <a:gd name="T48" fmla="*/ 9 w 94"/>
              <a:gd name="T49" fmla="*/ 36 h 114"/>
              <a:gd name="T50" fmla="*/ 13 w 94"/>
              <a:gd name="T51" fmla="*/ 42 h 114"/>
              <a:gd name="T52" fmla="*/ 12 w 94"/>
              <a:gd name="T53" fmla="*/ 74 h 114"/>
              <a:gd name="T54" fmla="*/ 6 w 94"/>
              <a:gd name="T55" fmla="*/ 77 h 114"/>
              <a:gd name="T56" fmla="*/ 1 w 94"/>
              <a:gd name="T57" fmla="*/ 74 h 114"/>
              <a:gd name="T58" fmla="*/ 0 w 94"/>
              <a:gd name="T59" fmla="*/ 42 h 114"/>
              <a:gd name="T60" fmla="*/ 2 w 94"/>
              <a:gd name="T61" fmla="*/ 36 h 114"/>
              <a:gd name="T62" fmla="*/ 60 w 94"/>
              <a:gd name="T63" fmla="*/ 15 h 114"/>
              <a:gd name="T64" fmla="*/ 57 w 94"/>
              <a:gd name="T65" fmla="*/ 17 h 114"/>
              <a:gd name="T66" fmla="*/ 57 w 94"/>
              <a:gd name="T67" fmla="*/ 21 h 114"/>
              <a:gd name="T68" fmla="*/ 60 w 94"/>
              <a:gd name="T69" fmla="*/ 22 h 114"/>
              <a:gd name="T70" fmla="*/ 63 w 94"/>
              <a:gd name="T71" fmla="*/ 21 h 114"/>
              <a:gd name="T72" fmla="*/ 63 w 94"/>
              <a:gd name="T73" fmla="*/ 17 h 114"/>
              <a:gd name="T74" fmla="*/ 60 w 94"/>
              <a:gd name="T75" fmla="*/ 15 h 114"/>
              <a:gd name="T76" fmla="*/ 33 w 94"/>
              <a:gd name="T77" fmla="*/ 15 h 114"/>
              <a:gd name="T78" fmla="*/ 31 w 94"/>
              <a:gd name="T79" fmla="*/ 18 h 114"/>
              <a:gd name="T80" fmla="*/ 33 w 94"/>
              <a:gd name="T81" fmla="*/ 22 h 114"/>
              <a:gd name="T82" fmla="*/ 35 w 94"/>
              <a:gd name="T83" fmla="*/ 22 h 114"/>
              <a:gd name="T84" fmla="*/ 38 w 94"/>
              <a:gd name="T85" fmla="*/ 18 h 114"/>
              <a:gd name="T86" fmla="*/ 35 w 94"/>
              <a:gd name="T87" fmla="*/ 15 h 114"/>
              <a:gd name="T88" fmla="*/ 29 w 94"/>
              <a:gd name="T89" fmla="*/ 0 h 114"/>
              <a:gd name="T90" fmla="*/ 31 w 94"/>
              <a:gd name="T91" fmla="*/ 4 h 114"/>
              <a:gd name="T92" fmla="*/ 34 w 94"/>
              <a:gd name="T93" fmla="*/ 8 h 114"/>
              <a:gd name="T94" fmla="*/ 47 w 94"/>
              <a:gd name="T95" fmla="*/ 5 h 114"/>
              <a:gd name="T96" fmla="*/ 60 w 94"/>
              <a:gd name="T97" fmla="*/ 8 h 114"/>
              <a:gd name="T98" fmla="*/ 63 w 94"/>
              <a:gd name="T99" fmla="*/ 4 h 114"/>
              <a:gd name="T100" fmla="*/ 65 w 94"/>
              <a:gd name="T101" fmla="*/ 0 h 114"/>
              <a:gd name="T102" fmla="*/ 67 w 94"/>
              <a:gd name="T103" fmla="*/ 0 h 114"/>
              <a:gd name="T104" fmla="*/ 64 w 94"/>
              <a:gd name="T105" fmla="*/ 5 h 114"/>
              <a:gd name="T106" fmla="*/ 61 w 94"/>
              <a:gd name="T107" fmla="*/ 9 h 114"/>
              <a:gd name="T108" fmla="*/ 76 w 94"/>
              <a:gd name="T109" fmla="*/ 22 h 114"/>
              <a:gd name="T110" fmla="*/ 17 w 94"/>
              <a:gd name="T111" fmla="*/ 31 h 114"/>
              <a:gd name="T112" fmla="*/ 25 w 94"/>
              <a:gd name="T113" fmla="*/ 14 h 114"/>
              <a:gd name="T114" fmla="*/ 31 w 94"/>
              <a:gd name="T115" fmla="*/ 6 h 114"/>
              <a:gd name="T116" fmla="*/ 27 w 94"/>
              <a:gd name="T117" fmla="*/ 1 h 114"/>
              <a:gd name="T118" fmla="*/ 27 w 94"/>
              <a:gd name="T119"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4" h="114">
                <a:moveTo>
                  <a:pt x="88" y="35"/>
                </a:moveTo>
                <a:lnTo>
                  <a:pt x="91" y="36"/>
                </a:lnTo>
                <a:lnTo>
                  <a:pt x="94" y="39"/>
                </a:lnTo>
                <a:lnTo>
                  <a:pt x="94" y="42"/>
                </a:lnTo>
                <a:lnTo>
                  <a:pt x="94" y="70"/>
                </a:lnTo>
                <a:lnTo>
                  <a:pt x="94" y="74"/>
                </a:lnTo>
                <a:lnTo>
                  <a:pt x="91" y="76"/>
                </a:lnTo>
                <a:lnTo>
                  <a:pt x="88" y="77"/>
                </a:lnTo>
                <a:lnTo>
                  <a:pt x="85" y="76"/>
                </a:lnTo>
                <a:lnTo>
                  <a:pt x="82" y="74"/>
                </a:lnTo>
                <a:lnTo>
                  <a:pt x="81" y="70"/>
                </a:lnTo>
                <a:lnTo>
                  <a:pt x="81" y="42"/>
                </a:lnTo>
                <a:lnTo>
                  <a:pt x="82" y="39"/>
                </a:lnTo>
                <a:lnTo>
                  <a:pt x="85" y="36"/>
                </a:lnTo>
                <a:lnTo>
                  <a:pt x="88" y="35"/>
                </a:lnTo>
                <a:close/>
                <a:moveTo>
                  <a:pt x="17" y="35"/>
                </a:moveTo>
                <a:lnTo>
                  <a:pt x="77" y="35"/>
                </a:lnTo>
                <a:lnTo>
                  <a:pt x="77" y="84"/>
                </a:lnTo>
                <a:lnTo>
                  <a:pt x="76" y="87"/>
                </a:lnTo>
                <a:lnTo>
                  <a:pt x="74" y="90"/>
                </a:lnTo>
                <a:lnTo>
                  <a:pt x="70" y="91"/>
                </a:lnTo>
                <a:lnTo>
                  <a:pt x="65" y="91"/>
                </a:lnTo>
                <a:lnTo>
                  <a:pt x="65" y="93"/>
                </a:lnTo>
                <a:lnTo>
                  <a:pt x="65" y="107"/>
                </a:lnTo>
                <a:lnTo>
                  <a:pt x="65" y="110"/>
                </a:lnTo>
                <a:lnTo>
                  <a:pt x="63" y="112"/>
                </a:lnTo>
                <a:lnTo>
                  <a:pt x="59" y="114"/>
                </a:lnTo>
                <a:lnTo>
                  <a:pt x="56" y="112"/>
                </a:lnTo>
                <a:lnTo>
                  <a:pt x="53" y="110"/>
                </a:lnTo>
                <a:lnTo>
                  <a:pt x="52" y="107"/>
                </a:lnTo>
                <a:lnTo>
                  <a:pt x="52" y="93"/>
                </a:lnTo>
                <a:lnTo>
                  <a:pt x="53" y="91"/>
                </a:lnTo>
                <a:lnTo>
                  <a:pt x="40" y="91"/>
                </a:lnTo>
                <a:lnTo>
                  <a:pt x="42" y="93"/>
                </a:lnTo>
                <a:lnTo>
                  <a:pt x="42" y="107"/>
                </a:lnTo>
                <a:lnTo>
                  <a:pt x="40" y="110"/>
                </a:lnTo>
                <a:lnTo>
                  <a:pt x="38" y="112"/>
                </a:lnTo>
                <a:lnTo>
                  <a:pt x="35" y="114"/>
                </a:lnTo>
                <a:lnTo>
                  <a:pt x="31" y="112"/>
                </a:lnTo>
                <a:lnTo>
                  <a:pt x="29" y="110"/>
                </a:lnTo>
                <a:lnTo>
                  <a:pt x="29" y="107"/>
                </a:lnTo>
                <a:lnTo>
                  <a:pt x="29" y="93"/>
                </a:lnTo>
                <a:lnTo>
                  <a:pt x="29" y="91"/>
                </a:lnTo>
                <a:lnTo>
                  <a:pt x="23" y="91"/>
                </a:lnTo>
                <a:lnTo>
                  <a:pt x="21" y="90"/>
                </a:lnTo>
                <a:lnTo>
                  <a:pt x="18" y="87"/>
                </a:lnTo>
                <a:lnTo>
                  <a:pt x="17" y="84"/>
                </a:lnTo>
                <a:lnTo>
                  <a:pt x="17" y="35"/>
                </a:lnTo>
                <a:close/>
                <a:moveTo>
                  <a:pt x="6" y="35"/>
                </a:moveTo>
                <a:lnTo>
                  <a:pt x="9" y="36"/>
                </a:lnTo>
                <a:lnTo>
                  <a:pt x="12" y="39"/>
                </a:lnTo>
                <a:lnTo>
                  <a:pt x="13" y="42"/>
                </a:lnTo>
                <a:lnTo>
                  <a:pt x="13" y="70"/>
                </a:lnTo>
                <a:lnTo>
                  <a:pt x="12" y="74"/>
                </a:lnTo>
                <a:lnTo>
                  <a:pt x="9" y="76"/>
                </a:lnTo>
                <a:lnTo>
                  <a:pt x="6" y="77"/>
                </a:lnTo>
                <a:lnTo>
                  <a:pt x="2" y="76"/>
                </a:lnTo>
                <a:lnTo>
                  <a:pt x="1" y="74"/>
                </a:lnTo>
                <a:lnTo>
                  <a:pt x="0" y="70"/>
                </a:lnTo>
                <a:lnTo>
                  <a:pt x="0" y="42"/>
                </a:lnTo>
                <a:lnTo>
                  <a:pt x="1" y="39"/>
                </a:lnTo>
                <a:lnTo>
                  <a:pt x="2" y="36"/>
                </a:lnTo>
                <a:lnTo>
                  <a:pt x="6" y="35"/>
                </a:lnTo>
                <a:close/>
                <a:moveTo>
                  <a:pt x="60" y="15"/>
                </a:moveTo>
                <a:lnTo>
                  <a:pt x="59" y="15"/>
                </a:lnTo>
                <a:lnTo>
                  <a:pt x="57" y="17"/>
                </a:lnTo>
                <a:lnTo>
                  <a:pt x="56" y="18"/>
                </a:lnTo>
                <a:lnTo>
                  <a:pt x="57" y="21"/>
                </a:lnTo>
                <a:lnTo>
                  <a:pt x="59" y="22"/>
                </a:lnTo>
                <a:lnTo>
                  <a:pt x="60" y="22"/>
                </a:lnTo>
                <a:lnTo>
                  <a:pt x="61" y="22"/>
                </a:lnTo>
                <a:lnTo>
                  <a:pt x="63" y="21"/>
                </a:lnTo>
                <a:lnTo>
                  <a:pt x="63" y="18"/>
                </a:lnTo>
                <a:lnTo>
                  <a:pt x="63" y="17"/>
                </a:lnTo>
                <a:lnTo>
                  <a:pt x="61" y="15"/>
                </a:lnTo>
                <a:lnTo>
                  <a:pt x="60" y="15"/>
                </a:lnTo>
                <a:close/>
                <a:moveTo>
                  <a:pt x="34" y="15"/>
                </a:moveTo>
                <a:lnTo>
                  <a:pt x="33" y="15"/>
                </a:lnTo>
                <a:lnTo>
                  <a:pt x="31" y="17"/>
                </a:lnTo>
                <a:lnTo>
                  <a:pt x="31" y="18"/>
                </a:lnTo>
                <a:lnTo>
                  <a:pt x="31" y="21"/>
                </a:lnTo>
                <a:lnTo>
                  <a:pt x="33" y="22"/>
                </a:lnTo>
                <a:lnTo>
                  <a:pt x="34" y="22"/>
                </a:lnTo>
                <a:lnTo>
                  <a:pt x="35" y="22"/>
                </a:lnTo>
                <a:lnTo>
                  <a:pt x="36" y="21"/>
                </a:lnTo>
                <a:lnTo>
                  <a:pt x="38" y="18"/>
                </a:lnTo>
                <a:lnTo>
                  <a:pt x="36" y="17"/>
                </a:lnTo>
                <a:lnTo>
                  <a:pt x="35" y="15"/>
                </a:lnTo>
                <a:lnTo>
                  <a:pt x="34" y="15"/>
                </a:lnTo>
                <a:close/>
                <a:moveTo>
                  <a:pt x="29" y="0"/>
                </a:moveTo>
                <a:lnTo>
                  <a:pt x="29" y="0"/>
                </a:lnTo>
                <a:lnTo>
                  <a:pt x="31" y="4"/>
                </a:lnTo>
                <a:lnTo>
                  <a:pt x="33" y="6"/>
                </a:lnTo>
                <a:lnTo>
                  <a:pt x="34" y="8"/>
                </a:lnTo>
                <a:lnTo>
                  <a:pt x="40" y="6"/>
                </a:lnTo>
                <a:lnTo>
                  <a:pt x="47" y="5"/>
                </a:lnTo>
                <a:lnTo>
                  <a:pt x="53" y="6"/>
                </a:lnTo>
                <a:lnTo>
                  <a:pt x="60" y="8"/>
                </a:lnTo>
                <a:lnTo>
                  <a:pt x="61" y="6"/>
                </a:lnTo>
                <a:lnTo>
                  <a:pt x="63" y="4"/>
                </a:lnTo>
                <a:lnTo>
                  <a:pt x="65" y="0"/>
                </a:lnTo>
                <a:lnTo>
                  <a:pt x="65" y="0"/>
                </a:lnTo>
                <a:lnTo>
                  <a:pt x="67" y="0"/>
                </a:lnTo>
                <a:lnTo>
                  <a:pt x="67" y="0"/>
                </a:lnTo>
                <a:lnTo>
                  <a:pt x="67" y="1"/>
                </a:lnTo>
                <a:lnTo>
                  <a:pt x="64" y="5"/>
                </a:lnTo>
                <a:lnTo>
                  <a:pt x="63" y="6"/>
                </a:lnTo>
                <a:lnTo>
                  <a:pt x="61" y="9"/>
                </a:lnTo>
                <a:lnTo>
                  <a:pt x="70" y="14"/>
                </a:lnTo>
                <a:lnTo>
                  <a:pt x="76" y="22"/>
                </a:lnTo>
                <a:lnTo>
                  <a:pt x="77" y="31"/>
                </a:lnTo>
                <a:lnTo>
                  <a:pt x="17" y="31"/>
                </a:lnTo>
                <a:lnTo>
                  <a:pt x="19" y="22"/>
                </a:lnTo>
                <a:lnTo>
                  <a:pt x="25" y="14"/>
                </a:lnTo>
                <a:lnTo>
                  <a:pt x="33" y="9"/>
                </a:lnTo>
                <a:lnTo>
                  <a:pt x="31" y="6"/>
                </a:lnTo>
                <a:lnTo>
                  <a:pt x="30" y="5"/>
                </a:lnTo>
                <a:lnTo>
                  <a:pt x="27" y="1"/>
                </a:lnTo>
                <a:lnTo>
                  <a:pt x="27" y="0"/>
                </a:lnTo>
                <a:lnTo>
                  <a:pt x="27" y="0"/>
                </a:lnTo>
                <a:lnTo>
                  <a:pt x="29" y="0"/>
                </a:ln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endParaRPr>
          </a:p>
        </p:txBody>
      </p:sp>
    </p:spTree>
    <p:extLst>
      <p:ext uri="{BB962C8B-B14F-4D97-AF65-F5344CB8AC3E}">
        <p14:creationId xmlns:p14="http://schemas.microsoft.com/office/powerpoint/2010/main" val="351753003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250" fill="hold"/>
                                        <p:tgtEl>
                                          <p:spTgt spid="6"/>
                                        </p:tgtEl>
                                        <p:attrNameLst>
                                          <p:attrName>ppt_x</p:attrName>
                                        </p:attrNameLst>
                                      </p:cBhvr>
                                      <p:tavLst>
                                        <p:tav tm="0">
                                          <p:val>
                                            <p:strVal val="#ppt_x"/>
                                          </p:val>
                                        </p:tav>
                                        <p:tav tm="100000">
                                          <p:val>
                                            <p:strVal val="#ppt_x"/>
                                          </p:val>
                                        </p:tav>
                                      </p:tavLst>
                                    </p:anim>
                                    <p:anim calcmode="lin" valueType="num">
                                      <p:cBhvr additive="base">
                                        <p:cTn id="13" dur="250" fill="hold"/>
                                        <p:tgtEl>
                                          <p:spTgt spid="6"/>
                                        </p:tgtEl>
                                        <p:attrNameLst>
                                          <p:attrName>ppt_y</p:attrName>
                                        </p:attrNameLst>
                                      </p:cBhvr>
                                      <p:tavLst>
                                        <p:tav tm="0">
                                          <p:val>
                                            <p:strVal val="1+#ppt_h/2"/>
                                          </p:val>
                                        </p:tav>
                                        <p:tav tm="100000">
                                          <p:val>
                                            <p:strVal val="#ppt_y"/>
                                          </p:val>
                                        </p:tav>
                                      </p:tavLst>
                                    </p:anim>
                                  </p:childTnLst>
                                </p:cTn>
                              </p:par>
                            </p:childTnLst>
                          </p:cTn>
                        </p:par>
                        <p:par>
                          <p:cTn id="14" fill="hold">
                            <p:stCondLst>
                              <p:cond delay="750"/>
                            </p:stCondLst>
                            <p:childTnLst>
                              <p:par>
                                <p:cTn id="15" presetID="2" presetClass="entr" presetSubtype="4"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50" fill="hold"/>
                                        <p:tgtEl>
                                          <p:spTgt spid="7"/>
                                        </p:tgtEl>
                                        <p:attrNameLst>
                                          <p:attrName>ppt_x</p:attrName>
                                        </p:attrNameLst>
                                      </p:cBhvr>
                                      <p:tavLst>
                                        <p:tav tm="0">
                                          <p:val>
                                            <p:strVal val="#ppt_x"/>
                                          </p:val>
                                        </p:tav>
                                        <p:tav tm="100000">
                                          <p:val>
                                            <p:strVal val="#ppt_x"/>
                                          </p:val>
                                        </p:tav>
                                      </p:tavLst>
                                    </p:anim>
                                    <p:anim calcmode="lin" valueType="num">
                                      <p:cBhvr additive="base">
                                        <p:cTn id="18" dur="250" fill="hold"/>
                                        <p:tgtEl>
                                          <p:spTgt spid="7"/>
                                        </p:tgtEl>
                                        <p:attrNameLst>
                                          <p:attrName>ppt_y</p:attrName>
                                        </p:attrNameLst>
                                      </p:cBhvr>
                                      <p:tavLst>
                                        <p:tav tm="0">
                                          <p:val>
                                            <p:strVal val="1+#ppt_h/2"/>
                                          </p:val>
                                        </p:tav>
                                        <p:tav tm="100000">
                                          <p:val>
                                            <p:strVal val="#ppt_y"/>
                                          </p:val>
                                        </p:tav>
                                      </p:tavLst>
                                    </p:anim>
                                  </p:childTnLst>
                                </p:cTn>
                              </p:par>
                            </p:childTnLst>
                          </p:cTn>
                        </p:par>
                        <p:par>
                          <p:cTn id="19" fill="hold">
                            <p:stCondLst>
                              <p:cond delay="1000"/>
                            </p:stCondLst>
                            <p:childTnLst>
                              <p:par>
                                <p:cTn id="20" presetID="2" presetClass="entr" presetSubtype="4"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50" fill="hold"/>
                                        <p:tgtEl>
                                          <p:spTgt spid="10"/>
                                        </p:tgtEl>
                                        <p:attrNameLst>
                                          <p:attrName>ppt_x</p:attrName>
                                        </p:attrNameLst>
                                      </p:cBhvr>
                                      <p:tavLst>
                                        <p:tav tm="0">
                                          <p:val>
                                            <p:strVal val="#ppt_x"/>
                                          </p:val>
                                        </p:tav>
                                        <p:tav tm="100000">
                                          <p:val>
                                            <p:strVal val="#ppt_x"/>
                                          </p:val>
                                        </p:tav>
                                      </p:tavLst>
                                    </p:anim>
                                    <p:anim calcmode="lin" valueType="num">
                                      <p:cBhvr additive="base">
                                        <p:cTn id="23" dur="250" fill="hold"/>
                                        <p:tgtEl>
                                          <p:spTgt spid="10"/>
                                        </p:tgtEl>
                                        <p:attrNameLst>
                                          <p:attrName>ppt_y</p:attrName>
                                        </p:attrNameLst>
                                      </p:cBhvr>
                                      <p:tavLst>
                                        <p:tav tm="0">
                                          <p:val>
                                            <p:strVal val="1+#ppt_h/2"/>
                                          </p:val>
                                        </p:tav>
                                        <p:tav tm="100000">
                                          <p:val>
                                            <p:strVal val="#ppt_y"/>
                                          </p:val>
                                        </p:tav>
                                      </p:tavLst>
                                    </p:anim>
                                  </p:childTnLst>
                                </p:cTn>
                              </p:par>
                            </p:childTnLst>
                          </p:cTn>
                        </p:par>
                        <p:par>
                          <p:cTn id="24" fill="hold">
                            <p:stCondLst>
                              <p:cond delay="1250"/>
                            </p:stCondLst>
                            <p:childTnLst>
                              <p:par>
                                <p:cTn id="25" presetID="2" presetClass="entr" presetSubtype="4"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250" fill="hold"/>
                                        <p:tgtEl>
                                          <p:spTgt spid="11"/>
                                        </p:tgtEl>
                                        <p:attrNameLst>
                                          <p:attrName>ppt_x</p:attrName>
                                        </p:attrNameLst>
                                      </p:cBhvr>
                                      <p:tavLst>
                                        <p:tav tm="0">
                                          <p:val>
                                            <p:strVal val="#ppt_x"/>
                                          </p:val>
                                        </p:tav>
                                        <p:tav tm="100000">
                                          <p:val>
                                            <p:strVal val="#ppt_x"/>
                                          </p:val>
                                        </p:tav>
                                      </p:tavLst>
                                    </p:anim>
                                    <p:anim calcmode="lin" valueType="num">
                                      <p:cBhvr additive="base">
                                        <p:cTn id="28" dur="250" fill="hold"/>
                                        <p:tgtEl>
                                          <p:spTgt spid="11"/>
                                        </p:tgtEl>
                                        <p:attrNameLst>
                                          <p:attrName>ppt_y</p:attrName>
                                        </p:attrNameLst>
                                      </p:cBhvr>
                                      <p:tavLst>
                                        <p:tav tm="0">
                                          <p:val>
                                            <p:strVal val="1+#ppt_h/2"/>
                                          </p:val>
                                        </p:tav>
                                        <p:tav tm="100000">
                                          <p:val>
                                            <p:strVal val="#ppt_y"/>
                                          </p:val>
                                        </p:tav>
                                      </p:tavLst>
                                    </p:anim>
                                  </p:childTnLst>
                                </p:cTn>
                              </p:par>
                            </p:childTnLst>
                          </p:cTn>
                        </p:par>
                        <p:par>
                          <p:cTn id="29" fill="hold">
                            <p:stCondLst>
                              <p:cond delay="1500"/>
                            </p:stCondLst>
                            <p:childTnLst>
                              <p:par>
                                <p:cTn id="30" presetID="2" presetClass="entr" presetSubtype="4" fill="hold" grpId="0" nodeType="after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250" fill="hold"/>
                                        <p:tgtEl>
                                          <p:spTgt spid="12"/>
                                        </p:tgtEl>
                                        <p:attrNameLst>
                                          <p:attrName>ppt_x</p:attrName>
                                        </p:attrNameLst>
                                      </p:cBhvr>
                                      <p:tavLst>
                                        <p:tav tm="0">
                                          <p:val>
                                            <p:strVal val="#ppt_x"/>
                                          </p:val>
                                        </p:tav>
                                        <p:tav tm="100000">
                                          <p:val>
                                            <p:strVal val="#ppt_x"/>
                                          </p:val>
                                        </p:tav>
                                      </p:tavLst>
                                    </p:anim>
                                    <p:anim calcmode="lin" valueType="num">
                                      <p:cBhvr additive="base">
                                        <p:cTn id="33" dur="250" fill="hold"/>
                                        <p:tgtEl>
                                          <p:spTgt spid="12"/>
                                        </p:tgtEl>
                                        <p:attrNameLst>
                                          <p:attrName>ppt_y</p:attrName>
                                        </p:attrNameLst>
                                      </p:cBhvr>
                                      <p:tavLst>
                                        <p:tav tm="0">
                                          <p:val>
                                            <p:strVal val="1+#ppt_h/2"/>
                                          </p:val>
                                        </p:tav>
                                        <p:tav tm="100000">
                                          <p:val>
                                            <p:strVal val="#ppt_y"/>
                                          </p:val>
                                        </p:tav>
                                      </p:tavLst>
                                    </p:anim>
                                  </p:childTnLst>
                                </p:cTn>
                              </p:par>
                            </p:childTnLst>
                          </p:cTn>
                        </p:par>
                        <p:par>
                          <p:cTn id="34" fill="hold">
                            <p:stCondLst>
                              <p:cond delay="1750"/>
                            </p:stCondLst>
                            <p:childTnLst>
                              <p:par>
                                <p:cTn id="35" presetID="2" presetClass="entr" presetSubtype="4" fill="hold" grpId="0" nodeType="after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250" fill="hold"/>
                                        <p:tgtEl>
                                          <p:spTgt spid="13"/>
                                        </p:tgtEl>
                                        <p:attrNameLst>
                                          <p:attrName>ppt_x</p:attrName>
                                        </p:attrNameLst>
                                      </p:cBhvr>
                                      <p:tavLst>
                                        <p:tav tm="0">
                                          <p:val>
                                            <p:strVal val="#ppt_x"/>
                                          </p:val>
                                        </p:tav>
                                        <p:tav tm="100000">
                                          <p:val>
                                            <p:strVal val="#ppt_x"/>
                                          </p:val>
                                        </p:tav>
                                      </p:tavLst>
                                    </p:anim>
                                    <p:anim calcmode="lin" valueType="num">
                                      <p:cBhvr additive="base">
                                        <p:cTn id="38" dur="250" fill="hold"/>
                                        <p:tgtEl>
                                          <p:spTgt spid="13"/>
                                        </p:tgtEl>
                                        <p:attrNameLst>
                                          <p:attrName>ppt_y</p:attrName>
                                        </p:attrNameLst>
                                      </p:cBhvr>
                                      <p:tavLst>
                                        <p:tav tm="0">
                                          <p:val>
                                            <p:strVal val="1+#ppt_h/2"/>
                                          </p:val>
                                        </p:tav>
                                        <p:tav tm="100000">
                                          <p:val>
                                            <p:strVal val="#ppt_y"/>
                                          </p:val>
                                        </p:tav>
                                      </p:tavLst>
                                    </p:anim>
                                  </p:childTnLst>
                                </p:cTn>
                              </p:par>
                            </p:childTnLst>
                          </p:cTn>
                        </p:par>
                        <p:par>
                          <p:cTn id="39" fill="hold">
                            <p:stCondLst>
                              <p:cond delay="2000"/>
                            </p:stCondLst>
                            <p:childTnLst>
                              <p:par>
                                <p:cTn id="40" presetID="2" presetClass="entr" presetSubtype="4" fill="hold" grpId="0" nodeType="after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250" fill="hold"/>
                                        <p:tgtEl>
                                          <p:spTgt spid="14"/>
                                        </p:tgtEl>
                                        <p:attrNameLst>
                                          <p:attrName>ppt_x</p:attrName>
                                        </p:attrNameLst>
                                      </p:cBhvr>
                                      <p:tavLst>
                                        <p:tav tm="0">
                                          <p:val>
                                            <p:strVal val="#ppt_x"/>
                                          </p:val>
                                        </p:tav>
                                        <p:tav tm="100000">
                                          <p:val>
                                            <p:strVal val="#ppt_x"/>
                                          </p:val>
                                        </p:tav>
                                      </p:tavLst>
                                    </p:anim>
                                    <p:anim calcmode="lin" valueType="num">
                                      <p:cBhvr additive="base">
                                        <p:cTn id="43" dur="250" fill="hold"/>
                                        <p:tgtEl>
                                          <p:spTgt spid="14"/>
                                        </p:tgtEl>
                                        <p:attrNameLst>
                                          <p:attrName>ppt_y</p:attrName>
                                        </p:attrNameLst>
                                      </p:cBhvr>
                                      <p:tavLst>
                                        <p:tav tm="0">
                                          <p:val>
                                            <p:strVal val="1+#ppt_h/2"/>
                                          </p:val>
                                        </p:tav>
                                        <p:tav tm="100000">
                                          <p:val>
                                            <p:strVal val="#ppt_y"/>
                                          </p:val>
                                        </p:tav>
                                      </p:tavLst>
                                    </p:anim>
                                  </p:childTnLst>
                                </p:cTn>
                              </p:par>
                            </p:childTnLst>
                          </p:cTn>
                        </p:par>
                        <p:par>
                          <p:cTn id="44" fill="hold">
                            <p:stCondLst>
                              <p:cond delay="2250"/>
                            </p:stCondLst>
                            <p:childTnLst>
                              <p:par>
                                <p:cTn id="45" presetID="2" presetClass="entr" presetSubtype="4" fill="hold" grpId="0" nodeType="after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250" fill="hold"/>
                                        <p:tgtEl>
                                          <p:spTgt spid="15"/>
                                        </p:tgtEl>
                                        <p:attrNameLst>
                                          <p:attrName>ppt_x</p:attrName>
                                        </p:attrNameLst>
                                      </p:cBhvr>
                                      <p:tavLst>
                                        <p:tav tm="0">
                                          <p:val>
                                            <p:strVal val="#ppt_x"/>
                                          </p:val>
                                        </p:tav>
                                        <p:tav tm="100000">
                                          <p:val>
                                            <p:strVal val="#ppt_x"/>
                                          </p:val>
                                        </p:tav>
                                      </p:tavLst>
                                    </p:anim>
                                    <p:anim calcmode="lin" valueType="num">
                                      <p:cBhvr additive="base">
                                        <p:cTn id="48" dur="250" fill="hold"/>
                                        <p:tgtEl>
                                          <p:spTgt spid="15"/>
                                        </p:tgtEl>
                                        <p:attrNameLst>
                                          <p:attrName>ppt_y</p:attrName>
                                        </p:attrNameLst>
                                      </p:cBhvr>
                                      <p:tavLst>
                                        <p:tav tm="0">
                                          <p:val>
                                            <p:strVal val="1+#ppt_h/2"/>
                                          </p:val>
                                        </p:tav>
                                        <p:tav tm="100000">
                                          <p:val>
                                            <p:strVal val="#ppt_y"/>
                                          </p:val>
                                        </p:tav>
                                      </p:tavLst>
                                    </p:anim>
                                  </p:childTnLst>
                                </p:cTn>
                              </p:par>
                            </p:childTnLst>
                          </p:cTn>
                        </p:par>
                        <p:par>
                          <p:cTn id="49" fill="hold">
                            <p:stCondLst>
                              <p:cond delay="2500"/>
                            </p:stCondLst>
                            <p:childTnLst>
                              <p:par>
                                <p:cTn id="50" presetID="2" presetClass="entr" presetSubtype="4" fill="hold" grpId="0" nodeType="afterEffect">
                                  <p:stCondLst>
                                    <p:cond delay="0"/>
                                  </p:stCondLst>
                                  <p:childTnLst>
                                    <p:set>
                                      <p:cBhvr>
                                        <p:cTn id="51" dur="1" fill="hold">
                                          <p:stCondLst>
                                            <p:cond delay="0"/>
                                          </p:stCondLst>
                                        </p:cTn>
                                        <p:tgtEl>
                                          <p:spTgt spid="16"/>
                                        </p:tgtEl>
                                        <p:attrNameLst>
                                          <p:attrName>style.visibility</p:attrName>
                                        </p:attrNameLst>
                                      </p:cBhvr>
                                      <p:to>
                                        <p:strVal val="visible"/>
                                      </p:to>
                                    </p:set>
                                    <p:anim calcmode="lin" valueType="num">
                                      <p:cBhvr additive="base">
                                        <p:cTn id="52" dur="250" fill="hold"/>
                                        <p:tgtEl>
                                          <p:spTgt spid="16"/>
                                        </p:tgtEl>
                                        <p:attrNameLst>
                                          <p:attrName>ppt_x</p:attrName>
                                        </p:attrNameLst>
                                      </p:cBhvr>
                                      <p:tavLst>
                                        <p:tav tm="0">
                                          <p:val>
                                            <p:strVal val="#ppt_x"/>
                                          </p:val>
                                        </p:tav>
                                        <p:tav tm="100000">
                                          <p:val>
                                            <p:strVal val="#ppt_x"/>
                                          </p:val>
                                        </p:tav>
                                      </p:tavLst>
                                    </p:anim>
                                    <p:anim calcmode="lin" valueType="num">
                                      <p:cBhvr additive="base">
                                        <p:cTn id="53" dur="250" fill="hold"/>
                                        <p:tgtEl>
                                          <p:spTgt spid="16"/>
                                        </p:tgtEl>
                                        <p:attrNameLst>
                                          <p:attrName>ppt_y</p:attrName>
                                        </p:attrNameLst>
                                      </p:cBhvr>
                                      <p:tavLst>
                                        <p:tav tm="0">
                                          <p:val>
                                            <p:strVal val="1+#ppt_h/2"/>
                                          </p:val>
                                        </p:tav>
                                        <p:tav tm="100000">
                                          <p:val>
                                            <p:strVal val="#ppt_y"/>
                                          </p:val>
                                        </p:tav>
                                      </p:tavLst>
                                    </p:anim>
                                  </p:childTnLst>
                                </p:cTn>
                              </p:par>
                            </p:childTnLst>
                          </p:cTn>
                        </p:par>
                        <p:par>
                          <p:cTn id="54" fill="hold">
                            <p:stCondLst>
                              <p:cond delay="2750"/>
                            </p:stCondLst>
                            <p:childTnLst>
                              <p:par>
                                <p:cTn id="55" presetID="2" presetClass="entr" presetSubtype="4" fill="hold" grpId="0" nodeType="after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250" fill="hold"/>
                                        <p:tgtEl>
                                          <p:spTgt spid="17"/>
                                        </p:tgtEl>
                                        <p:attrNameLst>
                                          <p:attrName>ppt_x</p:attrName>
                                        </p:attrNameLst>
                                      </p:cBhvr>
                                      <p:tavLst>
                                        <p:tav tm="0">
                                          <p:val>
                                            <p:strVal val="#ppt_x"/>
                                          </p:val>
                                        </p:tav>
                                        <p:tav tm="100000">
                                          <p:val>
                                            <p:strVal val="#ppt_x"/>
                                          </p:val>
                                        </p:tav>
                                      </p:tavLst>
                                    </p:anim>
                                    <p:anim calcmode="lin" valueType="num">
                                      <p:cBhvr additive="base">
                                        <p:cTn id="58" dur="250" fill="hold"/>
                                        <p:tgtEl>
                                          <p:spTgt spid="17"/>
                                        </p:tgtEl>
                                        <p:attrNameLst>
                                          <p:attrName>ppt_y</p:attrName>
                                        </p:attrNameLst>
                                      </p:cBhvr>
                                      <p:tavLst>
                                        <p:tav tm="0">
                                          <p:val>
                                            <p:strVal val="1+#ppt_h/2"/>
                                          </p:val>
                                        </p:tav>
                                        <p:tav tm="100000">
                                          <p:val>
                                            <p:strVal val="#ppt_y"/>
                                          </p:val>
                                        </p:tav>
                                      </p:tavLst>
                                    </p:anim>
                                  </p:childTnLst>
                                </p:cTn>
                              </p:par>
                            </p:childTnLst>
                          </p:cTn>
                        </p:par>
                        <p:par>
                          <p:cTn id="59" fill="hold">
                            <p:stCondLst>
                              <p:cond delay="3000"/>
                            </p:stCondLst>
                            <p:childTnLst>
                              <p:par>
                                <p:cTn id="60" presetID="2" presetClass="entr" presetSubtype="4" fill="hold" grpId="0" nodeType="after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50" fill="hold"/>
                                        <p:tgtEl>
                                          <p:spTgt spid="18"/>
                                        </p:tgtEl>
                                        <p:attrNameLst>
                                          <p:attrName>ppt_x</p:attrName>
                                        </p:attrNameLst>
                                      </p:cBhvr>
                                      <p:tavLst>
                                        <p:tav tm="0">
                                          <p:val>
                                            <p:strVal val="#ppt_x"/>
                                          </p:val>
                                        </p:tav>
                                        <p:tav tm="100000">
                                          <p:val>
                                            <p:strVal val="#ppt_x"/>
                                          </p:val>
                                        </p:tav>
                                      </p:tavLst>
                                    </p:anim>
                                    <p:anim calcmode="lin" valueType="num">
                                      <p:cBhvr additive="base">
                                        <p:cTn id="63" dur="250" fill="hold"/>
                                        <p:tgtEl>
                                          <p:spTgt spid="18"/>
                                        </p:tgtEl>
                                        <p:attrNameLst>
                                          <p:attrName>ppt_y</p:attrName>
                                        </p:attrNameLst>
                                      </p:cBhvr>
                                      <p:tavLst>
                                        <p:tav tm="0">
                                          <p:val>
                                            <p:strVal val="1+#ppt_h/2"/>
                                          </p:val>
                                        </p:tav>
                                        <p:tav tm="100000">
                                          <p:val>
                                            <p:strVal val="#ppt_y"/>
                                          </p:val>
                                        </p:tav>
                                      </p:tavLst>
                                    </p:anim>
                                  </p:childTnLst>
                                </p:cTn>
                              </p:par>
                            </p:childTnLst>
                          </p:cTn>
                        </p:par>
                        <p:par>
                          <p:cTn id="64" fill="hold">
                            <p:stCondLst>
                              <p:cond delay="3250"/>
                            </p:stCondLst>
                            <p:childTnLst>
                              <p:par>
                                <p:cTn id="65" presetID="2" presetClass="entr" presetSubtype="4" fill="hold" grpId="0" nodeType="after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50" fill="hold"/>
                                        <p:tgtEl>
                                          <p:spTgt spid="19"/>
                                        </p:tgtEl>
                                        <p:attrNameLst>
                                          <p:attrName>ppt_x</p:attrName>
                                        </p:attrNameLst>
                                      </p:cBhvr>
                                      <p:tavLst>
                                        <p:tav tm="0">
                                          <p:val>
                                            <p:strVal val="#ppt_x"/>
                                          </p:val>
                                        </p:tav>
                                        <p:tav tm="100000">
                                          <p:val>
                                            <p:strVal val="#ppt_x"/>
                                          </p:val>
                                        </p:tav>
                                      </p:tavLst>
                                    </p:anim>
                                    <p:anim calcmode="lin" valueType="num">
                                      <p:cBhvr additive="base">
                                        <p:cTn id="68" dur="25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0" grpId="0" animBg="1"/>
      <p:bldP spid="11" grpId="0" animBg="1"/>
      <p:bldP spid="12" grpId="0"/>
      <p:bldP spid="13" grpId="0"/>
      <p:bldP spid="14" grpId="0"/>
      <p:bldP spid="15" grpId="0"/>
      <p:bldP spid="16" grpId="0" animBg="1"/>
      <p:bldP spid="17" grpId="0" animBg="1"/>
      <p:bldP spid="18" grpId="0" animBg="1"/>
      <p:bldP spid="1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a:extLst>
              <a:ext uri="{FF2B5EF4-FFF2-40B4-BE49-F238E27FC236}">
                <a16:creationId xmlns:a16="http://schemas.microsoft.com/office/drawing/2014/main" id="{50DACB51-76EF-4311-AD29-14FDD778A1CB}"/>
              </a:ext>
            </a:extLst>
          </p:cNvPr>
          <p:cNvGrpSpPr/>
          <p:nvPr/>
        </p:nvGrpSpPr>
        <p:grpSpPr>
          <a:xfrm>
            <a:off x="1078708" y="332698"/>
            <a:ext cx="3255324" cy="712149"/>
            <a:chOff x="1143155" y="316733"/>
            <a:chExt cx="3255324" cy="712149"/>
          </a:xfrm>
        </p:grpSpPr>
        <p:sp>
          <p:nvSpPr>
            <p:cNvPr id="8" name="TextBox 8">
              <a:extLst>
                <a:ext uri="{FF2B5EF4-FFF2-40B4-BE49-F238E27FC236}">
                  <a16:creationId xmlns:a16="http://schemas.microsoft.com/office/drawing/2014/main" id="{162DD6E8-A6F8-4BF9-8392-554BF82CFD00}"/>
                </a:ext>
              </a:extLst>
            </p:cNvPr>
            <p:cNvSpPr txBox="1">
              <a:spLocks noChangeArrowheads="1"/>
            </p:cNvSpPr>
            <p:nvPr/>
          </p:nvSpPr>
          <p:spPr bwMode="auto">
            <a:xfrm>
              <a:off x="1143156" y="316733"/>
              <a:ext cx="3255323"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dirty="0">
                  <a:solidFill>
                    <a:srgbClr val="444243"/>
                  </a:solidFill>
                  <a:latin typeface="华文中宋" panose="02010600040101010101" pitchFamily="2" charset="-122"/>
                  <a:ea typeface="华文中宋" panose="02010600040101010101" pitchFamily="2" charset="-122"/>
                  <a:sym typeface="Arial" panose="020B0604020202020204" pitchFamily="34" charset="0"/>
                </a:rPr>
                <a:t>加入标题描述</a:t>
              </a:r>
            </a:p>
          </p:txBody>
        </p:sp>
        <p:sp>
          <p:nvSpPr>
            <p:cNvPr id="9" name="TextBox 8">
              <a:extLst>
                <a:ext uri="{FF2B5EF4-FFF2-40B4-BE49-F238E27FC236}">
                  <a16:creationId xmlns:a16="http://schemas.microsoft.com/office/drawing/2014/main" id="{1AF7DB1F-44FC-4FE1-B38C-A06C01FD43AF}"/>
                </a:ext>
              </a:extLst>
            </p:cNvPr>
            <p:cNvSpPr txBox="1">
              <a:spLocks noChangeArrowheads="1"/>
            </p:cNvSpPr>
            <p:nvPr/>
          </p:nvSpPr>
          <p:spPr bwMode="auto">
            <a:xfrm>
              <a:off x="1143155" y="844216"/>
              <a:ext cx="325532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p>
              <a:pPr algn="ctr" eaLnBrk="1" hangingPunct="1"/>
              <a:r>
                <a:rPr lang="en-US" altLang="zh-CN" sz="1200" dirty="0">
                  <a:solidFill>
                    <a:srgbClr val="444243"/>
                  </a:solidFill>
                  <a:latin typeface="华文中宋" panose="02010600040101010101" pitchFamily="2" charset="-122"/>
                  <a:ea typeface="华文中宋" panose="02010600040101010101" pitchFamily="2" charset="-122"/>
                  <a:sym typeface="Arial" panose="020B0604020202020204" pitchFamily="34" charset="0"/>
                </a:rPr>
                <a:t>CLICK TO ADD CAPTION TEXT</a:t>
              </a:r>
              <a:endParaRPr lang="zh-CN" altLang="en-US" sz="1200" dirty="0">
                <a:solidFill>
                  <a:srgbClr val="444243"/>
                </a:solidFill>
                <a:latin typeface="华文中宋" panose="02010600040101010101" pitchFamily="2" charset="-122"/>
                <a:ea typeface="华文中宋" panose="02010600040101010101" pitchFamily="2" charset="-122"/>
                <a:sym typeface="Arial" panose="020B0604020202020204" pitchFamily="34" charset="0"/>
              </a:endParaRPr>
            </a:p>
          </p:txBody>
        </p:sp>
      </p:grpSp>
      <p:grpSp>
        <p:nvGrpSpPr>
          <p:cNvPr id="6" name="组合 5">
            <a:extLst>
              <a:ext uri="{FF2B5EF4-FFF2-40B4-BE49-F238E27FC236}">
                <a16:creationId xmlns:a16="http://schemas.microsoft.com/office/drawing/2014/main" id="{2A8C3FED-84AF-407D-8C7A-8D90E68944B1}"/>
              </a:ext>
            </a:extLst>
          </p:cNvPr>
          <p:cNvGrpSpPr/>
          <p:nvPr/>
        </p:nvGrpSpPr>
        <p:grpSpPr>
          <a:xfrm>
            <a:off x="6454750" y="2295056"/>
            <a:ext cx="4221923" cy="3116149"/>
            <a:chOff x="6454750" y="2295056"/>
            <a:chExt cx="4221923" cy="3116149"/>
          </a:xfrm>
          <a:solidFill>
            <a:schemeClr val="tx2">
              <a:lumMod val="50000"/>
            </a:schemeClr>
          </a:solidFill>
        </p:grpSpPr>
        <p:sp>
          <p:nvSpPr>
            <p:cNvPr id="7" name="Rectangle 157">
              <a:extLst>
                <a:ext uri="{FF2B5EF4-FFF2-40B4-BE49-F238E27FC236}">
                  <a16:creationId xmlns:a16="http://schemas.microsoft.com/office/drawing/2014/main" id="{4B1ABFB7-276B-445F-B893-C994A4BA306B}"/>
                </a:ext>
              </a:extLst>
            </p:cNvPr>
            <p:cNvSpPr/>
            <p:nvPr/>
          </p:nvSpPr>
          <p:spPr>
            <a:xfrm>
              <a:off x="6935940" y="3296250"/>
              <a:ext cx="3614236" cy="292897"/>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just">
                <a:lnSpc>
                  <a:spcPct val="120000"/>
                </a:lnSpc>
              </a:pPr>
              <a:endParaRPr lang="en-US"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Rectangle 158">
              <a:extLst>
                <a:ext uri="{FF2B5EF4-FFF2-40B4-BE49-F238E27FC236}">
                  <a16:creationId xmlns:a16="http://schemas.microsoft.com/office/drawing/2014/main" id="{51E06E15-BEE2-42B7-A421-CB70AE8538CB}"/>
                </a:ext>
              </a:extLst>
            </p:cNvPr>
            <p:cNvSpPr/>
            <p:nvPr/>
          </p:nvSpPr>
          <p:spPr>
            <a:xfrm>
              <a:off x="6935940" y="3296250"/>
              <a:ext cx="1807118" cy="292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just">
                <a:lnSpc>
                  <a:spcPct val="120000"/>
                </a:lnSpc>
              </a:pPr>
              <a:endParaRPr lang="en-US"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Content Placeholder 2">
              <a:extLst>
                <a:ext uri="{FF2B5EF4-FFF2-40B4-BE49-F238E27FC236}">
                  <a16:creationId xmlns:a16="http://schemas.microsoft.com/office/drawing/2014/main" id="{405EA6B5-D430-4B2B-8089-50DA6ECD6BFA}"/>
                </a:ext>
              </a:extLst>
            </p:cNvPr>
            <p:cNvSpPr txBox="1"/>
            <p:nvPr/>
          </p:nvSpPr>
          <p:spPr>
            <a:xfrm>
              <a:off x="7058164" y="3313557"/>
              <a:ext cx="640272" cy="349615"/>
            </a:xfrm>
            <a:prstGeom prst="rect">
              <a:avLst/>
            </a:prstGeom>
            <a:noFill/>
          </p:spPr>
          <p:txBody>
            <a:bodyPr vert="horz" wrap="square" lIns="91441" tIns="45720" rIns="91441" bIns="45720"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lnSpc>
                  <a:spcPct val="120000"/>
                </a:lnSpc>
                <a:buNone/>
              </a:pPr>
              <a:r>
                <a:rPr lang="en-US" sz="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12" name="Rectangle 160">
              <a:extLst>
                <a:ext uri="{FF2B5EF4-FFF2-40B4-BE49-F238E27FC236}">
                  <a16:creationId xmlns:a16="http://schemas.microsoft.com/office/drawing/2014/main" id="{1139AA61-6FFB-4412-89F0-6DDDFC19537D}"/>
                </a:ext>
              </a:extLst>
            </p:cNvPr>
            <p:cNvSpPr/>
            <p:nvPr/>
          </p:nvSpPr>
          <p:spPr>
            <a:xfrm>
              <a:off x="6935940" y="4618248"/>
              <a:ext cx="3614236" cy="292897"/>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just">
                <a:lnSpc>
                  <a:spcPct val="120000"/>
                </a:lnSpc>
              </a:pPr>
              <a:endParaRPr lang="en-US"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Rectangle 161">
              <a:extLst>
                <a:ext uri="{FF2B5EF4-FFF2-40B4-BE49-F238E27FC236}">
                  <a16:creationId xmlns:a16="http://schemas.microsoft.com/office/drawing/2014/main" id="{4C17F09F-F174-4B27-BB84-54D0F8371E4F}"/>
                </a:ext>
              </a:extLst>
            </p:cNvPr>
            <p:cNvSpPr/>
            <p:nvPr/>
          </p:nvSpPr>
          <p:spPr>
            <a:xfrm>
              <a:off x="6935940" y="4618248"/>
              <a:ext cx="1488213" cy="292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just">
                <a:lnSpc>
                  <a:spcPct val="120000"/>
                </a:lnSpc>
              </a:pPr>
              <a:endParaRPr lang="en-US"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Content Placeholder 2">
              <a:extLst>
                <a:ext uri="{FF2B5EF4-FFF2-40B4-BE49-F238E27FC236}">
                  <a16:creationId xmlns:a16="http://schemas.microsoft.com/office/drawing/2014/main" id="{B2054581-E1A1-4478-B038-ACE5066C0882}"/>
                </a:ext>
              </a:extLst>
            </p:cNvPr>
            <p:cNvSpPr txBox="1"/>
            <p:nvPr/>
          </p:nvSpPr>
          <p:spPr>
            <a:xfrm>
              <a:off x="7058164" y="4636757"/>
              <a:ext cx="640272" cy="349615"/>
            </a:xfrm>
            <a:prstGeom prst="rect">
              <a:avLst/>
            </a:prstGeom>
            <a:noFill/>
          </p:spPr>
          <p:txBody>
            <a:bodyPr vert="horz" wrap="square" lIns="91441" tIns="45720" rIns="91441" bIns="45720"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lnSpc>
                  <a:spcPct val="120000"/>
                </a:lnSpc>
                <a:buNone/>
              </a:pPr>
              <a:r>
                <a:rPr lang="en-US" sz="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45%</a:t>
              </a:r>
            </a:p>
          </p:txBody>
        </p:sp>
        <p:sp>
          <p:nvSpPr>
            <p:cNvPr id="15" name="Rectangle 163">
              <a:extLst>
                <a:ext uri="{FF2B5EF4-FFF2-40B4-BE49-F238E27FC236}">
                  <a16:creationId xmlns:a16="http://schemas.microsoft.com/office/drawing/2014/main" id="{87253A69-A3CA-4DD5-A28F-9FAF56D489B5}"/>
                </a:ext>
              </a:extLst>
            </p:cNvPr>
            <p:cNvSpPr/>
            <p:nvPr/>
          </p:nvSpPr>
          <p:spPr>
            <a:xfrm>
              <a:off x="6935940" y="4174975"/>
              <a:ext cx="3614236" cy="292897"/>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just">
                <a:lnSpc>
                  <a:spcPct val="120000"/>
                </a:lnSpc>
              </a:pPr>
              <a:endParaRPr lang="en-US"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Rectangle 164">
              <a:extLst>
                <a:ext uri="{FF2B5EF4-FFF2-40B4-BE49-F238E27FC236}">
                  <a16:creationId xmlns:a16="http://schemas.microsoft.com/office/drawing/2014/main" id="{833CAE0B-61D1-4AE6-92B7-00B1AA70645B}"/>
                </a:ext>
              </a:extLst>
            </p:cNvPr>
            <p:cNvSpPr/>
            <p:nvPr/>
          </p:nvSpPr>
          <p:spPr>
            <a:xfrm>
              <a:off x="6935941" y="4174975"/>
              <a:ext cx="2692960" cy="292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just">
                <a:lnSpc>
                  <a:spcPct val="120000"/>
                </a:lnSpc>
              </a:pPr>
              <a:endParaRPr lang="en-US"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Content Placeholder 2">
              <a:extLst>
                <a:ext uri="{FF2B5EF4-FFF2-40B4-BE49-F238E27FC236}">
                  <a16:creationId xmlns:a16="http://schemas.microsoft.com/office/drawing/2014/main" id="{2B29369B-2F81-42BC-94ED-FD46013926B4}"/>
                </a:ext>
              </a:extLst>
            </p:cNvPr>
            <p:cNvSpPr txBox="1"/>
            <p:nvPr/>
          </p:nvSpPr>
          <p:spPr>
            <a:xfrm>
              <a:off x="7058164" y="4192283"/>
              <a:ext cx="640272" cy="349615"/>
            </a:xfrm>
            <a:prstGeom prst="rect">
              <a:avLst/>
            </a:prstGeom>
            <a:noFill/>
          </p:spPr>
          <p:txBody>
            <a:bodyPr vert="horz" wrap="square" lIns="91441" tIns="45720" rIns="91441" bIns="45720"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lnSpc>
                  <a:spcPct val="120000"/>
                </a:lnSpc>
                <a:buNone/>
              </a:pPr>
              <a:r>
                <a:rPr lang="en-US" sz="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75%</a:t>
              </a:r>
            </a:p>
          </p:txBody>
        </p:sp>
        <p:sp>
          <p:nvSpPr>
            <p:cNvPr id="18" name="Rectangle 166">
              <a:extLst>
                <a:ext uri="{FF2B5EF4-FFF2-40B4-BE49-F238E27FC236}">
                  <a16:creationId xmlns:a16="http://schemas.microsoft.com/office/drawing/2014/main" id="{89BC943D-A8B6-418F-A216-3F9E5576F91A}"/>
                </a:ext>
              </a:extLst>
            </p:cNvPr>
            <p:cNvSpPr/>
            <p:nvPr/>
          </p:nvSpPr>
          <p:spPr>
            <a:xfrm>
              <a:off x="6935940" y="3732137"/>
              <a:ext cx="3614236" cy="292897"/>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just">
                <a:lnSpc>
                  <a:spcPct val="120000"/>
                </a:lnSpc>
              </a:pPr>
              <a:endParaRPr lang="en-US"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Rectangle 167">
              <a:extLst>
                <a:ext uri="{FF2B5EF4-FFF2-40B4-BE49-F238E27FC236}">
                  <a16:creationId xmlns:a16="http://schemas.microsoft.com/office/drawing/2014/main" id="{F342832C-B1AB-424C-8BFB-B3621DDDCDDB}"/>
                </a:ext>
              </a:extLst>
            </p:cNvPr>
            <p:cNvSpPr/>
            <p:nvPr/>
          </p:nvSpPr>
          <p:spPr>
            <a:xfrm>
              <a:off x="6935941" y="3732137"/>
              <a:ext cx="2126022" cy="292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just">
                <a:lnSpc>
                  <a:spcPct val="120000"/>
                </a:lnSpc>
              </a:pPr>
              <a:endParaRPr lang="en-US"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Content Placeholder 2">
              <a:extLst>
                <a:ext uri="{FF2B5EF4-FFF2-40B4-BE49-F238E27FC236}">
                  <a16:creationId xmlns:a16="http://schemas.microsoft.com/office/drawing/2014/main" id="{DBDDF7F3-0E3C-451E-91B0-395150E80BFA}"/>
                </a:ext>
              </a:extLst>
            </p:cNvPr>
            <p:cNvSpPr txBox="1"/>
            <p:nvPr/>
          </p:nvSpPr>
          <p:spPr>
            <a:xfrm>
              <a:off x="7058164" y="3749445"/>
              <a:ext cx="640272" cy="349615"/>
            </a:xfrm>
            <a:prstGeom prst="rect">
              <a:avLst/>
            </a:prstGeom>
            <a:noFill/>
          </p:spPr>
          <p:txBody>
            <a:bodyPr vert="horz" wrap="square" lIns="91441" tIns="45720" rIns="91441" bIns="45720"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lnSpc>
                  <a:spcPct val="120000"/>
                </a:lnSpc>
                <a:buNone/>
              </a:pPr>
              <a:r>
                <a:rPr lang="en-US" sz="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62%</a:t>
              </a:r>
            </a:p>
          </p:txBody>
        </p:sp>
        <p:grpSp>
          <p:nvGrpSpPr>
            <p:cNvPr id="21" name="Group 169">
              <a:extLst>
                <a:ext uri="{FF2B5EF4-FFF2-40B4-BE49-F238E27FC236}">
                  <a16:creationId xmlns:a16="http://schemas.microsoft.com/office/drawing/2014/main" id="{817DF3B5-AB99-4682-9D5F-E690C83CF894}"/>
                </a:ext>
              </a:extLst>
            </p:cNvPr>
            <p:cNvGrpSpPr/>
            <p:nvPr/>
          </p:nvGrpSpPr>
          <p:grpSpPr>
            <a:xfrm>
              <a:off x="6489513" y="3717755"/>
              <a:ext cx="296183" cy="296746"/>
              <a:chOff x="7275629" y="3973834"/>
              <a:chExt cx="464344" cy="465138"/>
            </a:xfrm>
            <a:grpFill/>
          </p:grpSpPr>
          <p:sp>
            <p:nvSpPr>
              <p:cNvPr id="42" name="AutoShape 37">
                <a:extLst>
                  <a:ext uri="{FF2B5EF4-FFF2-40B4-BE49-F238E27FC236}">
                    <a16:creationId xmlns:a16="http://schemas.microsoft.com/office/drawing/2014/main" id="{76D54AAF-0D88-40A9-905B-FB78AE42056F}"/>
                  </a:ext>
                </a:extLst>
              </p:cNvPr>
              <p:cNvSpPr/>
              <p:nvPr/>
            </p:nvSpPr>
            <p:spPr bwMode="auto">
              <a:xfrm>
                <a:off x="7275629" y="401749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0" tIns="20090" rIns="20090" bIns="20090" anchor="ctr"/>
              <a:lstStyle/>
              <a:p>
                <a:pPr algn="just" defTabSz="170815" hangingPunct="0">
                  <a:lnSpc>
                    <a:spcPct val="120000"/>
                  </a:lnSpc>
                </a:pPr>
                <a:endParaRPr lang="en-US" sz="700" dirty="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AutoShape 38">
                <a:extLst>
                  <a:ext uri="{FF2B5EF4-FFF2-40B4-BE49-F238E27FC236}">
                    <a16:creationId xmlns:a16="http://schemas.microsoft.com/office/drawing/2014/main" id="{2233105D-3CC7-4060-B4C2-339D02227227}"/>
                  </a:ext>
                </a:extLst>
              </p:cNvPr>
              <p:cNvSpPr/>
              <p:nvPr/>
            </p:nvSpPr>
            <p:spPr bwMode="auto">
              <a:xfrm>
                <a:off x="7478829" y="420640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0" tIns="20090" rIns="20090" bIns="20090" anchor="ctr"/>
              <a:lstStyle/>
              <a:p>
                <a:pPr algn="just" defTabSz="170815" hangingPunct="0">
                  <a:lnSpc>
                    <a:spcPct val="120000"/>
                  </a:lnSpc>
                </a:pPr>
                <a:endParaRPr lang="en-US" sz="700" dirty="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AutoShape 39">
                <a:extLst>
                  <a:ext uri="{FF2B5EF4-FFF2-40B4-BE49-F238E27FC236}">
                    <a16:creationId xmlns:a16="http://schemas.microsoft.com/office/drawing/2014/main" id="{2BF1B81D-5304-48AD-B69F-A98EAAF13132}"/>
                  </a:ext>
                </a:extLst>
              </p:cNvPr>
              <p:cNvSpPr/>
              <p:nvPr/>
            </p:nvSpPr>
            <p:spPr bwMode="auto">
              <a:xfrm>
                <a:off x="7667742" y="397383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0" tIns="20090" rIns="20090" bIns="20090" anchor="ctr"/>
              <a:lstStyle/>
              <a:p>
                <a:pPr algn="just" defTabSz="170815" hangingPunct="0">
                  <a:lnSpc>
                    <a:spcPct val="120000"/>
                  </a:lnSpc>
                </a:pPr>
                <a:endParaRPr lang="en-US" sz="700" dirty="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AutoShape 40">
                <a:extLst>
                  <a:ext uri="{FF2B5EF4-FFF2-40B4-BE49-F238E27FC236}">
                    <a16:creationId xmlns:a16="http://schemas.microsoft.com/office/drawing/2014/main" id="{2CB5B11E-977F-4421-AD64-B5CB89478CBB}"/>
                  </a:ext>
                </a:extLst>
              </p:cNvPr>
              <p:cNvSpPr/>
              <p:nvPr/>
            </p:nvSpPr>
            <p:spPr bwMode="auto">
              <a:xfrm>
                <a:off x="7391517" y="419211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0" tIns="20090" rIns="20090" bIns="20090" anchor="ctr"/>
              <a:lstStyle/>
              <a:p>
                <a:pPr algn="just" defTabSz="170815" hangingPunct="0">
                  <a:lnSpc>
                    <a:spcPct val="120000"/>
                  </a:lnSpc>
                </a:pPr>
                <a:endParaRPr lang="en-US" sz="700" dirty="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AutoShape 41">
                <a:extLst>
                  <a:ext uri="{FF2B5EF4-FFF2-40B4-BE49-F238E27FC236}">
                    <a16:creationId xmlns:a16="http://schemas.microsoft.com/office/drawing/2014/main" id="{749A19BE-2A90-4F48-AD6A-8A816B21EC45}"/>
                  </a:ext>
                </a:extLst>
              </p:cNvPr>
              <p:cNvSpPr/>
              <p:nvPr/>
            </p:nvSpPr>
            <p:spPr bwMode="auto">
              <a:xfrm>
                <a:off x="7449460" y="429371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0" tIns="20090" rIns="20090" bIns="20090" anchor="ctr"/>
              <a:lstStyle/>
              <a:p>
                <a:pPr algn="just" defTabSz="170815" hangingPunct="0">
                  <a:lnSpc>
                    <a:spcPct val="120000"/>
                  </a:lnSpc>
                </a:pPr>
                <a:endParaRPr lang="en-US" sz="700" dirty="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AutoShape 42">
                <a:extLst>
                  <a:ext uri="{FF2B5EF4-FFF2-40B4-BE49-F238E27FC236}">
                    <a16:creationId xmlns:a16="http://schemas.microsoft.com/office/drawing/2014/main" id="{D5BF8BFD-DDC1-4935-B3C7-C17BB6511A95}"/>
                  </a:ext>
                </a:extLst>
              </p:cNvPr>
              <p:cNvSpPr/>
              <p:nvPr/>
            </p:nvSpPr>
            <p:spPr bwMode="auto">
              <a:xfrm>
                <a:off x="7682029" y="407543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0" tIns="20090" rIns="20090" bIns="20090" anchor="ctr"/>
              <a:lstStyle/>
              <a:p>
                <a:pPr algn="just" defTabSz="170815" hangingPunct="0">
                  <a:lnSpc>
                    <a:spcPct val="120000"/>
                  </a:lnSpc>
                </a:pPr>
                <a:endParaRPr lang="en-US" sz="700" dirty="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2" name="Group 176">
              <a:extLst>
                <a:ext uri="{FF2B5EF4-FFF2-40B4-BE49-F238E27FC236}">
                  <a16:creationId xmlns:a16="http://schemas.microsoft.com/office/drawing/2014/main" id="{8061D1E2-31A3-4F3E-95B5-BE0EFF0A110A}"/>
                </a:ext>
              </a:extLst>
            </p:cNvPr>
            <p:cNvGrpSpPr/>
            <p:nvPr/>
          </p:nvGrpSpPr>
          <p:grpSpPr>
            <a:xfrm>
              <a:off x="6515279" y="4625998"/>
              <a:ext cx="251684" cy="287625"/>
              <a:chOff x="9162373" y="3045147"/>
              <a:chExt cx="406400" cy="464344"/>
            </a:xfrm>
            <a:grpFill/>
          </p:grpSpPr>
          <p:sp>
            <p:nvSpPr>
              <p:cNvPr id="38" name="AutoShape 48">
                <a:extLst>
                  <a:ext uri="{FF2B5EF4-FFF2-40B4-BE49-F238E27FC236}">
                    <a16:creationId xmlns:a16="http://schemas.microsoft.com/office/drawing/2014/main" id="{79258F29-293E-4D01-91C2-BEC569C373D9}"/>
                  </a:ext>
                </a:extLst>
              </p:cNvPr>
              <p:cNvSpPr/>
              <p:nvPr/>
            </p:nvSpPr>
            <p:spPr bwMode="auto">
              <a:xfrm>
                <a:off x="9162373" y="3045147"/>
                <a:ext cx="406400"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425"/>
                    </a:moveTo>
                    <a:cubicBezTo>
                      <a:pt x="5687" y="7425"/>
                      <a:pt x="1542" y="6064"/>
                      <a:pt x="1542" y="4387"/>
                    </a:cubicBezTo>
                    <a:cubicBezTo>
                      <a:pt x="1542" y="2709"/>
                      <a:pt x="5687" y="1350"/>
                      <a:pt x="10800" y="1350"/>
                    </a:cubicBezTo>
                    <a:cubicBezTo>
                      <a:pt x="15912" y="1350"/>
                      <a:pt x="20057" y="2709"/>
                      <a:pt x="20057" y="4387"/>
                    </a:cubicBezTo>
                    <a:cubicBezTo>
                      <a:pt x="20057" y="6064"/>
                      <a:pt x="15912" y="7425"/>
                      <a:pt x="10800" y="7425"/>
                    </a:cubicBezTo>
                    <a:moveTo>
                      <a:pt x="20057" y="9112"/>
                    </a:moveTo>
                    <a:lnTo>
                      <a:pt x="20054" y="9112"/>
                    </a:lnTo>
                    <a:cubicBezTo>
                      <a:pt x="20054" y="9119"/>
                      <a:pt x="20057" y="9127"/>
                      <a:pt x="20057" y="9133"/>
                    </a:cubicBezTo>
                    <a:cubicBezTo>
                      <a:pt x="20057" y="10800"/>
                      <a:pt x="15912" y="12150"/>
                      <a:pt x="10800" y="12150"/>
                    </a:cubicBezTo>
                    <a:cubicBezTo>
                      <a:pt x="5687" y="12150"/>
                      <a:pt x="1542" y="10800"/>
                      <a:pt x="1542" y="9133"/>
                    </a:cubicBezTo>
                    <a:cubicBezTo>
                      <a:pt x="1542" y="9127"/>
                      <a:pt x="1545" y="9119"/>
                      <a:pt x="1545" y="9112"/>
                    </a:cubicBezTo>
                    <a:lnTo>
                      <a:pt x="1542" y="9112"/>
                    </a:lnTo>
                    <a:lnTo>
                      <a:pt x="1542" y="6793"/>
                    </a:lnTo>
                    <a:cubicBezTo>
                      <a:pt x="3564" y="8140"/>
                      <a:pt x="7271" y="8774"/>
                      <a:pt x="10800" y="8774"/>
                    </a:cubicBezTo>
                    <a:cubicBezTo>
                      <a:pt x="14328" y="8774"/>
                      <a:pt x="18035" y="8140"/>
                      <a:pt x="20057" y="6793"/>
                    </a:cubicBezTo>
                    <a:cubicBezTo>
                      <a:pt x="20057" y="6793"/>
                      <a:pt x="20057" y="9112"/>
                      <a:pt x="20057" y="9112"/>
                    </a:cubicBezTo>
                    <a:close/>
                    <a:moveTo>
                      <a:pt x="20057" y="13162"/>
                    </a:moveTo>
                    <a:lnTo>
                      <a:pt x="20054" y="13162"/>
                    </a:lnTo>
                    <a:cubicBezTo>
                      <a:pt x="20054" y="13169"/>
                      <a:pt x="20057" y="13177"/>
                      <a:pt x="20057" y="13183"/>
                    </a:cubicBezTo>
                    <a:cubicBezTo>
                      <a:pt x="20057" y="14850"/>
                      <a:pt x="15912" y="16200"/>
                      <a:pt x="10800" y="16200"/>
                    </a:cubicBezTo>
                    <a:cubicBezTo>
                      <a:pt x="5687" y="16200"/>
                      <a:pt x="1542" y="14850"/>
                      <a:pt x="1542" y="13183"/>
                    </a:cubicBezTo>
                    <a:cubicBezTo>
                      <a:pt x="1542" y="13177"/>
                      <a:pt x="1545" y="13169"/>
                      <a:pt x="1545" y="13162"/>
                    </a:cubicBezTo>
                    <a:lnTo>
                      <a:pt x="1542" y="13162"/>
                    </a:lnTo>
                    <a:lnTo>
                      <a:pt x="1542" y="10640"/>
                    </a:lnTo>
                    <a:cubicBezTo>
                      <a:pt x="3136" y="12077"/>
                      <a:pt x="6982" y="12825"/>
                      <a:pt x="10800" y="12825"/>
                    </a:cubicBezTo>
                    <a:cubicBezTo>
                      <a:pt x="14617" y="12825"/>
                      <a:pt x="18463" y="12077"/>
                      <a:pt x="20057" y="10640"/>
                    </a:cubicBezTo>
                    <a:cubicBezTo>
                      <a:pt x="20057" y="10640"/>
                      <a:pt x="20057" y="13162"/>
                      <a:pt x="20057" y="13162"/>
                    </a:cubicBezTo>
                    <a:close/>
                    <a:moveTo>
                      <a:pt x="20057" y="17212"/>
                    </a:moveTo>
                    <a:cubicBezTo>
                      <a:pt x="20057" y="18889"/>
                      <a:pt x="15912" y="20249"/>
                      <a:pt x="10800" y="20249"/>
                    </a:cubicBezTo>
                    <a:cubicBezTo>
                      <a:pt x="5687" y="20249"/>
                      <a:pt x="1542" y="18889"/>
                      <a:pt x="1542" y="17212"/>
                    </a:cubicBezTo>
                    <a:lnTo>
                      <a:pt x="1542" y="14690"/>
                    </a:lnTo>
                    <a:cubicBezTo>
                      <a:pt x="3136" y="16127"/>
                      <a:pt x="6982" y="16875"/>
                      <a:pt x="10800" y="16875"/>
                    </a:cubicBezTo>
                    <a:cubicBezTo>
                      <a:pt x="14617" y="16875"/>
                      <a:pt x="18463" y="16127"/>
                      <a:pt x="20057" y="14690"/>
                    </a:cubicBezTo>
                    <a:cubicBezTo>
                      <a:pt x="20057" y="14690"/>
                      <a:pt x="20057" y="17212"/>
                      <a:pt x="20057" y="17212"/>
                    </a:cubicBezTo>
                    <a:close/>
                    <a:moveTo>
                      <a:pt x="10800" y="0"/>
                    </a:moveTo>
                    <a:cubicBezTo>
                      <a:pt x="5598" y="0"/>
                      <a:pt x="0" y="1372"/>
                      <a:pt x="0" y="4387"/>
                    </a:cubicBezTo>
                    <a:lnTo>
                      <a:pt x="0" y="17212"/>
                    </a:lnTo>
                    <a:cubicBezTo>
                      <a:pt x="0" y="20226"/>
                      <a:pt x="5598" y="21599"/>
                      <a:pt x="10800" y="21599"/>
                    </a:cubicBezTo>
                    <a:cubicBezTo>
                      <a:pt x="16001" y="21599"/>
                      <a:pt x="21599" y="20226"/>
                      <a:pt x="21599" y="17212"/>
                    </a:cubicBezTo>
                    <a:lnTo>
                      <a:pt x="21599" y="4387"/>
                    </a:lnTo>
                    <a:cubicBezTo>
                      <a:pt x="21599" y="1372"/>
                      <a:pt x="16001"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0" tIns="20090" rIns="20090" bIns="20090" anchor="ctr"/>
              <a:lstStyle/>
              <a:p>
                <a:pPr algn="just" defTabSz="170815" hangingPunct="0">
                  <a:lnSpc>
                    <a:spcPct val="120000"/>
                  </a:lnSpc>
                </a:pPr>
                <a:endParaRPr lang="en-US" sz="700" dirty="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AutoShape 49">
                <a:extLst>
                  <a:ext uri="{FF2B5EF4-FFF2-40B4-BE49-F238E27FC236}">
                    <a16:creationId xmlns:a16="http://schemas.microsoft.com/office/drawing/2014/main" id="{C0E75142-03A6-4B77-B77B-D3400E37D9E8}"/>
                  </a:ext>
                </a:extLst>
              </p:cNvPr>
              <p:cNvSpPr/>
              <p:nvPr/>
            </p:nvSpPr>
            <p:spPr bwMode="auto">
              <a:xfrm>
                <a:off x="9481460" y="3407890"/>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0" tIns="20090" rIns="20090" bIns="20090" anchor="ctr"/>
              <a:lstStyle/>
              <a:p>
                <a:pPr algn="just" defTabSz="170815" hangingPunct="0">
                  <a:lnSpc>
                    <a:spcPct val="120000"/>
                  </a:lnSpc>
                </a:pPr>
                <a:endParaRPr lang="en-US" sz="700" dirty="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AutoShape 50">
                <a:extLst>
                  <a:ext uri="{FF2B5EF4-FFF2-40B4-BE49-F238E27FC236}">
                    <a16:creationId xmlns:a16="http://schemas.microsoft.com/office/drawing/2014/main" id="{A8B98D73-F08F-4B17-8CC8-D3449863D923}"/>
                  </a:ext>
                </a:extLst>
              </p:cNvPr>
              <p:cNvSpPr/>
              <p:nvPr/>
            </p:nvSpPr>
            <p:spPr bwMode="auto">
              <a:xfrm>
                <a:off x="9481460" y="3320578"/>
                <a:ext cx="29369"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0" tIns="20090" rIns="20090" bIns="20090" anchor="ctr"/>
              <a:lstStyle/>
              <a:p>
                <a:pPr algn="just" defTabSz="170815" hangingPunct="0">
                  <a:lnSpc>
                    <a:spcPct val="120000"/>
                  </a:lnSpc>
                </a:pPr>
                <a:endParaRPr lang="en-US" sz="700" dirty="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AutoShape 51">
                <a:extLst>
                  <a:ext uri="{FF2B5EF4-FFF2-40B4-BE49-F238E27FC236}">
                    <a16:creationId xmlns:a16="http://schemas.microsoft.com/office/drawing/2014/main" id="{08355AA5-11E3-498B-ACFB-987569E52D2B}"/>
                  </a:ext>
                </a:extLst>
              </p:cNvPr>
              <p:cNvSpPr/>
              <p:nvPr/>
            </p:nvSpPr>
            <p:spPr bwMode="auto">
              <a:xfrm>
                <a:off x="9481460" y="3233265"/>
                <a:ext cx="29369"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0" tIns="20090" rIns="20090" bIns="20090" anchor="ctr"/>
              <a:lstStyle/>
              <a:p>
                <a:pPr algn="just" defTabSz="170815" hangingPunct="0">
                  <a:lnSpc>
                    <a:spcPct val="120000"/>
                  </a:lnSpc>
                </a:pPr>
                <a:endParaRPr lang="en-US" sz="700" dirty="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3" name="Group 181">
              <a:extLst>
                <a:ext uri="{FF2B5EF4-FFF2-40B4-BE49-F238E27FC236}">
                  <a16:creationId xmlns:a16="http://schemas.microsoft.com/office/drawing/2014/main" id="{9D6F827E-1523-40F3-81AF-02486E94C35F}"/>
                </a:ext>
              </a:extLst>
            </p:cNvPr>
            <p:cNvGrpSpPr/>
            <p:nvPr/>
          </p:nvGrpSpPr>
          <p:grpSpPr>
            <a:xfrm>
              <a:off x="6543124" y="3291616"/>
              <a:ext cx="203530" cy="296746"/>
              <a:chOff x="3582988" y="3510757"/>
              <a:chExt cx="319088" cy="465138"/>
            </a:xfrm>
            <a:grpFill/>
          </p:grpSpPr>
          <p:sp>
            <p:nvSpPr>
              <p:cNvPr id="36" name="AutoShape 113">
                <a:extLst>
                  <a:ext uri="{FF2B5EF4-FFF2-40B4-BE49-F238E27FC236}">
                    <a16:creationId xmlns:a16="http://schemas.microsoft.com/office/drawing/2014/main" id="{AD54DF13-2B8C-4DC3-A79D-CFAD83AC37E4}"/>
                  </a:ext>
                </a:extLst>
              </p:cNvPr>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0" tIns="20090" rIns="20090" bIns="20090" anchor="ctr"/>
              <a:lstStyle/>
              <a:p>
                <a:pPr algn="just" defTabSz="170815" hangingPunct="0">
                  <a:lnSpc>
                    <a:spcPct val="120000"/>
                  </a:lnSpc>
                </a:pPr>
                <a:endParaRPr lang="en-US" sz="700" dirty="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AutoShape 114">
                <a:extLst>
                  <a:ext uri="{FF2B5EF4-FFF2-40B4-BE49-F238E27FC236}">
                    <a16:creationId xmlns:a16="http://schemas.microsoft.com/office/drawing/2014/main" id="{0F963483-8947-480C-8F11-5918C04D1531}"/>
                  </a:ext>
                </a:extLst>
              </p:cNvPr>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0" tIns="20090" rIns="20090" bIns="20090" anchor="ctr"/>
              <a:lstStyle/>
              <a:p>
                <a:pPr algn="just" defTabSz="170815" hangingPunct="0">
                  <a:lnSpc>
                    <a:spcPct val="120000"/>
                  </a:lnSpc>
                </a:pPr>
                <a:endParaRPr lang="en-US" sz="700" dirty="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4" name="Group 184">
              <a:extLst>
                <a:ext uri="{FF2B5EF4-FFF2-40B4-BE49-F238E27FC236}">
                  <a16:creationId xmlns:a16="http://schemas.microsoft.com/office/drawing/2014/main" id="{E0840E18-F2E1-4879-92FA-8AE7F71ADF38}"/>
                </a:ext>
              </a:extLst>
            </p:cNvPr>
            <p:cNvGrpSpPr/>
            <p:nvPr/>
          </p:nvGrpSpPr>
          <p:grpSpPr>
            <a:xfrm>
              <a:off x="6526873" y="4171874"/>
              <a:ext cx="222262" cy="296746"/>
              <a:chOff x="2639219" y="3510757"/>
              <a:chExt cx="348456" cy="465138"/>
            </a:xfrm>
            <a:grpFill/>
          </p:grpSpPr>
          <p:sp>
            <p:nvSpPr>
              <p:cNvPr id="34" name="AutoShape 115">
                <a:extLst>
                  <a:ext uri="{FF2B5EF4-FFF2-40B4-BE49-F238E27FC236}">
                    <a16:creationId xmlns:a16="http://schemas.microsoft.com/office/drawing/2014/main" id="{0316FE9D-5541-4AA9-A8AD-2FC907381580}"/>
                  </a:ext>
                </a:extLst>
              </p:cNvPr>
              <p:cNvSpPr/>
              <p:nvPr/>
            </p:nvSpPr>
            <p:spPr bwMode="auto">
              <a:xfrm>
                <a:off x="2639219" y="3510757"/>
                <a:ext cx="348456"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0" tIns="20090" rIns="20090" bIns="20090" anchor="ctr"/>
              <a:lstStyle/>
              <a:p>
                <a:pPr algn="just" defTabSz="170815" hangingPunct="0">
                  <a:lnSpc>
                    <a:spcPct val="120000"/>
                  </a:lnSpc>
                </a:pPr>
                <a:endParaRPr lang="en-US" sz="700" dirty="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AutoShape 116">
                <a:extLst>
                  <a:ext uri="{FF2B5EF4-FFF2-40B4-BE49-F238E27FC236}">
                    <a16:creationId xmlns:a16="http://schemas.microsoft.com/office/drawing/2014/main" id="{7A201AD4-005F-432C-8511-BC4459F7DCDB}"/>
                  </a:ext>
                </a:extLst>
              </p:cNvPr>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0" tIns="20090" rIns="20090" bIns="20090" anchor="ctr"/>
              <a:lstStyle/>
              <a:p>
                <a:pPr algn="just" defTabSz="170815" hangingPunct="0">
                  <a:lnSpc>
                    <a:spcPct val="120000"/>
                  </a:lnSpc>
                </a:pPr>
                <a:endParaRPr lang="en-US" sz="700" dirty="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5" name="TextBox 187">
              <a:extLst>
                <a:ext uri="{FF2B5EF4-FFF2-40B4-BE49-F238E27FC236}">
                  <a16:creationId xmlns:a16="http://schemas.microsoft.com/office/drawing/2014/main" id="{D07D3887-5772-43ED-814C-8E62621A682C}"/>
                </a:ext>
              </a:extLst>
            </p:cNvPr>
            <p:cNvSpPr txBox="1"/>
            <p:nvPr/>
          </p:nvSpPr>
          <p:spPr>
            <a:xfrm>
              <a:off x="6454750" y="2295056"/>
              <a:ext cx="1969401" cy="305455"/>
            </a:xfrm>
            <a:prstGeom prst="rect">
              <a:avLst/>
            </a:prstGeom>
            <a:noFill/>
          </p:spPr>
          <p:txBody>
            <a:bodyPr wrap="square" lIns="68568" tIns="34283" rIns="68568" bIns="34283" rtlCol="0">
              <a:spAutoFit/>
            </a:bodyPr>
            <a:lstStyle/>
            <a:p>
              <a:pPr>
                <a:lnSpc>
                  <a:spcPct val="120000"/>
                </a:lnSpc>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Rectangle 191">
              <a:extLst>
                <a:ext uri="{FF2B5EF4-FFF2-40B4-BE49-F238E27FC236}">
                  <a16:creationId xmlns:a16="http://schemas.microsoft.com/office/drawing/2014/main" id="{58200168-3E3C-4D01-9F51-96B59A207B5A}"/>
                </a:ext>
              </a:extLst>
            </p:cNvPr>
            <p:cNvSpPr/>
            <p:nvPr/>
          </p:nvSpPr>
          <p:spPr>
            <a:xfrm>
              <a:off x="6935940" y="5042071"/>
              <a:ext cx="3614236" cy="292897"/>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just">
                <a:lnSpc>
                  <a:spcPct val="120000"/>
                </a:lnSpc>
              </a:pPr>
              <a:endParaRPr lang="en-US"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Rectangle 192">
              <a:extLst>
                <a:ext uri="{FF2B5EF4-FFF2-40B4-BE49-F238E27FC236}">
                  <a16:creationId xmlns:a16="http://schemas.microsoft.com/office/drawing/2014/main" id="{67E6CCE5-731C-49DE-BC18-5DC9145B5D43}"/>
                </a:ext>
              </a:extLst>
            </p:cNvPr>
            <p:cNvSpPr/>
            <p:nvPr/>
          </p:nvSpPr>
          <p:spPr>
            <a:xfrm>
              <a:off x="6935940" y="5042071"/>
              <a:ext cx="3355782" cy="292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just">
                <a:lnSpc>
                  <a:spcPct val="120000"/>
                </a:lnSpc>
              </a:pPr>
              <a:endParaRPr lang="en-US"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Content Placeholder 2">
              <a:extLst>
                <a:ext uri="{FF2B5EF4-FFF2-40B4-BE49-F238E27FC236}">
                  <a16:creationId xmlns:a16="http://schemas.microsoft.com/office/drawing/2014/main" id="{3FB89463-83E5-49AE-BF40-F7CF7B1EEDAE}"/>
                </a:ext>
              </a:extLst>
            </p:cNvPr>
            <p:cNvSpPr txBox="1"/>
            <p:nvPr/>
          </p:nvSpPr>
          <p:spPr>
            <a:xfrm>
              <a:off x="7058164" y="5059376"/>
              <a:ext cx="640272" cy="351829"/>
            </a:xfrm>
            <a:prstGeom prst="rect">
              <a:avLst/>
            </a:prstGeom>
            <a:noFill/>
          </p:spPr>
          <p:txBody>
            <a:bodyPr vert="horz" wrap="square" lIns="91441" tIns="45720" rIns="91441" bIns="45720"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lnSpc>
                  <a:spcPct val="120000"/>
                </a:lnSpc>
                <a:buNone/>
              </a:pPr>
              <a:r>
                <a:rPr lang="en-US" sz="11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90%</a:t>
              </a:r>
            </a:p>
          </p:txBody>
        </p:sp>
        <p:grpSp>
          <p:nvGrpSpPr>
            <p:cNvPr id="29" name="Group 194">
              <a:extLst>
                <a:ext uri="{FF2B5EF4-FFF2-40B4-BE49-F238E27FC236}">
                  <a16:creationId xmlns:a16="http://schemas.microsoft.com/office/drawing/2014/main" id="{D7FC2CD8-7195-4941-BDD2-F9F9BAB9AC8B}"/>
                </a:ext>
              </a:extLst>
            </p:cNvPr>
            <p:cNvGrpSpPr/>
            <p:nvPr/>
          </p:nvGrpSpPr>
          <p:grpSpPr>
            <a:xfrm>
              <a:off x="6520352" y="5054986"/>
              <a:ext cx="265342" cy="283311"/>
              <a:chOff x="9159875" y="1647825"/>
              <a:chExt cx="434975" cy="464344"/>
            </a:xfrm>
            <a:grpFill/>
          </p:grpSpPr>
          <p:sp>
            <p:nvSpPr>
              <p:cNvPr id="31" name="AutoShape 78">
                <a:extLst>
                  <a:ext uri="{FF2B5EF4-FFF2-40B4-BE49-F238E27FC236}">
                    <a16:creationId xmlns:a16="http://schemas.microsoft.com/office/drawing/2014/main" id="{95FC97E8-D5F7-4A40-A957-948BE3C72A77}"/>
                  </a:ext>
                </a:extLst>
              </p:cNvPr>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0" tIns="20090" rIns="20090" bIns="20090" anchor="ctr"/>
              <a:lstStyle/>
              <a:p>
                <a:pPr algn="just" defTabSz="170815" hangingPunct="0">
                  <a:lnSpc>
                    <a:spcPct val="120000"/>
                  </a:lnSpc>
                </a:pPr>
                <a:endParaRPr lang="en-US" sz="700" dirty="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AutoShape 79">
                <a:extLst>
                  <a:ext uri="{FF2B5EF4-FFF2-40B4-BE49-F238E27FC236}">
                    <a16:creationId xmlns:a16="http://schemas.microsoft.com/office/drawing/2014/main" id="{5AE200FA-419F-41F0-8218-EA2DE0793C46}"/>
                  </a:ext>
                </a:extLst>
              </p:cNvPr>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0" tIns="20090" rIns="20090" bIns="20090" anchor="ctr"/>
              <a:lstStyle/>
              <a:p>
                <a:pPr algn="just" defTabSz="170815" hangingPunct="0">
                  <a:lnSpc>
                    <a:spcPct val="120000"/>
                  </a:lnSpc>
                </a:pPr>
                <a:endParaRPr lang="en-US" sz="700" dirty="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AutoShape 80">
                <a:extLst>
                  <a:ext uri="{FF2B5EF4-FFF2-40B4-BE49-F238E27FC236}">
                    <a16:creationId xmlns:a16="http://schemas.microsoft.com/office/drawing/2014/main" id="{F5326089-D0E2-4C28-ABB5-1B1557889E7F}"/>
                  </a:ext>
                </a:extLst>
              </p:cNvPr>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0" tIns="20090" rIns="20090" bIns="20090" anchor="ctr"/>
              <a:lstStyle/>
              <a:p>
                <a:pPr algn="just" defTabSz="170815" hangingPunct="0">
                  <a:lnSpc>
                    <a:spcPct val="120000"/>
                  </a:lnSpc>
                </a:pPr>
                <a:endParaRPr lang="en-US" sz="700" dirty="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0" name="TextBox 198">
              <a:extLst>
                <a:ext uri="{FF2B5EF4-FFF2-40B4-BE49-F238E27FC236}">
                  <a16:creationId xmlns:a16="http://schemas.microsoft.com/office/drawing/2014/main" id="{C139460B-4A69-4F50-88B5-A3F20C8EA2B8}"/>
                </a:ext>
              </a:extLst>
            </p:cNvPr>
            <p:cNvSpPr txBox="1"/>
            <p:nvPr/>
          </p:nvSpPr>
          <p:spPr>
            <a:xfrm>
              <a:off x="6483011" y="2574558"/>
              <a:ext cx="4193662" cy="421576"/>
            </a:xfrm>
            <a:prstGeom prst="rect">
              <a:avLst/>
            </a:prstGeom>
            <a:noFill/>
          </p:spPr>
          <p:txBody>
            <a:bodyPr wrap="square" lIns="68568" tIns="34283" rIns="68568" bIns="34283" rtlCol="0">
              <a:spAutoFit/>
            </a:bodyPr>
            <a:lstStyle/>
            <a:p>
              <a:pPr>
                <a:lnSpc>
                  <a:spcPct val="120000"/>
                </a:lnSpc>
              </a:pPr>
              <a:r>
                <a:rPr lang="en-US" altLang="zh-CN"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48" name="组合 47">
            <a:extLst>
              <a:ext uri="{FF2B5EF4-FFF2-40B4-BE49-F238E27FC236}">
                <a16:creationId xmlns:a16="http://schemas.microsoft.com/office/drawing/2014/main" id="{0A7D589A-2B38-4429-BAA2-1D0D71A83924}"/>
              </a:ext>
            </a:extLst>
          </p:cNvPr>
          <p:cNvGrpSpPr/>
          <p:nvPr/>
        </p:nvGrpSpPr>
        <p:grpSpPr>
          <a:xfrm>
            <a:off x="1800608" y="1974087"/>
            <a:ext cx="3934230" cy="3830670"/>
            <a:chOff x="3131840" y="1324291"/>
            <a:chExt cx="2785477" cy="2712157"/>
          </a:xfrm>
        </p:grpSpPr>
        <p:grpSp>
          <p:nvGrpSpPr>
            <p:cNvPr id="49" name="淘宝店chenying0907出品 6">
              <a:extLst>
                <a:ext uri="{FF2B5EF4-FFF2-40B4-BE49-F238E27FC236}">
                  <a16:creationId xmlns:a16="http://schemas.microsoft.com/office/drawing/2014/main" id="{B9728EA8-68C2-4304-9A70-41ABB76FF50B}"/>
                </a:ext>
              </a:extLst>
            </p:cNvPr>
            <p:cNvGrpSpPr/>
            <p:nvPr/>
          </p:nvGrpSpPr>
          <p:grpSpPr>
            <a:xfrm>
              <a:off x="3131840" y="2162488"/>
              <a:ext cx="1367061" cy="1021557"/>
              <a:chOff x="3202305" y="2114476"/>
              <a:chExt cx="1367061" cy="1021557"/>
            </a:xfrm>
          </p:grpSpPr>
          <p:sp>
            <p:nvSpPr>
              <p:cNvPr id="62" name="MH_Other_5">
                <a:extLst>
                  <a:ext uri="{FF2B5EF4-FFF2-40B4-BE49-F238E27FC236}">
                    <a16:creationId xmlns:a16="http://schemas.microsoft.com/office/drawing/2014/main" id="{ACB49FE6-E222-4E67-8A7D-82EE937A2958}"/>
                  </a:ext>
                </a:extLst>
              </p:cNvPr>
              <p:cNvSpPr>
                <a:spLocks/>
              </p:cNvSpPr>
              <p:nvPr>
                <p:custDataLst>
                  <p:tags r:id="rId10"/>
                </p:custDataLst>
              </p:nvPr>
            </p:nvSpPr>
            <p:spPr bwMode="auto">
              <a:xfrm>
                <a:off x="3202305" y="2625255"/>
                <a:ext cx="1367061" cy="510778"/>
              </a:xfrm>
              <a:custGeom>
                <a:avLst/>
                <a:gdLst>
                  <a:gd name="T0" fmla="*/ 477 w 1299"/>
                  <a:gd name="T1" fmla="*/ 514 h 514"/>
                  <a:gd name="T2" fmla="*/ 786 w 1299"/>
                  <a:gd name="T3" fmla="*/ 514 h 514"/>
                  <a:gd name="T4" fmla="*/ 1299 w 1299"/>
                  <a:gd name="T5" fmla="*/ 0 h 514"/>
                  <a:gd name="T6" fmla="*/ 0 w 1299"/>
                  <a:gd name="T7" fmla="*/ 0 h 514"/>
                  <a:gd name="T8" fmla="*/ 477 w 1299"/>
                  <a:gd name="T9" fmla="*/ 514 h 514"/>
                </a:gdLst>
                <a:ahLst/>
                <a:cxnLst>
                  <a:cxn ang="0">
                    <a:pos x="T0" y="T1"/>
                  </a:cxn>
                  <a:cxn ang="0">
                    <a:pos x="T2" y="T3"/>
                  </a:cxn>
                  <a:cxn ang="0">
                    <a:pos x="T4" y="T5"/>
                  </a:cxn>
                  <a:cxn ang="0">
                    <a:pos x="T6" y="T7"/>
                  </a:cxn>
                  <a:cxn ang="0">
                    <a:pos x="T8" y="T9"/>
                  </a:cxn>
                </a:cxnLst>
                <a:rect l="0" t="0" r="r" b="b"/>
                <a:pathLst>
                  <a:path w="1299" h="514">
                    <a:moveTo>
                      <a:pt x="477" y="514"/>
                    </a:moveTo>
                    <a:lnTo>
                      <a:pt x="786" y="514"/>
                    </a:lnTo>
                    <a:lnTo>
                      <a:pt x="1299" y="0"/>
                    </a:lnTo>
                    <a:lnTo>
                      <a:pt x="0" y="0"/>
                    </a:lnTo>
                    <a:lnTo>
                      <a:pt x="477" y="514"/>
                    </a:lnTo>
                    <a:close/>
                  </a:path>
                </a:pathLst>
              </a:custGeom>
              <a:solidFill>
                <a:schemeClr val="tx2">
                  <a:lumMod val="50000"/>
                </a:schemeClr>
              </a:solidFill>
              <a:ln>
                <a:noFill/>
              </a:ln>
            </p:spPr>
            <p:txBody>
              <a:bodyPr lIns="68580" tIns="34290" rIns="68580" bIns="34290"/>
              <a:lstStyle/>
              <a:p>
                <a:pPr eaLnBrk="1" fontAlgn="auto" hangingPunct="1">
                  <a:spcBef>
                    <a:spcPts val="0"/>
                  </a:spcBef>
                  <a:spcAft>
                    <a:spcPts val="0"/>
                  </a:spcAft>
                  <a:defRPr/>
                </a:pPr>
                <a:endParaRPr lang="zh-CN" altLang="en-US" sz="2800" kern="0">
                  <a:solidFill>
                    <a:schemeClr val="bg1">
                      <a:lumMod val="65000"/>
                    </a:schemeClr>
                  </a:solidFill>
                  <a:latin typeface="微软雅黑" panose="020B0503020204020204" pitchFamily="34" charset="-122"/>
                  <a:ea typeface="微软雅黑" panose="020B0503020204020204" pitchFamily="34" charset="-122"/>
                </a:endParaRPr>
              </a:p>
            </p:txBody>
          </p:sp>
          <p:sp>
            <p:nvSpPr>
              <p:cNvPr id="63" name="MH_Other_6">
                <a:extLst>
                  <a:ext uri="{FF2B5EF4-FFF2-40B4-BE49-F238E27FC236}">
                    <a16:creationId xmlns:a16="http://schemas.microsoft.com/office/drawing/2014/main" id="{3EF078FB-FABD-41D9-9F5A-DD0A3663C6B8}"/>
                  </a:ext>
                </a:extLst>
              </p:cNvPr>
              <p:cNvSpPr>
                <a:spLocks/>
              </p:cNvSpPr>
              <p:nvPr>
                <p:custDataLst>
                  <p:tags r:id="rId11"/>
                </p:custDataLst>
              </p:nvPr>
            </p:nvSpPr>
            <p:spPr bwMode="auto">
              <a:xfrm>
                <a:off x="3202305" y="2114476"/>
                <a:ext cx="1367061" cy="510779"/>
              </a:xfrm>
              <a:custGeom>
                <a:avLst/>
                <a:gdLst>
                  <a:gd name="T0" fmla="*/ 477 w 1299"/>
                  <a:gd name="T1" fmla="*/ 0 h 514"/>
                  <a:gd name="T2" fmla="*/ 786 w 1299"/>
                  <a:gd name="T3" fmla="*/ 0 h 514"/>
                  <a:gd name="T4" fmla="*/ 1299 w 1299"/>
                  <a:gd name="T5" fmla="*/ 514 h 514"/>
                  <a:gd name="T6" fmla="*/ 0 w 1299"/>
                  <a:gd name="T7" fmla="*/ 514 h 514"/>
                  <a:gd name="T8" fmla="*/ 477 w 1299"/>
                  <a:gd name="T9" fmla="*/ 0 h 514"/>
                </a:gdLst>
                <a:ahLst/>
                <a:cxnLst>
                  <a:cxn ang="0">
                    <a:pos x="T0" y="T1"/>
                  </a:cxn>
                  <a:cxn ang="0">
                    <a:pos x="T2" y="T3"/>
                  </a:cxn>
                  <a:cxn ang="0">
                    <a:pos x="T4" y="T5"/>
                  </a:cxn>
                  <a:cxn ang="0">
                    <a:pos x="T6" y="T7"/>
                  </a:cxn>
                  <a:cxn ang="0">
                    <a:pos x="T8" y="T9"/>
                  </a:cxn>
                </a:cxnLst>
                <a:rect l="0" t="0" r="r" b="b"/>
                <a:pathLst>
                  <a:path w="1299" h="514">
                    <a:moveTo>
                      <a:pt x="477" y="0"/>
                    </a:moveTo>
                    <a:lnTo>
                      <a:pt x="786" y="0"/>
                    </a:lnTo>
                    <a:lnTo>
                      <a:pt x="1299" y="514"/>
                    </a:lnTo>
                    <a:lnTo>
                      <a:pt x="0" y="514"/>
                    </a:lnTo>
                    <a:lnTo>
                      <a:pt x="477" y="0"/>
                    </a:lnTo>
                    <a:close/>
                  </a:path>
                </a:pathLst>
              </a:custGeom>
              <a:solidFill>
                <a:schemeClr val="tx2">
                  <a:lumMod val="50000"/>
                </a:schemeClr>
              </a:solidFill>
              <a:ln>
                <a:noFill/>
              </a:ln>
            </p:spPr>
            <p:txBody>
              <a:bodyPr lIns="68580" tIns="34290" rIns="68580" bIns="34290"/>
              <a:lstStyle/>
              <a:p>
                <a:pPr eaLnBrk="1" fontAlgn="auto" hangingPunct="1">
                  <a:spcBef>
                    <a:spcPts val="0"/>
                  </a:spcBef>
                  <a:spcAft>
                    <a:spcPts val="0"/>
                  </a:spcAft>
                  <a:defRPr/>
                </a:pPr>
                <a:endParaRPr lang="zh-CN" altLang="en-US" sz="2800" kern="0">
                  <a:solidFill>
                    <a:schemeClr val="bg1">
                      <a:lumMod val="65000"/>
                    </a:schemeClr>
                  </a:solidFill>
                  <a:latin typeface="微软雅黑" panose="020B0503020204020204" pitchFamily="34" charset="-122"/>
                  <a:ea typeface="微软雅黑" panose="020B0503020204020204" pitchFamily="34" charset="-122"/>
                </a:endParaRPr>
              </a:p>
            </p:txBody>
          </p:sp>
          <p:sp>
            <p:nvSpPr>
              <p:cNvPr id="64" name="MH_Other_9">
                <a:extLst>
                  <a:ext uri="{FF2B5EF4-FFF2-40B4-BE49-F238E27FC236}">
                    <a16:creationId xmlns:a16="http://schemas.microsoft.com/office/drawing/2014/main" id="{E69A6C61-9562-485B-94D7-31A5DF580F7B}"/>
                  </a:ext>
                </a:extLst>
              </p:cNvPr>
              <p:cNvSpPr>
                <a:spLocks noChangeAspect="1" noEditPoints="1"/>
              </p:cNvSpPr>
              <p:nvPr>
                <p:custDataLst>
                  <p:tags r:id="rId12"/>
                </p:custDataLst>
              </p:nvPr>
            </p:nvSpPr>
            <p:spPr bwMode="auto">
              <a:xfrm>
                <a:off x="3766769" y="2466901"/>
                <a:ext cx="328851" cy="315516"/>
              </a:xfrm>
              <a:custGeom>
                <a:avLst/>
                <a:gdLst>
                  <a:gd name="T0" fmla="*/ 760006211 w 104"/>
                  <a:gd name="T1" fmla="*/ 595884000 h 105"/>
                  <a:gd name="T2" fmla="*/ 760006211 w 104"/>
                  <a:gd name="T3" fmla="*/ 297942000 h 105"/>
                  <a:gd name="T4" fmla="*/ 592544419 w 104"/>
                  <a:gd name="T5" fmla="*/ 297942000 h 105"/>
                  <a:gd name="T6" fmla="*/ 592544419 w 104"/>
                  <a:gd name="T7" fmla="*/ 595884000 h 105"/>
                  <a:gd name="T8" fmla="*/ 309153610 w 104"/>
                  <a:gd name="T9" fmla="*/ 595884000 h 105"/>
                  <a:gd name="T10" fmla="*/ 309153610 w 104"/>
                  <a:gd name="T11" fmla="*/ 764286000 h 105"/>
                  <a:gd name="T12" fmla="*/ 592544419 w 104"/>
                  <a:gd name="T13" fmla="*/ 764286000 h 105"/>
                  <a:gd name="T14" fmla="*/ 592544419 w 104"/>
                  <a:gd name="T15" fmla="*/ 1062228000 h 105"/>
                  <a:gd name="T16" fmla="*/ 760006211 w 104"/>
                  <a:gd name="T17" fmla="*/ 1062228000 h 105"/>
                  <a:gd name="T18" fmla="*/ 760006211 w 104"/>
                  <a:gd name="T19" fmla="*/ 764286000 h 105"/>
                  <a:gd name="T20" fmla="*/ 1043397020 w 104"/>
                  <a:gd name="T21" fmla="*/ 764286000 h 105"/>
                  <a:gd name="T22" fmla="*/ 1043397020 w 104"/>
                  <a:gd name="T23" fmla="*/ 595884000 h 105"/>
                  <a:gd name="T24" fmla="*/ 760006211 w 104"/>
                  <a:gd name="T25" fmla="*/ 595884000 h 105"/>
                  <a:gd name="T26" fmla="*/ 669836408 w 104"/>
                  <a:gd name="T27" fmla="*/ 0 h 105"/>
                  <a:gd name="T28" fmla="*/ 0 w 104"/>
                  <a:gd name="T29" fmla="*/ 686562000 h 105"/>
                  <a:gd name="T30" fmla="*/ 669836408 w 104"/>
                  <a:gd name="T31" fmla="*/ 1360170000 h 105"/>
                  <a:gd name="T32" fmla="*/ 1339669229 w 104"/>
                  <a:gd name="T33" fmla="*/ 686562000 h 105"/>
                  <a:gd name="T34" fmla="*/ 669836408 w 104"/>
                  <a:gd name="T35" fmla="*/ 0 h 105"/>
                  <a:gd name="T36" fmla="*/ 669836408 w 104"/>
                  <a:gd name="T37" fmla="*/ 1204722000 h 105"/>
                  <a:gd name="T38" fmla="*/ 154576805 w 104"/>
                  <a:gd name="T39" fmla="*/ 686562000 h 105"/>
                  <a:gd name="T40" fmla="*/ 669836408 w 104"/>
                  <a:gd name="T41" fmla="*/ 155448000 h 105"/>
                  <a:gd name="T42" fmla="*/ 1197973825 w 104"/>
                  <a:gd name="T43" fmla="*/ 686562000 h 105"/>
                  <a:gd name="T44" fmla="*/ 669836408 w 104"/>
                  <a:gd name="T45" fmla="*/ 1204722000 h 105"/>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104" h="105">
                    <a:moveTo>
                      <a:pt x="59" y="46"/>
                    </a:moveTo>
                    <a:cubicBezTo>
                      <a:pt x="59" y="23"/>
                      <a:pt x="59" y="23"/>
                      <a:pt x="59" y="23"/>
                    </a:cubicBezTo>
                    <a:cubicBezTo>
                      <a:pt x="46" y="23"/>
                      <a:pt x="46" y="23"/>
                      <a:pt x="46" y="23"/>
                    </a:cubicBezTo>
                    <a:cubicBezTo>
                      <a:pt x="46" y="46"/>
                      <a:pt x="46" y="46"/>
                      <a:pt x="46" y="46"/>
                    </a:cubicBezTo>
                    <a:cubicBezTo>
                      <a:pt x="24" y="46"/>
                      <a:pt x="24" y="46"/>
                      <a:pt x="24" y="46"/>
                    </a:cubicBezTo>
                    <a:cubicBezTo>
                      <a:pt x="24" y="59"/>
                      <a:pt x="24" y="59"/>
                      <a:pt x="24" y="59"/>
                    </a:cubicBezTo>
                    <a:cubicBezTo>
                      <a:pt x="46" y="59"/>
                      <a:pt x="46" y="59"/>
                      <a:pt x="46" y="59"/>
                    </a:cubicBezTo>
                    <a:cubicBezTo>
                      <a:pt x="46" y="82"/>
                      <a:pt x="46" y="82"/>
                      <a:pt x="46" y="82"/>
                    </a:cubicBezTo>
                    <a:cubicBezTo>
                      <a:pt x="59" y="82"/>
                      <a:pt x="59" y="82"/>
                      <a:pt x="59" y="82"/>
                    </a:cubicBezTo>
                    <a:cubicBezTo>
                      <a:pt x="59" y="59"/>
                      <a:pt x="59" y="59"/>
                      <a:pt x="59" y="59"/>
                    </a:cubicBezTo>
                    <a:cubicBezTo>
                      <a:pt x="81" y="59"/>
                      <a:pt x="81" y="59"/>
                      <a:pt x="81" y="59"/>
                    </a:cubicBezTo>
                    <a:cubicBezTo>
                      <a:pt x="81" y="46"/>
                      <a:pt x="81" y="46"/>
                      <a:pt x="81" y="46"/>
                    </a:cubicBezTo>
                    <a:lnTo>
                      <a:pt x="59" y="46"/>
                    </a:lnTo>
                    <a:close/>
                    <a:moveTo>
                      <a:pt x="52" y="0"/>
                    </a:moveTo>
                    <a:cubicBezTo>
                      <a:pt x="23" y="0"/>
                      <a:pt x="0" y="24"/>
                      <a:pt x="0" y="53"/>
                    </a:cubicBezTo>
                    <a:cubicBezTo>
                      <a:pt x="0" y="81"/>
                      <a:pt x="23" y="105"/>
                      <a:pt x="52" y="105"/>
                    </a:cubicBezTo>
                    <a:cubicBezTo>
                      <a:pt x="81" y="105"/>
                      <a:pt x="104" y="81"/>
                      <a:pt x="104" y="53"/>
                    </a:cubicBezTo>
                    <a:cubicBezTo>
                      <a:pt x="104" y="24"/>
                      <a:pt x="81" y="0"/>
                      <a:pt x="52" y="0"/>
                    </a:cubicBezTo>
                    <a:close/>
                    <a:moveTo>
                      <a:pt x="52" y="93"/>
                    </a:moveTo>
                    <a:cubicBezTo>
                      <a:pt x="30" y="93"/>
                      <a:pt x="12" y="75"/>
                      <a:pt x="12" y="53"/>
                    </a:cubicBezTo>
                    <a:cubicBezTo>
                      <a:pt x="12" y="30"/>
                      <a:pt x="30" y="12"/>
                      <a:pt x="52" y="12"/>
                    </a:cubicBezTo>
                    <a:cubicBezTo>
                      <a:pt x="74" y="12"/>
                      <a:pt x="93" y="30"/>
                      <a:pt x="93" y="53"/>
                    </a:cubicBezTo>
                    <a:cubicBezTo>
                      <a:pt x="93" y="75"/>
                      <a:pt x="74" y="93"/>
                      <a:pt x="52" y="93"/>
                    </a:cubicBezTo>
                    <a:close/>
                  </a:path>
                </a:pathLst>
              </a:custGeom>
              <a:solidFill>
                <a:sysClr val="window" lastClr="FFFFFF">
                  <a:alpha val="87842"/>
                </a:sysClr>
              </a:solid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eaLnBrk="1" fontAlgn="auto" hangingPunct="1">
                  <a:spcBef>
                    <a:spcPts val="0"/>
                  </a:spcBef>
                  <a:spcAft>
                    <a:spcPts val="0"/>
                  </a:spcAft>
                  <a:defRPr/>
                </a:pPr>
                <a:endParaRPr lang="zh-CN" altLang="en-US" sz="2800" kern="0">
                  <a:solidFill>
                    <a:schemeClr val="bg1">
                      <a:lumMod val="65000"/>
                    </a:schemeClr>
                  </a:solidFill>
                  <a:latin typeface="微软雅黑" panose="020B0503020204020204" pitchFamily="34" charset="-122"/>
                  <a:ea typeface="微软雅黑" panose="020B0503020204020204" pitchFamily="34" charset="-122"/>
                </a:endParaRPr>
              </a:p>
            </p:txBody>
          </p:sp>
        </p:grpSp>
        <p:grpSp>
          <p:nvGrpSpPr>
            <p:cNvPr id="50" name="淘宝店chenying0907出品 4">
              <a:extLst>
                <a:ext uri="{FF2B5EF4-FFF2-40B4-BE49-F238E27FC236}">
                  <a16:creationId xmlns:a16="http://schemas.microsoft.com/office/drawing/2014/main" id="{3CFC7188-3CF8-4BE9-B35F-6FDAC89BDCC0}"/>
                </a:ext>
              </a:extLst>
            </p:cNvPr>
            <p:cNvGrpSpPr/>
            <p:nvPr/>
          </p:nvGrpSpPr>
          <p:grpSpPr>
            <a:xfrm>
              <a:off x="3979642" y="2741048"/>
              <a:ext cx="1081050" cy="1295400"/>
              <a:chOff x="4028841" y="2682404"/>
              <a:chExt cx="1081050" cy="1295400"/>
            </a:xfrm>
          </p:grpSpPr>
          <p:sp>
            <p:nvSpPr>
              <p:cNvPr id="59" name="MH_Other_7">
                <a:extLst>
                  <a:ext uri="{FF2B5EF4-FFF2-40B4-BE49-F238E27FC236}">
                    <a16:creationId xmlns:a16="http://schemas.microsoft.com/office/drawing/2014/main" id="{DE4817BF-F97C-46D5-8393-4AB4A13EA96B}"/>
                  </a:ext>
                </a:extLst>
              </p:cNvPr>
              <p:cNvSpPr>
                <a:spLocks/>
              </p:cNvSpPr>
              <p:nvPr>
                <p:custDataLst>
                  <p:tags r:id="rId7"/>
                </p:custDataLst>
              </p:nvPr>
            </p:nvSpPr>
            <p:spPr bwMode="auto">
              <a:xfrm>
                <a:off x="4569367" y="2682404"/>
                <a:ext cx="540524" cy="1295400"/>
              </a:xfrm>
              <a:custGeom>
                <a:avLst/>
                <a:gdLst>
                  <a:gd name="T0" fmla="*/ 514 w 514"/>
                  <a:gd name="T1" fmla="*/ 824 h 1302"/>
                  <a:gd name="T2" fmla="*/ 514 w 514"/>
                  <a:gd name="T3" fmla="*/ 513 h 1302"/>
                  <a:gd name="T4" fmla="*/ 0 w 514"/>
                  <a:gd name="T5" fmla="*/ 0 h 1302"/>
                  <a:gd name="T6" fmla="*/ 0 w 514"/>
                  <a:gd name="T7" fmla="*/ 1302 h 1302"/>
                  <a:gd name="T8" fmla="*/ 514 w 514"/>
                  <a:gd name="T9" fmla="*/ 824 h 1302"/>
                </a:gdLst>
                <a:ahLst/>
                <a:cxnLst>
                  <a:cxn ang="0">
                    <a:pos x="T0" y="T1"/>
                  </a:cxn>
                  <a:cxn ang="0">
                    <a:pos x="T2" y="T3"/>
                  </a:cxn>
                  <a:cxn ang="0">
                    <a:pos x="T4" y="T5"/>
                  </a:cxn>
                  <a:cxn ang="0">
                    <a:pos x="T6" y="T7"/>
                  </a:cxn>
                  <a:cxn ang="0">
                    <a:pos x="T8" y="T9"/>
                  </a:cxn>
                </a:cxnLst>
                <a:rect l="0" t="0" r="r" b="b"/>
                <a:pathLst>
                  <a:path w="514" h="1302">
                    <a:moveTo>
                      <a:pt x="514" y="824"/>
                    </a:moveTo>
                    <a:lnTo>
                      <a:pt x="514" y="513"/>
                    </a:lnTo>
                    <a:lnTo>
                      <a:pt x="0" y="0"/>
                    </a:lnTo>
                    <a:lnTo>
                      <a:pt x="0" y="1302"/>
                    </a:lnTo>
                    <a:lnTo>
                      <a:pt x="514" y="824"/>
                    </a:lnTo>
                    <a:close/>
                  </a:path>
                </a:pathLst>
              </a:custGeom>
              <a:solidFill>
                <a:schemeClr val="tx2">
                  <a:lumMod val="50000"/>
                </a:schemeClr>
              </a:solidFill>
              <a:ln>
                <a:noFill/>
              </a:ln>
            </p:spPr>
            <p:txBody>
              <a:bodyPr lIns="68580" tIns="34290" rIns="68580" bIns="34290"/>
              <a:lstStyle/>
              <a:p>
                <a:pPr eaLnBrk="1" fontAlgn="auto" hangingPunct="1">
                  <a:spcBef>
                    <a:spcPts val="0"/>
                  </a:spcBef>
                  <a:spcAft>
                    <a:spcPts val="0"/>
                  </a:spcAft>
                  <a:defRPr/>
                </a:pPr>
                <a:endParaRPr lang="zh-CN" altLang="en-US" sz="2800" kern="0">
                  <a:solidFill>
                    <a:schemeClr val="bg1">
                      <a:lumMod val="65000"/>
                    </a:schemeClr>
                  </a:solidFill>
                  <a:latin typeface="微软雅黑" panose="020B0503020204020204" pitchFamily="34" charset="-122"/>
                  <a:ea typeface="微软雅黑" panose="020B0503020204020204" pitchFamily="34" charset="-122"/>
                </a:endParaRPr>
              </a:p>
            </p:txBody>
          </p:sp>
          <p:sp>
            <p:nvSpPr>
              <p:cNvPr id="60" name="MH_Other_8">
                <a:extLst>
                  <a:ext uri="{FF2B5EF4-FFF2-40B4-BE49-F238E27FC236}">
                    <a16:creationId xmlns:a16="http://schemas.microsoft.com/office/drawing/2014/main" id="{3658AACE-A870-45E0-9041-A6DC02CE7A34}"/>
                  </a:ext>
                </a:extLst>
              </p:cNvPr>
              <p:cNvSpPr>
                <a:spLocks/>
              </p:cNvSpPr>
              <p:nvPr>
                <p:custDataLst>
                  <p:tags r:id="rId8"/>
                </p:custDataLst>
              </p:nvPr>
            </p:nvSpPr>
            <p:spPr bwMode="auto">
              <a:xfrm>
                <a:off x="4028841" y="2682404"/>
                <a:ext cx="540525" cy="1295400"/>
              </a:xfrm>
              <a:custGeom>
                <a:avLst/>
                <a:gdLst>
                  <a:gd name="T0" fmla="*/ 0 w 514"/>
                  <a:gd name="T1" fmla="*/ 824 h 1302"/>
                  <a:gd name="T2" fmla="*/ 0 w 514"/>
                  <a:gd name="T3" fmla="*/ 513 h 1302"/>
                  <a:gd name="T4" fmla="*/ 514 w 514"/>
                  <a:gd name="T5" fmla="*/ 0 h 1302"/>
                  <a:gd name="T6" fmla="*/ 514 w 514"/>
                  <a:gd name="T7" fmla="*/ 1302 h 1302"/>
                  <a:gd name="T8" fmla="*/ 0 w 514"/>
                  <a:gd name="T9" fmla="*/ 824 h 1302"/>
                </a:gdLst>
                <a:ahLst/>
                <a:cxnLst>
                  <a:cxn ang="0">
                    <a:pos x="T0" y="T1"/>
                  </a:cxn>
                  <a:cxn ang="0">
                    <a:pos x="T2" y="T3"/>
                  </a:cxn>
                  <a:cxn ang="0">
                    <a:pos x="T4" y="T5"/>
                  </a:cxn>
                  <a:cxn ang="0">
                    <a:pos x="T6" y="T7"/>
                  </a:cxn>
                  <a:cxn ang="0">
                    <a:pos x="T8" y="T9"/>
                  </a:cxn>
                </a:cxnLst>
                <a:rect l="0" t="0" r="r" b="b"/>
                <a:pathLst>
                  <a:path w="514" h="1302">
                    <a:moveTo>
                      <a:pt x="0" y="824"/>
                    </a:moveTo>
                    <a:lnTo>
                      <a:pt x="0" y="513"/>
                    </a:lnTo>
                    <a:lnTo>
                      <a:pt x="514" y="0"/>
                    </a:lnTo>
                    <a:lnTo>
                      <a:pt x="514" y="1302"/>
                    </a:lnTo>
                    <a:lnTo>
                      <a:pt x="0" y="824"/>
                    </a:lnTo>
                    <a:close/>
                  </a:path>
                </a:pathLst>
              </a:custGeom>
              <a:solidFill>
                <a:schemeClr val="tx2">
                  <a:lumMod val="50000"/>
                </a:schemeClr>
              </a:solidFill>
              <a:ln>
                <a:noFill/>
              </a:ln>
            </p:spPr>
            <p:txBody>
              <a:bodyPr lIns="68580" tIns="34290" rIns="68580" bIns="34290"/>
              <a:lstStyle/>
              <a:p>
                <a:pPr eaLnBrk="1" fontAlgn="auto" hangingPunct="1">
                  <a:spcBef>
                    <a:spcPts val="0"/>
                  </a:spcBef>
                  <a:spcAft>
                    <a:spcPts val="0"/>
                  </a:spcAft>
                  <a:defRPr/>
                </a:pPr>
                <a:endParaRPr lang="zh-CN" altLang="en-US" sz="2800" kern="0">
                  <a:solidFill>
                    <a:schemeClr val="bg1">
                      <a:lumMod val="65000"/>
                    </a:schemeClr>
                  </a:solidFill>
                  <a:latin typeface="微软雅黑" panose="020B0503020204020204" pitchFamily="34" charset="-122"/>
                  <a:ea typeface="微软雅黑" panose="020B0503020204020204" pitchFamily="34" charset="-122"/>
                </a:endParaRPr>
              </a:p>
            </p:txBody>
          </p:sp>
          <p:sp>
            <p:nvSpPr>
              <p:cNvPr id="61" name="MH_Other_10">
                <a:extLst>
                  <a:ext uri="{FF2B5EF4-FFF2-40B4-BE49-F238E27FC236}">
                    <a16:creationId xmlns:a16="http://schemas.microsoft.com/office/drawing/2014/main" id="{9C8C9B14-E9F4-4724-8283-22FB1D5EFF86}"/>
                  </a:ext>
                </a:extLst>
              </p:cNvPr>
              <p:cNvSpPr>
                <a:spLocks noChangeAspect="1" noEditPoints="1"/>
              </p:cNvSpPr>
              <p:nvPr>
                <p:custDataLst>
                  <p:tags r:id="rId9"/>
                </p:custDataLst>
              </p:nvPr>
            </p:nvSpPr>
            <p:spPr bwMode="auto">
              <a:xfrm>
                <a:off x="4390452" y="3194373"/>
                <a:ext cx="370429" cy="317897"/>
              </a:xfrm>
              <a:custGeom>
                <a:avLst/>
                <a:gdLst>
                  <a:gd name="T0" fmla="*/ 812168355 w 106"/>
                  <a:gd name="T1" fmla="*/ 969364271 h 95"/>
                  <a:gd name="T2" fmla="*/ 577891455 w 106"/>
                  <a:gd name="T3" fmla="*/ 1144165830 h 95"/>
                  <a:gd name="T4" fmla="*/ 577891455 w 106"/>
                  <a:gd name="T5" fmla="*/ 889907201 h 95"/>
                  <a:gd name="T6" fmla="*/ 312371836 w 106"/>
                  <a:gd name="T7" fmla="*/ 492625845 h 95"/>
                  <a:gd name="T8" fmla="*/ 0 w 106"/>
                  <a:gd name="T9" fmla="*/ 874015787 h 95"/>
                  <a:gd name="T10" fmla="*/ 624743672 w 106"/>
                  <a:gd name="T11" fmla="*/ 1303079970 h 95"/>
                  <a:gd name="T12" fmla="*/ 827789714 w 106"/>
                  <a:gd name="T13" fmla="*/ 1287188556 h 95"/>
                  <a:gd name="T14" fmla="*/ 1046449208 w 106"/>
                  <a:gd name="T15" fmla="*/ 1509664358 h 95"/>
                  <a:gd name="T16" fmla="*/ 983975632 w 106"/>
                  <a:gd name="T17" fmla="*/ 1239514314 h 95"/>
                  <a:gd name="T18" fmla="*/ 1249491297 w 106"/>
                  <a:gd name="T19" fmla="*/ 953472857 h 95"/>
                  <a:gd name="T20" fmla="*/ 999593038 w 106"/>
                  <a:gd name="T21" fmla="*/ 985255685 h 95"/>
                  <a:gd name="T22" fmla="*/ 812168355 w 106"/>
                  <a:gd name="T23" fmla="*/ 969364271 h 95"/>
                  <a:gd name="T24" fmla="*/ 1030831803 w 106"/>
                  <a:gd name="T25" fmla="*/ 0 h 95"/>
                  <a:gd name="T26" fmla="*/ 406084177 w 106"/>
                  <a:gd name="T27" fmla="*/ 429064183 h 95"/>
                  <a:gd name="T28" fmla="*/ 671599842 w 106"/>
                  <a:gd name="T29" fmla="*/ 794558717 h 95"/>
                  <a:gd name="T30" fmla="*/ 671599842 w 106"/>
                  <a:gd name="T31" fmla="*/ 969364271 h 95"/>
                  <a:gd name="T32" fmla="*/ 843407120 w 106"/>
                  <a:gd name="T33" fmla="*/ 842232959 h 95"/>
                  <a:gd name="T34" fmla="*/ 1030831803 w 106"/>
                  <a:gd name="T35" fmla="*/ 874015787 h 95"/>
                  <a:gd name="T36" fmla="*/ 1655575475 w 106"/>
                  <a:gd name="T37" fmla="*/ 429064183 h 95"/>
                  <a:gd name="T38" fmla="*/ 1030831803 w 106"/>
                  <a:gd name="T39" fmla="*/ 0 h 95"/>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06" h="95">
                    <a:moveTo>
                      <a:pt x="52" y="61"/>
                    </a:moveTo>
                    <a:cubicBezTo>
                      <a:pt x="50" y="62"/>
                      <a:pt x="37" y="72"/>
                      <a:pt x="37" y="72"/>
                    </a:cubicBezTo>
                    <a:cubicBezTo>
                      <a:pt x="37" y="72"/>
                      <a:pt x="37" y="59"/>
                      <a:pt x="37" y="56"/>
                    </a:cubicBezTo>
                    <a:cubicBezTo>
                      <a:pt x="26" y="50"/>
                      <a:pt x="20" y="41"/>
                      <a:pt x="20" y="31"/>
                    </a:cubicBezTo>
                    <a:cubicBezTo>
                      <a:pt x="8" y="36"/>
                      <a:pt x="0" y="45"/>
                      <a:pt x="0" y="55"/>
                    </a:cubicBezTo>
                    <a:cubicBezTo>
                      <a:pt x="0" y="70"/>
                      <a:pt x="18" y="82"/>
                      <a:pt x="40" y="82"/>
                    </a:cubicBezTo>
                    <a:cubicBezTo>
                      <a:pt x="45" y="82"/>
                      <a:pt x="49" y="82"/>
                      <a:pt x="53" y="81"/>
                    </a:cubicBezTo>
                    <a:cubicBezTo>
                      <a:pt x="67" y="95"/>
                      <a:pt x="67" y="95"/>
                      <a:pt x="67" y="95"/>
                    </a:cubicBezTo>
                    <a:cubicBezTo>
                      <a:pt x="63" y="78"/>
                      <a:pt x="63" y="78"/>
                      <a:pt x="63" y="78"/>
                    </a:cubicBezTo>
                    <a:cubicBezTo>
                      <a:pt x="72" y="74"/>
                      <a:pt x="78" y="67"/>
                      <a:pt x="80" y="60"/>
                    </a:cubicBezTo>
                    <a:cubicBezTo>
                      <a:pt x="75" y="61"/>
                      <a:pt x="69" y="62"/>
                      <a:pt x="64" y="62"/>
                    </a:cubicBezTo>
                    <a:cubicBezTo>
                      <a:pt x="60" y="62"/>
                      <a:pt x="56" y="62"/>
                      <a:pt x="52" y="61"/>
                    </a:cubicBezTo>
                    <a:close/>
                    <a:moveTo>
                      <a:pt x="66" y="0"/>
                    </a:moveTo>
                    <a:cubicBezTo>
                      <a:pt x="44" y="0"/>
                      <a:pt x="26" y="12"/>
                      <a:pt x="26" y="27"/>
                    </a:cubicBezTo>
                    <a:cubicBezTo>
                      <a:pt x="26" y="36"/>
                      <a:pt x="33" y="45"/>
                      <a:pt x="43" y="50"/>
                    </a:cubicBezTo>
                    <a:cubicBezTo>
                      <a:pt x="43" y="61"/>
                      <a:pt x="43" y="61"/>
                      <a:pt x="43" y="61"/>
                    </a:cubicBezTo>
                    <a:cubicBezTo>
                      <a:pt x="54" y="53"/>
                      <a:pt x="54" y="53"/>
                      <a:pt x="54" y="53"/>
                    </a:cubicBezTo>
                    <a:cubicBezTo>
                      <a:pt x="57" y="54"/>
                      <a:pt x="62" y="55"/>
                      <a:pt x="66" y="55"/>
                    </a:cubicBezTo>
                    <a:cubicBezTo>
                      <a:pt x="88" y="55"/>
                      <a:pt x="106" y="42"/>
                      <a:pt x="106" y="27"/>
                    </a:cubicBezTo>
                    <a:cubicBezTo>
                      <a:pt x="106" y="12"/>
                      <a:pt x="88" y="0"/>
                      <a:pt x="66" y="0"/>
                    </a:cubicBezTo>
                    <a:close/>
                  </a:path>
                </a:pathLst>
              </a:custGeom>
              <a:solidFill>
                <a:sysClr val="window" lastClr="FFFFFF">
                  <a:alpha val="89018"/>
                </a:sysClr>
              </a:solid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eaLnBrk="1" fontAlgn="auto" hangingPunct="1">
                  <a:spcBef>
                    <a:spcPts val="0"/>
                  </a:spcBef>
                  <a:spcAft>
                    <a:spcPts val="0"/>
                  </a:spcAft>
                  <a:defRPr/>
                </a:pPr>
                <a:endParaRPr lang="zh-CN" altLang="en-US" sz="2800" kern="0">
                  <a:solidFill>
                    <a:schemeClr val="bg1">
                      <a:lumMod val="65000"/>
                    </a:schemeClr>
                  </a:solidFill>
                  <a:latin typeface="微软雅黑" panose="020B0503020204020204" pitchFamily="34" charset="-122"/>
                  <a:ea typeface="微软雅黑" panose="020B0503020204020204" pitchFamily="34" charset="-122"/>
                </a:endParaRPr>
              </a:p>
            </p:txBody>
          </p:sp>
        </p:grpSp>
        <p:grpSp>
          <p:nvGrpSpPr>
            <p:cNvPr id="51" name="淘宝店chenying0907出品 5">
              <a:extLst>
                <a:ext uri="{FF2B5EF4-FFF2-40B4-BE49-F238E27FC236}">
                  <a16:creationId xmlns:a16="http://schemas.microsoft.com/office/drawing/2014/main" id="{13FF1F01-0260-4B4D-B1EB-5C2651099A99}"/>
                </a:ext>
              </a:extLst>
            </p:cNvPr>
            <p:cNvGrpSpPr/>
            <p:nvPr/>
          </p:nvGrpSpPr>
          <p:grpSpPr>
            <a:xfrm>
              <a:off x="4547736" y="2162488"/>
              <a:ext cx="1369581" cy="1021557"/>
              <a:chOff x="4575666" y="2114476"/>
              <a:chExt cx="1369581" cy="1021557"/>
            </a:xfrm>
          </p:grpSpPr>
          <p:sp>
            <p:nvSpPr>
              <p:cNvPr id="56" name="MH_Other_1">
                <a:extLst>
                  <a:ext uri="{FF2B5EF4-FFF2-40B4-BE49-F238E27FC236}">
                    <a16:creationId xmlns:a16="http://schemas.microsoft.com/office/drawing/2014/main" id="{68BEB364-7303-4993-A0EB-7151F025B152}"/>
                  </a:ext>
                </a:extLst>
              </p:cNvPr>
              <p:cNvSpPr>
                <a:spLocks/>
              </p:cNvSpPr>
              <p:nvPr>
                <p:custDataLst>
                  <p:tags r:id="rId4"/>
                </p:custDataLst>
              </p:nvPr>
            </p:nvSpPr>
            <p:spPr bwMode="auto">
              <a:xfrm>
                <a:off x="4575666" y="2114476"/>
                <a:ext cx="1369581" cy="510779"/>
              </a:xfrm>
              <a:custGeom>
                <a:avLst/>
                <a:gdLst>
                  <a:gd name="T0" fmla="*/ 824 w 1302"/>
                  <a:gd name="T1" fmla="*/ 0 h 514"/>
                  <a:gd name="T2" fmla="*/ 513 w 1302"/>
                  <a:gd name="T3" fmla="*/ 0 h 514"/>
                  <a:gd name="T4" fmla="*/ 0 w 1302"/>
                  <a:gd name="T5" fmla="*/ 514 h 514"/>
                  <a:gd name="T6" fmla="*/ 1302 w 1302"/>
                  <a:gd name="T7" fmla="*/ 514 h 514"/>
                  <a:gd name="T8" fmla="*/ 824 w 1302"/>
                  <a:gd name="T9" fmla="*/ 0 h 514"/>
                </a:gdLst>
                <a:ahLst/>
                <a:cxnLst>
                  <a:cxn ang="0">
                    <a:pos x="T0" y="T1"/>
                  </a:cxn>
                  <a:cxn ang="0">
                    <a:pos x="T2" y="T3"/>
                  </a:cxn>
                  <a:cxn ang="0">
                    <a:pos x="T4" y="T5"/>
                  </a:cxn>
                  <a:cxn ang="0">
                    <a:pos x="T6" y="T7"/>
                  </a:cxn>
                  <a:cxn ang="0">
                    <a:pos x="T8" y="T9"/>
                  </a:cxn>
                </a:cxnLst>
                <a:rect l="0" t="0" r="r" b="b"/>
                <a:pathLst>
                  <a:path w="1302" h="514">
                    <a:moveTo>
                      <a:pt x="824" y="0"/>
                    </a:moveTo>
                    <a:lnTo>
                      <a:pt x="513" y="0"/>
                    </a:lnTo>
                    <a:lnTo>
                      <a:pt x="0" y="514"/>
                    </a:lnTo>
                    <a:lnTo>
                      <a:pt x="1302" y="514"/>
                    </a:lnTo>
                    <a:lnTo>
                      <a:pt x="824" y="0"/>
                    </a:lnTo>
                    <a:close/>
                  </a:path>
                </a:pathLst>
              </a:custGeom>
              <a:solidFill>
                <a:schemeClr val="tx2">
                  <a:lumMod val="50000"/>
                </a:schemeClr>
              </a:solidFill>
              <a:ln>
                <a:noFill/>
              </a:ln>
            </p:spPr>
            <p:txBody>
              <a:bodyPr lIns="68580" tIns="34290" rIns="68580" bIns="34290"/>
              <a:lstStyle/>
              <a:p>
                <a:pPr eaLnBrk="1" fontAlgn="auto" hangingPunct="1">
                  <a:spcBef>
                    <a:spcPts val="0"/>
                  </a:spcBef>
                  <a:spcAft>
                    <a:spcPts val="0"/>
                  </a:spcAft>
                  <a:defRPr/>
                </a:pPr>
                <a:endParaRPr lang="zh-CN" altLang="en-US" sz="2800" kern="0">
                  <a:solidFill>
                    <a:schemeClr val="bg1">
                      <a:lumMod val="65000"/>
                    </a:schemeClr>
                  </a:solidFill>
                  <a:latin typeface="微软雅黑" panose="020B0503020204020204" pitchFamily="34" charset="-122"/>
                  <a:ea typeface="微软雅黑" panose="020B0503020204020204" pitchFamily="34" charset="-122"/>
                </a:endParaRPr>
              </a:p>
            </p:txBody>
          </p:sp>
          <p:sp>
            <p:nvSpPr>
              <p:cNvPr id="57" name="MH_Other_2">
                <a:extLst>
                  <a:ext uri="{FF2B5EF4-FFF2-40B4-BE49-F238E27FC236}">
                    <a16:creationId xmlns:a16="http://schemas.microsoft.com/office/drawing/2014/main" id="{03C03CF0-A73F-4DB8-8554-3175526D039D}"/>
                  </a:ext>
                </a:extLst>
              </p:cNvPr>
              <p:cNvSpPr>
                <a:spLocks/>
              </p:cNvSpPr>
              <p:nvPr>
                <p:custDataLst>
                  <p:tags r:id="rId5"/>
                </p:custDataLst>
              </p:nvPr>
            </p:nvSpPr>
            <p:spPr bwMode="auto">
              <a:xfrm>
                <a:off x="4575666" y="2625255"/>
                <a:ext cx="1369581" cy="510778"/>
              </a:xfrm>
              <a:custGeom>
                <a:avLst/>
                <a:gdLst>
                  <a:gd name="T0" fmla="*/ 824 w 1302"/>
                  <a:gd name="T1" fmla="*/ 514 h 514"/>
                  <a:gd name="T2" fmla="*/ 513 w 1302"/>
                  <a:gd name="T3" fmla="*/ 514 h 514"/>
                  <a:gd name="T4" fmla="*/ 0 w 1302"/>
                  <a:gd name="T5" fmla="*/ 0 h 514"/>
                  <a:gd name="T6" fmla="*/ 1302 w 1302"/>
                  <a:gd name="T7" fmla="*/ 0 h 514"/>
                  <a:gd name="T8" fmla="*/ 824 w 1302"/>
                  <a:gd name="T9" fmla="*/ 514 h 514"/>
                </a:gdLst>
                <a:ahLst/>
                <a:cxnLst>
                  <a:cxn ang="0">
                    <a:pos x="T0" y="T1"/>
                  </a:cxn>
                  <a:cxn ang="0">
                    <a:pos x="T2" y="T3"/>
                  </a:cxn>
                  <a:cxn ang="0">
                    <a:pos x="T4" y="T5"/>
                  </a:cxn>
                  <a:cxn ang="0">
                    <a:pos x="T6" y="T7"/>
                  </a:cxn>
                  <a:cxn ang="0">
                    <a:pos x="T8" y="T9"/>
                  </a:cxn>
                </a:cxnLst>
                <a:rect l="0" t="0" r="r" b="b"/>
                <a:pathLst>
                  <a:path w="1302" h="514">
                    <a:moveTo>
                      <a:pt x="824" y="514"/>
                    </a:moveTo>
                    <a:lnTo>
                      <a:pt x="513" y="514"/>
                    </a:lnTo>
                    <a:lnTo>
                      <a:pt x="0" y="0"/>
                    </a:lnTo>
                    <a:lnTo>
                      <a:pt x="1302" y="0"/>
                    </a:lnTo>
                    <a:lnTo>
                      <a:pt x="824" y="514"/>
                    </a:lnTo>
                    <a:close/>
                  </a:path>
                </a:pathLst>
              </a:custGeom>
              <a:solidFill>
                <a:schemeClr val="tx2">
                  <a:lumMod val="50000"/>
                </a:schemeClr>
              </a:solidFill>
              <a:ln>
                <a:noFill/>
              </a:ln>
            </p:spPr>
            <p:txBody>
              <a:bodyPr lIns="68580" tIns="34290" rIns="68580" bIns="34290"/>
              <a:lstStyle/>
              <a:p>
                <a:pPr eaLnBrk="1" fontAlgn="auto" hangingPunct="1">
                  <a:spcBef>
                    <a:spcPts val="0"/>
                  </a:spcBef>
                  <a:spcAft>
                    <a:spcPts val="0"/>
                  </a:spcAft>
                  <a:defRPr/>
                </a:pPr>
                <a:endParaRPr lang="zh-CN" altLang="en-US" sz="2800" kern="0">
                  <a:solidFill>
                    <a:schemeClr val="bg1">
                      <a:lumMod val="65000"/>
                    </a:schemeClr>
                  </a:solidFill>
                  <a:latin typeface="微软雅黑" panose="020B0503020204020204" pitchFamily="34" charset="-122"/>
                  <a:ea typeface="微软雅黑" panose="020B0503020204020204" pitchFamily="34" charset="-122"/>
                </a:endParaRPr>
              </a:p>
            </p:txBody>
          </p:sp>
          <p:sp>
            <p:nvSpPr>
              <p:cNvPr id="58" name="MH_Other_11">
                <a:extLst>
                  <a:ext uri="{FF2B5EF4-FFF2-40B4-BE49-F238E27FC236}">
                    <a16:creationId xmlns:a16="http://schemas.microsoft.com/office/drawing/2014/main" id="{FAD89EBC-45E2-4147-8F19-80D6EFCC51E3}"/>
                  </a:ext>
                </a:extLst>
              </p:cNvPr>
              <p:cNvSpPr>
                <a:spLocks noChangeAspect="1" noEditPoints="1"/>
              </p:cNvSpPr>
              <p:nvPr>
                <p:custDataLst>
                  <p:tags r:id="rId6"/>
                </p:custDataLst>
              </p:nvPr>
            </p:nvSpPr>
            <p:spPr bwMode="auto">
              <a:xfrm>
                <a:off x="4983894" y="2450232"/>
                <a:ext cx="554384" cy="303610"/>
              </a:xfrm>
              <a:custGeom>
                <a:avLst/>
                <a:gdLst>
                  <a:gd name="T0" fmla="*/ 2147483646 w 132"/>
                  <a:gd name="T1" fmla="*/ 764997897 h 67"/>
                  <a:gd name="T2" fmla="*/ 2147483646 w 132"/>
                  <a:gd name="T3" fmla="*/ 941536290 h 67"/>
                  <a:gd name="T4" fmla="*/ 2147483646 w 132"/>
                  <a:gd name="T5" fmla="*/ 1088649810 h 67"/>
                  <a:gd name="T6" fmla="*/ 2147483646 w 132"/>
                  <a:gd name="T7" fmla="*/ 1618259564 h 67"/>
                  <a:gd name="T8" fmla="*/ 2147483646 w 132"/>
                  <a:gd name="T9" fmla="*/ 1618259564 h 67"/>
                  <a:gd name="T10" fmla="*/ 2147483646 w 132"/>
                  <a:gd name="T11" fmla="*/ 1441721171 h 67"/>
                  <a:gd name="T12" fmla="*/ 2147483646 w 132"/>
                  <a:gd name="T13" fmla="*/ 1971336351 h 67"/>
                  <a:gd name="T14" fmla="*/ 2147483646 w 132"/>
                  <a:gd name="T15" fmla="*/ 1971336351 h 67"/>
                  <a:gd name="T16" fmla="*/ 2147483646 w 132"/>
                  <a:gd name="T17" fmla="*/ 1765378510 h 67"/>
                  <a:gd name="T18" fmla="*/ 2147483646 w 132"/>
                  <a:gd name="T19" fmla="*/ 1971336351 h 67"/>
                  <a:gd name="T20" fmla="*/ 2147483646 w 132"/>
                  <a:gd name="T21" fmla="*/ 1971336351 h 67"/>
                  <a:gd name="T22" fmla="*/ 2147483646 w 132"/>
                  <a:gd name="T23" fmla="*/ 1441721171 h 67"/>
                  <a:gd name="T24" fmla="*/ 2147483646 w 132"/>
                  <a:gd name="T25" fmla="*/ 1618259564 h 67"/>
                  <a:gd name="T26" fmla="*/ 2147483646 w 132"/>
                  <a:gd name="T27" fmla="*/ 1618259564 h 67"/>
                  <a:gd name="T28" fmla="*/ 2147483646 w 132"/>
                  <a:gd name="T29" fmla="*/ 1088649810 h 67"/>
                  <a:gd name="T30" fmla="*/ 2147483646 w 132"/>
                  <a:gd name="T31" fmla="*/ 941536290 h 67"/>
                  <a:gd name="T32" fmla="*/ 2147483646 w 132"/>
                  <a:gd name="T33" fmla="*/ 764997897 h 67"/>
                  <a:gd name="T34" fmla="*/ 405775621 w 132"/>
                  <a:gd name="T35" fmla="*/ 764997897 h 67"/>
                  <a:gd name="T36" fmla="*/ 247974518 w 132"/>
                  <a:gd name="T37" fmla="*/ 941536290 h 67"/>
                  <a:gd name="T38" fmla="*/ 293061226 w 132"/>
                  <a:gd name="T39" fmla="*/ 1088649810 h 67"/>
                  <a:gd name="T40" fmla="*/ 45086708 w 132"/>
                  <a:gd name="T41" fmla="*/ 1618259564 h 67"/>
                  <a:gd name="T42" fmla="*/ 67627687 w 132"/>
                  <a:gd name="T43" fmla="*/ 1618259564 h 67"/>
                  <a:gd name="T44" fmla="*/ 247974518 w 132"/>
                  <a:gd name="T45" fmla="*/ 1441721171 h 67"/>
                  <a:gd name="T46" fmla="*/ 157801102 w 132"/>
                  <a:gd name="T47" fmla="*/ 1971336351 h 67"/>
                  <a:gd name="T48" fmla="*/ 293061226 w 132"/>
                  <a:gd name="T49" fmla="*/ 1971336351 h 67"/>
                  <a:gd name="T50" fmla="*/ 405775621 w 132"/>
                  <a:gd name="T51" fmla="*/ 1765378510 h 67"/>
                  <a:gd name="T52" fmla="*/ 495949036 w 132"/>
                  <a:gd name="T53" fmla="*/ 1971336351 h 67"/>
                  <a:gd name="T54" fmla="*/ 631209160 w 132"/>
                  <a:gd name="T55" fmla="*/ 1971336351 h 67"/>
                  <a:gd name="T56" fmla="*/ 541035744 w 132"/>
                  <a:gd name="T57" fmla="*/ 1441721171 h 67"/>
                  <a:gd name="T58" fmla="*/ 721377825 w 132"/>
                  <a:gd name="T59" fmla="*/ 1618259564 h 67"/>
                  <a:gd name="T60" fmla="*/ 743923555 w 132"/>
                  <a:gd name="T61" fmla="*/ 1618259564 h 67"/>
                  <a:gd name="T62" fmla="*/ 495949036 w 132"/>
                  <a:gd name="T63" fmla="*/ 1088649810 h 67"/>
                  <a:gd name="T64" fmla="*/ 541035744 w 132"/>
                  <a:gd name="T65" fmla="*/ 941536290 h 67"/>
                  <a:gd name="T66" fmla="*/ 405775621 w 132"/>
                  <a:gd name="T67" fmla="*/ 764997897 h 67"/>
                  <a:gd name="T68" fmla="*/ 1510388088 w 132"/>
                  <a:gd name="T69" fmla="*/ 0 h 67"/>
                  <a:gd name="T70" fmla="*/ 1284954548 w 132"/>
                  <a:gd name="T71" fmla="*/ 294227039 h 67"/>
                  <a:gd name="T72" fmla="*/ 1352586985 w 132"/>
                  <a:gd name="T73" fmla="*/ 529615181 h 67"/>
                  <a:gd name="T74" fmla="*/ 946811365 w 132"/>
                  <a:gd name="T75" fmla="*/ 1382876848 h 67"/>
                  <a:gd name="T76" fmla="*/ 991898073 w 132"/>
                  <a:gd name="T77" fmla="*/ 1412301722 h 67"/>
                  <a:gd name="T78" fmla="*/ 1262413570 w 132"/>
                  <a:gd name="T79" fmla="*/ 1118069258 h 67"/>
                  <a:gd name="T80" fmla="*/ 1127153446 w 132"/>
                  <a:gd name="T81" fmla="*/ 1971336351 h 67"/>
                  <a:gd name="T82" fmla="*/ 1352586985 w 132"/>
                  <a:gd name="T83" fmla="*/ 1971336351 h 67"/>
                  <a:gd name="T84" fmla="*/ 1510388088 w 132"/>
                  <a:gd name="T85" fmla="*/ 1618259564 h 67"/>
                  <a:gd name="T86" fmla="*/ 1668189190 w 132"/>
                  <a:gd name="T87" fmla="*/ 1971336351 h 67"/>
                  <a:gd name="T88" fmla="*/ 1893622730 w 132"/>
                  <a:gd name="T89" fmla="*/ 1971336351 h 67"/>
                  <a:gd name="T90" fmla="*/ 1758362606 w 132"/>
                  <a:gd name="T91" fmla="*/ 1118069258 h 67"/>
                  <a:gd name="T92" fmla="*/ 2028878103 w 132"/>
                  <a:gd name="T93" fmla="*/ 1412301722 h 67"/>
                  <a:gd name="T94" fmla="*/ 2073964811 w 132"/>
                  <a:gd name="T95" fmla="*/ 1382876848 h 67"/>
                  <a:gd name="T96" fmla="*/ 1668189190 w 132"/>
                  <a:gd name="T97" fmla="*/ 529615181 h 67"/>
                  <a:gd name="T98" fmla="*/ 1735816877 w 132"/>
                  <a:gd name="T99" fmla="*/ 294227039 h 67"/>
                  <a:gd name="T100" fmla="*/ 1510388088 w 132"/>
                  <a:gd name="T101" fmla="*/ 0 h 67"/>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32" h="67">
                    <a:moveTo>
                      <a:pt x="114" y="26"/>
                    </a:moveTo>
                    <a:cubicBezTo>
                      <a:pt x="111" y="26"/>
                      <a:pt x="108" y="29"/>
                      <a:pt x="108" y="32"/>
                    </a:cubicBezTo>
                    <a:cubicBezTo>
                      <a:pt x="108" y="34"/>
                      <a:pt x="109" y="36"/>
                      <a:pt x="110" y="37"/>
                    </a:cubicBezTo>
                    <a:cubicBezTo>
                      <a:pt x="104" y="40"/>
                      <a:pt x="96" y="53"/>
                      <a:pt x="99" y="55"/>
                    </a:cubicBezTo>
                    <a:cubicBezTo>
                      <a:pt x="99" y="55"/>
                      <a:pt x="100" y="55"/>
                      <a:pt x="100" y="55"/>
                    </a:cubicBezTo>
                    <a:cubicBezTo>
                      <a:pt x="102" y="55"/>
                      <a:pt x="105" y="52"/>
                      <a:pt x="107" y="49"/>
                    </a:cubicBezTo>
                    <a:cubicBezTo>
                      <a:pt x="106" y="55"/>
                      <a:pt x="105" y="62"/>
                      <a:pt x="104" y="67"/>
                    </a:cubicBezTo>
                    <a:cubicBezTo>
                      <a:pt x="110" y="67"/>
                      <a:pt x="110" y="67"/>
                      <a:pt x="110" y="67"/>
                    </a:cubicBezTo>
                    <a:cubicBezTo>
                      <a:pt x="110" y="64"/>
                      <a:pt x="112" y="60"/>
                      <a:pt x="114" y="60"/>
                    </a:cubicBezTo>
                    <a:cubicBezTo>
                      <a:pt x="116" y="60"/>
                      <a:pt x="119" y="64"/>
                      <a:pt x="119" y="67"/>
                    </a:cubicBezTo>
                    <a:cubicBezTo>
                      <a:pt x="124" y="67"/>
                      <a:pt x="124" y="67"/>
                      <a:pt x="124" y="67"/>
                    </a:cubicBezTo>
                    <a:cubicBezTo>
                      <a:pt x="124" y="62"/>
                      <a:pt x="123" y="55"/>
                      <a:pt x="121" y="49"/>
                    </a:cubicBezTo>
                    <a:cubicBezTo>
                      <a:pt x="123" y="52"/>
                      <a:pt x="126" y="55"/>
                      <a:pt x="128" y="55"/>
                    </a:cubicBezTo>
                    <a:cubicBezTo>
                      <a:pt x="129" y="55"/>
                      <a:pt x="129" y="55"/>
                      <a:pt x="130" y="55"/>
                    </a:cubicBezTo>
                    <a:cubicBezTo>
                      <a:pt x="132" y="53"/>
                      <a:pt x="125" y="40"/>
                      <a:pt x="118" y="37"/>
                    </a:cubicBezTo>
                    <a:cubicBezTo>
                      <a:pt x="120" y="36"/>
                      <a:pt x="121" y="34"/>
                      <a:pt x="121" y="32"/>
                    </a:cubicBezTo>
                    <a:cubicBezTo>
                      <a:pt x="121" y="29"/>
                      <a:pt x="118" y="26"/>
                      <a:pt x="114" y="26"/>
                    </a:cubicBezTo>
                    <a:moveTo>
                      <a:pt x="18" y="26"/>
                    </a:moveTo>
                    <a:cubicBezTo>
                      <a:pt x="14" y="26"/>
                      <a:pt x="11" y="29"/>
                      <a:pt x="11" y="32"/>
                    </a:cubicBezTo>
                    <a:cubicBezTo>
                      <a:pt x="11" y="34"/>
                      <a:pt x="12" y="36"/>
                      <a:pt x="13" y="37"/>
                    </a:cubicBezTo>
                    <a:cubicBezTo>
                      <a:pt x="7" y="40"/>
                      <a:pt x="0" y="53"/>
                      <a:pt x="2" y="55"/>
                    </a:cubicBezTo>
                    <a:cubicBezTo>
                      <a:pt x="3" y="55"/>
                      <a:pt x="3" y="55"/>
                      <a:pt x="3" y="55"/>
                    </a:cubicBezTo>
                    <a:cubicBezTo>
                      <a:pt x="6" y="55"/>
                      <a:pt x="8" y="52"/>
                      <a:pt x="11" y="49"/>
                    </a:cubicBezTo>
                    <a:cubicBezTo>
                      <a:pt x="9" y="55"/>
                      <a:pt x="8" y="62"/>
                      <a:pt x="7" y="67"/>
                    </a:cubicBezTo>
                    <a:cubicBezTo>
                      <a:pt x="13" y="67"/>
                      <a:pt x="13" y="67"/>
                      <a:pt x="13" y="67"/>
                    </a:cubicBezTo>
                    <a:cubicBezTo>
                      <a:pt x="13" y="64"/>
                      <a:pt x="15" y="60"/>
                      <a:pt x="18" y="60"/>
                    </a:cubicBezTo>
                    <a:cubicBezTo>
                      <a:pt x="20" y="60"/>
                      <a:pt x="22" y="64"/>
                      <a:pt x="22" y="67"/>
                    </a:cubicBezTo>
                    <a:cubicBezTo>
                      <a:pt x="28" y="67"/>
                      <a:pt x="28" y="67"/>
                      <a:pt x="28" y="67"/>
                    </a:cubicBezTo>
                    <a:cubicBezTo>
                      <a:pt x="27" y="62"/>
                      <a:pt x="26" y="55"/>
                      <a:pt x="24" y="49"/>
                    </a:cubicBezTo>
                    <a:cubicBezTo>
                      <a:pt x="27" y="52"/>
                      <a:pt x="29" y="55"/>
                      <a:pt x="32" y="55"/>
                    </a:cubicBezTo>
                    <a:cubicBezTo>
                      <a:pt x="32" y="55"/>
                      <a:pt x="33" y="55"/>
                      <a:pt x="33" y="55"/>
                    </a:cubicBezTo>
                    <a:cubicBezTo>
                      <a:pt x="35" y="53"/>
                      <a:pt x="28" y="40"/>
                      <a:pt x="22" y="37"/>
                    </a:cubicBezTo>
                    <a:cubicBezTo>
                      <a:pt x="23" y="36"/>
                      <a:pt x="24" y="34"/>
                      <a:pt x="24" y="32"/>
                    </a:cubicBezTo>
                    <a:cubicBezTo>
                      <a:pt x="24" y="29"/>
                      <a:pt x="21" y="26"/>
                      <a:pt x="18" y="26"/>
                    </a:cubicBezTo>
                    <a:moveTo>
                      <a:pt x="67" y="0"/>
                    </a:moveTo>
                    <a:cubicBezTo>
                      <a:pt x="61" y="0"/>
                      <a:pt x="57" y="5"/>
                      <a:pt x="57" y="10"/>
                    </a:cubicBezTo>
                    <a:cubicBezTo>
                      <a:pt x="57" y="14"/>
                      <a:pt x="58" y="17"/>
                      <a:pt x="60" y="18"/>
                    </a:cubicBezTo>
                    <a:cubicBezTo>
                      <a:pt x="50" y="22"/>
                      <a:pt x="38" y="43"/>
                      <a:pt x="42" y="47"/>
                    </a:cubicBezTo>
                    <a:cubicBezTo>
                      <a:pt x="43" y="48"/>
                      <a:pt x="43" y="48"/>
                      <a:pt x="44" y="48"/>
                    </a:cubicBezTo>
                    <a:cubicBezTo>
                      <a:pt x="48" y="48"/>
                      <a:pt x="52" y="43"/>
                      <a:pt x="56" y="38"/>
                    </a:cubicBezTo>
                    <a:cubicBezTo>
                      <a:pt x="53" y="47"/>
                      <a:pt x="51" y="58"/>
                      <a:pt x="50" y="67"/>
                    </a:cubicBezTo>
                    <a:cubicBezTo>
                      <a:pt x="60" y="67"/>
                      <a:pt x="60" y="67"/>
                      <a:pt x="60" y="67"/>
                    </a:cubicBezTo>
                    <a:cubicBezTo>
                      <a:pt x="60" y="62"/>
                      <a:pt x="63" y="55"/>
                      <a:pt x="67" y="55"/>
                    </a:cubicBezTo>
                    <a:cubicBezTo>
                      <a:pt x="71" y="55"/>
                      <a:pt x="74" y="62"/>
                      <a:pt x="74" y="67"/>
                    </a:cubicBezTo>
                    <a:cubicBezTo>
                      <a:pt x="84" y="67"/>
                      <a:pt x="84" y="67"/>
                      <a:pt x="84" y="67"/>
                    </a:cubicBezTo>
                    <a:cubicBezTo>
                      <a:pt x="83" y="58"/>
                      <a:pt x="81" y="47"/>
                      <a:pt x="78" y="38"/>
                    </a:cubicBezTo>
                    <a:cubicBezTo>
                      <a:pt x="82" y="43"/>
                      <a:pt x="87" y="48"/>
                      <a:pt x="90" y="48"/>
                    </a:cubicBezTo>
                    <a:cubicBezTo>
                      <a:pt x="91" y="48"/>
                      <a:pt x="91" y="48"/>
                      <a:pt x="92" y="47"/>
                    </a:cubicBezTo>
                    <a:cubicBezTo>
                      <a:pt x="96" y="43"/>
                      <a:pt x="84" y="22"/>
                      <a:pt x="74" y="18"/>
                    </a:cubicBezTo>
                    <a:cubicBezTo>
                      <a:pt x="76" y="17"/>
                      <a:pt x="77" y="14"/>
                      <a:pt x="77" y="10"/>
                    </a:cubicBezTo>
                    <a:cubicBezTo>
                      <a:pt x="77" y="5"/>
                      <a:pt x="73" y="0"/>
                      <a:pt x="67" y="0"/>
                    </a:cubicBezTo>
                  </a:path>
                </a:pathLst>
              </a:custGeom>
              <a:solidFill>
                <a:sysClr val="window" lastClr="FFFFFF">
                  <a:alpha val="87842"/>
                </a:sysClr>
              </a:solid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eaLnBrk="1" fontAlgn="auto" hangingPunct="1">
                  <a:spcBef>
                    <a:spcPts val="0"/>
                  </a:spcBef>
                  <a:spcAft>
                    <a:spcPts val="0"/>
                  </a:spcAft>
                  <a:defRPr/>
                </a:pPr>
                <a:endParaRPr lang="zh-CN" altLang="en-US" sz="2800" kern="0">
                  <a:solidFill>
                    <a:schemeClr val="bg1">
                      <a:lumMod val="65000"/>
                    </a:schemeClr>
                  </a:solidFill>
                  <a:latin typeface="微软雅黑" panose="020B0503020204020204" pitchFamily="34" charset="-122"/>
                  <a:ea typeface="微软雅黑" panose="020B0503020204020204" pitchFamily="34" charset="-122"/>
                </a:endParaRPr>
              </a:p>
            </p:txBody>
          </p:sp>
        </p:grpSp>
        <p:grpSp>
          <p:nvGrpSpPr>
            <p:cNvPr id="52" name="淘宝店chenying0907出品 3">
              <a:extLst>
                <a:ext uri="{FF2B5EF4-FFF2-40B4-BE49-F238E27FC236}">
                  <a16:creationId xmlns:a16="http://schemas.microsoft.com/office/drawing/2014/main" id="{7619336F-DF10-4562-94F5-F6B8D35D18F7}"/>
                </a:ext>
              </a:extLst>
            </p:cNvPr>
            <p:cNvGrpSpPr/>
            <p:nvPr/>
          </p:nvGrpSpPr>
          <p:grpSpPr>
            <a:xfrm>
              <a:off x="3979642" y="1324291"/>
              <a:ext cx="1081050" cy="1290638"/>
              <a:chOff x="4028841" y="1276276"/>
              <a:chExt cx="1081050" cy="1290638"/>
            </a:xfrm>
          </p:grpSpPr>
          <p:sp>
            <p:nvSpPr>
              <p:cNvPr id="53" name="MH_Other_3">
                <a:extLst>
                  <a:ext uri="{FF2B5EF4-FFF2-40B4-BE49-F238E27FC236}">
                    <a16:creationId xmlns:a16="http://schemas.microsoft.com/office/drawing/2014/main" id="{214FF937-D86D-4657-BEC9-D356CD57AB82}"/>
                  </a:ext>
                </a:extLst>
              </p:cNvPr>
              <p:cNvSpPr>
                <a:spLocks/>
              </p:cNvSpPr>
              <p:nvPr>
                <p:custDataLst>
                  <p:tags r:id="rId1"/>
                </p:custDataLst>
              </p:nvPr>
            </p:nvSpPr>
            <p:spPr bwMode="auto">
              <a:xfrm>
                <a:off x="4028841" y="1276276"/>
                <a:ext cx="540525" cy="1290638"/>
              </a:xfrm>
              <a:custGeom>
                <a:avLst/>
                <a:gdLst>
                  <a:gd name="T0" fmla="*/ 0 w 514"/>
                  <a:gd name="T1" fmla="*/ 474 h 1298"/>
                  <a:gd name="T2" fmla="*/ 0 w 514"/>
                  <a:gd name="T3" fmla="*/ 785 h 1298"/>
                  <a:gd name="T4" fmla="*/ 514 w 514"/>
                  <a:gd name="T5" fmla="*/ 1298 h 1298"/>
                  <a:gd name="T6" fmla="*/ 514 w 514"/>
                  <a:gd name="T7" fmla="*/ 0 h 1298"/>
                  <a:gd name="T8" fmla="*/ 0 w 514"/>
                  <a:gd name="T9" fmla="*/ 474 h 1298"/>
                </a:gdLst>
                <a:ahLst/>
                <a:cxnLst>
                  <a:cxn ang="0">
                    <a:pos x="T0" y="T1"/>
                  </a:cxn>
                  <a:cxn ang="0">
                    <a:pos x="T2" y="T3"/>
                  </a:cxn>
                  <a:cxn ang="0">
                    <a:pos x="T4" y="T5"/>
                  </a:cxn>
                  <a:cxn ang="0">
                    <a:pos x="T6" y="T7"/>
                  </a:cxn>
                  <a:cxn ang="0">
                    <a:pos x="T8" y="T9"/>
                  </a:cxn>
                </a:cxnLst>
                <a:rect l="0" t="0" r="r" b="b"/>
                <a:pathLst>
                  <a:path w="514" h="1298">
                    <a:moveTo>
                      <a:pt x="0" y="474"/>
                    </a:moveTo>
                    <a:lnTo>
                      <a:pt x="0" y="785"/>
                    </a:lnTo>
                    <a:lnTo>
                      <a:pt x="514" y="1298"/>
                    </a:lnTo>
                    <a:lnTo>
                      <a:pt x="514" y="0"/>
                    </a:lnTo>
                    <a:lnTo>
                      <a:pt x="0" y="474"/>
                    </a:lnTo>
                    <a:close/>
                  </a:path>
                </a:pathLst>
              </a:custGeom>
              <a:solidFill>
                <a:schemeClr val="tx2">
                  <a:lumMod val="50000"/>
                </a:schemeClr>
              </a:solidFill>
              <a:ln>
                <a:noFill/>
              </a:ln>
            </p:spPr>
            <p:txBody>
              <a:bodyPr lIns="68580" tIns="34290" rIns="68580" bIns="34290"/>
              <a:lstStyle/>
              <a:p>
                <a:pPr eaLnBrk="1" fontAlgn="auto" hangingPunct="1">
                  <a:spcBef>
                    <a:spcPts val="0"/>
                  </a:spcBef>
                  <a:spcAft>
                    <a:spcPts val="0"/>
                  </a:spcAft>
                  <a:defRPr/>
                </a:pPr>
                <a:endParaRPr lang="zh-CN" altLang="en-US" sz="2800" kern="0">
                  <a:solidFill>
                    <a:schemeClr val="bg1">
                      <a:lumMod val="65000"/>
                    </a:schemeClr>
                  </a:solidFill>
                  <a:latin typeface="微软雅黑" panose="020B0503020204020204" pitchFamily="34" charset="-122"/>
                  <a:ea typeface="微软雅黑" panose="020B0503020204020204" pitchFamily="34" charset="-122"/>
                </a:endParaRPr>
              </a:p>
            </p:txBody>
          </p:sp>
          <p:sp>
            <p:nvSpPr>
              <p:cNvPr id="54" name="MH_Other_4">
                <a:extLst>
                  <a:ext uri="{FF2B5EF4-FFF2-40B4-BE49-F238E27FC236}">
                    <a16:creationId xmlns:a16="http://schemas.microsoft.com/office/drawing/2014/main" id="{DA67576B-A169-4D15-8E30-477778806B7D}"/>
                  </a:ext>
                </a:extLst>
              </p:cNvPr>
              <p:cNvSpPr>
                <a:spLocks/>
              </p:cNvSpPr>
              <p:nvPr>
                <p:custDataLst>
                  <p:tags r:id="rId2"/>
                </p:custDataLst>
              </p:nvPr>
            </p:nvSpPr>
            <p:spPr bwMode="auto">
              <a:xfrm>
                <a:off x="4569367" y="1276276"/>
                <a:ext cx="540524" cy="1290638"/>
              </a:xfrm>
              <a:custGeom>
                <a:avLst/>
                <a:gdLst>
                  <a:gd name="T0" fmla="*/ 514 w 514"/>
                  <a:gd name="T1" fmla="*/ 474 h 1298"/>
                  <a:gd name="T2" fmla="*/ 514 w 514"/>
                  <a:gd name="T3" fmla="*/ 785 h 1298"/>
                  <a:gd name="T4" fmla="*/ 0 w 514"/>
                  <a:gd name="T5" fmla="*/ 1298 h 1298"/>
                  <a:gd name="T6" fmla="*/ 0 w 514"/>
                  <a:gd name="T7" fmla="*/ 0 h 1298"/>
                  <a:gd name="T8" fmla="*/ 514 w 514"/>
                  <a:gd name="T9" fmla="*/ 474 h 1298"/>
                </a:gdLst>
                <a:ahLst/>
                <a:cxnLst>
                  <a:cxn ang="0">
                    <a:pos x="T0" y="T1"/>
                  </a:cxn>
                  <a:cxn ang="0">
                    <a:pos x="T2" y="T3"/>
                  </a:cxn>
                  <a:cxn ang="0">
                    <a:pos x="T4" y="T5"/>
                  </a:cxn>
                  <a:cxn ang="0">
                    <a:pos x="T6" y="T7"/>
                  </a:cxn>
                  <a:cxn ang="0">
                    <a:pos x="T8" y="T9"/>
                  </a:cxn>
                </a:cxnLst>
                <a:rect l="0" t="0" r="r" b="b"/>
                <a:pathLst>
                  <a:path w="514" h="1298">
                    <a:moveTo>
                      <a:pt x="514" y="474"/>
                    </a:moveTo>
                    <a:lnTo>
                      <a:pt x="514" y="785"/>
                    </a:lnTo>
                    <a:lnTo>
                      <a:pt x="0" y="1298"/>
                    </a:lnTo>
                    <a:lnTo>
                      <a:pt x="0" y="0"/>
                    </a:lnTo>
                    <a:lnTo>
                      <a:pt x="514" y="474"/>
                    </a:lnTo>
                    <a:close/>
                  </a:path>
                </a:pathLst>
              </a:custGeom>
              <a:solidFill>
                <a:schemeClr val="tx2">
                  <a:lumMod val="50000"/>
                </a:schemeClr>
              </a:solidFill>
              <a:ln>
                <a:noFill/>
              </a:ln>
            </p:spPr>
            <p:txBody>
              <a:bodyPr lIns="68580" tIns="34290" rIns="68580" bIns="34290"/>
              <a:lstStyle/>
              <a:p>
                <a:pPr eaLnBrk="1" fontAlgn="auto" hangingPunct="1">
                  <a:spcBef>
                    <a:spcPts val="0"/>
                  </a:spcBef>
                  <a:spcAft>
                    <a:spcPts val="0"/>
                  </a:spcAft>
                  <a:defRPr/>
                </a:pPr>
                <a:endParaRPr lang="zh-CN" altLang="en-US" sz="2800" kern="0">
                  <a:solidFill>
                    <a:schemeClr val="bg1">
                      <a:lumMod val="65000"/>
                    </a:schemeClr>
                  </a:solidFill>
                  <a:latin typeface="微软雅黑" panose="020B0503020204020204" pitchFamily="34" charset="-122"/>
                  <a:ea typeface="微软雅黑" panose="020B0503020204020204" pitchFamily="34" charset="-122"/>
                </a:endParaRPr>
              </a:p>
            </p:txBody>
          </p:sp>
          <p:sp>
            <p:nvSpPr>
              <p:cNvPr id="55" name="MH_Other_12">
                <a:extLst>
                  <a:ext uri="{FF2B5EF4-FFF2-40B4-BE49-F238E27FC236}">
                    <a16:creationId xmlns:a16="http://schemas.microsoft.com/office/drawing/2014/main" id="{667F7CBA-13CB-4C81-9212-47D104220C58}"/>
                  </a:ext>
                </a:extLst>
              </p:cNvPr>
              <p:cNvSpPr>
                <a:spLocks noChangeAspect="1" noEditPoints="1"/>
              </p:cNvSpPr>
              <p:nvPr>
                <p:custDataLst>
                  <p:tags r:id="rId3"/>
                </p:custDataLst>
              </p:nvPr>
            </p:nvSpPr>
            <p:spPr bwMode="auto">
              <a:xfrm>
                <a:off x="4389191" y="1764432"/>
                <a:ext cx="372949" cy="315516"/>
              </a:xfrm>
              <a:custGeom>
                <a:avLst/>
                <a:gdLst>
                  <a:gd name="T0" fmla="*/ 341775088 w 254"/>
                  <a:gd name="T1" fmla="*/ 445069564 h 228"/>
                  <a:gd name="T2" fmla="*/ 289406338 w 254"/>
                  <a:gd name="T3" fmla="*/ 445069564 h 228"/>
                  <a:gd name="T4" fmla="*/ 289406338 w 254"/>
                  <a:gd name="T5" fmla="*/ 489026520 h 228"/>
                  <a:gd name="T6" fmla="*/ 341775088 w 254"/>
                  <a:gd name="T7" fmla="*/ 489026520 h 228"/>
                  <a:gd name="T8" fmla="*/ 341775088 w 254"/>
                  <a:gd name="T9" fmla="*/ 445069564 h 228"/>
                  <a:gd name="T10" fmla="*/ 118517963 w 254"/>
                  <a:gd name="T11" fmla="*/ 299461112 h 228"/>
                  <a:gd name="T12" fmla="*/ 355555550 w 254"/>
                  <a:gd name="T13" fmla="*/ 71430468 h 228"/>
                  <a:gd name="T14" fmla="*/ 584323863 w 254"/>
                  <a:gd name="T15" fmla="*/ 299461112 h 228"/>
                  <a:gd name="T16" fmla="*/ 151593400 w 254"/>
                  <a:gd name="T17" fmla="*/ 299461112 h 228"/>
                  <a:gd name="T18" fmla="*/ 118517963 w 254"/>
                  <a:gd name="T19" fmla="*/ 299461112 h 228"/>
                  <a:gd name="T20" fmla="*/ 355555550 w 254"/>
                  <a:gd name="T21" fmla="*/ 0 h 228"/>
                  <a:gd name="T22" fmla="*/ 333505813 w 254"/>
                  <a:gd name="T23" fmla="*/ 19230961 h 228"/>
                  <a:gd name="T24" fmla="*/ 41343050 w 254"/>
                  <a:gd name="T25" fmla="*/ 307702006 h 228"/>
                  <a:gd name="T26" fmla="*/ 0 w 254"/>
                  <a:gd name="T27" fmla="*/ 351660619 h 228"/>
                  <a:gd name="T28" fmla="*/ 146080550 w 254"/>
                  <a:gd name="T29" fmla="*/ 351660619 h 228"/>
                  <a:gd name="T30" fmla="*/ 146080550 w 254"/>
                  <a:gd name="T31" fmla="*/ 626394079 h 228"/>
                  <a:gd name="T32" fmla="*/ 190181688 w 254"/>
                  <a:gd name="T33" fmla="*/ 626394079 h 228"/>
                  <a:gd name="T34" fmla="*/ 190181688 w 254"/>
                  <a:gd name="T35" fmla="*/ 351660619 h 228"/>
                  <a:gd name="T36" fmla="*/ 498881338 w 254"/>
                  <a:gd name="T37" fmla="*/ 351660619 h 228"/>
                  <a:gd name="T38" fmla="*/ 498881338 w 254"/>
                  <a:gd name="T39" fmla="*/ 626394079 h 228"/>
                  <a:gd name="T40" fmla="*/ 542980813 w 254"/>
                  <a:gd name="T41" fmla="*/ 626394079 h 228"/>
                  <a:gd name="T42" fmla="*/ 542980813 w 254"/>
                  <a:gd name="T43" fmla="*/ 351660619 h 228"/>
                  <a:gd name="T44" fmla="*/ 700087063 w 254"/>
                  <a:gd name="T45" fmla="*/ 351660619 h 228"/>
                  <a:gd name="T46" fmla="*/ 661498775 w 254"/>
                  <a:gd name="T47" fmla="*/ 307702006 h 228"/>
                  <a:gd name="T48" fmla="*/ 667011625 w 254"/>
                  <a:gd name="T49" fmla="*/ 299461112 h 228"/>
                  <a:gd name="T50" fmla="*/ 661498775 w 254"/>
                  <a:gd name="T51" fmla="*/ 307702006 h 228"/>
                  <a:gd name="T52" fmla="*/ 366581250 w 254"/>
                  <a:gd name="T53" fmla="*/ 19230961 h 228"/>
                  <a:gd name="T54" fmla="*/ 355555550 w 254"/>
                  <a:gd name="T55" fmla="*/ 0 h 228"/>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254" h="228">
                    <a:moveTo>
                      <a:pt x="124" y="162"/>
                    </a:moveTo>
                    <a:lnTo>
                      <a:pt x="105" y="162"/>
                    </a:lnTo>
                    <a:lnTo>
                      <a:pt x="105" y="178"/>
                    </a:lnTo>
                    <a:lnTo>
                      <a:pt x="124" y="178"/>
                    </a:lnTo>
                    <a:lnTo>
                      <a:pt x="124" y="162"/>
                    </a:lnTo>
                    <a:close/>
                    <a:moveTo>
                      <a:pt x="43" y="109"/>
                    </a:moveTo>
                    <a:lnTo>
                      <a:pt x="129" y="26"/>
                    </a:lnTo>
                    <a:lnTo>
                      <a:pt x="212" y="109"/>
                    </a:lnTo>
                    <a:lnTo>
                      <a:pt x="55" y="109"/>
                    </a:lnTo>
                    <a:lnTo>
                      <a:pt x="43" y="109"/>
                    </a:lnTo>
                    <a:close/>
                    <a:moveTo>
                      <a:pt x="129" y="0"/>
                    </a:moveTo>
                    <a:lnTo>
                      <a:pt x="121" y="7"/>
                    </a:lnTo>
                    <a:lnTo>
                      <a:pt x="15" y="112"/>
                    </a:lnTo>
                    <a:lnTo>
                      <a:pt x="0" y="128"/>
                    </a:lnTo>
                    <a:lnTo>
                      <a:pt x="53" y="128"/>
                    </a:lnTo>
                    <a:lnTo>
                      <a:pt x="53" y="228"/>
                    </a:lnTo>
                    <a:lnTo>
                      <a:pt x="69" y="228"/>
                    </a:lnTo>
                    <a:lnTo>
                      <a:pt x="69" y="128"/>
                    </a:lnTo>
                    <a:lnTo>
                      <a:pt x="181" y="128"/>
                    </a:lnTo>
                    <a:lnTo>
                      <a:pt x="181" y="228"/>
                    </a:lnTo>
                    <a:lnTo>
                      <a:pt x="197" y="228"/>
                    </a:lnTo>
                    <a:lnTo>
                      <a:pt x="197" y="128"/>
                    </a:lnTo>
                    <a:lnTo>
                      <a:pt x="254" y="128"/>
                    </a:lnTo>
                    <a:lnTo>
                      <a:pt x="240" y="112"/>
                    </a:lnTo>
                    <a:lnTo>
                      <a:pt x="242" y="109"/>
                    </a:lnTo>
                    <a:lnTo>
                      <a:pt x="240" y="112"/>
                    </a:lnTo>
                    <a:lnTo>
                      <a:pt x="133" y="7"/>
                    </a:lnTo>
                    <a:lnTo>
                      <a:pt x="129" y="0"/>
                    </a:lnTo>
                    <a:close/>
                  </a:path>
                </a:pathLst>
              </a:custGeom>
              <a:solidFill>
                <a:sysClr val="window" lastClr="FFFFFF"/>
              </a:solidFill>
              <a:ln w="12700">
                <a:solidFill>
                  <a:sysClr val="window" lastClr="FFFFFF"/>
                </a:solidFill>
                <a:round/>
                <a:headEnd/>
                <a:tailEnd/>
              </a:ln>
            </p:spPr>
            <p:txBody>
              <a:bodyPr lIns="68580" tIns="34290" rIns="68580" bIns="34290"/>
              <a:lstStyle/>
              <a:p>
                <a:pPr eaLnBrk="1" fontAlgn="auto" hangingPunct="1">
                  <a:spcBef>
                    <a:spcPts val="0"/>
                  </a:spcBef>
                  <a:spcAft>
                    <a:spcPts val="0"/>
                  </a:spcAft>
                  <a:defRPr/>
                </a:pPr>
                <a:endParaRPr lang="zh-CN" altLang="en-US" sz="2800" kern="0">
                  <a:solidFill>
                    <a:schemeClr val="bg1">
                      <a:lumMod val="65000"/>
                    </a:schemeClr>
                  </a:solidFill>
                  <a:latin typeface="微软雅黑" panose="020B0503020204020204" pitchFamily="34" charset="-122"/>
                  <a:ea typeface="微软雅黑" panose="020B0503020204020204" pitchFamily="34" charset="-122"/>
                </a:endParaRPr>
              </a:p>
            </p:txBody>
          </p:sp>
        </p:grpSp>
      </p:grpSp>
    </p:spTree>
    <p:extLst>
      <p:ext uri="{BB962C8B-B14F-4D97-AF65-F5344CB8AC3E}">
        <p14:creationId xmlns:p14="http://schemas.microsoft.com/office/powerpoint/2010/main" val="409694153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48"/>
                                        </p:tgtEl>
                                        <p:attrNameLst>
                                          <p:attrName>style.visibility</p:attrName>
                                        </p:attrNameLst>
                                      </p:cBhvr>
                                      <p:to>
                                        <p:strVal val="visible"/>
                                      </p:to>
                                    </p:set>
                                    <p:anim calcmode="lin" valueType="num">
                                      <p:cBhvr additive="base">
                                        <p:cTn id="12" dur="500" fill="hold"/>
                                        <p:tgtEl>
                                          <p:spTgt spid="48"/>
                                        </p:tgtEl>
                                        <p:attrNameLst>
                                          <p:attrName>ppt_x</p:attrName>
                                        </p:attrNameLst>
                                      </p:cBhvr>
                                      <p:tavLst>
                                        <p:tav tm="0">
                                          <p:val>
                                            <p:strVal val="#ppt_x"/>
                                          </p:val>
                                        </p:tav>
                                        <p:tav tm="100000">
                                          <p:val>
                                            <p:strVal val="#ppt_x"/>
                                          </p:val>
                                        </p:tav>
                                      </p:tavLst>
                                    </p:anim>
                                    <p:anim calcmode="lin" valueType="num">
                                      <p:cBhvr additive="base">
                                        <p:cTn id="13" dur="500" fill="hold"/>
                                        <p:tgtEl>
                                          <p:spTgt spid="48"/>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2"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1+#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a:extLst>
              <a:ext uri="{FF2B5EF4-FFF2-40B4-BE49-F238E27FC236}">
                <a16:creationId xmlns:a16="http://schemas.microsoft.com/office/drawing/2014/main" id="{50DACB51-76EF-4311-AD29-14FDD778A1CB}"/>
              </a:ext>
            </a:extLst>
          </p:cNvPr>
          <p:cNvGrpSpPr/>
          <p:nvPr/>
        </p:nvGrpSpPr>
        <p:grpSpPr>
          <a:xfrm>
            <a:off x="1078708" y="332698"/>
            <a:ext cx="3255324" cy="712149"/>
            <a:chOff x="1143155" y="316733"/>
            <a:chExt cx="3255324" cy="712149"/>
          </a:xfrm>
        </p:grpSpPr>
        <p:sp>
          <p:nvSpPr>
            <p:cNvPr id="8" name="TextBox 8">
              <a:extLst>
                <a:ext uri="{FF2B5EF4-FFF2-40B4-BE49-F238E27FC236}">
                  <a16:creationId xmlns:a16="http://schemas.microsoft.com/office/drawing/2014/main" id="{162DD6E8-A6F8-4BF9-8392-554BF82CFD00}"/>
                </a:ext>
              </a:extLst>
            </p:cNvPr>
            <p:cNvSpPr txBox="1">
              <a:spLocks noChangeArrowheads="1"/>
            </p:cNvSpPr>
            <p:nvPr/>
          </p:nvSpPr>
          <p:spPr bwMode="auto">
            <a:xfrm>
              <a:off x="1143156" y="316733"/>
              <a:ext cx="3255323"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dirty="0">
                  <a:solidFill>
                    <a:srgbClr val="444243"/>
                  </a:solidFill>
                  <a:latin typeface="华文中宋" panose="02010600040101010101" pitchFamily="2" charset="-122"/>
                  <a:ea typeface="华文中宋" panose="02010600040101010101" pitchFamily="2" charset="-122"/>
                  <a:sym typeface="Arial" panose="020B0604020202020204" pitchFamily="34" charset="0"/>
                </a:rPr>
                <a:t>加入标题描述</a:t>
              </a:r>
            </a:p>
          </p:txBody>
        </p:sp>
        <p:sp>
          <p:nvSpPr>
            <p:cNvPr id="9" name="TextBox 8">
              <a:extLst>
                <a:ext uri="{FF2B5EF4-FFF2-40B4-BE49-F238E27FC236}">
                  <a16:creationId xmlns:a16="http://schemas.microsoft.com/office/drawing/2014/main" id="{1AF7DB1F-44FC-4FE1-B38C-A06C01FD43AF}"/>
                </a:ext>
              </a:extLst>
            </p:cNvPr>
            <p:cNvSpPr txBox="1">
              <a:spLocks noChangeArrowheads="1"/>
            </p:cNvSpPr>
            <p:nvPr/>
          </p:nvSpPr>
          <p:spPr bwMode="auto">
            <a:xfrm>
              <a:off x="1143155" y="844216"/>
              <a:ext cx="325532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p>
              <a:pPr algn="ctr" eaLnBrk="1" hangingPunct="1"/>
              <a:r>
                <a:rPr lang="en-US" altLang="zh-CN" sz="1200" dirty="0">
                  <a:solidFill>
                    <a:srgbClr val="444243"/>
                  </a:solidFill>
                  <a:latin typeface="华文中宋" panose="02010600040101010101" pitchFamily="2" charset="-122"/>
                  <a:ea typeface="华文中宋" panose="02010600040101010101" pitchFamily="2" charset="-122"/>
                  <a:sym typeface="Arial" panose="020B0604020202020204" pitchFamily="34" charset="0"/>
                </a:rPr>
                <a:t>CLICK TO ADD CAPTION TEXT</a:t>
              </a:r>
              <a:endParaRPr lang="zh-CN" altLang="en-US" sz="1200" dirty="0">
                <a:solidFill>
                  <a:srgbClr val="444243"/>
                </a:solidFill>
                <a:latin typeface="华文中宋" panose="02010600040101010101" pitchFamily="2" charset="-122"/>
                <a:ea typeface="华文中宋" panose="02010600040101010101" pitchFamily="2" charset="-122"/>
                <a:sym typeface="Arial" panose="020B0604020202020204" pitchFamily="34" charset="0"/>
              </a:endParaRPr>
            </a:p>
          </p:txBody>
        </p:sp>
      </p:grpSp>
      <p:sp>
        <p:nvSpPr>
          <p:cNvPr id="6" name="椭圆 1">
            <a:extLst>
              <a:ext uri="{FF2B5EF4-FFF2-40B4-BE49-F238E27FC236}">
                <a16:creationId xmlns:a16="http://schemas.microsoft.com/office/drawing/2014/main" id="{2BDC3AA0-6DB3-4583-8485-973D1A239AAF}"/>
              </a:ext>
            </a:extLst>
          </p:cNvPr>
          <p:cNvSpPr>
            <a:spLocks noChangeArrowheads="1"/>
          </p:cNvSpPr>
          <p:nvPr/>
        </p:nvSpPr>
        <p:spPr bwMode="auto">
          <a:xfrm>
            <a:off x="1647649" y="2188075"/>
            <a:ext cx="2194488" cy="2345694"/>
          </a:xfrm>
          <a:custGeom>
            <a:avLst/>
            <a:gdLst>
              <a:gd name="T0" fmla="*/ 935699 w 1751265"/>
              <a:gd name="T1" fmla="*/ 0 h 1872208"/>
              <a:gd name="T2" fmla="*/ 1750506 w 1751265"/>
              <a:gd name="T3" fmla="*/ 476380 h 1872208"/>
              <a:gd name="T4" fmla="*/ 1620326 w 1751265"/>
              <a:gd name="T5" fmla="*/ 950570 h 1872208"/>
              <a:gd name="T6" fmla="*/ 1741216 w 1751265"/>
              <a:gd name="T7" fmla="*/ 1409475 h 1872208"/>
              <a:gd name="T8" fmla="*/ 935699 w 1751265"/>
              <a:gd name="T9" fmla="*/ 1870570 h 1872208"/>
              <a:gd name="T10" fmla="*/ 0 w 1751265"/>
              <a:gd name="T11" fmla="*/ 935285 h 1872208"/>
              <a:gd name="T12" fmla="*/ 935699 w 1751265"/>
              <a:gd name="T13" fmla="*/ 0 h 1872208"/>
              <a:gd name="T14" fmla="*/ 0 60000 65536"/>
              <a:gd name="T15" fmla="*/ 0 60000 65536"/>
              <a:gd name="T16" fmla="*/ 0 60000 65536"/>
              <a:gd name="T17" fmla="*/ 0 60000 65536"/>
              <a:gd name="T18" fmla="*/ 0 60000 65536"/>
              <a:gd name="T19" fmla="*/ 0 60000 65536"/>
              <a:gd name="T20" fmla="*/ 0 60000 65536"/>
              <a:gd name="T21" fmla="*/ 0 w 1751265"/>
              <a:gd name="T22" fmla="*/ 0 h 1872208"/>
              <a:gd name="T23" fmla="*/ 1751265 w 1751265"/>
              <a:gd name="T24" fmla="*/ 1872208 h 187220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solidFill>
            <a:schemeClr val="tx2">
              <a:lumMod val="50000"/>
            </a:schemeClr>
          </a:solidFill>
          <a:ln>
            <a:noFill/>
          </a:ln>
        </p:spPr>
        <p:txBody>
          <a:bodyPr anchor="ctr"/>
          <a:lstStyle/>
          <a:p>
            <a:endParaRPr lang="zh-CN" altLang="en-US"/>
          </a:p>
        </p:txBody>
      </p:sp>
      <p:sp>
        <p:nvSpPr>
          <p:cNvPr id="7" name="椭圆 1">
            <a:extLst>
              <a:ext uri="{FF2B5EF4-FFF2-40B4-BE49-F238E27FC236}">
                <a16:creationId xmlns:a16="http://schemas.microsoft.com/office/drawing/2014/main" id="{5B823C8E-9D32-424C-BC28-879909439BBF}"/>
              </a:ext>
            </a:extLst>
          </p:cNvPr>
          <p:cNvSpPr>
            <a:spLocks noChangeArrowheads="1"/>
          </p:cNvSpPr>
          <p:nvPr/>
        </p:nvSpPr>
        <p:spPr bwMode="auto">
          <a:xfrm>
            <a:off x="3957892" y="2203949"/>
            <a:ext cx="2196480" cy="2345696"/>
          </a:xfrm>
          <a:custGeom>
            <a:avLst/>
            <a:gdLst>
              <a:gd name="T0" fmla="*/ 938247 w 1751265"/>
              <a:gd name="T1" fmla="*/ 0 h 1872208"/>
              <a:gd name="T2" fmla="*/ 1755273 w 1751265"/>
              <a:gd name="T3" fmla="*/ 476380 h 1872208"/>
              <a:gd name="T4" fmla="*/ 1624739 w 1751265"/>
              <a:gd name="T5" fmla="*/ 950570 h 1872208"/>
              <a:gd name="T6" fmla="*/ 1745959 w 1751265"/>
              <a:gd name="T7" fmla="*/ 1409475 h 1872208"/>
              <a:gd name="T8" fmla="*/ 938247 w 1751265"/>
              <a:gd name="T9" fmla="*/ 1870570 h 1872208"/>
              <a:gd name="T10" fmla="*/ 0 w 1751265"/>
              <a:gd name="T11" fmla="*/ 935285 h 1872208"/>
              <a:gd name="T12" fmla="*/ 938247 w 1751265"/>
              <a:gd name="T13" fmla="*/ 0 h 1872208"/>
              <a:gd name="T14" fmla="*/ 0 60000 65536"/>
              <a:gd name="T15" fmla="*/ 0 60000 65536"/>
              <a:gd name="T16" fmla="*/ 0 60000 65536"/>
              <a:gd name="T17" fmla="*/ 0 60000 65536"/>
              <a:gd name="T18" fmla="*/ 0 60000 65536"/>
              <a:gd name="T19" fmla="*/ 0 60000 65536"/>
              <a:gd name="T20" fmla="*/ 0 60000 65536"/>
              <a:gd name="T21" fmla="*/ 0 w 1751265"/>
              <a:gd name="T22" fmla="*/ 0 h 1872208"/>
              <a:gd name="T23" fmla="*/ 1751265 w 1751265"/>
              <a:gd name="T24" fmla="*/ 1872208 h 187220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solidFill>
            <a:schemeClr val="tx2">
              <a:lumMod val="50000"/>
            </a:schemeClr>
          </a:solidFill>
          <a:ln>
            <a:noFill/>
          </a:ln>
        </p:spPr>
        <p:txBody>
          <a:bodyPr anchor="ctr"/>
          <a:lstStyle/>
          <a:p>
            <a:endParaRPr lang="zh-CN" altLang="en-US"/>
          </a:p>
        </p:txBody>
      </p:sp>
      <p:sp>
        <p:nvSpPr>
          <p:cNvPr id="10" name="椭圆 1">
            <a:extLst>
              <a:ext uri="{FF2B5EF4-FFF2-40B4-BE49-F238E27FC236}">
                <a16:creationId xmlns:a16="http://schemas.microsoft.com/office/drawing/2014/main" id="{780DC3EA-B59A-4CAD-8AB2-2ADDE25A0419}"/>
              </a:ext>
            </a:extLst>
          </p:cNvPr>
          <p:cNvSpPr>
            <a:spLocks noChangeArrowheads="1"/>
          </p:cNvSpPr>
          <p:nvPr/>
        </p:nvSpPr>
        <p:spPr bwMode="auto">
          <a:xfrm>
            <a:off x="5974847" y="2203949"/>
            <a:ext cx="2194492" cy="2345696"/>
          </a:xfrm>
          <a:custGeom>
            <a:avLst/>
            <a:gdLst>
              <a:gd name="T0" fmla="*/ 935699 w 1751265"/>
              <a:gd name="T1" fmla="*/ 0 h 1872208"/>
              <a:gd name="T2" fmla="*/ 1750509 w 1751265"/>
              <a:gd name="T3" fmla="*/ 476380 h 1872208"/>
              <a:gd name="T4" fmla="*/ 1620329 w 1751265"/>
              <a:gd name="T5" fmla="*/ 950570 h 1872208"/>
              <a:gd name="T6" fmla="*/ 1741219 w 1751265"/>
              <a:gd name="T7" fmla="*/ 1409475 h 1872208"/>
              <a:gd name="T8" fmla="*/ 935699 w 1751265"/>
              <a:gd name="T9" fmla="*/ 1870570 h 1872208"/>
              <a:gd name="T10" fmla="*/ 0 w 1751265"/>
              <a:gd name="T11" fmla="*/ 935285 h 1872208"/>
              <a:gd name="T12" fmla="*/ 935699 w 1751265"/>
              <a:gd name="T13" fmla="*/ 0 h 1872208"/>
              <a:gd name="T14" fmla="*/ 0 60000 65536"/>
              <a:gd name="T15" fmla="*/ 0 60000 65536"/>
              <a:gd name="T16" fmla="*/ 0 60000 65536"/>
              <a:gd name="T17" fmla="*/ 0 60000 65536"/>
              <a:gd name="T18" fmla="*/ 0 60000 65536"/>
              <a:gd name="T19" fmla="*/ 0 60000 65536"/>
              <a:gd name="T20" fmla="*/ 0 60000 65536"/>
              <a:gd name="T21" fmla="*/ 0 w 1751265"/>
              <a:gd name="T22" fmla="*/ 0 h 1872208"/>
              <a:gd name="T23" fmla="*/ 1751265 w 1751265"/>
              <a:gd name="T24" fmla="*/ 1872208 h 187220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solidFill>
            <a:schemeClr val="tx2">
              <a:lumMod val="50000"/>
            </a:schemeClr>
          </a:solidFill>
          <a:ln>
            <a:noFill/>
          </a:ln>
        </p:spPr>
        <p:txBody>
          <a:bodyPr anchor="ctr"/>
          <a:lstStyle/>
          <a:p>
            <a:endParaRPr lang="zh-CN" altLang="en-US"/>
          </a:p>
        </p:txBody>
      </p:sp>
      <p:sp>
        <p:nvSpPr>
          <p:cNvPr id="11" name="TextBox 14">
            <a:extLst>
              <a:ext uri="{FF2B5EF4-FFF2-40B4-BE49-F238E27FC236}">
                <a16:creationId xmlns:a16="http://schemas.microsoft.com/office/drawing/2014/main" id="{EA60A762-48F8-442D-B19B-1FEF2DB8C2B3}"/>
              </a:ext>
            </a:extLst>
          </p:cNvPr>
          <p:cNvSpPr>
            <a:spLocks noChangeArrowheads="1"/>
          </p:cNvSpPr>
          <p:nvPr/>
        </p:nvSpPr>
        <p:spPr bwMode="auto">
          <a:xfrm>
            <a:off x="2392120" y="2362826"/>
            <a:ext cx="87540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altLang="zh-CN" sz="3200" b="1" dirty="0">
                <a:solidFill>
                  <a:schemeClr val="bg1"/>
                </a:solidFill>
                <a:latin typeface="方正兰亭粗黑_GBK" pitchFamily="2" charset="-122"/>
                <a:ea typeface="方正兰亭粗黑_GBK" pitchFamily="2" charset="-122"/>
                <a:sym typeface="方正兰亭粗黑_GBK" pitchFamily="2" charset="-122"/>
              </a:rPr>
              <a:t>01</a:t>
            </a:r>
          </a:p>
        </p:txBody>
      </p:sp>
      <p:sp>
        <p:nvSpPr>
          <p:cNvPr id="12" name="TextBox 15">
            <a:extLst>
              <a:ext uri="{FF2B5EF4-FFF2-40B4-BE49-F238E27FC236}">
                <a16:creationId xmlns:a16="http://schemas.microsoft.com/office/drawing/2014/main" id="{CFD66288-D5B6-4374-889C-13E467BF38BD}"/>
              </a:ext>
            </a:extLst>
          </p:cNvPr>
          <p:cNvSpPr>
            <a:spLocks noChangeArrowheads="1"/>
          </p:cNvSpPr>
          <p:nvPr/>
        </p:nvSpPr>
        <p:spPr bwMode="auto">
          <a:xfrm>
            <a:off x="4704592" y="2362827"/>
            <a:ext cx="89530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altLang="zh-CN" sz="3200" b="1">
                <a:solidFill>
                  <a:schemeClr val="bg1"/>
                </a:solidFill>
                <a:latin typeface="方正兰亭粗黑_GBK" pitchFamily="2" charset="-122"/>
                <a:ea typeface="方正兰亭粗黑_GBK" pitchFamily="2" charset="-122"/>
                <a:sym typeface="方正兰亭粗黑_GBK" pitchFamily="2" charset="-122"/>
              </a:rPr>
              <a:t>02</a:t>
            </a:r>
          </a:p>
        </p:txBody>
      </p:sp>
      <p:sp>
        <p:nvSpPr>
          <p:cNvPr id="13" name="TextBox 16">
            <a:extLst>
              <a:ext uri="{FF2B5EF4-FFF2-40B4-BE49-F238E27FC236}">
                <a16:creationId xmlns:a16="http://schemas.microsoft.com/office/drawing/2014/main" id="{D2D8591B-55DD-4AE1-8B84-97F84395A95C}"/>
              </a:ext>
            </a:extLst>
          </p:cNvPr>
          <p:cNvSpPr>
            <a:spLocks noChangeArrowheads="1"/>
          </p:cNvSpPr>
          <p:nvPr/>
        </p:nvSpPr>
        <p:spPr bwMode="auto">
          <a:xfrm>
            <a:off x="6705995" y="2362826"/>
            <a:ext cx="89729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altLang="zh-CN" sz="3200" b="1">
                <a:solidFill>
                  <a:schemeClr val="bg1"/>
                </a:solidFill>
                <a:latin typeface="方正兰亭粗黑_GBK" pitchFamily="2" charset="-122"/>
                <a:ea typeface="方正兰亭粗黑_GBK" pitchFamily="2" charset="-122"/>
                <a:sym typeface="方正兰亭粗黑_GBK" pitchFamily="2" charset="-122"/>
              </a:rPr>
              <a:t>03</a:t>
            </a:r>
          </a:p>
        </p:txBody>
      </p:sp>
      <p:sp>
        <p:nvSpPr>
          <p:cNvPr id="14" name="直接连接符 18">
            <a:extLst>
              <a:ext uri="{FF2B5EF4-FFF2-40B4-BE49-F238E27FC236}">
                <a16:creationId xmlns:a16="http://schemas.microsoft.com/office/drawing/2014/main" id="{0B423AD3-030C-41E2-8FF8-40DE0911DA24}"/>
              </a:ext>
            </a:extLst>
          </p:cNvPr>
          <p:cNvSpPr>
            <a:spLocks noChangeShapeType="1"/>
          </p:cNvSpPr>
          <p:nvPr/>
        </p:nvSpPr>
        <p:spPr bwMode="auto">
          <a:xfrm>
            <a:off x="1922451" y="3020202"/>
            <a:ext cx="1611548" cy="1990"/>
          </a:xfrm>
          <a:prstGeom prst="line">
            <a:avLst/>
          </a:prstGeom>
          <a:noFill/>
          <a:ln w="9525">
            <a:solidFill>
              <a:schemeClr val="bg1"/>
            </a:solidFill>
            <a:prstDash val="dash"/>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15" name="直接连接符 19">
            <a:extLst>
              <a:ext uri="{FF2B5EF4-FFF2-40B4-BE49-F238E27FC236}">
                <a16:creationId xmlns:a16="http://schemas.microsoft.com/office/drawing/2014/main" id="{6F890B46-1ADB-4DE8-87D1-1B3F5586E201}"/>
              </a:ext>
            </a:extLst>
          </p:cNvPr>
          <p:cNvSpPr>
            <a:spLocks noChangeShapeType="1"/>
          </p:cNvSpPr>
          <p:nvPr/>
        </p:nvSpPr>
        <p:spPr bwMode="auto">
          <a:xfrm>
            <a:off x="4224233" y="3020202"/>
            <a:ext cx="1611548" cy="1990"/>
          </a:xfrm>
          <a:prstGeom prst="line">
            <a:avLst/>
          </a:prstGeom>
          <a:noFill/>
          <a:ln w="9525">
            <a:solidFill>
              <a:schemeClr val="bg1"/>
            </a:solidFill>
            <a:prstDash val="dash"/>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16" name="直接连接符 20">
            <a:extLst>
              <a:ext uri="{FF2B5EF4-FFF2-40B4-BE49-F238E27FC236}">
                <a16:creationId xmlns:a16="http://schemas.microsoft.com/office/drawing/2014/main" id="{1687CAEF-B16C-4AA5-BC84-3D514C58E079}"/>
              </a:ext>
            </a:extLst>
          </p:cNvPr>
          <p:cNvSpPr>
            <a:spLocks noChangeShapeType="1"/>
          </p:cNvSpPr>
          <p:nvPr/>
        </p:nvSpPr>
        <p:spPr bwMode="auto">
          <a:xfrm>
            <a:off x="6265525" y="3020202"/>
            <a:ext cx="1611548" cy="1990"/>
          </a:xfrm>
          <a:prstGeom prst="line">
            <a:avLst/>
          </a:prstGeom>
          <a:noFill/>
          <a:ln w="9525">
            <a:solidFill>
              <a:schemeClr val="bg1"/>
            </a:solidFill>
            <a:prstDash val="dash"/>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17" name="TextBox 22">
            <a:extLst>
              <a:ext uri="{FF2B5EF4-FFF2-40B4-BE49-F238E27FC236}">
                <a16:creationId xmlns:a16="http://schemas.microsoft.com/office/drawing/2014/main" id="{515D8D5F-688B-46F6-8FFB-EFB89EED2863}"/>
              </a:ext>
            </a:extLst>
          </p:cNvPr>
          <p:cNvSpPr>
            <a:spLocks noChangeArrowheads="1"/>
          </p:cNvSpPr>
          <p:nvPr/>
        </p:nvSpPr>
        <p:spPr bwMode="auto">
          <a:xfrm>
            <a:off x="1830838" y="3102938"/>
            <a:ext cx="2190510" cy="4385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125000"/>
              </a:lnSpc>
            </a:pPr>
            <a:r>
              <a:rPr lang="zh-CN" altLang="en-US" b="1" dirty="0">
                <a:solidFill>
                  <a:schemeClr val="bg1"/>
                </a:solidFill>
                <a:latin typeface="微软雅黑" pitchFamily="34" charset="-122"/>
                <a:ea typeface="微软雅黑" pitchFamily="34" charset="-122"/>
                <a:sym typeface="微软雅黑" pitchFamily="34" charset="-122"/>
              </a:rPr>
              <a:t>点此输入标题</a:t>
            </a:r>
          </a:p>
        </p:txBody>
      </p:sp>
      <p:sp>
        <p:nvSpPr>
          <p:cNvPr id="18" name="TextBox 23">
            <a:extLst>
              <a:ext uri="{FF2B5EF4-FFF2-40B4-BE49-F238E27FC236}">
                <a16:creationId xmlns:a16="http://schemas.microsoft.com/office/drawing/2014/main" id="{439FA74C-6A16-413E-835E-E7FB570E3EC1}"/>
              </a:ext>
            </a:extLst>
          </p:cNvPr>
          <p:cNvSpPr>
            <a:spLocks noChangeArrowheads="1"/>
          </p:cNvSpPr>
          <p:nvPr/>
        </p:nvSpPr>
        <p:spPr bwMode="auto">
          <a:xfrm>
            <a:off x="1853063" y="3455647"/>
            <a:ext cx="21905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125000"/>
              </a:lnSpc>
            </a:pPr>
            <a:r>
              <a:rPr lang="zh-CN" altLang="en-US" sz="1600">
                <a:solidFill>
                  <a:schemeClr val="bg1"/>
                </a:solidFill>
                <a:latin typeface="微软雅黑" pitchFamily="34" charset="-122"/>
                <a:ea typeface="微软雅黑" pitchFamily="34" charset="-122"/>
                <a:sym typeface="微软雅黑" pitchFamily="34" charset="-122"/>
              </a:rPr>
              <a:t>点此输入文字</a:t>
            </a:r>
          </a:p>
        </p:txBody>
      </p:sp>
      <p:sp>
        <p:nvSpPr>
          <p:cNvPr id="19" name="TextBox 24">
            <a:extLst>
              <a:ext uri="{FF2B5EF4-FFF2-40B4-BE49-F238E27FC236}">
                <a16:creationId xmlns:a16="http://schemas.microsoft.com/office/drawing/2014/main" id="{BED6DECD-C128-41E3-87C0-360FDAC6F0AD}"/>
              </a:ext>
            </a:extLst>
          </p:cNvPr>
          <p:cNvSpPr>
            <a:spLocks noChangeArrowheads="1"/>
          </p:cNvSpPr>
          <p:nvPr/>
        </p:nvSpPr>
        <p:spPr bwMode="auto">
          <a:xfrm>
            <a:off x="4137583" y="3102938"/>
            <a:ext cx="2188520" cy="419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125000"/>
              </a:lnSpc>
            </a:pPr>
            <a:r>
              <a:rPr lang="zh-CN" altLang="en-US" b="1">
                <a:solidFill>
                  <a:schemeClr val="bg1"/>
                </a:solidFill>
                <a:latin typeface="微软雅黑" pitchFamily="34" charset="-122"/>
                <a:ea typeface="微软雅黑" pitchFamily="34" charset="-122"/>
                <a:sym typeface="微软雅黑" pitchFamily="34" charset="-122"/>
              </a:rPr>
              <a:t>点此输入标题</a:t>
            </a:r>
          </a:p>
        </p:txBody>
      </p:sp>
      <p:sp>
        <p:nvSpPr>
          <p:cNvPr id="20" name="TextBox 25">
            <a:extLst>
              <a:ext uri="{FF2B5EF4-FFF2-40B4-BE49-F238E27FC236}">
                <a16:creationId xmlns:a16="http://schemas.microsoft.com/office/drawing/2014/main" id="{59662BEE-9AA5-4399-9DAA-E7A20E6800C5}"/>
              </a:ext>
            </a:extLst>
          </p:cNvPr>
          <p:cNvSpPr>
            <a:spLocks noChangeArrowheads="1"/>
          </p:cNvSpPr>
          <p:nvPr/>
        </p:nvSpPr>
        <p:spPr bwMode="auto">
          <a:xfrm>
            <a:off x="4159808" y="3455647"/>
            <a:ext cx="2188520" cy="37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125000"/>
              </a:lnSpc>
            </a:pPr>
            <a:r>
              <a:rPr lang="zh-CN" altLang="en-US" sz="1600">
                <a:solidFill>
                  <a:schemeClr val="bg1"/>
                </a:solidFill>
                <a:latin typeface="微软雅黑" pitchFamily="34" charset="-122"/>
                <a:ea typeface="微软雅黑" pitchFamily="34" charset="-122"/>
                <a:sym typeface="微软雅黑" pitchFamily="34" charset="-122"/>
              </a:rPr>
              <a:t>点此输入文字</a:t>
            </a:r>
          </a:p>
        </p:txBody>
      </p:sp>
      <p:sp>
        <p:nvSpPr>
          <p:cNvPr id="21" name="TextBox 26">
            <a:extLst>
              <a:ext uri="{FF2B5EF4-FFF2-40B4-BE49-F238E27FC236}">
                <a16:creationId xmlns:a16="http://schemas.microsoft.com/office/drawing/2014/main" id="{69F36AA1-21CE-40BB-99F1-82DF6E6F0EA3}"/>
              </a:ext>
            </a:extLst>
          </p:cNvPr>
          <p:cNvSpPr>
            <a:spLocks noChangeArrowheads="1"/>
          </p:cNvSpPr>
          <p:nvPr/>
        </p:nvSpPr>
        <p:spPr bwMode="auto">
          <a:xfrm>
            <a:off x="6185025" y="3102938"/>
            <a:ext cx="2190510" cy="4385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125000"/>
              </a:lnSpc>
            </a:pPr>
            <a:r>
              <a:rPr lang="zh-CN" altLang="en-US" b="1">
                <a:solidFill>
                  <a:schemeClr val="bg1"/>
                </a:solidFill>
                <a:latin typeface="微软雅黑" pitchFamily="34" charset="-122"/>
                <a:ea typeface="微软雅黑" pitchFamily="34" charset="-122"/>
                <a:sym typeface="微软雅黑" pitchFamily="34" charset="-122"/>
              </a:rPr>
              <a:t>点此输入标题</a:t>
            </a:r>
          </a:p>
        </p:txBody>
      </p:sp>
      <p:sp>
        <p:nvSpPr>
          <p:cNvPr id="22" name="TextBox 27">
            <a:extLst>
              <a:ext uri="{FF2B5EF4-FFF2-40B4-BE49-F238E27FC236}">
                <a16:creationId xmlns:a16="http://schemas.microsoft.com/office/drawing/2014/main" id="{FC9DAB3B-C141-4BC3-9E43-940014D20540}"/>
              </a:ext>
            </a:extLst>
          </p:cNvPr>
          <p:cNvSpPr>
            <a:spLocks noChangeArrowheads="1"/>
          </p:cNvSpPr>
          <p:nvPr/>
        </p:nvSpPr>
        <p:spPr bwMode="auto">
          <a:xfrm>
            <a:off x="6207451" y="3455647"/>
            <a:ext cx="218852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125000"/>
              </a:lnSpc>
            </a:pPr>
            <a:r>
              <a:rPr lang="zh-CN" altLang="en-US" sz="1600">
                <a:solidFill>
                  <a:schemeClr val="bg1"/>
                </a:solidFill>
                <a:latin typeface="微软雅黑" pitchFamily="34" charset="-122"/>
                <a:ea typeface="微软雅黑" pitchFamily="34" charset="-122"/>
                <a:sym typeface="微软雅黑" pitchFamily="34" charset="-122"/>
              </a:rPr>
              <a:t>点此输入文字</a:t>
            </a:r>
          </a:p>
        </p:txBody>
      </p:sp>
      <p:sp>
        <p:nvSpPr>
          <p:cNvPr id="23" name="椭圆 11">
            <a:extLst>
              <a:ext uri="{FF2B5EF4-FFF2-40B4-BE49-F238E27FC236}">
                <a16:creationId xmlns:a16="http://schemas.microsoft.com/office/drawing/2014/main" id="{5CA7EC34-467C-442E-80EA-F10AD3C9CBD9}"/>
              </a:ext>
            </a:extLst>
          </p:cNvPr>
          <p:cNvSpPr>
            <a:spLocks noChangeArrowheads="1"/>
          </p:cNvSpPr>
          <p:nvPr/>
        </p:nvSpPr>
        <p:spPr bwMode="auto">
          <a:xfrm>
            <a:off x="7900650" y="2203949"/>
            <a:ext cx="2347686" cy="2345696"/>
          </a:xfrm>
          <a:prstGeom prst="ellipse">
            <a:avLst/>
          </a:prstGeom>
          <a:solidFill>
            <a:schemeClr val="tx2">
              <a:lumMod val="50000"/>
            </a:schemeClr>
          </a:solidFill>
          <a:ln>
            <a:noFill/>
          </a:ln>
        </p:spPr>
        <p:txBody>
          <a:bodyPr anchor="ctr"/>
          <a:lstStyle/>
          <a:p>
            <a:pPr algn="ctr"/>
            <a:endParaRPr lang="zh-CN" altLang="zh-CN">
              <a:solidFill>
                <a:srgbClr val="FFFFFF"/>
              </a:solidFill>
              <a:latin typeface="宋体" pitchFamily="2" charset="-122"/>
              <a:sym typeface="宋体" pitchFamily="2" charset="-122"/>
            </a:endParaRPr>
          </a:p>
        </p:txBody>
      </p:sp>
      <p:sp>
        <p:nvSpPr>
          <p:cNvPr id="24" name="TextBox 17">
            <a:extLst>
              <a:ext uri="{FF2B5EF4-FFF2-40B4-BE49-F238E27FC236}">
                <a16:creationId xmlns:a16="http://schemas.microsoft.com/office/drawing/2014/main" id="{3AD12218-F394-418F-B63B-A1F705618F93}"/>
              </a:ext>
            </a:extLst>
          </p:cNvPr>
          <p:cNvSpPr>
            <a:spLocks noChangeArrowheads="1"/>
          </p:cNvSpPr>
          <p:nvPr/>
        </p:nvSpPr>
        <p:spPr bwMode="auto">
          <a:xfrm>
            <a:off x="8723101" y="2362826"/>
            <a:ext cx="90326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altLang="zh-CN" sz="3200" b="1">
                <a:solidFill>
                  <a:schemeClr val="bg1"/>
                </a:solidFill>
                <a:latin typeface="方正兰亭粗黑_GBK" pitchFamily="2" charset="-122"/>
                <a:ea typeface="方正兰亭粗黑_GBK" pitchFamily="2" charset="-122"/>
                <a:sym typeface="方正兰亭粗黑_GBK" pitchFamily="2" charset="-122"/>
              </a:rPr>
              <a:t>04</a:t>
            </a:r>
          </a:p>
        </p:txBody>
      </p:sp>
      <p:sp>
        <p:nvSpPr>
          <p:cNvPr id="25" name="直接连接符 24">
            <a:extLst>
              <a:ext uri="{FF2B5EF4-FFF2-40B4-BE49-F238E27FC236}">
                <a16:creationId xmlns:a16="http://schemas.microsoft.com/office/drawing/2014/main" id="{64CA7EBC-0676-42C5-BF37-95A2D6197874}"/>
              </a:ext>
            </a:extLst>
          </p:cNvPr>
          <p:cNvSpPr>
            <a:spLocks noChangeShapeType="1"/>
          </p:cNvSpPr>
          <p:nvPr/>
        </p:nvSpPr>
        <p:spPr bwMode="auto">
          <a:xfrm>
            <a:off x="8210362" y="3020202"/>
            <a:ext cx="1798566" cy="1990"/>
          </a:xfrm>
          <a:prstGeom prst="line">
            <a:avLst/>
          </a:prstGeom>
          <a:noFill/>
          <a:ln w="9525">
            <a:solidFill>
              <a:schemeClr val="bg1"/>
            </a:solidFill>
            <a:prstDash val="dash"/>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26" name="TextBox 28">
            <a:extLst>
              <a:ext uri="{FF2B5EF4-FFF2-40B4-BE49-F238E27FC236}">
                <a16:creationId xmlns:a16="http://schemas.microsoft.com/office/drawing/2014/main" id="{61BEA923-D24A-4FE9-9909-0F4D4C146D45}"/>
              </a:ext>
            </a:extLst>
          </p:cNvPr>
          <p:cNvSpPr>
            <a:spLocks noChangeArrowheads="1"/>
          </p:cNvSpPr>
          <p:nvPr/>
        </p:nvSpPr>
        <p:spPr bwMode="auto">
          <a:xfrm>
            <a:off x="8190234" y="3131513"/>
            <a:ext cx="2188520" cy="419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125000"/>
              </a:lnSpc>
            </a:pPr>
            <a:r>
              <a:rPr lang="zh-CN" altLang="en-US" b="1">
                <a:solidFill>
                  <a:schemeClr val="bg1"/>
                </a:solidFill>
                <a:latin typeface="微软雅黑" pitchFamily="34" charset="-122"/>
                <a:ea typeface="微软雅黑" pitchFamily="34" charset="-122"/>
                <a:sym typeface="微软雅黑" pitchFamily="34" charset="-122"/>
              </a:rPr>
              <a:t>点此输入标题</a:t>
            </a:r>
          </a:p>
        </p:txBody>
      </p:sp>
      <p:sp>
        <p:nvSpPr>
          <p:cNvPr id="27" name="TextBox 29">
            <a:extLst>
              <a:ext uri="{FF2B5EF4-FFF2-40B4-BE49-F238E27FC236}">
                <a16:creationId xmlns:a16="http://schemas.microsoft.com/office/drawing/2014/main" id="{DACCEC08-341F-44C9-8A9C-0D626B568022}"/>
              </a:ext>
            </a:extLst>
          </p:cNvPr>
          <p:cNvSpPr>
            <a:spLocks noChangeArrowheads="1"/>
          </p:cNvSpPr>
          <p:nvPr/>
        </p:nvSpPr>
        <p:spPr bwMode="auto">
          <a:xfrm>
            <a:off x="8212459" y="3484222"/>
            <a:ext cx="2188520" cy="37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125000"/>
              </a:lnSpc>
            </a:pPr>
            <a:r>
              <a:rPr lang="zh-CN" altLang="en-US" sz="1600">
                <a:solidFill>
                  <a:schemeClr val="bg1"/>
                </a:solidFill>
                <a:latin typeface="微软雅黑" pitchFamily="34" charset="-122"/>
                <a:ea typeface="微软雅黑" pitchFamily="34" charset="-122"/>
                <a:sym typeface="微软雅黑" pitchFamily="34" charset="-122"/>
              </a:rPr>
              <a:t>点此输入文字</a:t>
            </a:r>
          </a:p>
        </p:txBody>
      </p:sp>
      <p:grpSp>
        <p:nvGrpSpPr>
          <p:cNvPr id="28" name="组合 27">
            <a:extLst>
              <a:ext uri="{FF2B5EF4-FFF2-40B4-BE49-F238E27FC236}">
                <a16:creationId xmlns:a16="http://schemas.microsoft.com/office/drawing/2014/main" id="{C0D0DEE7-37BD-4F63-9BEE-9E0D57C2B24D}"/>
              </a:ext>
            </a:extLst>
          </p:cNvPr>
          <p:cNvGrpSpPr/>
          <p:nvPr/>
        </p:nvGrpSpPr>
        <p:grpSpPr>
          <a:xfrm>
            <a:off x="1006433" y="4782620"/>
            <a:ext cx="10131466" cy="948911"/>
            <a:chOff x="757391" y="4869862"/>
            <a:chExt cx="7597353" cy="711559"/>
          </a:xfrm>
          <a:solidFill>
            <a:srgbClr val="157F73"/>
          </a:solidFill>
        </p:grpSpPr>
        <p:sp>
          <p:nvSpPr>
            <p:cNvPr id="29" name="矩形 28">
              <a:extLst>
                <a:ext uri="{FF2B5EF4-FFF2-40B4-BE49-F238E27FC236}">
                  <a16:creationId xmlns:a16="http://schemas.microsoft.com/office/drawing/2014/main" id="{75AD3B51-5A3A-4CCE-BD76-6E6E6CE1E6DB}"/>
                </a:ext>
              </a:extLst>
            </p:cNvPr>
            <p:cNvSpPr/>
            <p:nvPr/>
          </p:nvSpPr>
          <p:spPr>
            <a:xfrm>
              <a:off x="789255" y="5547137"/>
              <a:ext cx="7565489" cy="34284"/>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p>
          </p:txBody>
        </p:sp>
        <p:sp>
          <p:nvSpPr>
            <p:cNvPr id="30" name="文本框 14">
              <a:extLst>
                <a:ext uri="{FF2B5EF4-FFF2-40B4-BE49-F238E27FC236}">
                  <a16:creationId xmlns:a16="http://schemas.microsoft.com/office/drawing/2014/main" id="{6B5293AE-D133-4469-A61C-5CA85701E89A}"/>
                </a:ext>
              </a:extLst>
            </p:cNvPr>
            <p:cNvSpPr txBox="1"/>
            <p:nvPr/>
          </p:nvSpPr>
          <p:spPr>
            <a:xfrm>
              <a:off x="757391" y="4869862"/>
              <a:ext cx="7100174" cy="528082"/>
            </a:xfrm>
            <a:prstGeom prst="rect">
              <a:avLst/>
            </a:prstGeom>
            <a:noFill/>
          </p:spPr>
          <p:txBody>
            <a:bodyPr wrap="square" rtlCol="0">
              <a:spAutoFit/>
            </a:bodyPr>
            <a:lstStyle/>
            <a:p>
              <a:pPr algn="ctr">
                <a:lnSpc>
                  <a:spcPct val="150000"/>
                </a:lnSpc>
              </a:pPr>
              <a:r>
                <a:rPr lang="en-US" altLang="zh-CN" sz="1400" i="1" dirty="0">
                  <a:solidFill>
                    <a:schemeClr val="bg1">
                      <a:lumMod val="50000"/>
                    </a:schemeClr>
                  </a:solidFill>
                  <a:latin typeface="冬青黑体简体中文 W3" panose="020B0300000000000000" pitchFamily="34" charset="-122"/>
                  <a:ea typeface="冬青黑体简体中文 W3" panose="020B0300000000000000" pitchFamily="34" charset="-122"/>
                </a:rPr>
                <a:t>Lorem ipsum dolor sit </a:t>
              </a:r>
              <a:r>
                <a:rPr lang="en-US" altLang="zh-CN" sz="1400" i="1" dirty="0" err="1">
                  <a:solidFill>
                    <a:schemeClr val="bg1">
                      <a:lumMod val="50000"/>
                    </a:schemeClr>
                  </a:solidFill>
                  <a:latin typeface="冬青黑体简体中文 W3" panose="020B0300000000000000" pitchFamily="34" charset="-122"/>
                  <a:ea typeface="冬青黑体简体中文 W3" panose="020B0300000000000000" pitchFamily="34" charset="-122"/>
                </a:rPr>
                <a:t>amet</a:t>
              </a:r>
              <a:r>
                <a:rPr lang="en-US" altLang="zh-CN" sz="1400" i="1" dirty="0">
                  <a:solidFill>
                    <a:schemeClr val="bg1">
                      <a:lumMod val="50000"/>
                    </a:schemeClr>
                  </a:solidFill>
                  <a:latin typeface="冬青黑体简体中文 W3" panose="020B0300000000000000" pitchFamily="34" charset="-122"/>
                  <a:ea typeface="冬青黑体简体中文 W3" panose="020B0300000000000000" pitchFamily="34" charset="-122"/>
                </a:rPr>
                <a:t>, </a:t>
              </a:r>
              <a:r>
                <a:rPr lang="en-US" altLang="zh-CN" sz="1400" i="1" dirty="0" err="1">
                  <a:solidFill>
                    <a:schemeClr val="bg1">
                      <a:lumMod val="50000"/>
                    </a:schemeClr>
                  </a:solidFill>
                  <a:latin typeface="冬青黑体简体中文 W3" panose="020B0300000000000000" pitchFamily="34" charset="-122"/>
                  <a:ea typeface="冬青黑体简体中文 W3" panose="020B0300000000000000" pitchFamily="34" charset="-122"/>
                </a:rPr>
                <a:t>consectetur</a:t>
              </a:r>
              <a:r>
                <a:rPr lang="en-US" altLang="zh-CN" sz="1400" i="1" dirty="0">
                  <a:solidFill>
                    <a:schemeClr val="bg1">
                      <a:lumMod val="50000"/>
                    </a:schemeClr>
                  </a:solidFill>
                  <a:latin typeface="冬青黑体简体中文 W3" panose="020B0300000000000000" pitchFamily="34" charset="-122"/>
                  <a:ea typeface="冬青黑体简体中文 W3" panose="020B0300000000000000" pitchFamily="34" charset="-122"/>
                </a:rPr>
                <a:t> </a:t>
              </a:r>
              <a:r>
                <a:rPr lang="en-US" altLang="zh-CN" sz="1400" i="1" dirty="0" err="1">
                  <a:solidFill>
                    <a:schemeClr val="bg1">
                      <a:lumMod val="50000"/>
                    </a:schemeClr>
                  </a:solidFill>
                  <a:latin typeface="冬青黑体简体中文 W3" panose="020B0300000000000000" pitchFamily="34" charset="-122"/>
                  <a:ea typeface="冬青黑体简体中文 W3" panose="020B0300000000000000" pitchFamily="34" charset="-122"/>
                </a:rPr>
                <a:t>adipisicing</a:t>
              </a:r>
              <a:r>
                <a:rPr lang="en-US" altLang="zh-CN" sz="1400" i="1" dirty="0">
                  <a:solidFill>
                    <a:schemeClr val="bg1">
                      <a:lumMod val="50000"/>
                    </a:schemeClr>
                  </a:solidFill>
                  <a:latin typeface="冬青黑体简体中文 W3" panose="020B0300000000000000" pitchFamily="34" charset="-122"/>
                  <a:ea typeface="冬青黑体简体中文 W3" panose="020B0300000000000000" pitchFamily="34" charset="-122"/>
                </a:rPr>
                <a:t> </a:t>
              </a:r>
              <a:r>
                <a:rPr lang="en-US" altLang="zh-CN" sz="1400" i="1" dirty="0" err="1">
                  <a:solidFill>
                    <a:schemeClr val="bg1">
                      <a:lumMod val="50000"/>
                    </a:schemeClr>
                  </a:solidFill>
                  <a:latin typeface="冬青黑体简体中文 W3" panose="020B0300000000000000" pitchFamily="34" charset="-122"/>
                  <a:ea typeface="冬青黑体简体中文 W3" panose="020B0300000000000000" pitchFamily="34" charset="-122"/>
                </a:rPr>
                <a:t>elit</a:t>
              </a:r>
              <a:r>
                <a:rPr lang="en-US" altLang="zh-CN" sz="1400" i="1" dirty="0">
                  <a:solidFill>
                    <a:schemeClr val="bg1">
                      <a:lumMod val="50000"/>
                    </a:schemeClr>
                  </a:solidFill>
                  <a:latin typeface="冬青黑体简体中文 W3" panose="020B0300000000000000" pitchFamily="34" charset="-122"/>
                  <a:ea typeface="冬青黑体简体中文 W3" panose="020B0300000000000000" pitchFamily="34" charset="-122"/>
                </a:rPr>
                <a:t>, </a:t>
              </a:r>
              <a:r>
                <a:rPr lang="en-US" altLang="zh-CN" sz="1400" i="1" dirty="0" err="1">
                  <a:solidFill>
                    <a:schemeClr val="bg1">
                      <a:lumMod val="50000"/>
                    </a:schemeClr>
                  </a:solidFill>
                  <a:latin typeface="冬青黑体简体中文 W3" panose="020B0300000000000000" pitchFamily="34" charset="-122"/>
                  <a:ea typeface="冬青黑体简体中文 W3" panose="020B0300000000000000" pitchFamily="34" charset="-122"/>
                </a:rPr>
                <a:t>sed</a:t>
              </a:r>
              <a:r>
                <a:rPr lang="en-US" altLang="zh-CN" sz="1400" i="1" dirty="0">
                  <a:solidFill>
                    <a:schemeClr val="bg1">
                      <a:lumMod val="50000"/>
                    </a:schemeClr>
                  </a:solidFill>
                  <a:latin typeface="冬青黑体简体中文 W3" panose="020B0300000000000000" pitchFamily="34" charset="-122"/>
                  <a:ea typeface="冬青黑体简体中文 W3" panose="020B0300000000000000" pitchFamily="34" charset="-122"/>
                </a:rPr>
                <a:t> do </a:t>
              </a:r>
              <a:r>
                <a:rPr lang="en-US" altLang="zh-CN" sz="1400" i="1" dirty="0" err="1">
                  <a:solidFill>
                    <a:schemeClr val="bg1">
                      <a:lumMod val="50000"/>
                    </a:schemeClr>
                  </a:solidFill>
                  <a:latin typeface="冬青黑体简体中文 W3" panose="020B0300000000000000" pitchFamily="34" charset="-122"/>
                  <a:ea typeface="冬青黑体简体中文 W3" panose="020B0300000000000000" pitchFamily="34" charset="-122"/>
                </a:rPr>
                <a:t>eiusmod</a:t>
              </a:r>
              <a:r>
                <a:rPr lang="en-US" altLang="zh-CN" sz="1400" i="1" dirty="0">
                  <a:solidFill>
                    <a:schemeClr val="bg1">
                      <a:lumMod val="50000"/>
                    </a:schemeClr>
                  </a:solidFill>
                  <a:latin typeface="冬青黑体简体中文 W3" panose="020B0300000000000000" pitchFamily="34" charset="-122"/>
                  <a:ea typeface="冬青黑体简体中文 W3" panose="020B0300000000000000" pitchFamily="34" charset="-122"/>
                </a:rPr>
                <a:t> </a:t>
              </a:r>
              <a:r>
                <a:rPr lang="en-US" altLang="zh-CN" sz="1400" i="1" dirty="0" err="1">
                  <a:solidFill>
                    <a:schemeClr val="bg1">
                      <a:lumMod val="50000"/>
                    </a:schemeClr>
                  </a:solidFill>
                  <a:latin typeface="冬青黑体简体中文 W3" panose="020B0300000000000000" pitchFamily="34" charset="-122"/>
                  <a:ea typeface="冬青黑体简体中文 W3" panose="020B0300000000000000" pitchFamily="34" charset="-122"/>
                </a:rPr>
                <a:t>tempor</a:t>
              </a:r>
              <a:r>
                <a:rPr lang="en-US" altLang="zh-CN" sz="1400" i="1" dirty="0">
                  <a:solidFill>
                    <a:schemeClr val="bg1">
                      <a:lumMod val="50000"/>
                    </a:schemeClr>
                  </a:solidFill>
                  <a:latin typeface="冬青黑体简体中文 W3" panose="020B0300000000000000" pitchFamily="34" charset="-122"/>
                  <a:ea typeface="冬青黑体简体中文 W3" panose="020B0300000000000000" pitchFamily="34" charset="-122"/>
                </a:rPr>
                <a:t> </a:t>
              </a:r>
              <a:r>
                <a:rPr lang="en-US" altLang="zh-CN" sz="1400" i="1" dirty="0" err="1">
                  <a:solidFill>
                    <a:schemeClr val="bg1">
                      <a:lumMod val="50000"/>
                    </a:schemeClr>
                  </a:solidFill>
                  <a:latin typeface="冬青黑体简体中文 W3" panose="020B0300000000000000" pitchFamily="34" charset="-122"/>
                  <a:ea typeface="冬青黑体简体中文 W3" panose="020B0300000000000000" pitchFamily="34" charset="-122"/>
                </a:rPr>
                <a:t>incididunt</a:t>
              </a:r>
              <a:r>
                <a:rPr lang="en-US" altLang="zh-CN" sz="1400" i="1" dirty="0">
                  <a:solidFill>
                    <a:schemeClr val="bg1">
                      <a:lumMod val="50000"/>
                    </a:schemeClr>
                  </a:solidFill>
                  <a:latin typeface="冬青黑体简体中文 W3" panose="020B0300000000000000" pitchFamily="34" charset="-122"/>
                  <a:ea typeface="冬青黑体简体中文 W3" panose="020B0300000000000000" pitchFamily="34" charset="-122"/>
                </a:rPr>
                <a:t> </a:t>
              </a:r>
              <a:r>
                <a:rPr lang="en-US" altLang="zh-CN" sz="1400" i="1" dirty="0" err="1">
                  <a:solidFill>
                    <a:schemeClr val="bg1">
                      <a:lumMod val="50000"/>
                    </a:schemeClr>
                  </a:solidFill>
                  <a:latin typeface="冬青黑体简体中文 W3" panose="020B0300000000000000" pitchFamily="34" charset="-122"/>
                  <a:ea typeface="冬青黑体简体中文 W3" panose="020B0300000000000000" pitchFamily="34" charset="-122"/>
                </a:rPr>
                <a:t>ut</a:t>
              </a:r>
              <a:r>
                <a:rPr lang="en-US" altLang="zh-CN" sz="1400" i="1" dirty="0">
                  <a:solidFill>
                    <a:schemeClr val="bg1">
                      <a:lumMod val="50000"/>
                    </a:schemeClr>
                  </a:solidFill>
                  <a:latin typeface="冬青黑体简体中文 W3" panose="020B0300000000000000" pitchFamily="34" charset="-122"/>
                  <a:ea typeface="冬青黑体简体中文 W3" panose="020B0300000000000000" pitchFamily="34" charset="-122"/>
                </a:rPr>
                <a:t> </a:t>
              </a:r>
              <a:r>
                <a:rPr lang="en-US" altLang="zh-CN" sz="1400" i="1" dirty="0" err="1">
                  <a:solidFill>
                    <a:schemeClr val="bg1">
                      <a:lumMod val="50000"/>
                    </a:schemeClr>
                  </a:solidFill>
                  <a:latin typeface="冬青黑体简体中文 W3" panose="020B0300000000000000" pitchFamily="34" charset="-122"/>
                  <a:ea typeface="冬青黑体简体中文 W3" panose="020B0300000000000000" pitchFamily="34" charset="-122"/>
                </a:rPr>
                <a:t>labore</a:t>
              </a:r>
              <a:r>
                <a:rPr lang="en-US" altLang="zh-CN" sz="1400" i="1" dirty="0">
                  <a:solidFill>
                    <a:schemeClr val="bg1">
                      <a:lumMod val="50000"/>
                    </a:schemeClr>
                  </a:solidFill>
                  <a:latin typeface="冬青黑体简体中文 W3" panose="020B0300000000000000" pitchFamily="34" charset="-122"/>
                  <a:ea typeface="冬青黑体简体中文 W3" panose="020B0300000000000000" pitchFamily="34" charset="-122"/>
                </a:rPr>
                <a:t> et </a:t>
              </a:r>
              <a:r>
                <a:rPr lang="en-US" altLang="zh-CN" sz="1400" i="1" dirty="0" err="1">
                  <a:solidFill>
                    <a:schemeClr val="bg1">
                      <a:lumMod val="50000"/>
                    </a:schemeClr>
                  </a:solidFill>
                  <a:latin typeface="冬青黑体简体中文 W3" panose="020B0300000000000000" pitchFamily="34" charset="-122"/>
                  <a:ea typeface="冬青黑体简体中文 W3" panose="020B0300000000000000" pitchFamily="34" charset="-122"/>
                </a:rPr>
                <a:t>dolore</a:t>
              </a:r>
              <a:r>
                <a:rPr lang="en-US" altLang="zh-CN" sz="1400" i="1" dirty="0">
                  <a:solidFill>
                    <a:schemeClr val="bg1">
                      <a:lumMod val="50000"/>
                    </a:schemeClr>
                  </a:solidFill>
                  <a:latin typeface="冬青黑体简体中文 W3" panose="020B0300000000000000" pitchFamily="34" charset="-122"/>
                  <a:ea typeface="冬青黑体简体中文 W3" panose="020B0300000000000000" pitchFamily="34" charset="-122"/>
                </a:rPr>
                <a:t> magna </a:t>
              </a:r>
              <a:r>
                <a:rPr lang="en-US" altLang="zh-CN" sz="1400" i="1" dirty="0" err="1">
                  <a:solidFill>
                    <a:schemeClr val="bg1">
                      <a:lumMod val="50000"/>
                    </a:schemeClr>
                  </a:solidFill>
                  <a:latin typeface="冬青黑体简体中文 W3" panose="020B0300000000000000" pitchFamily="34" charset="-122"/>
                  <a:ea typeface="冬青黑体简体中文 W3" panose="020B0300000000000000" pitchFamily="34" charset="-122"/>
                </a:rPr>
                <a:t>aliqua</a:t>
              </a:r>
              <a:r>
                <a:rPr lang="en-US" altLang="zh-CN" sz="1400" i="1" dirty="0">
                  <a:solidFill>
                    <a:schemeClr val="bg1">
                      <a:lumMod val="50000"/>
                    </a:schemeClr>
                  </a:solidFill>
                  <a:latin typeface="冬青黑体简体中文 W3" panose="020B0300000000000000" pitchFamily="34" charset="-122"/>
                  <a:ea typeface="冬青黑体简体中文 W3" panose="020B0300000000000000" pitchFamily="34" charset="-122"/>
                </a:rPr>
                <a:t>. </a:t>
              </a:r>
              <a:endParaRPr lang="zh-CN" altLang="en-US" sz="1400" dirty="0">
                <a:solidFill>
                  <a:schemeClr val="bg1">
                    <a:lumMod val="50000"/>
                  </a:schemeClr>
                </a:solidFill>
              </a:endParaRPr>
            </a:p>
          </p:txBody>
        </p:sp>
      </p:grpSp>
    </p:spTree>
    <p:extLst>
      <p:ext uri="{BB962C8B-B14F-4D97-AF65-F5344CB8AC3E}">
        <p14:creationId xmlns:p14="http://schemas.microsoft.com/office/powerpoint/2010/main" val="187302401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3" presetClass="entr" presetSubtype="32"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250" fill="hold"/>
                                        <p:tgtEl>
                                          <p:spTgt spid="6"/>
                                        </p:tgtEl>
                                        <p:attrNameLst>
                                          <p:attrName>ppt_w</p:attrName>
                                        </p:attrNameLst>
                                      </p:cBhvr>
                                      <p:tavLst>
                                        <p:tav tm="0">
                                          <p:val>
                                            <p:strVal val="4*#ppt_w"/>
                                          </p:val>
                                        </p:tav>
                                        <p:tav tm="100000">
                                          <p:val>
                                            <p:strVal val="#ppt_w"/>
                                          </p:val>
                                        </p:tav>
                                      </p:tavLst>
                                    </p:anim>
                                    <p:anim calcmode="lin" valueType="num">
                                      <p:cBhvr>
                                        <p:cTn id="13" dur="250" fill="hold"/>
                                        <p:tgtEl>
                                          <p:spTgt spid="6"/>
                                        </p:tgtEl>
                                        <p:attrNameLst>
                                          <p:attrName>ppt_h</p:attrName>
                                        </p:attrNameLst>
                                      </p:cBhvr>
                                      <p:tavLst>
                                        <p:tav tm="0">
                                          <p:val>
                                            <p:strVal val="4*#ppt_h"/>
                                          </p:val>
                                        </p:tav>
                                        <p:tav tm="100000">
                                          <p:val>
                                            <p:strVal val="#ppt_h"/>
                                          </p:val>
                                        </p:tav>
                                      </p:tavLst>
                                    </p:anim>
                                  </p:childTnLst>
                                </p:cTn>
                              </p:par>
                              <p:par>
                                <p:cTn id="14" presetID="23" presetClass="entr" presetSubtype="32" fill="hold" grpId="0" nodeType="withEffect">
                                  <p:stCondLst>
                                    <p:cond delay="250"/>
                                  </p:stCondLst>
                                  <p:childTnLst>
                                    <p:set>
                                      <p:cBhvr>
                                        <p:cTn id="15" dur="1" fill="hold">
                                          <p:stCondLst>
                                            <p:cond delay="0"/>
                                          </p:stCondLst>
                                        </p:cTn>
                                        <p:tgtEl>
                                          <p:spTgt spid="7"/>
                                        </p:tgtEl>
                                        <p:attrNameLst>
                                          <p:attrName>style.visibility</p:attrName>
                                        </p:attrNameLst>
                                      </p:cBhvr>
                                      <p:to>
                                        <p:strVal val="visible"/>
                                      </p:to>
                                    </p:set>
                                    <p:anim calcmode="lin" valueType="num">
                                      <p:cBhvr>
                                        <p:cTn id="16" dur="250" fill="hold"/>
                                        <p:tgtEl>
                                          <p:spTgt spid="7"/>
                                        </p:tgtEl>
                                        <p:attrNameLst>
                                          <p:attrName>ppt_w</p:attrName>
                                        </p:attrNameLst>
                                      </p:cBhvr>
                                      <p:tavLst>
                                        <p:tav tm="0">
                                          <p:val>
                                            <p:strVal val="4*#ppt_w"/>
                                          </p:val>
                                        </p:tav>
                                        <p:tav tm="100000">
                                          <p:val>
                                            <p:strVal val="#ppt_w"/>
                                          </p:val>
                                        </p:tav>
                                      </p:tavLst>
                                    </p:anim>
                                    <p:anim calcmode="lin" valueType="num">
                                      <p:cBhvr>
                                        <p:cTn id="17" dur="250" fill="hold"/>
                                        <p:tgtEl>
                                          <p:spTgt spid="7"/>
                                        </p:tgtEl>
                                        <p:attrNameLst>
                                          <p:attrName>ppt_h</p:attrName>
                                        </p:attrNameLst>
                                      </p:cBhvr>
                                      <p:tavLst>
                                        <p:tav tm="0">
                                          <p:val>
                                            <p:strVal val="4*#ppt_h"/>
                                          </p:val>
                                        </p:tav>
                                        <p:tav tm="100000">
                                          <p:val>
                                            <p:strVal val="#ppt_h"/>
                                          </p:val>
                                        </p:tav>
                                      </p:tavLst>
                                    </p:anim>
                                  </p:childTnLst>
                                </p:cTn>
                              </p:par>
                              <p:par>
                                <p:cTn id="18" presetID="23" presetClass="entr" presetSubtype="32" fill="hold" grpId="0" nodeType="withEffect">
                                  <p:stCondLst>
                                    <p:cond delay="500"/>
                                  </p:stCondLst>
                                  <p:childTnLst>
                                    <p:set>
                                      <p:cBhvr>
                                        <p:cTn id="19" dur="1" fill="hold">
                                          <p:stCondLst>
                                            <p:cond delay="0"/>
                                          </p:stCondLst>
                                        </p:cTn>
                                        <p:tgtEl>
                                          <p:spTgt spid="10"/>
                                        </p:tgtEl>
                                        <p:attrNameLst>
                                          <p:attrName>style.visibility</p:attrName>
                                        </p:attrNameLst>
                                      </p:cBhvr>
                                      <p:to>
                                        <p:strVal val="visible"/>
                                      </p:to>
                                    </p:set>
                                    <p:anim calcmode="lin" valueType="num">
                                      <p:cBhvr>
                                        <p:cTn id="20" dur="250" fill="hold"/>
                                        <p:tgtEl>
                                          <p:spTgt spid="10"/>
                                        </p:tgtEl>
                                        <p:attrNameLst>
                                          <p:attrName>ppt_w</p:attrName>
                                        </p:attrNameLst>
                                      </p:cBhvr>
                                      <p:tavLst>
                                        <p:tav tm="0">
                                          <p:val>
                                            <p:strVal val="4*#ppt_w"/>
                                          </p:val>
                                        </p:tav>
                                        <p:tav tm="100000">
                                          <p:val>
                                            <p:strVal val="#ppt_w"/>
                                          </p:val>
                                        </p:tav>
                                      </p:tavLst>
                                    </p:anim>
                                    <p:anim calcmode="lin" valueType="num">
                                      <p:cBhvr>
                                        <p:cTn id="21" dur="250" fill="hold"/>
                                        <p:tgtEl>
                                          <p:spTgt spid="10"/>
                                        </p:tgtEl>
                                        <p:attrNameLst>
                                          <p:attrName>ppt_h</p:attrName>
                                        </p:attrNameLst>
                                      </p:cBhvr>
                                      <p:tavLst>
                                        <p:tav tm="0">
                                          <p:val>
                                            <p:strVal val="4*#ppt_h"/>
                                          </p:val>
                                        </p:tav>
                                        <p:tav tm="100000">
                                          <p:val>
                                            <p:strVal val="#ppt_h"/>
                                          </p:val>
                                        </p:tav>
                                      </p:tavLst>
                                    </p:anim>
                                  </p:childTnLst>
                                </p:cTn>
                              </p:par>
                              <p:par>
                                <p:cTn id="22" presetID="23" presetClass="entr" presetSubtype="32" fill="hold" grpId="0" nodeType="withEffect">
                                  <p:stCondLst>
                                    <p:cond delay="750"/>
                                  </p:stCondLst>
                                  <p:childTnLst>
                                    <p:set>
                                      <p:cBhvr>
                                        <p:cTn id="23" dur="1" fill="hold">
                                          <p:stCondLst>
                                            <p:cond delay="0"/>
                                          </p:stCondLst>
                                        </p:cTn>
                                        <p:tgtEl>
                                          <p:spTgt spid="23"/>
                                        </p:tgtEl>
                                        <p:attrNameLst>
                                          <p:attrName>style.visibility</p:attrName>
                                        </p:attrNameLst>
                                      </p:cBhvr>
                                      <p:to>
                                        <p:strVal val="visible"/>
                                      </p:to>
                                    </p:set>
                                    <p:anim calcmode="lin" valueType="num">
                                      <p:cBhvr>
                                        <p:cTn id="24" dur="250" fill="hold"/>
                                        <p:tgtEl>
                                          <p:spTgt spid="23"/>
                                        </p:tgtEl>
                                        <p:attrNameLst>
                                          <p:attrName>ppt_w</p:attrName>
                                        </p:attrNameLst>
                                      </p:cBhvr>
                                      <p:tavLst>
                                        <p:tav tm="0">
                                          <p:val>
                                            <p:strVal val="4*#ppt_w"/>
                                          </p:val>
                                        </p:tav>
                                        <p:tav tm="100000">
                                          <p:val>
                                            <p:strVal val="#ppt_w"/>
                                          </p:val>
                                        </p:tav>
                                      </p:tavLst>
                                    </p:anim>
                                    <p:anim calcmode="lin" valueType="num">
                                      <p:cBhvr>
                                        <p:cTn id="25" dur="250" fill="hold"/>
                                        <p:tgtEl>
                                          <p:spTgt spid="23"/>
                                        </p:tgtEl>
                                        <p:attrNameLst>
                                          <p:attrName>ppt_h</p:attrName>
                                        </p:attrNameLst>
                                      </p:cBhvr>
                                      <p:tavLst>
                                        <p:tav tm="0">
                                          <p:val>
                                            <p:strVal val="4*#ppt_h"/>
                                          </p:val>
                                        </p:tav>
                                        <p:tav tm="100000">
                                          <p:val>
                                            <p:strVal val="#ppt_h"/>
                                          </p:val>
                                        </p:tav>
                                      </p:tavLst>
                                    </p:anim>
                                  </p:childTnLst>
                                </p:cTn>
                              </p:par>
                            </p:childTnLst>
                          </p:cTn>
                        </p:par>
                        <p:par>
                          <p:cTn id="26" fill="hold">
                            <p:stCondLst>
                              <p:cond delay="1500"/>
                            </p:stCondLst>
                            <p:childTnLst>
                              <p:par>
                                <p:cTn id="27" presetID="10" presetClass="entr" presetSubtype="0" fill="hold" grpId="0" nodeType="afterEffect">
                                  <p:stCondLst>
                                    <p:cond delay="0"/>
                                  </p:stCondLst>
                                  <p:childTnLst>
                                    <p:set>
                                      <p:cBhvr>
                                        <p:cTn id="28" dur="1" fill="hold">
                                          <p:stCondLst>
                                            <p:cond delay="0"/>
                                          </p:stCondLst>
                                        </p:cTn>
                                        <p:tgtEl>
                                          <p:spTgt spid="11"/>
                                        </p:tgtEl>
                                        <p:attrNameLst>
                                          <p:attrName>style.visibility</p:attrName>
                                        </p:attrNameLst>
                                      </p:cBhvr>
                                      <p:to>
                                        <p:strVal val="visible"/>
                                      </p:to>
                                    </p:set>
                                    <p:animEffect>
                                      <p:cBhvr>
                                        <p:cTn id="29" dur="500"/>
                                        <p:tgtEl>
                                          <p:spTgt spid="11"/>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2"/>
                                        </p:tgtEl>
                                        <p:attrNameLst>
                                          <p:attrName>style.visibility</p:attrName>
                                        </p:attrNameLst>
                                      </p:cBhvr>
                                      <p:to>
                                        <p:strVal val="visible"/>
                                      </p:to>
                                    </p:set>
                                    <p:animEffect>
                                      <p:cBhvr>
                                        <p:cTn id="32" dur="500"/>
                                        <p:tgtEl>
                                          <p:spTgt spid="12"/>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Effect>
                                      <p:cBhvr>
                                        <p:cTn id="35" dur="500"/>
                                        <p:tgtEl>
                                          <p:spTgt spid="13"/>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4"/>
                                        </p:tgtEl>
                                        <p:attrNameLst>
                                          <p:attrName>style.visibility</p:attrName>
                                        </p:attrNameLst>
                                      </p:cBhvr>
                                      <p:to>
                                        <p:strVal val="visible"/>
                                      </p:to>
                                    </p:set>
                                    <p:animEffect>
                                      <p:cBhvr>
                                        <p:cTn id="38" dur="500"/>
                                        <p:tgtEl>
                                          <p:spTgt spid="24"/>
                                        </p:tgtEl>
                                      </p:cBhvr>
                                    </p:animEffect>
                                  </p:childTnLst>
                                </p:cTn>
                              </p:par>
                              <p:par>
                                <p:cTn id="39" presetID="22" presetClass="entr" presetSubtype="8" fill="hold" grpId="0" nodeType="withEffect">
                                  <p:stCondLst>
                                    <p:cond delay="250"/>
                                  </p:stCondLst>
                                  <p:childTnLst>
                                    <p:set>
                                      <p:cBhvr>
                                        <p:cTn id="40" dur="1" fill="hold">
                                          <p:stCondLst>
                                            <p:cond delay="0"/>
                                          </p:stCondLst>
                                        </p:cTn>
                                        <p:tgtEl>
                                          <p:spTgt spid="14"/>
                                        </p:tgtEl>
                                        <p:attrNameLst>
                                          <p:attrName>style.visibility</p:attrName>
                                        </p:attrNameLst>
                                      </p:cBhvr>
                                      <p:to>
                                        <p:strVal val="visible"/>
                                      </p:to>
                                    </p:set>
                                    <p:animEffect>
                                      <p:cBhvr>
                                        <p:cTn id="41" dur="500"/>
                                        <p:tgtEl>
                                          <p:spTgt spid="14"/>
                                        </p:tgtEl>
                                      </p:cBhvr>
                                    </p:animEffect>
                                  </p:childTnLst>
                                </p:cTn>
                              </p:par>
                              <p:par>
                                <p:cTn id="42" presetID="22" presetClass="entr" presetSubtype="8" fill="hold" grpId="0" nodeType="withEffect">
                                  <p:stCondLst>
                                    <p:cond delay="250"/>
                                  </p:stCondLst>
                                  <p:childTnLst>
                                    <p:set>
                                      <p:cBhvr>
                                        <p:cTn id="43" dur="1" fill="hold">
                                          <p:stCondLst>
                                            <p:cond delay="0"/>
                                          </p:stCondLst>
                                        </p:cTn>
                                        <p:tgtEl>
                                          <p:spTgt spid="15"/>
                                        </p:tgtEl>
                                        <p:attrNameLst>
                                          <p:attrName>style.visibility</p:attrName>
                                        </p:attrNameLst>
                                      </p:cBhvr>
                                      <p:to>
                                        <p:strVal val="visible"/>
                                      </p:to>
                                    </p:set>
                                    <p:animEffect>
                                      <p:cBhvr>
                                        <p:cTn id="44" dur="500"/>
                                        <p:tgtEl>
                                          <p:spTgt spid="15"/>
                                        </p:tgtEl>
                                      </p:cBhvr>
                                    </p:animEffect>
                                  </p:childTnLst>
                                </p:cTn>
                              </p:par>
                              <p:par>
                                <p:cTn id="45" presetID="22" presetClass="entr" presetSubtype="8" fill="hold" grpId="0" nodeType="withEffect">
                                  <p:stCondLst>
                                    <p:cond delay="250"/>
                                  </p:stCondLst>
                                  <p:childTnLst>
                                    <p:set>
                                      <p:cBhvr>
                                        <p:cTn id="46" dur="1" fill="hold">
                                          <p:stCondLst>
                                            <p:cond delay="0"/>
                                          </p:stCondLst>
                                        </p:cTn>
                                        <p:tgtEl>
                                          <p:spTgt spid="16"/>
                                        </p:tgtEl>
                                        <p:attrNameLst>
                                          <p:attrName>style.visibility</p:attrName>
                                        </p:attrNameLst>
                                      </p:cBhvr>
                                      <p:to>
                                        <p:strVal val="visible"/>
                                      </p:to>
                                    </p:set>
                                    <p:animEffect>
                                      <p:cBhvr>
                                        <p:cTn id="47" dur="500"/>
                                        <p:tgtEl>
                                          <p:spTgt spid="16"/>
                                        </p:tgtEl>
                                      </p:cBhvr>
                                    </p:animEffect>
                                  </p:childTnLst>
                                </p:cTn>
                              </p:par>
                              <p:par>
                                <p:cTn id="48" presetID="22" presetClass="entr" presetSubtype="8" fill="hold" grpId="0" nodeType="withEffect">
                                  <p:stCondLst>
                                    <p:cond delay="250"/>
                                  </p:stCondLst>
                                  <p:childTnLst>
                                    <p:set>
                                      <p:cBhvr>
                                        <p:cTn id="49" dur="1" fill="hold">
                                          <p:stCondLst>
                                            <p:cond delay="0"/>
                                          </p:stCondLst>
                                        </p:cTn>
                                        <p:tgtEl>
                                          <p:spTgt spid="25"/>
                                        </p:tgtEl>
                                        <p:attrNameLst>
                                          <p:attrName>style.visibility</p:attrName>
                                        </p:attrNameLst>
                                      </p:cBhvr>
                                      <p:to>
                                        <p:strVal val="visible"/>
                                      </p:to>
                                    </p:set>
                                    <p:animEffect>
                                      <p:cBhvr>
                                        <p:cTn id="50" dur="500"/>
                                        <p:tgtEl>
                                          <p:spTgt spid="25"/>
                                        </p:tgtEl>
                                      </p:cBhvr>
                                    </p:animEffect>
                                  </p:childTnLst>
                                </p:cTn>
                              </p:par>
                            </p:childTnLst>
                          </p:cTn>
                        </p:par>
                        <p:par>
                          <p:cTn id="51" fill="hold">
                            <p:stCondLst>
                              <p:cond delay="2250"/>
                            </p:stCondLst>
                            <p:childTnLst>
                              <p:par>
                                <p:cTn id="52" presetID="41" presetClass="entr" presetSubtype="0" fill="hold" grpId="0" nodeType="afterEffect">
                                  <p:stCondLst>
                                    <p:cond delay="0"/>
                                  </p:stCondLst>
                                  <p:iterate type="lt">
                                    <p:tmPct val="10000"/>
                                  </p:iterate>
                                  <p:childTnLst>
                                    <p:set>
                                      <p:cBhvr>
                                        <p:cTn id="53" dur="1" fill="hold">
                                          <p:stCondLst>
                                            <p:cond delay="0"/>
                                          </p:stCondLst>
                                        </p:cTn>
                                        <p:tgtEl>
                                          <p:spTgt spid="18"/>
                                        </p:tgtEl>
                                        <p:attrNameLst>
                                          <p:attrName>style.visibility</p:attrName>
                                        </p:attrNameLst>
                                      </p:cBhvr>
                                      <p:to>
                                        <p:strVal val="visible"/>
                                      </p:to>
                                    </p:set>
                                    <p:anim calcmode="lin" valueType="num">
                                      <p:cBhvr>
                                        <p:cTn id="54" dur="5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55" dur="500" fill="hold"/>
                                        <p:tgtEl>
                                          <p:spTgt spid="18"/>
                                        </p:tgtEl>
                                        <p:attrNameLst>
                                          <p:attrName>ppt_y</p:attrName>
                                        </p:attrNameLst>
                                      </p:cBhvr>
                                      <p:tavLst>
                                        <p:tav tm="0">
                                          <p:val>
                                            <p:strVal val="#ppt_y"/>
                                          </p:val>
                                        </p:tav>
                                        <p:tav tm="100000">
                                          <p:val>
                                            <p:strVal val="#ppt_y"/>
                                          </p:val>
                                        </p:tav>
                                      </p:tavLst>
                                    </p:anim>
                                    <p:anim calcmode="lin" valueType="num">
                                      <p:cBhvr>
                                        <p:cTn id="56" dur="5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57" dur="500" fill="hold"/>
                                        <p:tgtEl>
                                          <p:spTgt spid="18"/>
                                        </p:tgtEl>
                                        <p:attrNameLst>
                                          <p:attrName>ppt_w</p:attrName>
                                        </p:attrNameLst>
                                      </p:cBhvr>
                                      <p:tavLst>
                                        <p:tav tm="0">
                                          <p:val>
                                            <p:strVal val="#ppt_w/10"/>
                                          </p:val>
                                        </p:tav>
                                        <p:tav tm="50000">
                                          <p:val>
                                            <p:strVal val="#ppt_w+.01"/>
                                          </p:val>
                                        </p:tav>
                                        <p:tav tm="100000">
                                          <p:val>
                                            <p:strVal val="#ppt_w"/>
                                          </p:val>
                                        </p:tav>
                                      </p:tavLst>
                                    </p:anim>
                                    <p:animEffect>
                                      <p:cBhvr>
                                        <p:cTn id="58" dur="500" tmFilter="0,0; .5, 1; 1, 1"/>
                                        <p:tgtEl>
                                          <p:spTgt spid="18"/>
                                        </p:tgtEl>
                                      </p:cBhvr>
                                    </p:animEffect>
                                  </p:childTnLst>
                                </p:cTn>
                              </p:par>
                              <p:par>
                                <p:cTn id="59" presetID="41" presetClass="entr" presetSubtype="0" fill="hold" grpId="0" nodeType="withEffect">
                                  <p:stCondLst>
                                    <p:cond delay="0"/>
                                  </p:stCondLst>
                                  <p:iterate type="lt">
                                    <p:tmPct val="10000"/>
                                  </p:iterate>
                                  <p:childTnLst>
                                    <p:set>
                                      <p:cBhvr>
                                        <p:cTn id="60" dur="1" fill="hold">
                                          <p:stCondLst>
                                            <p:cond delay="0"/>
                                          </p:stCondLst>
                                        </p:cTn>
                                        <p:tgtEl>
                                          <p:spTgt spid="17"/>
                                        </p:tgtEl>
                                        <p:attrNameLst>
                                          <p:attrName>style.visibility</p:attrName>
                                        </p:attrNameLst>
                                      </p:cBhvr>
                                      <p:to>
                                        <p:strVal val="visible"/>
                                      </p:to>
                                    </p:set>
                                    <p:anim calcmode="lin" valueType="num">
                                      <p:cBhvr>
                                        <p:cTn id="61"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62" dur="500" fill="hold"/>
                                        <p:tgtEl>
                                          <p:spTgt spid="17"/>
                                        </p:tgtEl>
                                        <p:attrNameLst>
                                          <p:attrName>ppt_y</p:attrName>
                                        </p:attrNameLst>
                                      </p:cBhvr>
                                      <p:tavLst>
                                        <p:tav tm="0">
                                          <p:val>
                                            <p:strVal val="#ppt_y"/>
                                          </p:val>
                                        </p:tav>
                                        <p:tav tm="100000">
                                          <p:val>
                                            <p:strVal val="#ppt_y"/>
                                          </p:val>
                                        </p:tav>
                                      </p:tavLst>
                                    </p:anim>
                                    <p:anim calcmode="lin" valueType="num">
                                      <p:cBhvr>
                                        <p:cTn id="63"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64" dur="500" fill="hold"/>
                                        <p:tgtEl>
                                          <p:spTgt spid="17"/>
                                        </p:tgtEl>
                                        <p:attrNameLst>
                                          <p:attrName>ppt_w</p:attrName>
                                        </p:attrNameLst>
                                      </p:cBhvr>
                                      <p:tavLst>
                                        <p:tav tm="0">
                                          <p:val>
                                            <p:strVal val="#ppt_w/10"/>
                                          </p:val>
                                        </p:tav>
                                        <p:tav tm="50000">
                                          <p:val>
                                            <p:strVal val="#ppt_w+.01"/>
                                          </p:val>
                                        </p:tav>
                                        <p:tav tm="100000">
                                          <p:val>
                                            <p:strVal val="#ppt_w"/>
                                          </p:val>
                                        </p:tav>
                                      </p:tavLst>
                                    </p:anim>
                                    <p:animEffect>
                                      <p:cBhvr>
                                        <p:cTn id="65" dur="500" tmFilter="0,0; .5, 1; 1, 1"/>
                                        <p:tgtEl>
                                          <p:spTgt spid="17"/>
                                        </p:tgtEl>
                                      </p:cBhvr>
                                    </p:animEffect>
                                  </p:childTnLst>
                                </p:cTn>
                              </p:par>
                            </p:childTnLst>
                          </p:cTn>
                        </p:par>
                        <p:par>
                          <p:cTn id="66" fill="hold">
                            <p:stCondLst>
                              <p:cond delay="3000"/>
                            </p:stCondLst>
                            <p:childTnLst>
                              <p:par>
                                <p:cTn id="67" presetID="41" presetClass="entr" presetSubtype="0" fill="hold" grpId="0" nodeType="afterEffect">
                                  <p:stCondLst>
                                    <p:cond delay="0"/>
                                  </p:stCondLst>
                                  <p:iterate type="lt">
                                    <p:tmPct val="10000"/>
                                  </p:iterate>
                                  <p:childTnLst>
                                    <p:set>
                                      <p:cBhvr>
                                        <p:cTn id="68" dur="1" fill="hold">
                                          <p:stCondLst>
                                            <p:cond delay="0"/>
                                          </p:stCondLst>
                                        </p:cTn>
                                        <p:tgtEl>
                                          <p:spTgt spid="20"/>
                                        </p:tgtEl>
                                        <p:attrNameLst>
                                          <p:attrName>style.visibility</p:attrName>
                                        </p:attrNameLst>
                                      </p:cBhvr>
                                      <p:to>
                                        <p:strVal val="visible"/>
                                      </p:to>
                                    </p:set>
                                    <p:anim calcmode="lin" valueType="num">
                                      <p:cBhvr>
                                        <p:cTn id="69" dur="500" fill="hold"/>
                                        <p:tgtEl>
                                          <p:spTgt spid="20"/>
                                        </p:tgtEl>
                                        <p:attrNameLst>
                                          <p:attrName>ppt_x</p:attrName>
                                        </p:attrNameLst>
                                      </p:cBhvr>
                                      <p:tavLst>
                                        <p:tav tm="0">
                                          <p:val>
                                            <p:strVal val="#ppt_x"/>
                                          </p:val>
                                        </p:tav>
                                        <p:tav tm="50000">
                                          <p:val>
                                            <p:strVal val="#ppt_x+.1"/>
                                          </p:val>
                                        </p:tav>
                                        <p:tav tm="100000">
                                          <p:val>
                                            <p:strVal val="#ppt_x"/>
                                          </p:val>
                                        </p:tav>
                                      </p:tavLst>
                                    </p:anim>
                                    <p:anim calcmode="lin" valueType="num">
                                      <p:cBhvr>
                                        <p:cTn id="70" dur="500" fill="hold"/>
                                        <p:tgtEl>
                                          <p:spTgt spid="20"/>
                                        </p:tgtEl>
                                        <p:attrNameLst>
                                          <p:attrName>ppt_y</p:attrName>
                                        </p:attrNameLst>
                                      </p:cBhvr>
                                      <p:tavLst>
                                        <p:tav tm="0">
                                          <p:val>
                                            <p:strVal val="#ppt_y"/>
                                          </p:val>
                                        </p:tav>
                                        <p:tav tm="100000">
                                          <p:val>
                                            <p:strVal val="#ppt_y"/>
                                          </p:val>
                                        </p:tav>
                                      </p:tavLst>
                                    </p:anim>
                                    <p:anim calcmode="lin" valueType="num">
                                      <p:cBhvr>
                                        <p:cTn id="71" dur="500" fill="hold"/>
                                        <p:tgtEl>
                                          <p:spTgt spid="20"/>
                                        </p:tgtEl>
                                        <p:attrNameLst>
                                          <p:attrName>ppt_h</p:attrName>
                                        </p:attrNameLst>
                                      </p:cBhvr>
                                      <p:tavLst>
                                        <p:tav tm="0">
                                          <p:val>
                                            <p:strVal val="#ppt_h/10"/>
                                          </p:val>
                                        </p:tav>
                                        <p:tav tm="50000">
                                          <p:val>
                                            <p:strVal val="#ppt_h+.01"/>
                                          </p:val>
                                        </p:tav>
                                        <p:tav tm="100000">
                                          <p:val>
                                            <p:strVal val="#ppt_h"/>
                                          </p:val>
                                        </p:tav>
                                      </p:tavLst>
                                    </p:anim>
                                    <p:anim calcmode="lin" valueType="num">
                                      <p:cBhvr>
                                        <p:cTn id="72" dur="500" fill="hold"/>
                                        <p:tgtEl>
                                          <p:spTgt spid="20"/>
                                        </p:tgtEl>
                                        <p:attrNameLst>
                                          <p:attrName>ppt_w</p:attrName>
                                        </p:attrNameLst>
                                      </p:cBhvr>
                                      <p:tavLst>
                                        <p:tav tm="0">
                                          <p:val>
                                            <p:strVal val="#ppt_w/10"/>
                                          </p:val>
                                        </p:tav>
                                        <p:tav tm="50000">
                                          <p:val>
                                            <p:strVal val="#ppt_w+.01"/>
                                          </p:val>
                                        </p:tav>
                                        <p:tav tm="100000">
                                          <p:val>
                                            <p:strVal val="#ppt_w"/>
                                          </p:val>
                                        </p:tav>
                                      </p:tavLst>
                                    </p:anim>
                                    <p:animEffect>
                                      <p:cBhvr>
                                        <p:cTn id="73" dur="500" tmFilter="0,0; .5, 1; 1, 1"/>
                                        <p:tgtEl>
                                          <p:spTgt spid="20"/>
                                        </p:tgtEl>
                                      </p:cBhvr>
                                    </p:animEffect>
                                  </p:childTnLst>
                                </p:cTn>
                              </p:par>
                              <p:par>
                                <p:cTn id="74" presetID="41" presetClass="entr" presetSubtype="0" fill="hold" grpId="0" nodeType="withEffect">
                                  <p:stCondLst>
                                    <p:cond delay="0"/>
                                  </p:stCondLst>
                                  <p:iterate type="lt">
                                    <p:tmPct val="10000"/>
                                  </p:iterate>
                                  <p:childTnLst>
                                    <p:set>
                                      <p:cBhvr>
                                        <p:cTn id="75" dur="1" fill="hold">
                                          <p:stCondLst>
                                            <p:cond delay="0"/>
                                          </p:stCondLst>
                                        </p:cTn>
                                        <p:tgtEl>
                                          <p:spTgt spid="19"/>
                                        </p:tgtEl>
                                        <p:attrNameLst>
                                          <p:attrName>style.visibility</p:attrName>
                                        </p:attrNameLst>
                                      </p:cBhvr>
                                      <p:to>
                                        <p:strVal val="visible"/>
                                      </p:to>
                                    </p:set>
                                    <p:anim calcmode="lin" valueType="num">
                                      <p:cBhvr>
                                        <p:cTn id="76" dur="5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77" dur="500" fill="hold"/>
                                        <p:tgtEl>
                                          <p:spTgt spid="19"/>
                                        </p:tgtEl>
                                        <p:attrNameLst>
                                          <p:attrName>ppt_y</p:attrName>
                                        </p:attrNameLst>
                                      </p:cBhvr>
                                      <p:tavLst>
                                        <p:tav tm="0">
                                          <p:val>
                                            <p:strVal val="#ppt_y"/>
                                          </p:val>
                                        </p:tav>
                                        <p:tav tm="100000">
                                          <p:val>
                                            <p:strVal val="#ppt_y"/>
                                          </p:val>
                                        </p:tav>
                                      </p:tavLst>
                                    </p:anim>
                                    <p:anim calcmode="lin" valueType="num">
                                      <p:cBhvr>
                                        <p:cTn id="78" dur="5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79" dur="500" fill="hold"/>
                                        <p:tgtEl>
                                          <p:spTgt spid="19"/>
                                        </p:tgtEl>
                                        <p:attrNameLst>
                                          <p:attrName>ppt_w</p:attrName>
                                        </p:attrNameLst>
                                      </p:cBhvr>
                                      <p:tavLst>
                                        <p:tav tm="0">
                                          <p:val>
                                            <p:strVal val="#ppt_w/10"/>
                                          </p:val>
                                        </p:tav>
                                        <p:tav tm="50000">
                                          <p:val>
                                            <p:strVal val="#ppt_w+.01"/>
                                          </p:val>
                                        </p:tav>
                                        <p:tav tm="100000">
                                          <p:val>
                                            <p:strVal val="#ppt_w"/>
                                          </p:val>
                                        </p:tav>
                                      </p:tavLst>
                                    </p:anim>
                                    <p:animEffect>
                                      <p:cBhvr>
                                        <p:cTn id="80" dur="500" tmFilter="0,0; .5, 1; 1, 1"/>
                                        <p:tgtEl>
                                          <p:spTgt spid="19"/>
                                        </p:tgtEl>
                                      </p:cBhvr>
                                    </p:animEffect>
                                  </p:childTnLst>
                                </p:cTn>
                              </p:par>
                            </p:childTnLst>
                          </p:cTn>
                        </p:par>
                        <p:par>
                          <p:cTn id="81" fill="hold">
                            <p:stCondLst>
                              <p:cond delay="3750"/>
                            </p:stCondLst>
                            <p:childTnLst>
                              <p:par>
                                <p:cTn id="82" presetID="41" presetClass="entr" presetSubtype="0" fill="hold" grpId="0" nodeType="afterEffect">
                                  <p:stCondLst>
                                    <p:cond delay="0"/>
                                  </p:stCondLst>
                                  <p:iterate type="lt">
                                    <p:tmPct val="10000"/>
                                  </p:iterate>
                                  <p:childTnLst>
                                    <p:set>
                                      <p:cBhvr>
                                        <p:cTn id="83" dur="1" fill="hold">
                                          <p:stCondLst>
                                            <p:cond delay="0"/>
                                          </p:stCondLst>
                                        </p:cTn>
                                        <p:tgtEl>
                                          <p:spTgt spid="22"/>
                                        </p:tgtEl>
                                        <p:attrNameLst>
                                          <p:attrName>style.visibility</p:attrName>
                                        </p:attrNameLst>
                                      </p:cBhvr>
                                      <p:to>
                                        <p:strVal val="visible"/>
                                      </p:to>
                                    </p:set>
                                    <p:anim calcmode="lin" valueType="num">
                                      <p:cBhvr>
                                        <p:cTn id="84"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85" dur="500" fill="hold"/>
                                        <p:tgtEl>
                                          <p:spTgt spid="22"/>
                                        </p:tgtEl>
                                        <p:attrNameLst>
                                          <p:attrName>ppt_y</p:attrName>
                                        </p:attrNameLst>
                                      </p:cBhvr>
                                      <p:tavLst>
                                        <p:tav tm="0">
                                          <p:val>
                                            <p:strVal val="#ppt_y"/>
                                          </p:val>
                                        </p:tav>
                                        <p:tav tm="100000">
                                          <p:val>
                                            <p:strVal val="#ppt_y"/>
                                          </p:val>
                                        </p:tav>
                                      </p:tavLst>
                                    </p:anim>
                                    <p:anim calcmode="lin" valueType="num">
                                      <p:cBhvr>
                                        <p:cTn id="86"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87" dur="500" fill="hold"/>
                                        <p:tgtEl>
                                          <p:spTgt spid="22"/>
                                        </p:tgtEl>
                                        <p:attrNameLst>
                                          <p:attrName>ppt_w</p:attrName>
                                        </p:attrNameLst>
                                      </p:cBhvr>
                                      <p:tavLst>
                                        <p:tav tm="0">
                                          <p:val>
                                            <p:strVal val="#ppt_w/10"/>
                                          </p:val>
                                        </p:tav>
                                        <p:tav tm="50000">
                                          <p:val>
                                            <p:strVal val="#ppt_w+.01"/>
                                          </p:val>
                                        </p:tav>
                                        <p:tav tm="100000">
                                          <p:val>
                                            <p:strVal val="#ppt_w"/>
                                          </p:val>
                                        </p:tav>
                                      </p:tavLst>
                                    </p:anim>
                                    <p:animEffect>
                                      <p:cBhvr>
                                        <p:cTn id="88" dur="500" tmFilter="0,0; .5, 1; 1, 1"/>
                                        <p:tgtEl>
                                          <p:spTgt spid="22"/>
                                        </p:tgtEl>
                                      </p:cBhvr>
                                    </p:animEffect>
                                  </p:childTnLst>
                                </p:cTn>
                              </p:par>
                              <p:par>
                                <p:cTn id="89" presetID="41" presetClass="entr" presetSubtype="0" fill="hold" grpId="0" nodeType="withEffect">
                                  <p:stCondLst>
                                    <p:cond delay="0"/>
                                  </p:stCondLst>
                                  <p:iterate type="lt">
                                    <p:tmPct val="10000"/>
                                  </p:iterate>
                                  <p:childTnLst>
                                    <p:set>
                                      <p:cBhvr>
                                        <p:cTn id="90" dur="1" fill="hold">
                                          <p:stCondLst>
                                            <p:cond delay="0"/>
                                          </p:stCondLst>
                                        </p:cTn>
                                        <p:tgtEl>
                                          <p:spTgt spid="21"/>
                                        </p:tgtEl>
                                        <p:attrNameLst>
                                          <p:attrName>style.visibility</p:attrName>
                                        </p:attrNameLst>
                                      </p:cBhvr>
                                      <p:to>
                                        <p:strVal val="visible"/>
                                      </p:to>
                                    </p:set>
                                    <p:anim calcmode="lin" valueType="num">
                                      <p:cBhvr>
                                        <p:cTn id="91" dur="5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92" dur="500" fill="hold"/>
                                        <p:tgtEl>
                                          <p:spTgt spid="21"/>
                                        </p:tgtEl>
                                        <p:attrNameLst>
                                          <p:attrName>ppt_y</p:attrName>
                                        </p:attrNameLst>
                                      </p:cBhvr>
                                      <p:tavLst>
                                        <p:tav tm="0">
                                          <p:val>
                                            <p:strVal val="#ppt_y"/>
                                          </p:val>
                                        </p:tav>
                                        <p:tav tm="100000">
                                          <p:val>
                                            <p:strVal val="#ppt_y"/>
                                          </p:val>
                                        </p:tav>
                                      </p:tavLst>
                                    </p:anim>
                                    <p:anim calcmode="lin" valueType="num">
                                      <p:cBhvr>
                                        <p:cTn id="93" dur="5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94" dur="500" fill="hold"/>
                                        <p:tgtEl>
                                          <p:spTgt spid="21"/>
                                        </p:tgtEl>
                                        <p:attrNameLst>
                                          <p:attrName>ppt_w</p:attrName>
                                        </p:attrNameLst>
                                      </p:cBhvr>
                                      <p:tavLst>
                                        <p:tav tm="0">
                                          <p:val>
                                            <p:strVal val="#ppt_w/10"/>
                                          </p:val>
                                        </p:tav>
                                        <p:tav tm="50000">
                                          <p:val>
                                            <p:strVal val="#ppt_w+.01"/>
                                          </p:val>
                                        </p:tav>
                                        <p:tav tm="100000">
                                          <p:val>
                                            <p:strVal val="#ppt_w"/>
                                          </p:val>
                                        </p:tav>
                                      </p:tavLst>
                                    </p:anim>
                                    <p:animEffect>
                                      <p:cBhvr>
                                        <p:cTn id="95" dur="500" tmFilter="0,0; .5, 1; 1, 1"/>
                                        <p:tgtEl>
                                          <p:spTgt spid="21"/>
                                        </p:tgtEl>
                                      </p:cBhvr>
                                    </p:animEffect>
                                  </p:childTnLst>
                                </p:cTn>
                              </p:par>
                            </p:childTnLst>
                          </p:cTn>
                        </p:par>
                        <p:par>
                          <p:cTn id="96" fill="hold">
                            <p:stCondLst>
                              <p:cond delay="4500"/>
                            </p:stCondLst>
                            <p:childTnLst>
                              <p:par>
                                <p:cTn id="97" presetID="41" presetClass="entr" presetSubtype="0" fill="hold" grpId="0" nodeType="afterEffect">
                                  <p:stCondLst>
                                    <p:cond delay="0"/>
                                  </p:stCondLst>
                                  <p:iterate type="lt">
                                    <p:tmPct val="10000"/>
                                  </p:iterate>
                                  <p:childTnLst>
                                    <p:set>
                                      <p:cBhvr>
                                        <p:cTn id="98" dur="1" fill="hold">
                                          <p:stCondLst>
                                            <p:cond delay="0"/>
                                          </p:stCondLst>
                                        </p:cTn>
                                        <p:tgtEl>
                                          <p:spTgt spid="27"/>
                                        </p:tgtEl>
                                        <p:attrNameLst>
                                          <p:attrName>style.visibility</p:attrName>
                                        </p:attrNameLst>
                                      </p:cBhvr>
                                      <p:to>
                                        <p:strVal val="visible"/>
                                      </p:to>
                                    </p:set>
                                    <p:anim calcmode="lin" valueType="num">
                                      <p:cBhvr>
                                        <p:cTn id="99" dur="500" fill="hold"/>
                                        <p:tgtEl>
                                          <p:spTgt spid="27"/>
                                        </p:tgtEl>
                                        <p:attrNameLst>
                                          <p:attrName>ppt_x</p:attrName>
                                        </p:attrNameLst>
                                      </p:cBhvr>
                                      <p:tavLst>
                                        <p:tav tm="0">
                                          <p:val>
                                            <p:strVal val="#ppt_x"/>
                                          </p:val>
                                        </p:tav>
                                        <p:tav tm="50000">
                                          <p:val>
                                            <p:strVal val="#ppt_x+.1"/>
                                          </p:val>
                                        </p:tav>
                                        <p:tav tm="100000">
                                          <p:val>
                                            <p:strVal val="#ppt_x"/>
                                          </p:val>
                                        </p:tav>
                                      </p:tavLst>
                                    </p:anim>
                                    <p:anim calcmode="lin" valueType="num">
                                      <p:cBhvr>
                                        <p:cTn id="100" dur="500" fill="hold"/>
                                        <p:tgtEl>
                                          <p:spTgt spid="27"/>
                                        </p:tgtEl>
                                        <p:attrNameLst>
                                          <p:attrName>ppt_y</p:attrName>
                                        </p:attrNameLst>
                                      </p:cBhvr>
                                      <p:tavLst>
                                        <p:tav tm="0">
                                          <p:val>
                                            <p:strVal val="#ppt_y"/>
                                          </p:val>
                                        </p:tav>
                                        <p:tav tm="100000">
                                          <p:val>
                                            <p:strVal val="#ppt_y"/>
                                          </p:val>
                                        </p:tav>
                                      </p:tavLst>
                                    </p:anim>
                                    <p:anim calcmode="lin" valueType="num">
                                      <p:cBhvr>
                                        <p:cTn id="101" dur="500" fill="hold"/>
                                        <p:tgtEl>
                                          <p:spTgt spid="27"/>
                                        </p:tgtEl>
                                        <p:attrNameLst>
                                          <p:attrName>ppt_h</p:attrName>
                                        </p:attrNameLst>
                                      </p:cBhvr>
                                      <p:tavLst>
                                        <p:tav tm="0">
                                          <p:val>
                                            <p:strVal val="#ppt_h/10"/>
                                          </p:val>
                                        </p:tav>
                                        <p:tav tm="50000">
                                          <p:val>
                                            <p:strVal val="#ppt_h+.01"/>
                                          </p:val>
                                        </p:tav>
                                        <p:tav tm="100000">
                                          <p:val>
                                            <p:strVal val="#ppt_h"/>
                                          </p:val>
                                        </p:tav>
                                      </p:tavLst>
                                    </p:anim>
                                    <p:anim calcmode="lin" valueType="num">
                                      <p:cBhvr>
                                        <p:cTn id="102" dur="500" fill="hold"/>
                                        <p:tgtEl>
                                          <p:spTgt spid="27"/>
                                        </p:tgtEl>
                                        <p:attrNameLst>
                                          <p:attrName>ppt_w</p:attrName>
                                        </p:attrNameLst>
                                      </p:cBhvr>
                                      <p:tavLst>
                                        <p:tav tm="0">
                                          <p:val>
                                            <p:strVal val="#ppt_w/10"/>
                                          </p:val>
                                        </p:tav>
                                        <p:tav tm="50000">
                                          <p:val>
                                            <p:strVal val="#ppt_w+.01"/>
                                          </p:val>
                                        </p:tav>
                                        <p:tav tm="100000">
                                          <p:val>
                                            <p:strVal val="#ppt_w"/>
                                          </p:val>
                                        </p:tav>
                                      </p:tavLst>
                                    </p:anim>
                                    <p:animEffect>
                                      <p:cBhvr>
                                        <p:cTn id="103" dur="500" tmFilter="0,0; .5, 1; 1, 1"/>
                                        <p:tgtEl>
                                          <p:spTgt spid="27"/>
                                        </p:tgtEl>
                                      </p:cBhvr>
                                    </p:animEffect>
                                  </p:childTnLst>
                                </p:cTn>
                              </p:par>
                              <p:par>
                                <p:cTn id="104" presetID="41" presetClass="entr" presetSubtype="0" fill="hold" grpId="0" nodeType="withEffect">
                                  <p:stCondLst>
                                    <p:cond delay="0"/>
                                  </p:stCondLst>
                                  <p:iterate type="lt">
                                    <p:tmPct val="10000"/>
                                  </p:iterate>
                                  <p:childTnLst>
                                    <p:set>
                                      <p:cBhvr>
                                        <p:cTn id="105" dur="1" fill="hold">
                                          <p:stCondLst>
                                            <p:cond delay="0"/>
                                          </p:stCondLst>
                                        </p:cTn>
                                        <p:tgtEl>
                                          <p:spTgt spid="26"/>
                                        </p:tgtEl>
                                        <p:attrNameLst>
                                          <p:attrName>style.visibility</p:attrName>
                                        </p:attrNameLst>
                                      </p:cBhvr>
                                      <p:to>
                                        <p:strVal val="visible"/>
                                      </p:to>
                                    </p:set>
                                    <p:anim calcmode="lin" valueType="num">
                                      <p:cBhvr>
                                        <p:cTn id="106"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107" dur="500" fill="hold"/>
                                        <p:tgtEl>
                                          <p:spTgt spid="26"/>
                                        </p:tgtEl>
                                        <p:attrNameLst>
                                          <p:attrName>ppt_y</p:attrName>
                                        </p:attrNameLst>
                                      </p:cBhvr>
                                      <p:tavLst>
                                        <p:tav tm="0">
                                          <p:val>
                                            <p:strVal val="#ppt_y"/>
                                          </p:val>
                                        </p:tav>
                                        <p:tav tm="100000">
                                          <p:val>
                                            <p:strVal val="#ppt_y"/>
                                          </p:val>
                                        </p:tav>
                                      </p:tavLst>
                                    </p:anim>
                                    <p:anim calcmode="lin" valueType="num">
                                      <p:cBhvr>
                                        <p:cTn id="108"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09" dur="500" fill="hold"/>
                                        <p:tgtEl>
                                          <p:spTgt spid="26"/>
                                        </p:tgtEl>
                                        <p:attrNameLst>
                                          <p:attrName>ppt_w</p:attrName>
                                        </p:attrNameLst>
                                      </p:cBhvr>
                                      <p:tavLst>
                                        <p:tav tm="0">
                                          <p:val>
                                            <p:strVal val="#ppt_w/10"/>
                                          </p:val>
                                        </p:tav>
                                        <p:tav tm="50000">
                                          <p:val>
                                            <p:strVal val="#ppt_w+.01"/>
                                          </p:val>
                                        </p:tav>
                                        <p:tav tm="100000">
                                          <p:val>
                                            <p:strVal val="#ppt_w"/>
                                          </p:val>
                                        </p:tav>
                                      </p:tavLst>
                                    </p:anim>
                                    <p:animEffect>
                                      <p:cBhvr>
                                        <p:cTn id="110" dur="500" tmFilter="0,0; .5, 1; 1, 1"/>
                                        <p:tgtEl>
                                          <p:spTgt spid="26"/>
                                        </p:tgtEl>
                                      </p:cBhvr>
                                    </p:animEffect>
                                  </p:childTnLst>
                                </p:cTn>
                              </p:par>
                              <p:par>
                                <p:cTn id="111" presetID="42" presetClass="entr" presetSubtype="0" fill="hold" nodeType="withEffect">
                                  <p:stCondLst>
                                    <p:cond delay="0"/>
                                  </p:stCondLst>
                                  <p:childTnLst>
                                    <p:set>
                                      <p:cBhvr>
                                        <p:cTn id="112" dur="1" fill="hold">
                                          <p:stCondLst>
                                            <p:cond delay="0"/>
                                          </p:stCondLst>
                                        </p:cTn>
                                        <p:tgtEl>
                                          <p:spTgt spid="28"/>
                                        </p:tgtEl>
                                        <p:attrNameLst>
                                          <p:attrName>style.visibility</p:attrName>
                                        </p:attrNameLst>
                                      </p:cBhvr>
                                      <p:to>
                                        <p:strVal val="visible"/>
                                      </p:to>
                                    </p:set>
                                    <p:animEffect transition="in" filter="fade">
                                      <p:cBhvr>
                                        <p:cTn id="113" dur="500"/>
                                        <p:tgtEl>
                                          <p:spTgt spid="28"/>
                                        </p:tgtEl>
                                      </p:cBhvr>
                                    </p:animEffect>
                                    <p:anim calcmode="lin" valueType="num">
                                      <p:cBhvr>
                                        <p:cTn id="114" dur="500" fill="hold"/>
                                        <p:tgtEl>
                                          <p:spTgt spid="28"/>
                                        </p:tgtEl>
                                        <p:attrNameLst>
                                          <p:attrName>ppt_x</p:attrName>
                                        </p:attrNameLst>
                                      </p:cBhvr>
                                      <p:tavLst>
                                        <p:tav tm="0">
                                          <p:val>
                                            <p:strVal val="#ppt_x"/>
                                          </p:val>
                                        </p:tav>
                                        <p:tav tm="100000">
                                          <p:val>
                                            <p:strVal val="#ppt_x"/>
                                          </p:val>
                                        </p:tav>
                                      </p:tavLst>
                                    </p:anim>
                                    <p:anim calcmode="lin" valueType="num">
                                      <p:cBhvr>
                                        <p:cTn id="115" dur="50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0" grpId="0" animBg="1"/>
      <p:bldP spid="11" grpId="0" bldLvl="0" autoUpdateAnimBg="0"/>
      <p:bldP spid="12" grpId="0" bldLvl="0" autoUpdateAnimBg="0"/>
      <p:bldP spid="13" grpId="0" bldLvl="0" autoUpdateAnimBg="0"/>
      <p:bldP spid="14" grpId="0" animBg="1"/>
      <p:bldP spid="15" grpId="0" animBg="1"/>
      <p:bldP spid="16" grpId="0" animBg="1"/>
      <p:bldP spid="17" grpId="0" bldLvl="0" autoUpdateAnimBg="0"/>
      <p:bldP spid="18" grpId="0" bldLvl="0" autoUpdateAnimBg="0"/>
      <p:bldP spid="19" grpId="0" bldLvl="0" autoUpdateAnimBg="0"/>
      <p:bldP spid="20" grpId="0" bldLvl="0" autoUpdateAnimBg="0"/>
      <p:bldP spid="21" grpId="0" bldLvl="0" autoUpdateAnimBg="0"/>
      <p:bldP spid="22" grpId="0" bldLvl="0" autoUpdateAnimBg="0"/>
      <p:bldP spid="23" grpId="0" bldLvl="0" animBg="1" autoUpdateAnimBg="0"/>
      <p:bldP spid="24" grpId="0" bldLvl="0" autoUpdateAnimBg="0"/>
      <p:bldP spid="25" grpId="0" animBg="1"/>
      <p:bldP spid="26" grpId="0" bldLvl="0" autoUpdateAnimBg="0"/>
      <p:bldP spid="27" grpId="0" bldLvl="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图片 17">
            <a:extLst>
              <a:ext uri="{FF2B5EF4-FFF2-40B4-BE49-F238E27FC236}">
                <a16:creationId xmlns:a16="http://schemas.microsoft.com/office/drawing/2014/main" id="{56DD0A71-D402-4D5A-B261-20BDDDCD45B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240"/>
            <a:ext cx="12190413" cy="6857107"/>
          </a:xfrm>
          <a:prstGeom prst="rect">
            <a:avLst/>
          </a:prstGeom>
        </p:spPr>
      </p:pic>
      <p:pic>
        <p:nvPicPr>
          <p:cNvPr id="19" name="图片 18">
            <a:extLst>
              <a:ext uri="{FF2B5EF4-FFF2-40B4-BE49-F238E27FC236}">
                <a16:creationId xmlns:a16="http://schemas.microsoft.com/office/drawing/2014/main" id="{FC737E96-D785-45FB-8F6F-DDB4BA9A265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241"/>
            <a:ext cx="3734664" cy="6859588"/>
          </a:xfrm>
          <a:prstGeom prst="rect">
            <a:avLst/>
          </a:prstGeom>
        </p:spPr>
      </p:pic>
      <p:grpSp>
        <p:nvGrpSpPr>
          <p:cNvPr id="26" name="组合 25">
            <a:extLst>
              <a:ext uri="{FF2B5EF4-FFF2-40B4-BE49-F238E27FC236}">
                <a16:creationId xmlns:a16="http://schemas.microsoft.com/office/drawing/2014/main" id="{37B1C9DF-BA75-40D8-8808-9A4A78BE11F7}"/>
              </a:ext>
            </a:extLst>
          </p:cNvPr>
          <p:cNvGrpSpPr>
            <a:grpSpLocks/>
          </p:cNvGrpSpPr>
          <p:nvPr/>
        </p:nvGrpSpPr>
        <p:grpSpPr bwMode="auto">
          <a:xfrm>
            <a:off x="8119268" y="-1241"/>
            <a:ext cx="1322709" cy="1899456"/>
            <a:chOff x="5663114" y="393780"/>
            <a:chExt cx="865773" cy="2122993"/>
          </a:xfrm>
        </p:grpSpPr>
        <p:sp>
          <p:nvSpPr>
            <p:cNvPr id="27" name="矩形 26">
              <a:extLst>
                <a:ext uri="{FF2B5EF4-FFF2-40B4-BE49-F238E27FC236}">
                  <a16:creationId xmlns:a16="http://schemas.microsoft.com/office/drawing/2014/main" id="{716EE3A8-1E72-4356-A55C-BF3D6CB19D82}"/>
                </a:ext>
              </a:extLst>
            </p:cNvPr>
            <p:cNvSpPr/>
            <p:nvPr/>
          </p:nvSpPr>
          <p:spPr>
            <a:xfrm>
              <a:off x="5663114" y="393780"/>
              <a:ext cx="865773" cy="2122993"/>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32" name="矩形 33">
              <a:extLst>
                <a:ext uri="{FF2B5EF4-FFF2-40B4-BE49-F238E27FC236}">
                  <a16:creationId xmlns:a16="http://schemas.microsoft.com/office/drawing/2014/main" id="{DAB9F828-C881-4747-940A-7BB3F6E01628}"/>
                </a:ext>
              </a:extLst>
            </p:cNvPr>
            <p:cNvSpPr>
              <a:spLocks noChangeArrowheads="1"/>
            </p:cNvSpPr>
            <p:nvPr/>
          </p:nvSpPr>
          <p:spPr bwMode="auto">
            <a:xfrm>
              <a:off x="5874401" y="715794"/>
              <a:ext cx="443198" cy="1479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wrap="none">
              <a:spAutoFit/>
            </a:bodyPr>
            <a:lstStyle/>
            <a:p>
              <a:pPr algn="ctr"/>
              <a:r>
                <a:rPr lang="zh-CN" altLang="en-US" sz="3200" dirty="0">
                  <a:solidFill>
                    <a:schemeClr val="bg1"/>
                  </a:solidFill>
                  <a:latin typeface="微软雅黑" panose="020B0503020204020204" pitchFamily="34" charset="-122"/>
                  <a:ea typeface="微软雅黑" panose="020B0503020204020204" pitchFamily="34" charset="-122"/>
                </a:rPr>
                <a:t>第三章</a:t>
              </a:r>
            </a:p>
          </p:txBody>
        </p:sp>
      </p:grpSp>
      <p:grpSp>
        <p:nvGrpSpPr>
          <p:cNvPr id="28" name="组合 27">
            <a:extLst>
              <a:ext uri="{FF2B5EF4-FFF2-40B4-BE49-F238E27FC236}">
                <a16:creationId xmlns:a16="http://schemas.microsoft.com/office/drawing/2014/main" id="{51C3B40D-16FD-4C18-A411-A0E02F999A6E}"/>
              </a:ext>
            </a:extLst>
          </p:cNvPr>
          <p:cNvGrpSpPr/>
          <p:nvPr/>
        </p:nvGrpSpPr>
        <p:grpSpPr>
          <a:xfrm>
            <a:off x="6822529" y="2718157"/>
            <a:ext cx="3857513" cy="523403"/>
            <a:chOff x="6990782" y="2801145"/>
            <a:chExt cx="3857513" cy="523403"/>
          </a:xfrm>
        </p:grpSpPr>
        <p:sp>
          <p:nvSpPr>
            <p:cNvPr id="29" name="椭圆 28">
              <a:extLst>
                <a:ext uri="{FF2B5EF4-FFF2-40B4-BE49-F238E27FC236}">
                  <a16:creationId xmlns:a16="http://schemas.microsoft.com/office/drawing/2014/main" id="{4A1AD530-6B84-4655-BFD6-C58CAFCEA097}"/>
                </a:ext>
              </a:extLst>
            </p:cNvPr>
            <p:cNvSpPr/>
            <p:nvPr/>
          </p:nvSpPr>
          <p:spPr>
            <a:xfrm>
              <a:off x="6990782" y="2801145"/>
              <a:ext cx="525195" cy="523403"/>
            </a:xfrm>
            <a:prstGeom prst="ellipse">
              <a:avLst/>
            </a:prstGeom>
            <a:no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000" noProof="1">
                  <a:solidFill>
                    <a:schemeClr val="tx2">
                      <a:lumMod val="50000"/>
                    </a:schemeClr>
                  </a:solidFill>
                  <a:latin typeface="微软雅黑" panose="020B0503020204020204" pitchFamily="34" charset="-122"/>
                  <a:ea typeface="微软雅黑" panose="020B0503020204020204" pitchFamily="34" charset="-122"/>
                </a:rPr>
                <a:t>1</a:t>
              </a:r>
              <a:endParaRPr lang="zh-CN" altLang="en-US" sz="2000" noProof="1">
                <a:solidFill>
                  <a:schemeClr val="tx2">
                    <a:lumMod val="50000"/>
                  </a:schemeClr>
                </a:solidFill>
                <a:latin typeface="微软雅黑" panose="020B0503020204020204" pitchFamily="34" charset="-122"/>
                <a:ea typeface="微软雅黑" panose="020B0503020204020204" pitchFamily="34" charset="-122"/>
              </a:endParaRPr>
            </a:p>
          </p:txBody>
        </p:sp>
        <p:grpSp>
          <p:nvGrpSpPr>
            <p:cNvPr id="30" name="组合 29">
              <a:extLst>
                <a:ext uri="{FF2B5EF4-FFF2-40B4-BE49-F238E27FC236}">
                  <a16:creationId xmlns:a16="http://schemas.microsoft.com/office/drawing/2014/main" id="{A23A92FC-ACEC-40C7-B80D-742B944ED364}"/>
                </a:ext>
              </a:extLst>
            </p:cNvPr>
            <p:cNvGrpSpPr/>
            <p:nvPr/>
          </p:nvGrpSpPr>
          <p:grpSpPr>
            <a:xfrm>
              <a:off x="7636559" y="2801145"/>
              <a:ext cx="3211736" cy="523403"/>
              <a:chOff x="7636559" y="2801145"/>
              <a:chExt cx="3211736" cy="523403"/>
            </a:xfrm>
          </p:grpSpPr>
          <p:sp>
            <p:nvSpPr>
              <p:cNvPr id="31" name="矩形: 圆角 30">
                <a:extLst>
                  <a:ext uri="{FF2B5EF4-FFF2-40B4-BE49-F238E27FC236}">
                    <a16:creationId xmlns:a16="http://schemas.microsoft.com/office/drawing/2014/main" id="{C1279894-E46A-489C-B85D-31278E8BB961}"/>
                  </a:ext>
                </a:extLst>
              </p:cNvPr>
              <p:cNvSpPr/>
              <p:nvPr/>
            </p:nvSpPr>
            <p:spPr>
              <a:xfrm>
                <a:off x="7636559" y="2801145"/>
                <a:ext cx="3211736" cy="523403"/>
              </a:xfrm>
              <a:prstGeom prst="roundRect">
                <a:avLst>
                  <a:gd name="adj" fmla="val 50000"/>
                </a:avLst>
              </a:prstGeom>
              <a:no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a:extLst>
                  <a:ext uri="{FF2B5EF4-FFF2-40B4-BE49-F238E27FC236}">
                    <a16:creationId xmlns:a16="http://schemas.microsoft.com/office/drawing/2014/main" id="{0D443C5F-418D-4F3A-8589-90861ED4100C}"/>
                  </a:ext>
                </a:extLst>
              </p:cNvPr>
              <p:cNvSpPr/>
              <p:nvPr/>
            </p:nvSpPr>
            <p:spPr>
              <a:xfrm>
                <a:off x="7833154" y="2849033"/>
                <a:ext cx="3015141" cy="400110"/>
              </a:xfrm>
              <a:prstGeom prst="rect">
                <a:avLst/>
              </a:prstGeom>
            </p:spPr>
            <p:txBody>
              <a:bodyPr wrap="square">
                <a:spAutoFit/>
              </a:bodyPr>
              <a:lstStyle/>
              <a:p>
                <a:pPr>
                  <a:defRPr/>
                </a:pPr>
                <a:r>
                  <a:rPr lang="zh-CN" altLang="en-US" sz="2000" b="1" spc="300" noProof="1">
                    <a:solidFill>
                      <a:schemeClr val="tx2">
                        <a:lumMod val="50000"/>
                      </a:schemeClr>
                    </a:solidFill>
                    <a:latin typeface="微软雅黑" panose="020B0503020204020204" pitchFamily="34" charset="-122"/>
                    <a:ea typeface="微软雅黑" panose="020B0503020204020204" pitchFamily="34" charset="-122"/>
                    <a:sym typeface="Arial" panose="020B0604020202020204" pitchFamily="34" charset="0"/>
                  </a:rPr>
                  <a:t>加入文字描述</a:t>
                </a:r>
                <a:r>
                  <a:rPr lang="en-US" altLang="zh-CN" sz="1200" spc="300" noProof="1">
                    <a:solidFill>
                      <a:schemeClr val="tx2">
                        <a:lumMod val="50000"/>
                      </a:schemeClr>
                    </a:solidFill>
                    <a:latin typeface="微软雅黑" panose="020B0503020204020204" pitchFamily="34" charset="-122"/>
                    <a:ea typeface="微软雅黑" panose="020B0503020204020204" pitchFamily="34" charset="-122"/>
                    <a:sym typeface="Arial" panose="020B0604020202020204" pitchFamily="34" charset="0"/>
                  </a:rPr>
                  <a:t>Add text</a:t>
                </a:r>
                <a:endParaRPr lang="zh-CN" altLang="en-US" sz="1050" spc="300" noProof="1">
                  <a:solidFill>
                    <a:schemeClr val="tx2">
                      <a:lumMod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grpSp>
        <p:nvGrpSpPr>
          <p:cNvPr id="42" name="组合 41">
            <a:extLst>
              <a:ext uri="{FF2B5EF4-FFF2-40B4-BE49-F238E27FC236}">
                <a16:creationId xmlns:a16="http://schemas.microsoft.com/office/drawing/2014/main" id="{5EC195BD-FD07-4C30-9A0B-4D5CD4A95B5F}"/>
              </a:ext>
            </a:extLst>
          </p:cNvPr>
          <p:cNvGrpSpPr/>
          <p:nvPr/>
        </p:nvGrpSpPr>
        <p:grpSpPr>
          <a:xfrm>
            <a:off x="6822529" y="3544793"/>
            <a:ext cx="3857513" cy="523403"/>
            <a:chOff x="6990782" y="2801145"/>
            <a:chExt cx="3857513" cy="523403"/>
          </a:xfrm>
        </p:grpSpPr>
        <p:sp>
          <p:nvSpPr>
            <p:cNvPr id="45" name="椭圆 44">
              <a:extLst>
                <a:ext uri="{FF2B5EF4-FFF2-40B4-BE49-F238E27FC236}">
                  <a16:creationId xmlns:a16="http://schemas.microsoft.com/office/drawing/2014/main" id="{AC2A4806-D0C5-4F24-BBE7-1D11AC3EAFBE}"/>
                </a:ext>
              </a:extLst>
            </p:cNvPr>
            <p:cNvSpPr/>
            <p:nvPr/>
          </p:nvSpPr>
          <p:spPr>
            <a:xfrm>
              <a:off x="6990782" y="2801145"/>
              <a:ext cx="525195" cy="523403"/>
            </a:xfrm>
            <a:prstGeom prst="ellipse">
              <a:avLst/>
            </a:prstGeom>
            <a:no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000" noProof="1">
                  <a:solidFill>
                    <a:schemeClr val="tx2">
                      <a:lumMod val="50000"/>
                    </a:schemeClr>
                  </a:solidFill>
                  <a:latin typeface="微软雅黑" panose="020B0503020204020204" pitchFamily="34" charset="-122"/>
                  <a:ea typeface="微软雅黑" panose="020B0503020204020204" pitchFamily="34" charset="-122"/>
                </a:rPr>
                <a:t>2</a:t>
              </a:r>
              <a:endParaRPr lang="zh-CN" altLang="en-US" sz="2000" noProof="1">
                <a:solidFill>
                  <a:schemeClr val="tx2">
                    <a:lumMod val="50000"/>
                  </a:schemeClr>
                </a:solidFill>
                <a:latin typeface="微软雅黑" panose="020B0503020204020204" pitchFamily="34" charset="-122"/>
                <a:ea typeface="微软雅黑" panose="020B0503020204020204" pitchFamily="34" charset="-122"/>
              </a:endParaRPr>
            </a:p>
          </p:txBody>
        </p:sp>
        <p:grpSp>
          <p:nvGrpSpPr>
            <p:cNvPr id="47" name="组合 46">
              <a:extLst>
                <a:ext uri="{FF2B5EF4-FFF2-40B4-BE49-F238E27FC236}">
                  <a16:creationId xmlns:a16="http://schemas.microsoft.com/office/drawing/2014/main" id="{942ED403-AEC2-425F-8E42-381729854CFC}"/>
                </a:ext>
              </a:extLst>
            </p:cNvPr>
            <p:cNvGrpSpPr/>
            <p:nvPr/>
          </p:nvGrpSpPr>
          <p:grpSpPr>
            <a:xfrm>
              <a:off x="7636559" y="2801145"/>
              <a:ext cx="3211736" cy="523403"/>
              <a:chOff x="7636559" y="2801145"/>
              <a:chExt cx="3211736" cy="523403"/>
            </a:xfrm>
          </p:grpSpPr>
          <p:sp>
            <p:nvSpPr>
              <p:cNvPr id="48" name="矩形: 圆角 47">
                <a:extLst>
                  <a:ext uri="{FF2B5EF4-FFF2-40B4-BE49-F238E27FC236}">
                    <a16:creationId xmlns:a16="http://schemas.microsoft.com/office/drawing/2014/main" id="{CBE8BCB7-13B2-4FF7-86C5-8B2382182991}"/>
                  </a:ext>
                </a:extLst>
              </p:cNvPr>
              <p:cNvSpPr/>
              <p:nvPr/>
            </p:nvSpPr>
            <p:spPr>
              <a:xfrm>
                <a:off x="7636559" y="2801145"/>
                <a:ext cx="3211736" cy="523403"/>
              </a:xfrm>
              <a:prstGeom prst="roundRect">
                <a:avLst>
                  <a:gd name="adj" fmla="val 50000"/>
                </a:avLst>
              </a:prstGeom>
              <a:no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a:extLst>
                  <a:ext uri="{FF2B5EF4-FFF2-40B4-BE49-F238E27FC236}">
                    <a16:creationId xmlns:a16="http://schemas.microsoft.com/office/drawing/2014/main" id="{E5550E4D-3950-4503-9983-8966F10BFB3E}"/>
                  </a:ext>
                </a:extLst>
              </p:cNvPr>
              <p:cNvSpPr/>
              <p:nvPr/>
            </p:nvSpPr>
            <p:spPr>
              <a:xfrm>
                <a:off x="7833154" y="2849033"/>
                <a:ext cx="3015141" cy="400110"/>
              </a:xfrm>
              <a:prstGeom prst="rect">
                <a:avLst/>
              </a:prstGeom>
            </p:spPr>
            <p:txBody>
              <a:bodyPr wrap="square">
                <a:spAutoFit/>
              </a:bodyPr>
              <a:lstStyle/>
              <a:p>
                <a:pPr>
                  <a:defRPr/>
                </a:pPr>
                <a:r>
                  <a:rPr lang="zh-CN" altLang="en-US" sz="2000" b="1" spc="300" noProof="1">
                    <a:solidFill>
                      <a:schemeClr val="tx2">
                        <a:lumMod val="50000"/>
                      </a:schemeClr>
                    </a:solidFill>
                    <a:latin typeface="微软雅黑" panose="020B0503020204020204" pitchFamily="34" charset="-122"/>
                    <a:ea typeface="微软雅黑" panose="020B0503020204020204" pitchFamily="34" charset="-122"/>
                    <a:sym typeface="Arial" panose="020B0604020202020204" pitchFamily="34" charset="0"/>
                  </a:rPr>
                  <a:t>加入文字描述</a:t>
                </a:r>
                <a:r>
                  <a:rPr lang="en-US" altLang="zh-CN" sz="1200" spc="300" noProof="1">
                    <a:solidFill>
                      <a:schemeClr val="tx2">
                        <a:lumMod val="50000"/>
                      </a:schemeClr>
                    </a:solidFill>
                    <a:latin typeface="微软雅黑" panose="020B0503020204020204" pitchFamily="34" charset="-122"/>
                    <a:ea typeface="微软雅黑" panose="020B0503020204020204" pitchFamily="34" charset="-122"/>
                    <a:sym typeface="Arial" panose="020B0604020202020204" pitchFamily="34" charset="0"/>
                  </a:rPr>
                  <a:t>Add text</a:t>
                </a:r>
                <a:endParaRPr lang="zh-CN" altLang="en-US" sz="1050" spc="300" noProof="1">
                  <a:solidFill>
                    <a:schemeClr val="tx2">
                      <a:lumMod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grpSp>
        <p:nvGrpSpPr>
          <p:cNvPr id="50" name="组合 49">
            <a:extLst>
              <a:ext uri="{FF2B5EF4-FFF2-40B4-BE49-F238E27FC236}">
                <a16:creationId xmlns:a16="http://schemas.microsoft.com/office/drawing/2014/main" id="{5A1B00F2-93C1-4658-951E-960F5F1C6EEC}"/>
              </a:ext>
            </a:extLst>
          </p:cNvPr>
          <p:cNvGrpSpPr/>
          <p:nvPr/>
        </p:nvGrpSpPr>
        <p:grpSpPr>
          <a:xfrm>
            <a:off x="6822529" y="5198066"/>
            <a:ext cx="3857513" cy="523403"/>
            <a:chOff x="6990782" y="2801145"/>
            <a:chExt cx="3857513" cy="523403"/>
          </a:xfrm>
        </p:grpSpPr>
        <p:sp>
          <p:nvSpPr>
            <p:cNvPr id="51" name="椭圆 50">
              <a:extLst>
                <a:ext uri="{FF2B5EF4-FFF2-40B4-BE49-F238E27FC236}">
                  <a16:creationId xmlns:a16="http://schemas.microsoft.com/office/drawing/2014/main" id="{E803F483-CA94-4956-A417-45F7F35C9914}"/>
                </a:ext>
              </a:extLst>
            </p:cNvPr>
            <p:cNvSpPr/>
            <p:nvPr/>
          </p:nvSpPr>
          <p:spPr>
            <a:xfrm>
              <a:off x="6990782" y="2801145"/>
              <a:ext cx="525195" cy="523403"/>
            </a:xfrm>
            <a:prstGeom prst="ellipse">
              <a:avLst/>
            </a:prstGeom>
            <a:no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000" noProof="1">
                  <a:solidFill>
                    <a:schemeClr val="tx2">
                      <a:lumMod val="50000"/>
                    </a:schemeClr>
                  </a:solidFill>
                  <a:latin typeface="微软雅黑" panose="020B0503020204020204" pitchFamily="34" charset="-122"/>
                  <a:ea typeface="微软雅黑" panose="020B0503020204020204" pitchFamily="34" charset="-122"/>
                </a:rPr>
                <a:t>4</a:t>
              </a:r>
              <a:endParaRPr lang="zh-CN" altLang="en-US" sz="2000" noProof="1">
                <a:solidFill>
                  <a:schemeClr val="tx2">
                    <a:lumMod val="50000"/>
                  </a:schemeClr>
                </a:solidFill>
                <a:latin typeface="微软雅黑" panose="020B0503020204020204" pitchFamily="34" charset="-122"/>
                <a:ea typeface="微软雅黑" panose="020B0503020204020204" pitchFamily="34" charset="-122"/>
              </a:endParaRPr>
            </a:p>
          </p:txBody>
        </p:sp>
        <p:grpSp>
          <p:nvGrpSpPr>
            <p:cNvPr id="52" name="组合 51">
              <a:extLst>
                <a:ext uri="{FF2B5EF4-FFF2-40B4-BE49-F238E27FC236}">
                  <a16:creationId xmlns:a16="http://schemas.microsoft.com/office/drawing/2014/main" id="{7A307EA7-627A-4B0F-8242-C3D527AD4ABF}"/>
                </a:ext>
              </a:extLst>
            </p:cNvPr>
            <p:cNvGrpSpPr/>
            <p:nvPr/>
          </p:nvGrpSpPr>
          <p:grpSpPr>
            <a:xfrm>
              <a:off x="7636559" y="2801145"/>
              <a:ext cx="3211736" cy="523403"/>
              <a:chOff x="7636559" y="2801145"/>
              <a:chExt cx="3211736" cy="523403"/>
            </a:xfrm>
          </p:grpSpPr>
          <p:sp>
            <p:nvSpPr>
              <p:cNvPr id="53" name="矩形: 圆角 52">
                <a:extLst>
                  <a:ext uri="{FF2B5EF4-FFF2-40B4-BE49-F238E27FC236}">
                    <a16:creationId xmlns:a16="http://schemas.microsoft.com/office/drawing/2014/main" id="{42A270EC-A154-471D-B853-6CD3426C19D6}"/>
                  </a:ext>
                </a:extLst>
              </p:cNvPr>
              <p:cNvSpPr/>
              <p:nvPr/>
            </p:nvSpPr>
            <p:spPr>
              <a:xfrm>
                <a:off x="7636559" y="2801145"/>
                <a:ext cx="3211736" cy="523403"/>
              </a:xfrm>
              <a:prstGeom prst="roundRect">
                <a:avLst>
                  <a:gd name="adj" fmla="val 50000"/>
                </a:avLst>
              </a:prstGeom>
              <a:no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矩形 53">
                <a:extLst>
                  <a:ext uri="{FF2B5EF4-FFF2-40B4-BE49-F238E27FC236}">
                    <a16:creationId xmlns:a16="http://schemas.microsoft.com/office/drawing/2014/main" id="{81088017-CD69-4274-B0A4-96DD5D56AFF9}"/>
                  </a:ext>
                </a:extLst>
              </p:cNvPr>
              <p:cNvSpPr/>
              <p:nvPr/>
            </p:nvSpPr>
            <p:spPr>
              <a:xfrm>
                <a:off x="7833154" y="2849033"/>
                <a:ext cx="3015141" cy="400110"/>
              </a:xfrm>
              <a:prstGeom prst="rect">
                <a:avLst/>
              </a:prstGeom>
            </p:spPr>
            <p:txBody>
              <a:bodyPr wrap="square">
                <a:spAutoFit/>
              </a:bodyPr>
              <a:lstStyle/>
              <a:p>
                <a:pPr>
                  <a:defRPr/>
                </a:pPr>
                <a:r>
                  <a:rPr lang="zh-CN" altLang="en-US" sz="2000" b="1" spc="300" noProof="1">
                    <a:solidFill>
                      <a:schemeClr val="tx2">
                        <a:lumMod val="50000"/>
                      </a:schemeClr>
                    </a:solidFill>
                    <a:latin typeface="微软雅黑" panose="020B0503020204020204" pitchFamily="34" charset="-122"/>
                    <a:ea typeface="微软雅黑" panose="020B0503020204020204" pitchFamily="34" charset="-122"/>
                    <a:sym typeface="Arial" panose="020B0604020202020204" pitchFamily="34" charset="0"/>
                  </a:rPr>
                  <a:t>加入文字描述</a:t>
                </a:r>
                <a:r>
                  <a:rPr lang="en-US" altLang="zh-CN" sz="1200" spc="300" noProof="1">
                    <a:solidFill>
                      <a:schemeClr val="tx2">
                        <a:lumMod val="50000"/>
                      </a:schemeClr>
                    </a:solidFill>
                    <a:latin typeface="微软雅黑" panose="020B0503020204020204" pitchFamily="34" charset="-122"/>
                    <a:ea typeface="微软雅黑" panose="020B0503020204020204" pitchFamily="34" charset="-122"/>
                    <a:sym typeface="Arial" panose="020B0604020202020204" pitchFamily="34" charset="0"/>
                  </a:rPr>
                  <a:t>Add text</a:t>
                </a:r>
                <a:endParaRPr lang="zh-CN" altLang="en-US" sz="1050" spc="300" noProof="1">
                  <a:solidFill>
                    <a:schemeClr val="tx2">
                      <a:lumMod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grpSp>
        <p:nvGrpSpPr>
          <p:cNvPr id="55" name="组合 54">
            <a:extLst>
              <a:ext uri="{FF2B5EF4-FFF2-40B4-BE49-F238E27FC236}">
                <a16:creationId xmlns:a16="http://schemas.microsoft.com/office/drawing/2014/main" id="{EF34F97C-0266-4C8B-938D-C4BBF8405DA8}"/>
              </a:ext>
            </a:extLst>
          </p:cNvPr>
          <p:cNvGrpSpPr/>
          <p:nvPr/>
        </p:nvGrpSpPr>
        <p:grpSpPr>
          <a:xfrm>
            <a:off x="6822529" y="4371429"/>
            <a:ext cx="3857513" cy="523403"/>
            <a:chOff x="6990782" y="2801145"/>
            <a:chExt cx="3857513" cy="523403"/>
          </a:xfrm>
        </p:grpSpPr>
        <p:sp>
          <p:nvSpPr>
            <p:cNvPr id="56" name="椭圆 55">
              <a:extLst>
                <a:ext uri="{FF2B5EF4-FFF2-40B4-BE49-F238E27FC236}">
                  <a16:creationId xmlns:a16="http://schemas.microsoft.com/office/drawing/2014/main" id="{DF783547-0838-4268-84BB-67C3A9829E2A}"/>
                </a:ext>
              </a:extLst>
            </p:cNvPr>
            <p:cNvSpPr/>
            <p:nvPr/>
          </p:nvSpPr>
          <p:spPr>
            <a:xfrm>
              <a:off x="6990782" y="2801145"/>
              <a:ext cx="525195" cy="523403"/>
            </a:xfrm>
            <a:prstGeom prst="ellipse">
              <a:avLst/>
            </a:prstGeom>
            <a:solidFill>
              <a:schemeClr val="tx2">
                <a:lumMod val="50000"/>
              </a:schemeClr>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000" noProof="1">
                  <a:solidFill>
                    <a:schemeClr val="bg1"/>
                  </a:solidFill>
                  <a:latin typeface="微软雅黑" panose="020B0503020204020204" pitchFamily="34" charset="-122"/>
                  <a:ea typeface="微软雅黑" panose="020B0503020204020204" pitchFamily="34" charset="-122"/>
                </a:rPr>
                <a:t>3</a:t>
              </a:r>
              <a:endParaRPr lang="zh-CN" altLang="en-US" sz="2000" noProof="1">
                <a:solidFill>
                  <a:schemeClr val="bg1"/>
                </a:solidFill>
                <a:latin typeface="微软雅黑" panose="020B0503020204020204" pitchFamily="34" charset="-122"/>
                <a:ea typeface="微软雅黑" panose="020B0503020204020204" pitchFamily="34" charset="-122"/>
              </a:endParaRPr>
            </a:p>
          </p:txBody>
        </p:sp>
        <p:grpSp>
          <p:nvGrpSpPr>
            <p:cNvPr id="57" name="组合 56">
              <a:extLst>
                <a:ext uri="{FF2B5EF4-FFF2-40B4-BE49-F238E27FC236}">
                  <a16:creationId xmlns:a16="http://schemas.microsoft.com/office/drawing/2014/main" id="{D18F6C8F-ABAB-4A67-B9C2-E96554A4EA50}"/>
                </a:ext>
              </a:extLst>
            </p:cNvPr>
            <p:cNvGrpSpPr/>
            <p:nvPr/>
          </p:nvGrpSpPr>
          <p:grpSpPr>
            <a:xfrm>
              <a:off x="7636559" y="2801145"/>
              <a:ext cx="3211736" cy="523403"/>
              <a:chOff x="7636559" y="2801145"/>
              <a:chExt cx="3211736" cy="523403"/>
            </a:xfrm>
          </p:grpSpPr>
          <p:sp>
            <p:nvSpPr>
              <p:cNvPr id="58" name="矩形: 圆角 57">
                <a:extLst>
                  <a:ext uri="{FF2B5EF4-FFF2-40B4-BE49-F238E27FC236}">
                    <a16:creationId xmlns:a16="http://schemas.microsoft.com/office/drawing/2014/main" id="{28BB9788-08F1-4741-B65B-5872889C1881}"/>
                  </a:ext>
                </a:extLst>
              </p:cNvPr>
              <p:cNvSpPr/>
              <p:nvPr/>
            </p:nvSpPr>
            <p:spPr>
              <a:xfrm>
                <a:off x="7636559" y="2801145"/>
                <a:ext cx="3211736" cy="523403"/>
              </a:xfrm>
              <a:prstGeom prst="roundRect">
                <a:avLst>
                  <a:gd name="adj" fmla="val 50000"/>
                </a:avLst>
              </a:prstGeom>
              <a:solidFill>
                <a:schemeClr val="tx2">
                  <a:lumMod val="50000"/>
                </a:schemeClr>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3" name="矩形 62">
                <a:extLst>
                  <a:ext uri="{FF2B5EF4-FFF2-40B4-BE49-F238E27FC236}">
                    <a16:creationId xmlns:a16="http://schemas.microsoft.com/office/drawing/2014/main" id="{525CB533-5C1A-40C9-9081-48D8F4CC429A}"/>
                  </a:ext>
                </a:extLst>
              </p:cNvPr>
              <p:cNvSpPr/>
              <p:nvPr/>
            </p:nvSpPr>
            <p:spPr>
              <a:xfrm>
                <a:off x="7833154" y="2849033"/>
                <a:ext cx="3015141" cy="400110"/>
              </a:xfrm>
              <a:prstGeom prst="rect">
                <a:avLst/>
              </a:prstGeom>
            </p:spPr>
            <p:txBody>
              <a:bodyPr wrap="square">
                <a:spAutoFit/>
              </a:bodyPr>
              <a:lstStyle/>
              <a:p>
                <a:pPr>
                  <a:defRPr/>
                </a:pPr>
                <a:r>
                  <a:rPr lang="zh-CN" altLang="en-US" sz="2000" b="1" spc="300" noProof="1">
                    <a:solidFill>
                      <a:schemeClr val="bg1"/>
                    </a:solidFill>
                    <a:latin typeface="微软雅黑" panose="020B0503020204020204" pitchFamily="34" charset="-122"/>
                    <a:ea typeface="微软雅黑" panose="020B0503020204020204" pitchFamily="34" charset="-122"/>
                    <a:sym typeface="Arial" panose="020B0604020202020204" pitchFamily="34" charset="0"/>
                  </a:rPr>
                  <a:t>加入文字描述</a:t>
                </a:r>
                <a:r>
                  <a:rPr lang="en-US" altLang="zh-CN" sz="1200" spc="300" noProof="1">
                    <a:solidFill>
                      <a:schemeClr val="bg1"/>
                    </a:solidFill>
                    <a:latin typeface="微软雅黑" panose="020B0503020204020204" pitchFamily="34" charset="-122"/>
                    <a:ea typeface="微软雅黑" panose="020B0503020204020204" pitchFamily="34" charset="-122"/>
                    <a:sym typeface="Arial" panose="020B0604020202020204" pitchFamily="34" charset="0"/>
                  </a:rPr>
                  <a:t>Add text</a:t>
                </a:r>
                <a:endParaRPr lang="zh-CN" altLang="en-US" sz="1050" spc="300" noProof="1">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spTree>
    <p:extLst>
      <p:ext uri="{BB962C8B-B14F-4D97-AF65-F5344CB8AC3E}">
        <p14:creationId xmlns:p14="http://schemas.microsoft.com/office/powerpoint/2010/main" val="1342531258"/>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barn(inVertical)">
                                      <p:cBhvr>
                                        <p:cTn id="7" dur="750"/>
                                        <p:tgtEl>
                                          <p:spTgt spid="18"/>
                                        </p:tgtEl>
                                      </p:cBhvr>
                                    </p:animEffect>
                                  </p:childTnLst>
                                </p:cTn>
                              </p:par>
                            </p:childTnLst>
                          </p:cTn>
                        </p:par>
                        <p:par>
                          <p:cTn id="8" fill="hold">
                            <p:stCondLst>
                              <p:cond delay="750"/>
                            </p:stCondLst>
                            <p:childTnLst>
                              <p:par>
                                <p:cTn id="9" presetID="47" presetClass="entr" presetSubtype="0"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fade">
                                      <p:cBhvr>
                                        <p:cTn id="11" dur="750"/>
                                        <p:tgtEl>
                                          <p:spTgt spid="19"/>
                                        </p:tgtEl>
                                      </p:cBhvr>
                                    </p:animEffect>
                                    <p:anim calcmode="lin" valueType="num">
                                      <p:cBhvr>
                                        <p:cTn id="12" dur="750" fill="hold"/>
                                        <p:tgtEl>
                                          <p:spTgt spid="19"/>
                                        </p:tgtEl>
                                        <p:attrNameLst>
                                          <p:attrName>ppt_x</p:attrName>
                                        </p:attrNameLst>
                                      </p:cBhvr>
                                      <p:tavLst>
                                        <p:tav tm="0">
                                          <p:val>
                                            <p:strVal val="#ppt_x"/>
                                          </p:val>
                                        </p:tav>
                                        <p:tav tm="100000">
                                          <p:val>
                                            <p:strVal val="#ppt_x"/>
                                          </p:val>
                                        </p:tav>
                                      </p:tavLst>
                                    </p:anim>
                                    <p:anim calcmode="lin" valueType="num">
                                      <p:cBhvr>
                                        <p:cTn id="13" dur="750" fill="hold"/>
                                        <p:tgtEl>
                                          <p:spTgt spid="19"/>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7" presetClass="entr" presetSubtype="0" fill="hold" nodeType="after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fade">
                                      <p:cBhvr>
                                        <p:cTn id="17" dur="1000"/>
                                        <p:tgtEl>
                                          <p:spTgt spid="26"/>
                                        </p:tgtEl>
                                      </p:cBhvr>
                                    </p:animEffect>
                                    <p:anim calcmode="lin" valueType="num">
                                      <p:cBhvr>
                                        <p:cTn id="18" dur="1000" fill="hold"/>
                                        <p:tgtEl>
                                          <p:spTgt spid="26"/>
                                        </p:tgtEl>
                                        <p:attrNameLst>
                                          <p:attrName>ppt_x</p:attrName>
                                        </p:attrNameLst>
                                      </p:cBhvr>
                                      <p:tavLst>
                                        <p:tav tm="0">
                                          <p:val>
                                            <p:strVal val="#ppt_x"/>
                                          </p:val>
                                        </p:tav>
                                        <p:tav tm="100000">
                                          <p:val>
                                            <p:strVal val="#ppt_x"/>
                                          </p:val>
                                        </p:tav>
                                      </p:tavLst>
                                    </p:anim>
                                    <p:anim calcmode="lin" valueType="num">
                                      <p:cBhvr>
                                        <p:cTn id="19" dur="1000" fill="hold"/>
                                        <p:tgtEl>
                                          <p:spTgt spid="26"/>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2" presetClass="entr" presetSubtype="8" fill="hold" nodeType="afterEffect">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cBhvr additive="base">
                                        <p:cTn id="23" dur="500" fill="hold"/>
                                        <p:tgtEl>
                                          <p:spTgt spid="28"/>
                                        </p:tgtEl>
                                        <p:attrNameLst>
                                          <p:attrName>ppt_x</p:attrName>
                                        </p:attrNameLst>
                                      </p:cBhvr>
                                      <p:tavLst>
                                        <p:tav tm="0">
                                          <p:val>
                                            <p:strVal val="0-#ppt_w/2"/>
                                          </p:val>
                                        </p:tav>
                                        <p:tav tm="100000">
                                          <p:val>
                                            <p:strVal val="#ppt_x"/>
                                          </p:val>
                                        </p:tav>
                                      </p:tavLst>
                                    </p:anim>
                                    <p:anim calcmode="lin" valueType="num">
                                      <p:cBhvr additive="base">
                                        <p:cTn id="24" dur="500" fill="hold"/>
                                        <p:tgtEl>
                                          <p:spTgt spid="28"/>
                                        </p:tgtEl>
                                        <p:attrNameLst>
                                          <p:attrName>ppt_y</p:attrName>
                                        </p:attrNameLst>
                                      </p:cBhvr>
                                      <p:tavLst>
                                        <p:tav tm="0">
                                          <p:val>
                                            <p:strVal val="#ppt_y"/>
                                          </p:val>
                                        </p:tav>
                                        <p:tav tm="100000">
                                          <p:val>
                                            <p:strVal val="#ppt_y"/>
                                          </p:val>
                                        </p:tav>
                                      </p:tavLst>
                                    </p:anim>
                                  </p:childTnLst>
                                </p:cTn>
                              </p:par>
                            </p:childTnLst>
                          </p:cTn>
                        </p:par>
                        <p:par>
                          <p:cTn id="25" fill="hold">
                            <p:stCondLst>
                              <p:cond delay="3000"/>
                            </p:stCondLst>
                            <p:childTnLst>
                              <p:par>
                                <p:cTn id="26" presetID="2" presetClass="entr" presetSubtype="8" fill="hold" nodeType="afterEffect">
                                  <p:stCondLst>
                                    <p:cond delay="0"/>
                                  </p:stCondLst>
                                  <p:childTnLst>
                                    <p:set>
                                      <p:cBhvr>
                                        <p:cTn id="27" dur="1" fill="hold">
                                          <p:stCondLst>
                                            <p:cond delay="0"/>
                                          </p:stCondLst>
                                        </p:cTn>
                                        <p:tgtEl>
                                          <p:spTgt spid="42"/>
                                        </p:tgtEl>
                                        <p:attrNameLst>
                                          <p:attrName>style.visibility</p:attrName>
                                        </p:attrNameLst>
                                      </p:cBhvr>
                                      <p:to>
                                        <p:strVal val="visible"/>
                                      </p:to>
                                    </p:set>
                                    <p:anim calcmode="lin" valueType="num">
                                      <p:cBhvr additive="base">
                                        <p:cTn id="28" dur="500" fill="hold"/>
                                        <p:tgtEl>
                                          <p:spTgt spid="42"/>
                                        </p:tgtEl>
                                        <p:attrNameLst>
                                          <p:attrName>ppt_x</p:attrName>
                                        </p:attrNameLst>
                                      </p:cBhvr>
                                      <p:tavLst>
                                        <p:tav tm="0">
                                          <p:val>
                                            <p:strVal val="0-#ppt_w/2"/>
                                          </p:val>
                                        </p:tav>
                                        <p:tav tm="100000">
                                          <p:val>
                                            <p:strVal val="#ppt_x"/>
                                          </p:val>
                                        </p:tav>
                                      </p:tavLst>
                                    </p:anim>
                                    <p:anim calcmode="lin" valueType="num">
                                      <p:cBhvr additive="base">
                                        <p:cTn id="29" dur="500" fill="hold"/>
                                        <p:tgtEl>
                                          <p:spTgt spid="42"/>
                                        </p:tgtEl>
                                        <p:attrNameLst>
                                          <p:attrName>ppt_y</p:attrName>
                                        </p:attrNameLst>
                                      </p:cBhvr>
                                      <p:tavLst>
                                        <p:tav tm="0">
                                          <p:val>
                                            <p:strVal val="#ppt_y"/>
                                          </p:val>
                                        </p:tav>
                                        <p:tav tm="100000">
                                          <p:val>
                                            <p:strVal val="#ppt_y"/>
                                          </p:val>
                                        </p:tav>
                                      </p:tavLst>
                                    </p:anim>
                                  </p:childTnLst>
                                </p:cTn>
                              </p:par>
                            </p:childTnLst>
                          </p:cTn>
                        </p:par>
                        <p:par>
                          <p:cTn id="30" fill="hold">
                            <p:stCondLst>
                              <p:cond delay="3500"/>
                            </p:stCondLst>
                            <p:childTnLst>
                              <p:par>
                                <p:cTn id="31" presetID="2" presetClass="entr" presetSubtype="8" fill="hold" nodeType="afterEffect">
                                  <p:stCondLst>
                                    <p:cond delay="0"/>
                                  </p:stCondLst>
                                  <p:childTnLst>
                                    <p:set>
                                      <p:cBhvr>
                                        <p:cTn id="32" dur="1" fill="hold">
                                          <p:stCondLst>
                                            <p:cond delay="0"/>
                                          </p:stCondLst>
                                        </p:cTn>
                                        <p:tgtEl>
                                          <p:spTgt spid="55"/>
                                        </p:tgtEl>
                                        <p:attrNameLst>
                                          <p:attrName>style.visibility</p:attrName>
                                        </p:attrNameLst>
                                      </p:cBhvr>
                                      <p:to>
                                        <p:strVal val="visible"/>
                                      </p:to>
                                    </p:set>
                                    <p:anim calcmode="lin" valueType="num">
                                      <p:cBhvr additive="base">
                                        <p:cTn id="33" dur="500" fill="hold"/>
                                        <p:tgtEl>
                                          <p:spTgt spid="55"/>
                                        </p:tgtEl>
                                        <p:attrNameLst>
                                          <p:attrName>ppt_x</p:attrName>
                                        </p:attrNameLst>
                                      </p:cBhvr>
                                      <p:tavLst>
                                        <p:tav tm="0">
                                          <p:val>
                                            <p:strVal val="0-#ppt_w/2"/>
                                          </p:val>
                                        </p:tav>
                                        <p:tav tm="100000">
                                          <p:val>
                                            <p:strVal val="#ppt_x"/>
                                          </p:val>
                                        </p:tav>
                                      </p:tavLst>
                                    </p:anim>
                                    <p:anim calcmode="lin" valueType="num">
                                      <p:cBhvr additive="base">
                                        <p:cTn id="34" dur="500" fill="hold"/>
                                        <p:tgtEl>
                                          <p:spTgt spid="55"/>
                                        </p:tgtEl>
                                        <p:attrNameLst>
                                          <p:attrName>ppt_y</p:attrName>
                                        </p:attrNameLst>
                                      </p:cBhvr>
                                      <p:tavLst>
                                        <p:tav tm="0">
                                          <p:val>
                                            <p:strVal val="#ppt_y"/>
                                          </p:val>
                                        </p:tav>
                                        <p:tav tm="100000">
                                          <p:val>
                                            <p:strVal val="#ppt_y"/>
                                          </p:val>
                                        </p:tav>
                                      </p:tavLst>
                                    </p:anim>
                                  </p:childTnLst>
                                </p:cTn>
                              </p:par>
                            </p:childTnLst>
                          </p:cTn>
                        </p:par>
                        <p:par>
                          <p:cTn id="35" fill="hold">
                            <p:stCondLst>
                              <p:cond delay="4000"/>
                            </p:stCondLst>
                            <p:childTnLst>
                              <p:par>
                                <p:cTn id="36" presetID="2" presetClass="entr" presetSubtype="8" fill="hold" nodeType="afterEffect">
                                  <p:stCondLst>
                                    <p:cond delay="0"/>
                                  </p:stCondLst>
                                  <p:childTnLst>
                                    <p:set>
                                      <p:cBhvr>
                                        <p:cTn id="37" dur="1" fill="hold">
                                          <p:stCondLst>
                                            <p:cond delay="0"/>
                                          </p:stCondLst>
                                        </p:cTn>
                                        <p:tgtEl>
                                          <p:spTgt spid="50"/>
                                        </p:tgtEl>
                                        <p:attrNameLst>
                                          <p:attrName>style.visibility</p:attrName>
                                        </p:attrNameLst>
                                      </p:cBhvr>
                                      <p:to>
                                        <p:strVal val="visible"/>
                                      </p:to>
                                    </p:set>
                                    <p:anim calcmode="lin" valueType="num">
                                      <p:cBhvr additive="base">
                                        <p:cTn id="38" dur="500" fill="hold"/>
                                        <p:tgtEl>
                                          <p:spTgt spid="50"/>
                                        </p:tgtEl>
                                        <p:attrNameLst>
                                          <p:attrName>ppt_x</p:attrName>
                                        </p:attrNameLst>
                                      </p:cBhvr>
                                      <p:tavLst>
                                        <p:tav tm="0">
                                          <p:val>
                                            <p:strVal val="0-#ppt_w/2"/>
                                          </p:val>
                                        </p:tav>
                                        <p:tav tm="100000">
                                          <p:val>
                                            <p:strVal val="#ppt_x"/>
                                          </p:val>
                                        </p:tav>
                                      </p:tavLst>
                                    </p:anim>
                                    <p:anim calcmode="lin" valueType="num">
                                      <p:cBhvr additive="base">
                                        <p:cTn id="39" dur="500" fill="hold"/>
                                        <p:tgtEl>
                                          <p:spTgt spid="50"/>
                                        </p:tgtEl>
                                        <p:attrNameLst>
                                          <p:attrName>ppt_y</p:attrName>
                                        </p:attrNameLst>
                                      </p:cBhvr>
                                      <p:tavLst>
                                        <p:tav tm="0">
                                          <p:val>
                                            <p:strVal val="#ppt_y"/>
                                          </p:val>
                                        </p:tav>
                                        <p:tav tm="100000">
                                          <p:val>
                                            <p:strVal val="#ppt_y"/>
                                          </p:val>
                                        </p:tav>
                                      </p:tavLst>
                                    </p:anim>
                                  </p:childTnLst>
                                </p:cTn>
                              </p:par>
                            </p:childTnLst>
                          </p:cTn>
                        </p:par>
                        <p:par>
                          <p:cTn id="40" fill="hold">
                            <p:stCondLst>
                              <p:cond delay="4500"/>
                            </p:stCondLst>
                            <p:childTnLst>
                              <p:par>
                                <p:cTn id="41" presetID="53" presetClass="entr" presetSubtype="16" fill="hold" nodeType="afterEffect">
                                  <p:stCondLst>
                                    <p:cond delay="0"/>
                                  </p:stCondLst>
                                  <p:childTnLst>
                                    <p:set>
                                      <p:cBhvr>
                                        <p:cTn id="42" dur="1" fill="hold">
                                          <p:stCondLst>
                                            <p:cond delay="0"/>
                                          </p:stCondLst>
                                        </p:cTn>
                                        <p:tgtEl>
                                          <p:spTgt spid="55"/>
                                        </p:tgtEl>
                                        <p:attrNameLst>
                                          <p:attrName>style.visibility</p:attrName>
                                        </p:attrNameLst>
                                      </p:cBhvr>
                                      <p:to>
                                        <p:strVal val="visible"/>
                                      </p:to>
                                    </p:set>
                                    <p:anim calcmode="lin" valueType="num">
                                      <p:cBhvr>
                                        <p:cTn id="43" dur="500" fill="hold"/>
                                        <p:tgtEl>
                                          <p:spTgt spid="55"/>
                                        </p:tgtEl>
                                        <p:attrNameLst>
                                          <p:attrName>ppt_w</p:attrName>
                                        </p:attrNameLst>
                                      </p:cBhvr>
                                      <p:tavLst>
                                        <p:tav tm="0">
                                          <p:val>
                                            <p:fltVal val="0"/>
                                          </p:val>
                                        </p:tav>
                                        <p:tav tm="100000">
                                          <p:val>
                                            <p:strVal val="#ppt_w"/>
                                          </p:val>
                                        </p:tav>
                                      </p:tavLst>
                                    </p:anim>
                                    <p:anim calcmode="lin" valueType="num">
                                      <p:cBhvr>
                                        <p:cTn id="44" dur="500" fill="hold"/>
                                        <p:tgtEl>
                                          <p:spTgt spid="55"/>
                                        </p:tgtEl>
                                        <p:attrNameLst>
                                          <p:attrName>ppt_h</p:attrName>
                                        </p:attrNameLst>
                                      </p:cBhvr>
                                      <p:tavLst>
                                        <p:tav tm="0">
                                          <p:val>
                                            <p:fltVal val="0"/>
                                          </p:val>
                                        </p:tav>
                                        <p:tav tm="100000">
                                          <p:val>
                                            <p:strVal val="#ppt_h"/>
                                          </p:val>
                                        </p:tav>
                                      </p:tavLst>
                                    </p:anim>
                                    <p:animEffect transition="in" filter="fade">
                                      <p:cBhvr>
                                        <p:cTn id="45"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a:extLst>
              <a:ext uri="{FF2B5EF4-FFF2-40B4-BE49-F238E27FC236}">
                <a16:creationId xmlns:a16="http://schemas.microsoft.com/office/drawing/2014/main" id="{50DACB51-76EF-4311-AD29-14FDD778A1CB}"/>
              </a:ext>
            </a:extLst>
          </p:cNvPr>
          <p:cNvGrpSpPr/>
          <p:nvPr/>
        </p:nvGrpSpPr>
        <p:grpSpPr>
          <a:xfrm>
            <a:off x="1078708" y="332698"/>
            <a:ext cx="3255324" cy="712149"/>
            <a:chOff x="1143155" y="316733"/>
            <a:chExt cx="3255324" cy="712149"/>
          </a:xfrm>
        </p:grpSpPr>
        <p:sp>
          <p:nvSpPr>
            <p:cNvPr id="8" name="TextBox 8">
              <a:extLst>
                <a:ext uri="{FF2B5EF4-FFF2-40B4-BE49-F238E27FC236}">
                  <a16:creationId xmlns:a16="http://schemas.microsoft.com/office/drawing/2014/main" id="{162DD6E8-A6F8-4BF9-8392-554BF82CFD00}"/>
                </a:ext>
              </a:extLst>
            </p:cNvPr>
            <p:cNvSpPr txBox="1">
              <a:spLocks noChangeArrowheads="1"/>
            </p:cNvSpPr>
            <p:nvPr/>
          </p:nvSpPr>
          <p:spPr bwMode="auto">
            <a:xfrm>
              <a:off x="1143156" y="316733"/>
              <a:ext cx="3255323"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dirty="0">
                  <a:solidFill>
                    <a:srgbClr val="444243"/>
                  </a:solidFill>
                  <a:latin typeface="华文中宋" panose="02010600040101010101" pitchFamily="2" charset="-122"/>
                  <a:ea typeface="华文中宋" panose="02010600040101010101" pitchFamily="2" charset="-122"/>
                  <a:sym typeface="Arial" panose="020B0604020202020204" pitchFamily="34" charset="0"/>
                </a:rPr>
                <a:t>加入标题描述</a:t>
              </a:r>
            </a:p>
          </p:txBody>
        </p:sp>
        <p:sp>
          <p:nvSpPr>
            <p:cNvPr id="9" name="TextBox 8">
              <a:extLst>
                <a:ext uri="{FF2B5EF4-FFF2-40B4-BE49-F238E27FC236}">
                  <a16:creationId xmlns:a16="http://schemas.microsoft.com/office/drawing/2014/main" id="{1AF7DB1F-44FC-4FE1-B38C-A06C01FD43AF}"/>
                </a:ext>
              </a:extLst>
            </p:cNvPr>
            <p:cNvSpPr txBox="1">
              <a:spLocks noChangeArrowheads="1"/>
            </p:cNvSpPr>
            <p:nvPr/>
          </p:nvSpPr>
          <p:spPr bwMode="auto">
            <a:xfrm>
              <a:off x="1143155" y="844216"/>
              <a:ext cx="325532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p>
              <a:pPr algn="ctr" eaLnBrk="1" hangingPunct="1"/>
              <a:r>
                <a:rPr lang="en-US" altLang="zh-CN" sz="1200" dirty="0">
                  <a:solidFill>
                    <a:srgbClr val="444243"/>
                  </a:solidFill>
                  <a:latin typeface="华文中宋" panose="02010600040101010101" pitchFamily="2" charset="-122"/>
                  <a:ea typeface="华文中宋" panose="02010600040101010101" pitchFamily="2" charset="-122"/>
                  <a:sym typeface="Arial" panose="020B0604020202020204" pitchFamily="34" charset="0"/>
                </a:rPr>
                <a:t>CLICK TO ADD CAPTION TEXT</a:t>
              </a:r>
              <a:endParaRPr lang="zh-CN" altLang="en-US" sz="1200" dirty="0">
                <a:solidFill>
                  <a:srgbClr val="444243"/>
                </a:solidFill>
                <a:latin typeface="华文中宋" panose="02010600040101010101" pitchFamily="2" charset="-122"/>
                <a:ea typeface="华文中宋" panose="02010600040101010101" pitchFamily="2" charset="-122"/>
                <a:sym typeface="Arial" panose="020B0604020202020204" pitchFamily="34" charset="0"/>
              </a:endParaRPr>
            </a:p>
          </p:txBody>
        </p:sp>
      </p:grpSp>
      <p:cxnSp>
        <p:nvCxnSpPr>
          <p:cNvPr id="6" name="直接连接符 5">
            <a:extLst>
              <a:ext uri="{FF2B5EF4-FFF2-40B4-BE49-F238E27FC236}">
                <a16:creationId xmlns:a16="http://schemas.microsoft.com/office/drawing/2014/main" id="{F67AD6AC-E99F-40E7-B717-C933AAA19089}"/>
              </a:ext>
            </a:extLst>
          </p:cNvPr>
          <p:cNvCxnSpPr/>
          <p:nvPr/>
        </p:nvCxnSpPr>
        <p:spPr>
          <a:xfrm>
            <a:off x="6035160" y="2064694"/>
            <a:ext cx="0" cy="2485205"/>
          </a:xfrm>
          <a:prstGeom prst="line">
            <a:avLst/>
          </a:prstGeom>
          <a:ln>
            <a:solidFill>
              <a:srgbClr val="EAEAEA"/>
            </a:solidFill>
          </a:ln>
        </p:spPr>
        <p:style>
          <a:lnRef idx="1">
            <a:schemeClr val="accent1"/>
          </a:lnRef>
          <a:fillRef idx="0">
            <a:schemeClr val="accent1"/>
          </a:fillRef>
          <a:effectRef idx="0">
            <a:schemeClr val="accent1"/>
          </a:effectRef>
          <a:fontRef idx="minor">
            <a:schemeClr val="tx1"/>
          </a:fontRef>
        </p:style>
      </p:cxnSp>
      <p:cxnSp>
        <p:nvCxnSpPr>
          <p:cNvPr id="7" name="直接连接符 6">
            <a:extLst>
              <a:ext uri="{FF2B5EF4-FFF2-40B4-BE49-F238E27FC236}">
                <a16:creationId xmlns:a16="http://schemas.microsoft.com/office/drawing/2014/main" id="{EF48A3E3-A071-43DA-81D1-AFFCF1A408C7}"/>
              </a:ext>
            </a:extLst>
          </p:cNvPr>
          <p:cNvCxnSpPr/>
          <p:nvPr/>
        </p:nvCxnSpPr>
        <p:spPr>
          <a:xfrm>
            <a:off x="6886207" y="2064694"/>
            <a:ext cx="0" cy="2485205"/>
          </a:xfrm>
          <a:prstGeom prst="line">
            <a:avLst/>
          </a:prstGeom>
          <a:ln>
            <a:solidFill>
              <a:srgbClr val="EAEAEA"/>
            </a:solidFill>
          </a:ln>
        </p:spPr>
        <p:style>
          <a:lnRef idx="1">
            <a:schemeClr val="accent1"/>
          </a:lnRef>
          <a:fillRef idx="0">
            <a:schemeClr val="accent1"/>
          </a:fillRef>
          <a:effectRef idx="0">
            <a:schemeClr val="accent1"/>
          </a:effectRef>
          <a:fontRef idx="minor">
            <a:schemeClr val="tx1"/>
          </a:fontRef>
        </p:style>
      </p:cxnSp>
      <p:cxnSp>
        <p:nvCxnSpPr>
          <p:cNvPr id="10" name="直接连接符 9">
            <a:extLst>
              <a:ext uri="{FF2B5EF4-FFF2-40B4-BE49-F238E27FC236}">
                <a16:creationId xmlns:a16="http://schemas.microsoft.com/office/drawing/2014/main" id="{F843FAF0-1F80-48D9-9D91-89E583795CD8}"/>
              </a:ext>
            </a:extLst>
          </p:cNvPr>
          <p:cNvCxnSpPr/>
          <p:nvPr/>
        </p:nvCxnSpPr>
        <p:spPr>
          <a:xfrm>
            <a:off x="7737255" y="2064694"/>
            <a:ext cx="0" cy="2485205"/>
          </a:xfrm>
          <a:prstGeom prst="line">
            <a:avLst/>
          </a:prstGeom>
          <a:ln>
            <a:solidFill>
              <a:srgbClr val="EAEAEA"/>
            </a:solidFill>
          </a:ln>
        </p:spPr>
        <p:style>
          <a:lnRef idx="1">
            <a:schemeClr val="accent1"/>
          </a:lnRef>
          <a:fillRef idx="0">
            <a:schemeClr val="accent1"/>
          </a:fillRef>
          <a:effectRef idx="0">
            <a:schemeClr val="accent1"/>
          </a:effectRef>
          <a:fontRef idx="minor">
            <a:schemeClr val="tx1"/>
          </a:fontRef>
        </p:style>
      </p:cxnSp>
      <p:cxnSp>
        <p:nvCxnSpPr>
          <p:cNvPr id="11" name="直接连接符 10">
            <a:extLst>
              <a:ext uri="{FF2B5EF4-FFF2-40B4-BE49-F238E27FC236}">
                <a16:creationId xmlns:a16="http://schemas.microsoft.com/office/drawing/2014/main" id="{C106880A-4622-48FE-A9E9-9C3E52D977AF}"/>
              </a:ext>
            </a:extLst>
          </p:cNvPr>
          <p:cNvCxnSpPr/>
          <p:nvPr/>
        </p:nvCxnSpPr>
        <p:spPr>
          <a:xfrm>
            <a:off x="8588303" y="2064694"/>
            <a:ext cx="0" cy="2485205"/>
          </a:xfrm>
          <a:prstGeom prst="line">
            <a:avLst/>
          </a:prstGeom>
          <a:ln>
            <a:solidFill>
              <a:srgbClr val="EAEAEA"/>
            </a:solidFill>
          </a:ln>
        </p:spPr>
        <p:style>
          <a:lnRef idx="1">
            <a:schemeClr val="accent1"/>
          </a:lnRef>
          <a:fillRef idx="0">
            <a:schemeClr val="accent1"/>
          </a:fillRef>
          <a:effectRef idx="0">
            <a:schemeClr val="accent1"/>
          </a:effectRef>
          <a:fontRef idx="minor">
            <a:schemeClr val="tx1"/>
          </a:fontRef>
        </p:style>
      </p:cxnSp>
      <p:sp>
        <p:nvSpPr>
          <p:cNvPr id="12" name="矩形 7">
            <a:extLst>
              <a:ext uri="{FF2B5EF4-FFF2-40B4-BE49-F238E27FC236}">
                <a16:creationId xmlns:a16="http://schemas.microsoft.com/office/drawing/2014/main" id="{35EA5302-183C-40B5-8ACA-213D4CE26C05}"/>
              </a:ext>
            </a:extLst>
          </p:cNvPr>
          <p:cNvSpPr/>
          <p:nvPr/>
        </p:nvSpPr>
        <p:spPr>
          <a:xfrm>
            <a:off x="4777642" y="4853206"/>
            <a:ext cx="5652481" cy="102674"/>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0 h 0"/>
              <a:gd name="connsiteX1-45" fmla="*/ 2520280 w 2520280"/>
              <a:gd name="connsiteY1-46" fmla="*/ 0 h 0"/>
              <a:gd name="connsiteX2-47" fmla="*/ 0 w 2520280"/>
              <a:gd name="connsiteY2-48" fmla="*/ 0 h 0"/>
            </a:gdLst>
            <a:ahLst/>
            <a:cxnLst>
              <a:cxn ang="0">
                <a:pos x="connsiteX0-1" y="connsiteY0-2"/>
              </a:cxn>
              <a:cxn ang="0">
                <a:pos x="connsiteX1-3" y="connsiteY1-4"/>
              </a:cxn>
              <a:cxn ang="0">
                <a:pos x="connsiteX2-5" y="connsiteY2-6"/>
              </a:cxn>
            </a:cxnLst>
            <a:rect l="l" t="t" r="r" b="b"/>
            <a:pathLst>
              <a:path w="2520280">
                <a:moveTo>
                  <a:pt x="0" y="0"/>
                </a:moveTo>
                <a:lnTo>
                  <a:pt x="2520280" y="0"/>
                </a:lnTo>
                <a:lnTo>
                  <a:pt x="0" y="0"/>
                </a:lnTo>
                <a:close/>
              </a:path>
            </a:pathLst>
          </a:custGeom>
          <a:solidFill>
            <a:schemeClr val="tx2">
              <a:lumMod val="50000"/>
            </a:schemeClr>
          </a:solidFill>
          <a:ln w="38100" cap="sq">
            <a:solidFill>
              <a:schemeClr val="tx2">
                <a:lumMod val="5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lIns="0" tIns="45729" rIns="0" bIns="45729" anchor="b"/>
          <a:lstStyle/>
          <a:p>
            <a:pPr algn="just" fontAlgn="auto">
              <a:lnSpc>
                <a:spcPct val="120000"/>
              </a:lnSpc>
              <a:spcBef>
                <a:spcPts val="0"/>
              </a:spcBef>
              <a:spcAft>
                <a:spcPts val="0"/>
              </a:spcAft>
              <a:defRPr/>
            </a:pPr>
            <a:endParaRPr lang="zh-CN" altLang="en-US" sz="1200" dirty="0">
              <a:solidFill>
                <a:srgbClr val="4D4D4D"/>
              </a:solidFill>
              <a:latin typeface="Impact" panose="020B0806030902050204" pitchFamily="34" charset="0"/>
              <a:ea typeface="微软雅黑" panose="020B0503020204020204" pitchFamily="34" charset="-122"/>
            </a:endParaRPr>
          </a:p>
        </p:txBody>
      </p:sp>
      <p:grpSp>
        <p:nvGrpSpPr>
          <p:cNvPr id="13" name="组合 12">
            <a:extLst>
              <a:ext uri="{FF2B5EF4-FFF2-40B4-BE49-F238E27FC236}">
                <a16:creationId xmlns:a16="http://schemas.microsoft.com/office/drawing/2014/main" id="{F6620397-9417-4961-8FF3-B14A58FB787B}"/>
              </a:ext>
            </a:extLst>
          </p:cNvPr>
          <p:cNvGrpSpPr/>
          <p:nvPr/>
        </p:nvGrpSpPr>
        <p:grpSpPr>
          <a:xfrm>
            <a:off x="4777641" y="2174266"/>
            <a:ext cx="5760450" cy="368414"/>
            <a:chOff x="1741140" y="1087140"/>
            <a:chExt cx="5759450" cy="368300"/>
          </a:xfrm>
          <a:solidFill>
            <a:schemeClr val="tx2">
              <a:lumMod val="50000"/>
            </a:schemeClr>
          </a:solidFill>
        </p:grpSpPr>
        <p:sp>
          <p:nvSpPr>
            <p:cNvPr id="14" name="文本框 1344">
              <a:extLst>
                <a:ext uri="{FF2B5EF4-FFF2-40B4-BE49-F238E27FC236}">
                  <a16:creationId xmlns:a16="http://schemas.microsoft.com/office/drawing/2014/main" id="{33377576-2E9E-4C3E-AC96-DA549144E9C4}"/>
                </a:ext>
              </a:extLst>
            </p:cNvPr>
            <p:cNvSpPr txBox="1">
              <a:spLocks noChangeArrowheads="1"/>
            </p:cNvSpPr>
            <p:nvPr/>
          </p:nvSpPr>
          <p:spPr bwMode="auto">
            <a:xfrm>
              <a:off x="6630640" y="1087140"/>
              <a:ext cx="869950" cy="3683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eaLnBrk="1" hangingPunct="1"/>
              <a:r>
                <a:rPr lang="en-US" altLang="zh-CN" sz="1600" dirty="0">
                  <a:solidFill>
                    <a:schemeClr val="bg1">
                      <a:lumMod val="65000"/>
                    </a:schemeClr>
                  </a:solidFill>
                  <a:latin typeface="Impact" panose="020B0806030902050204" pitchFamily="34" charset="0"/>
                  <a:ea typeface="华文细黑" panose="02010600040101010101" pitchFamily="2" charset="-122"/>
                </a:rPr>
                <a:t>100</a:t>
              </a:r>
              <a:r>
                <a:rPr lang="en-US" altLang="zh-CN" sz="1200" dirty="0">
                  <a:solidFill>
                    <a:schemeClr val="bg1">
                      <a:lumMod val="65000"/>
                    </a:schemeClr>
                  </a:solidFill>
                  <a:latin typeface="Impact" panose="020B0806030902050204" pitchFamily="34" charset="0"/>
                  <a:ea typeface="华文细黑" panose="02010600040101010101" pitchFamily="2" charset="-122"/>
                </a:rPr>
                <a:t>%</a:t>
              </a:r>
              <a:endParaRPr lang="zh-CN" altLang="en-US" sz="1200" dirty="0">
                <a:solidFill>
                  <a:schemeClr val="bg1">
                    <a:lumMod val="65000"/>
                  </a:schemeClr>
                </a:solidFill>
                <a:latin typeface="Impact" panose="020B0806030902050204" pitchFamily="34" charset="0"/>
                <a:ea typeface="华文细黑" panose="02010600040101010101" pitchFamily="2" charset="-122"/>
              </a:endParaRPr>
            </a:p>
          </p:txBody>
        </p:sp>
        <p:grpSp>
          <p:nvGrpSpPr>
            <p:cNvPr id="15" name="组合 14">
              <a:extLst>
                <a:ext uri="{FF2B5EF4-FFF2-40B4-BE49-F238E27FC236}">
                  <a16:creationId xmlns:a16="http://schemas.microsoft.com/office/drawing/2014/main" id="{C6E28D7C-B738-4AA7-97CA-CFFAB8F19511}"/>
                </a:ext>
              </a:extLst>
            </p:cNvPr>
            <p:cNvGrpSpPr/>
            <p:nvPr/>
          </p:nvGrpSpPr>
          <p:grpSpPr>
            <a:xfrm>
              <a:off x="1741140" y="1131590"/>
              <a:ext cx="4700588" cy="260350"/>
              <a:chOff x="1741140" y="1131590"/>
              <a:chExt cx="4700588" cy="260350"/>
            </a:xfrm>
            <a:grpFill/>
          </p:grpSpPr>
          <p:sp>
            <p:nvSpPr>
              <p:cNvPr id="16" name="同侧圆角矩形 9">
                <a:extLst>
                  <a:ext uri="{FF2B5EF4-FFF2-40B4-BE49-F238E27FC236}">
                    <a16:creationId xmlns:a16="http://schemas.microsoft.com/office/drawing/2014/main" id="{8322B98F-B831-41C9-9343-6FC871D63687}"/>
                  </a:ext>
                </a:extLst>
              </p:cNvPr>
              <p:cNvSpPr/>
              <p:nvPr/>
            </p:nvSpPr>
            <p:spPr>
              <a:xfrm rot="5400000">
                <a:off x="4152553" y="-897235"/>
                <a:ext cx="260350" cy="4318000"/>
              </a:xfrm>
              <a:prstGeom prst="round2SameRect">
                <a:avLst>
                  <a:gd name="adj1" fmla="val 5000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solidFill>
                    <a:srgbClr val="FFFFFF"/>
                  </a:solidFill>
                  <a:latin typeface="Impact" panose="020B0806030902050204" pitchFamily="34" charset="0"/>
                  <a:ea typeface="微软雅黑" panose="020B0503020204020204" pitchFamily="34" charset="-122"/>
                </a:endParaRPr>
              </a:p>
            </p:txBody>
          </p:sp>
          <p:sp>
            <p:nvSpPr>
              <p:cNvPr id="17" name="任意多边形 10">
                <a:extLst>
                  <a:ext uri="{FF2B5EF4-FFF2-40B4-BE49-F238E27FC236}">
                    <a16:creationId xmlns:a16="http://schemas.microsoft.com/office/drawing/2014/main" id="{A091DC6F-929A-4432-B013-C7FDB5220726}"/>
                  </a:ext>
                </a:extLst>
              </p:cNvPr>
              <p:cNvSpPr/>
              <p:nvPr/>
            </p:nvSpPr>
            <p:spPr>
              <a:xfrm>
                <a:off x="1741140" y="1131590"/>
                <a:ext cx="279400" cy="260350"/>
              </a:xfrm>
              <a:custGeom>
                <a:avLst/>
                <a:gdLst>
                  <a:gd name="connsiteX0" fmla="*/ 130015 w 280019"/>
                  <a:gd name="connsiteY0" fmla="*/ 0 h 260031"/>
                  <a:gd name="connsiteX1" fmla="*/ 280019 w 280019"/>
                  <a:gd name="connsiteY1" fmla="*/ 0 h 260031"/>
                  <a:gd name="connsiteX2" fmla="*/ 280019 w 280019"/>
                  <a:gd name="connsiteY2" fmla="*/ 260031 h 260031"/>
                  <a:gd name="connsiteX3" fmla="*/ 130015 w 280019"/>
                  <a:gd name="connsiteY3" fmla="*/ 260031 h 260031"/>
                  <a:gd name="connsiteX4" fmla="*/ 0 w 280019"/>
                  <a:gd name="connsiteY4" fmla="*/ 130016 h 260031"/>
                  <a:gd name="connsiteX5" fmla="*/ 130015 w 280019"/>
                  <a:gd name="connsiteY5" fmla="*/ 0 h 2600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0019" h="260031">
                    <a:moveTo>
                      <a:pt x="130015" y="0"/>
                    </a:moveTo>
                    <a:lnTo>
                      <a:pt x="280019" y="0"/>
                    </a:lnTo>
                    <a:lnTo>
                      <a:pt x="280019" y="260031"/>
                    </a:lnTo>
                    <a:lnTo>
                      <a:pt x="130015" y="260031"/>
                    </a:lnTo>
                    <a:cubicBezTo>
                      <a:pt x="58210" y="260031"/>
                      <a:pt x="0" y="201821"/>
                      <a:pt x="0" y="130016"/>
                    </a:cubicBezTo>
                    <a:cubicBezTo>
                      <a:pt x="0" y="58210"/>
                      <a:pt x="58210" y="0"/>
                      <a:pt x="130015"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dirty="0">
                    <a:solidFill>
                      <a:srgbClr val="FFFFFF"/>
                    </a:solidFill>
                    <a:latin typeface="Impact" panose="020B0806030902050204" pitchFamily="34" charset="0"/>
                  </a:rPr>
                  <a:t>A</a:t>
                </a:r>
                <a:endParaRPr lang="zh-CN" altLang="en-US" dirty="0">
                  <a:solidFill>
                    <a:srgbClr val="FFFFFF"/>
                  </a:solidFill>
                  <a:latin typeface="Impact" panose="020B0806030902050204" pitchFamily="34" charset="0"/>
                </a:endParaRPr>
              </a:p>
            </p:txBody>
          </p:sp>
        </p:grpSp>
      </p:grpSp>
      <p:grpSp>
        <p:nvGrpSpPr>
          <p:cNvPr id="18" name="组合 17">
            <a:extLst>
              <a:ext uri="{FF2B5EF4-FFF2-40B4-BE49-F238E27FC236}">
                <a16:creationId xmlns:a16="http://schemas.microsoft.com/office/drawing/2014/main" id="{C5939469-5BD8-4FC5-929C-99336D335737}"/>
              </a:ext>
            </a:extLst>
          </p:cNvPr>
          <p:cNvGrpSpPr/>
          <p:nvPr/>
        </p:nvGrpSpPr>
        <p:grpSpPr>
          <a:xfrm>
            <a:off x="4777641" y="2555383"/>
            <a:ext cx="5760450" cy="368414"/>
            <a:chOff x="1741140" y="1468140"/>
            <a:chExt cx="5759450" cy="368300"/>
          </a:xfrm>
          <a:solidFill>
            <a:schemeClr val="tx2">
              <a:lumMod val="50000"/>
            </a:schemeClr>
          </a:solidFill>
        </p:grpSpPr>
        <p:sp>
          <p:nvSpPr>
            <p:cNvPr id="19" name="文本框 367">
              <a:extLst>
                <a:ext uri="{FF2B5EF4-FFF2-40B4-BE49-F238E27FC236}">
                  <a16:creationId xmlns:a16="http://schemas.microsoft.com/office/drawing/2014/main" id="{CAD21EF4-E14B-4498-A8D8-81F975C8DA9B}"/>
                </a:ext>
              </a:extLst>
            </p:cNvPr>
            <p:cNvSpPr txBox="1">
              <a:spLocks noChangeArrowheads="1"/>
            </p:cNvSpPr>
            <p:nvPr/>
          </p:nvSpPr>
          <p:spPr bwMode="auto">
            <a:xfrm>
              <a:off x="6630640" y="1468140"/>
              <a:ext cx="869950" cy="3683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eaLnBrk="1" hangingPunct="1"/>
              <a:r>
                <a:rPr lang="en-US" altLang="zh-CN" sz="1600" dirty="0">
                  <a:solidFill>
                    <a:schemeClr val="bg1">
                      <a:lumMod val="65000"/>
                    </a:schemeClr>
                  </a:solidFill>
                  <a:latin typeface="Impact" panose="020B0806030902050204" pitchFamily="34" charset="0"/>
                  <a:ea typeface="华文细黑" panose="02010600040101010101" pitchFamily="2" charset="-122"/>
                </a:rPr>
                <a:t>88</a:t>
              </a:r>
              <a:r>
                <a:rPr lang="en-US" altLang="zh-CN" sz="1200" dirty="0">
                  <a:solidFill>
                    <a:schemeClr val="bg1">
                      <a:lumMod val="65000"/>
                    </a:schemeClr>
                  </a:solidFill>
                  <a:latin typeface="Impact" panose="020B0806030902050204" pitchFamily="34" charset="0"/>
                  <a:ea typeface="华文细黑" panose="02010600040101010101" pitchFamily="2" charset="-122"/>
                </a:rPr>
                <a:t>%</a:t>
              </a:r>
              <a:endParaRPr lang="zh-CN" altLang="en-US" sz="1200" dirty="0">
                <a:solidFill>
                  <a:schemeClr val="bg1">
                    <a:lumMod val="65000"/>
                  </a:schemeClr>
                </a:solidFill>
                <a:latin typeface="Impact" panose="020B0806030902050204" pitchFamily="34" charset="0"/>
                <a:ea typeface="华文细黑" panose="02010600040101010101" pitchFamily="2" charset="-122"/>
              </a:endParaRPr>
            </a:p>
          </p:txBody>
        </p:sp>
        <p:sp>
          <p:nvSpPr>
            <p:cNvPr id="20" name="同侧圆角矩形 13">
              <a:extLst>
                <a:ext uri="{FF2B5EF4-FFF2-40B4-BE49-F238E27FC236}">
                  <a16:creationId xmlns:a16="http://schemas.microsoft.com/office/drawing/2014/main" id="{CB18BBA2-2EAE-4BF9-98F1-BA9FD2FE3942}"/>
                </a:ext>
              </a:extLst>
            </p:cNvPr>
            <p:cNvSpPr/>
            <p:nvPr/>
          </p:nvSpPr>
          <p:spPr>
            <a:xfrm rot="5400000">
              <a:off x="3864422" y="-224929"/>
              <a:ext cx="260350" cy="3741737"/>
            </a:xfrm>
            <a:prstGeom prst="round2SameRect">
              <a:avLst>
                <a:gd name="adj1" fmla="val 5000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solidFill>
                  <a:srgbClr val="FFFFFF"/>
                </a:solidFill>
                <a:latin typeface="Impact" panose="020B0806030902050204" pitchFamily="34" charset="0"/>
                <a:ea typeface="微软雅黑" panose="020B0503020204020204" pitchFamily="34" charset="-122"/>
              </a:endParaRPr>
            </a:p>
          </p:txBody>
        </p:sp>
        <p:sp>
          <p:nvSpPr>
            <p:cNvPr id="21" name="任意多边形 14">
              <a:extLst>
                <a:ext uri="{FF2B5EF4-FFF2-40B4-BE49-F238E27FC236}">
                  <a16:creationId xmlns:a16="http://schemas.microsoft.com/office/drawing/2014/main" id="{A2D5714B-73E6-489C-A6DB-0A4588B3C9E2}"/>
                </a:ext>
              </a:extLst>
            </p:cNvPr>
            <p:cNvSpPr/>
            <p:nvPr/>
          </p:nvSpPr>
          <p:spPr>
            <a:xfrm>
              <a:off x="1741140" y="1512590"/>
              <a:ext cx="279400" cy="260350"/>
            </a:xfrm>
            <a:custGeom>
              <a:avLst/>
              <a:gdLst>
                <a:gd name="connsiteX0" fmla="*/ 130015 w 280019"/>
                <a:gd name="connsiteY0" fmla="*/ 0 h 260031"/>
                <a:gd name="connsiteX1" fmla="*/ 280019 w 280019"/>
                <a:gd name="connsiteY1" fmla="*/ 0 h 260031"/>
                <a:gd name="connsiteX2" fmla="*/ 280019 w 280019"/>
                <a:gd name="connsiteY2" fmla="*/ 260031 h 260031"/>
                <a:gd name="connsiteX3" fmla="*/ 130015 w 280019"/>
                <a:gd name="connsiteY3" fmla="*/ 260031 h 260031"/>
                <a:gd name="connsiteX4" fmla="*/ 0 w 280019"/>
                <a:gd name="connsiteY4" fmla="*/ 130016 h 260031"/>
                <a:gd name="connsiteX5" fmla="*/ 130015 w 280019"/>
                <a:gd name="connsiteY5" fmla="*/ 0 h 2600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0019" h="260031">
                  <a:moveTo>
                    <a:pt x="130015" y="0"/>
                  </a:moveTo>
                  <a:lnTo>
                    <a:pt x="280019" y="0"/>
                  </a:lnTo>
                  <a:lnTo>
                    <a:pt x="280019" y="260031"/>
                  </a:lnTo>
                  <a:lnTo>
                    <a:pt x="130015" y="260031"/>
                  </a:lnTo>
                  <a:cubicBezTo>
                    <a:pt x="58210" y="260031"/>
                    <a:pt x="0" y="201821"/>
                    <a:pt x="0" y="130016"/>
                  </a:cubicBezTo>
                  <a:cubicBezTo>
                    <a:pt x="0" y="58210"/>
                    <a:pt x="58210" y="0"/>
                    <a:pt x="130015"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dirty="0">
                  <a:solidFill>
                    <a:srgbClr val="FFFFFF"/>
                  </a:solidFill>
                  <a:latin typeface="Impact" panose="020B0806030902050204" pitchFamily="34" charset="0"/>
                </a:rPr>
                <a:t>B</a:t>
              </a:r>
              <a:endParaRPr lang="zh-CN" altLang="en-US" dirty="0">
                <a:solidFill>
                  <a:srgbClr val="FFFFFF"/>
                </a:solidFill>
                <a:latin typeface="Impact" panose="020B0806030902050204" pitchFamily="34" charset="0"/>
              </a:endParaRPr>
            </a:p>
          </p:txBody>
        </p:sp>
      </p:grpSp>
      <p:grpSp>
        <p:nvGrpSpPr>
          <p:cNvPr id="22" name="组合 21">
            <a:extLst>
              <a:ext uri="{FF2B5EF4-FFF2-40B4-BE49-F238E27FC236}">
                <a16:creationId xmlns:a16="http://schemas.microsoft.com/office/drawing/2014/main" id="{A4E2982C-DD05-461D-B9AF-ED2A70EA95BB}"/>
              </a:ext>
            </a:extLst>
          </p:cNvPr>
          <p:cNvGrpSpPr/>
          <p:nvPr/>
        </p:nvGrpSpPr>
        <p:grpSpPr>
          <a:xfrm>
            <a:off x="4777641" y="2936501"/>
            <a:ext cx="5760450" cy="368414"/>
            <a:chOff x="1741140" y="1849140"/>
            <a:chExt cx="5759450" cy="368300"/>
          </a:xfrm>
          <a:solidFill>
            <a:schemeClr val="tx2">
              <a:lumMod val="50000"/>
            </a:schemeClr>
          </a:solidFill>
        </p:grpSpPr>
        <p:sp>
          <p:nvSpPr>
            <p:cNvPr id="23" name="文本框 369">
              <a:extLst>
                <a:ext uri="{FF2B5EF4-FFF2-40B4-BE49-F238E27FC236}">
                  <a16:creationId xmlns:a16="http://schemas.microsoft.com/office/drawing/2014/main" id="{5EFE4F99-927C-4118-95FB-8A7085EE9A46}"/>
                </a:ext>
              </a:extLst>
            </p:cNvPr>
            <p:cNvSpPr txBox="1">
              <a:spLocks noChangeArrowheads="1"/>
            </p:cNvSpPr>
            <p:nvPr/>
          </p:nvSpPr>
          <p:spPr bwMode="auto">
            <a:xfrm>
              <a:off x="6630640" y="1849140"/>
              <a:ext cx="869950" cy="3683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eaLnBrk="1" hangingPunct="1"/>
              <a:r>
                <a:rPr lang="en-US" altLang="zh-CN" sz="1600" dirty="0">
                  <a:solidFill>
                    <a:schemeClr val="bg1">
                      <a:lumMod val="65000"/>
                    </a:schemeClr>
                  </a:solidFill>
                  <a:latin typeface="Impact" panose="020B0806030902050204" pitchFamily="34" charset="0"/>
                  <a:ea typeface="华文细黑" panose="02010600040101010101" pitchFamily="2" charset="-122"/>
                </a:rPr>
                <a:t>75</a:t>
              </a:r>
              <a:r>
                <a:rPr lang="en-US" altLang="zh-CN" sz="1200" dirty="0">
                  <a:solidFill>
                    <a:schemeClr val="bg1">
                      <a:lumMod val="65000"/>
                    </a:schemeClr>
                  </a:solidFill>
                  <a:latin typeface="Impact" panose="020B0806030902050204" pitchFamily="34" charset="0"/>
                  <a:ea typeface="华文细黑" panose="02010600040101010101" pitchFamily="2" charset="-122"/>
                </a:rPr>
                <a:t>%</a:t>
              </a:r>
              <a:endParaRPr lang="zh-CN" altLang="en-US" sz="1200" dirty="0">
                <a:solidFill>
                  <a:schemeClr val="bg1">
                    <a:lumMod val="65000"/>
                  </a:schemeClr>
                </a:solidFill>
                <a:latin typeface="Impact" panose="020B0806030902050204" pitchFamily="34" charset="0"/>
                <a:ea typeface="华文细黑" panose="02010600040101010101" pitchFamily="2" charset="-122"/>
              </a:endParaRPr>
            </a:p>
          </p:txBody>
        </p:sp>
        <p:sp>
          <p:nvSpPr>
            <p:cNvPr id="24" name="同侧圆角矩形 17">
              <a:extLst>
                <a:ext uri="{FF2B5EF4-FFF2-40B4-BE49-F238E27FC236}">
                  <a16:creationId xmlns:a16="http://schemas.microsoft.com/office/drawing/2014/main" id="{15EA12DE-B264-4CD2-A6FB-842FB222AF71}"/>
                </a:ext>
              </a:extLst>
            </p:cNvPr>
            <p:cNvSpPr/>
            <p:nvPr/>
          </p:nvSpPr>
          <p:spPr>
            <a:xfrm rot="5400000">
              <a:off x="3579466" y="444202"/>
              <a:ext cx="258762" cy="3170237"/>
            </a:xfrm>
            <a:prstGeom prst="round2SameRect">
              <a:avLst>
                <a:gd name="adj1" fmla="val 5000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solidFill>
                  <a:srgbClr val="FFFFFF"/>
                </a:solidFill>
                <a:latin typeface="Impact" panose="020B0806030902050204" pitchFamily="34" charset="0"/>
                <a:ea typeface="微软雅黑" panose="020B0503020204020204" pitchFamily="34" charset="-122"/>
              </a:endParaRPr>
            </a:p>
          </p:txBody>
        </p:sp>
        <p:sp>
          <p:nvSpPr>
            <p:cNvPr id="25" name="任意多边形 18">
              <a:extLst>
                <a:ext uri="{FF2B5EF4-FFF2-40B4-BE49-F238E27FC236}">
                  <a16:creationId xmlns:a16="http://schemas.microsoft.com/office/drawing/2014/main" id="{0FDADFDF-FBAD-4EA9-B285-B8259A208A2D}"/>
                </a:ext>
              </a:extLst>
            </p:cNvPr>
            <p:cNvSpPr/>
            <p:nvPr/>
          </p:nvSpPr>
          <p:spPr>
            <a:xfrm>
              <a:off x="1741140" y="1893590"/>
              <a:ext cx="279400" cy="260350"/>
            </a:xfrm>
            <a:custGeom>
              <a:avLst/>
              <a:gdLst>
                <a:gd name="connsiteX0" fmla="*/ 130015 w 280019"/>
                <a:gd name="connsiteY0" fmla="*/ 0 h 260031"/>
                <a:gd name="connsiteX1" fmla="*/ 280019 w 280019"/>
                <a:gd name="connsiteY1" fmla="*/ 0 h 260031"/>
                <a:gd name="connsiteX2" fmla="*/ 280019 w 280019"/>
                <a:gd name="connsiteY2" fmla="*/ 260031 h 260031"/>
                <a:gd name="connsiteX3" fmla="*/ 130015 w 280019"/>
                <a:gd name="connsiteY3" fmla="*/ 260031 h 260031"/>
                <a:gd name="connsiteX4" fmla="*/ 0 w 280019"/>
                <a:gd name="connsiteY4" fmla="*/ 130016 h 260031"/>
                <a:gd name="connsiteX5" fmla="*/ 130015 w 280019"/>
                <a:gd name="connsiteY5" fmla="*/ 0 h 2600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0019" h="260031">
                  <a:moveTo>
                    <a:pt x="130015" y="0"/>
                  </a:moveTo>
                  <a:lnTo>
                    <a:pt x="280019" y="0"/>
                  </a:lnTo>
                  <a:lnTo>
                    <a:pt x="280019" y="260031"/>
                  </a:lnTo>
                  <a:lnTo>
                    <a:pt x="130015" y="260031"/>
                  </a:lnTo>
                  <a:cubicBezTo>
                    <a:pt x="58210" y="260031"/>
                    <a:pt x="0" y="201821"/>
                    <a:pt x="0" y="130016"/>
                  </a:cubicBezTo>
                  <a:cubicBezTo>
                    <a:pt x="0" y="58210"/>
                    <a:pt x="58210" y="0"/>
                    <a:pt x="130015"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dirty="0">
                  <a:solidFill>
                    <a:srgbClr val="FFFFFF"/>
                  </a:solidFill>
                  <a:latin typeface="Impact" panose="020B0806030902050204" pitchFamily="34" charset="0"/>
                </a:rPr>
                <a:t>C</a:t>
              </a:r>
              <a:endParaRPr lang="zh-CN" altLang="en-US" dirty="0">
                <a:solidFill>
                  <a:srgbClr val="FFFFFF"/>
                </a:solidFill>
                <a:latin typeface="Impact" panose="020B0806030902050204" pitchFamily="34" charset="0"/>
              </a:endParaRPr>
            </a:p>
          </p:txBody>
        </p:sp>
      </p:grpSp>
      <p:grpSp>
        <p:nvGrpSpPr>
          <p:cNvPr id="26" name="组合 25">
            <a:extLst>
              <a:ext uri="{FF2B5EF4-FFF2-40B4-BE49-F238E27FC236}">
                <a16:creationId xmlns:a16="http://schemas.microsoft.com/office/drawing/2014/main" id="{DBA2DFF2-024D-4FC9-AA3E-DADCB39EEFB6}"/>
              </a:ext>
            </a:extLst>
          </p:cNvPr>
          <p:cNvGrpSpPr/>
          <p:nvPr/>
        </p:nvGrpSpPr>
        <p:grpSpPr>
          <a:xfrm>
            <a:off x="4777641" y="3317619"/>
            <a:ext cx="5760450" cy="368414"/>
            <a:chOff x="1741140" y="2230140"/>
            <a:chExt cx="5759450" cy="368300"/>
          </a:xfrm>
          <a:solidFill>
            <a:schemeClr val="tx2">
              <a:lumMod val="50000"/>
            </a:schemeClr>
          </a:solidFill>
        </p:grpSpPr>
        <p:sp>
          <p:nvSpPr>
            <p:cNvPr id="27" name="文本框 371">
              <a:extLst>
                <a:ext uri="{FF2B5EF4-FFF2-40B4-BE49-F238E27FC236}">
                  <a16:creationId xmlns:a16="http://schemas.microsoft.com/office/drawing/2014/main" id="{6FC34273-C3D6-4047-A58F-069F4929649C}"/>
                </a:ext>
              </a:extLst>
            </p:cNvPr>
            <p:cNvSpPr txBox="1">
              <a:spLocks noChangeArrowheads="1"/>
            </p:cNvSpPr>
            <p:nvPr/>
          </p:nvSpPr>
          <p:spPr bwMode="auto">
            <a:xfrm>
              <a:off x="6630640" y="2230140"/>
              <a:ext cx="869950" cy="3683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eaLnBrk="1" hangingPunct="1"/>
              <a:r>
                <a:rPr lang="en-US" altLang="zh-CN" sz="1600" dirty="0">
                  <a:solidFill>
                    <a:schemeClr val="bg1">
                      <a:lumMod val="65000"/>
                    </a:schemeClr>
                  </a:solidFill>
                  <a:latin typeface="Impact" panose="020B0806030902050204" pitchFamily="34" charset="0"/>
                  <a:ea typeface="华文细黑" panose="02010600040101010101" pitchFamily="2" charset="-122"/>
                </a:rPr>
                <a:t>58</a:t>
              </a:r>
              <a:r>
                <a:rPr lang="en-US" altLang="zh-CN" sz="1200" dirty="0">
                  <a:solidFill>
                    <a:schemeClr val="bg1">
                      <a:lumMod val="65000"/>
                    </a:schemeClr>
                  </a:solidFill>
                  <a:latin typeface="Impact" panose="020B0806030902050204" pitchFamily="34" charset="0"/>
                  <a:ea typeface="华文细黑" panose="02010600040101010101" pitchFamily="2" charset="-122"/>
                </a:rPr>
                <a:t>%</a:t>
              </a:r>
              <a:endParaRPr lang="zh-CN" altLang="en-US" sz="1200" dirty="0">
                <a:solidFill>
                  <a:schemeClr val="bg1">
                    <a:lumMod val="65000"/>
                  </a:schemeClr>
                </a:solidFill>
                <a:latin typeface="Impact" panose="020B0806030902050204" pitchFamily="34" charset="0"/>
                <a:ea typeface="华文细黑" panose="02010600040101010101" pitchFamily="2" charset="-122"/>
              </a:endParaRPr>
            </a:p>
          </p:txBody>
        </p:sp>
        <p:sp>
          <p:nvSpPr>
            <p:cNvPr id="28" name="同侧圆角矩形 21">
              <a:extLst>
                <a:ext uri="{FF2B5EF4-FFF2-40B4-BE49-F238E27FC236}">
                  <a16:creationId xmlns:a16="http://schemas.microsoft.com/office/drawing/2014/main" id="{216F179C-9637-4C25-A8E6-A9CA626EC33F}"/>
                </a:ext>
              </a:extLst>
            </p:cNvPr>
            <p:cNvSpPr/>
            <p:nvPr/>
          </p:nvSpPr>
          <p:spPr>
            <a:xfrm rot="5400000">
              <a:off x="3262760" y="1145083"/>
              <a:ext cx="258762" cy="2536825"/>
            </a:xfrm>
            <a:prstGeom prst="round2SameRect">
              <a:avLst>
                <a:gd name="adj1" fmla="val 5000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solidFill>
                  <a:srgbClr val="FFFFFF"/>
                </a:solidFill>
                <a:latin typeface="Impact" panose="020B0806030902050204" pitchFamily="34" charset="0"/>
                <a:ea typeface="微软雅黑" panose="020B0503020204020204" pitchFamily="34" charset="-122"/>
              </a:endParaRPr>
            </a:p>
          </p:txBody>
        </p:sp>
        <p:sp>
          <p:nvSpPr>
            <p:cNvPr id="29" name="任意多边形 22">
              <a:extLst>
                <a:ext uri="{FF2B5EF4-FFF2-40B4-BE49-F238E27FC236}">
                  <a16:creationId xmlns:a16="http://schemas.microsoft.com/office/drawing/2014/main" id="{7B655470-4500-42C6-A22B-3B7B6EF37714}"/>
                </a:ext>
              </a:extLst>
            </p:cNvPr>
            <p:cNvSpPr/>
            <p:nvPr/>
          </p:nvSpPr>
          <p:spPr>
            <a:xfrm>
              <a:off x="1741140" y="2274590"/>
              <a:ext cx="279400" cy="260350"/>
            </a:xfrm>
            <a:custGeom>
              <a:avLst/>
              <a:gdLst>
                <a:gd name="connsiteX0" fmla="*/ 130015 w 280019"/>
                <a:gd name="connsiteY0" fmla="*/ 0 h 260031"/>
                <a:gd name="connsiteX1" fmla="*/ 280019 w 280019"/>
                <a:gd name="connsiteY1" fmla="*/ 0 h 260031"/>
                <a:gd name="connsiteX2" fmla="*/ 280019 w 280019"/>
                <a:gd name="connsiteY2" fmla="*/ 260031 h 260031"/>
                <a:gd name="connsiteX3" fmla="*/ 130015 w 280019"/>
                <a:gd name="connsiteY3" fmla="*/ 260031 h 260031"/>
                <a:gd name="connsiteX4" fmla="*/ 0 w 280019"/>
                <a:gd name="connsiteY4" fmla="*/ 130016 h 260031"/>
                <a:gd name="connsiteX5" fmla="*/ 130015 w 280019"/>
                <a:gd name="connsiteY5" fmla="*/ 0 h 2600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0019" h="260031">
                  <a:moveTo>
                    <a:pt x="130015" y="0"/>
                  </a:moveTo>
                  <a:lnTo>
                    <a:pt x="280019" y="0"/>
                  </a:lnTo>
                  <a:lnTo>
                    <a:pt x="280019" y="260031"/>
                  </a:lnTo>
                  <a:lnTo>
                    <a:pt x="130015" y="260031"/>
                  </a:lnTo>
                  <a:cubicBezTo>
                    <a:pt x="58210" y="260031"/>
                    <a:pt x="0" y="201821"/>
                    <a:pt x="0" y="130016"/>
                  </a:cubicBezTo>
                  <a:cubicBezTo>
                    <a:pt x="0" y="58210"/>
                    <a:pt x="58210" y="0"/>
                    <a:pt x="130015"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dirty="0">
                  <a:solidFill>
                    <a:srgbClr val="FFFFFF"/>
                  </a:solidFill>
                  <a:latin typeface="Impact" panose="020B0806030902050204" pitchFamily="34" charset="0"/>
                </a:rPr>
                <a:t>D</a:t>
              </a:r>
              <a:endParaRPr lang="zh-CN" altLang="en-US" dirty="0">
                <a:solidFill>
                  <a:srgbClr val="FFFFFF"/>
                </a:solidFill>
                <a:latin typeface="Impact" panose="020B0806030902050204" pitchFamily="34" charset="0"/>
              </a:endParaRPr>
            </a:p>
          </p:txBody>
        </p:sp>
      </p:grpSp>
      <p:grpSp>
        <p:nvGrpSpPr>
          <p:cNvPr id="30" name="组合 29">
            <a:extLst>
              <a:ext uri="{FF2B5EF4-FFF2-40B4-BE49-F238E27FC236}">
                <a16:creationId xmlns:a16="http://schemas.microsoft.com/office/drawing/2014/main" id="{FA3C652D-673C-411C-8C5E-0B480A5ABDF5}"/>
              </a:ext>
            </a:extLst>
          </p:cNvPr>
          <p:cNvGrpSpPr/>
          <p:nvPr/>
        </p:nvGrpSpPr>
        <p:grpSpPr>
          <a:xfrm>
            <a:off x="4777641" y="3698736"/>
            <a:ext cx="5760450" cy="368414"/>
            <a:chOff x="1741140" y="2611140"/>
            <a:chExt cx="5759450" cy="368300"/>
          </a:xfrm>
          <a:solidFill>
            <a:schemeClr val="tx2">
              <a:lumMod val="50000"/>
            </a:schemeClr>
          </a:solidFill>
        </p:grpSpPr>
        <p:sp>
          <p:nvSpPr>
            <p:cNvPr id="31" name="文本框 373">
              <a:extLst>
                <a:ext uri="{FF2B5EF4-FFF2-40B4-BE49-F238E27FC236}">
                  <a16:creationId xmlns:a16="http://schemas.microsoft.com/office/drawing/2014/main" id="{4C0F1B1B-B227-4740-9B04-D5196DA8B486}"/>
                </a:ext>
              </a:extLst>
            </p:cNvPr>
            <p:cNvSpPr txBox="1">
              <a:spLocks noChangeArrowheads="1"/>
            </p:cNvSpPr>
            <p:nvPr/>
          </p:nvSpPr>
          <p:spPr bwMode="auto">
            <a:xfrm>
              <a:off x="6630640" y="2611140"/>
              <a:ext cx="869950" cy="3683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eaLnBrk="1" hangingPunct="1"/>
              <a:r>
                <a:rPr lang="en-US" altLang="zh-CN" sz="1600" dirty="0">
                  <a:solidFill>
                    <a:schemeClr val="bg1">
                      <a:lumMod val="65000"/>
                    </a:schemeClr>
                  </a:solidFill>
                  <a:latin typeface="Impact" panose="020B0806030902050204" pitchFamily="34" charset="0"/>
                  <a:ea typeface="华文细黑" panose="02010600040101010101" pitchFamily="2" charset="-122"/>
                </a:rPr>
                <a:t>45</a:t>
              </a:r>
              <a:r>
                <a:rPr lang="en-US" altLang="zh-CN" sz="1200" dirty="0">
                  <a:solidFill>
                    <a:schemeClr val="bg1">
                      <a:lumMod val="65000"/>
                    </a:schemeClr>
                  </a:solidFill>
                  <a:latin typeface="Impact" panose="020B0806030902050204" pitchFamily="34" charset="0"/>
                  <a:ea typeface="华文细黑" panose="02010600040101010101" pitchFamily="2" charset="-122"/>
                </a:rPr>
                <a:t>%</a:t>
              </a:r>
              <a:endParaRPr lang="zh-CN" altLang="en-US" sz="1200" dirty="0">
                <a:solidFill>
                  <a:schemeClr val="bg1">
                    <a:lumMod val="65000"/>
                  </a:schemeClr>
                </a:solidFill>
                <a:latin typeface="Impact" panose="020B0806030902050204" pitchFamily="34" charset="0"/>
                <a:ea typeface="华文细黑" panose="02010600040101010101" pitchFamily="2" charset="-122"/>
              </a:endParaRPr>
            </a:p>
          </p:txBody>
        </p:sp>
        <p:sp>
          <p:nvSpPr>
            <p:cNvPr id="32" name="同侧圆角矩形 25">
              <a:extLst>
                <a:ext uri="{FF2B5EF4-FFF2-40B4-BE49-F238E27FC236}">
                  <a16:creationId xmlns:a16="http://schemas.microsoft.com/office/drawing/2014/main" id="{B2F9D10A-E7C6-4314-97A9-E6FC2DFD357A}"/>
                </a:ext>
              </a:extLst>
            </p:cNvPr>
            <p:cNvSpPr/>
            <p:nvPr/>
          </p:nvSpPr>
          <p:spPr>
            <a:xfrm rot="5400000">
              <a:off x="2929384" y="1861046"/>
              <a:ext cx="258763" cy="1870075"/>
            </a:xfrm>
            <a:prstGeom prst="round2SameRect">
              <a:avLst>
                <a:gd name="adj1" fmla="val 5000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solidFill>
                  <a:srgbClr val="FFFFFF"/>
                </a:solidFill>
                <a:latin typeface="Impact" panose="020B0806030902050204" pitchFamily="34" charset="0"/>
                <a:ea typeface="微软雅黑" panose="020B0503020204020204" pitchFamily="34" charset="-122"/>
              </a:endParaRPr>
            </a:p>
          </p:txBody>
        </p:sp>
        <p:sp>
          <p:nvSpPr>
            <p:cNvPr id="33" name="任意多边形 26">
              <a:extLst>
                <a:ext uri="{FF2B5EF4-FFF2-40B4-BE49-F238E27FC236}">
                  <a16:creationId xmlns:a16="http://schemas.microsoft.com/office/drawing/2014/main" id="{E4AB3CD0-2A21-44AA-91C4-B6F4BB3E5E2B}"/>
                </a:ext>
              </a:extLst>
            </p:cNvPr>
            <p:cNvSpPr/>
            <p:nvPr/>
          </p:nvSpPr>
          <p:spPr>
            <a:xfrm>
              <a:off x="1741140" y="2655590"/>
              <a:ext cx="279400" cy="260350"/>
            </a:xfrm>
            <a:custGeom>
              <a:avLst/>
              <a:gdLst>
                <a:gd name="connsiteX0" fmla="*/ 130015 w 280019"/>
                <a:gd name="connsiteY0" fmla="*/ 0 h 260031"/>
                <a:gd name="connsiteX1" fmla="*/ 280019 w 280019"/>
                <a:gd name="connsiteY1" fmla="*/ 0 h 260031"/>
                <a:gd name="connsiteX2" fmla="*/ 280019 w 280019"/>
                <a:gd name="connsiteY2" fmla="*/ 260031 h 260031"/>
                <a:gd name="connsiteX3" fmla="*/ 130015 w 280019"/>
                <a:gd name="connsiteY3" fmla="*/ 260031 h 260031"/>
                <a:gd name="connsiteX4" fmla="*/ 0 w 280019"/>
                <a:gd name="connsiteY4" fmla="*/ 130016 h 260031"/>
                <a:gd name="connsiteX5" fmla="*/ 130015 w 280019"/>
                <a:gd name="connsiteY5" fmla="*/ 0 h 2600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0019" h="260031">
                  <a:moveTo>
                    <a:pt x="130015" y="0"/>
                  </a:moveTo>
                  <a:lnTo>
                    <a:pt x="280019" y="0"/>
                  </a:lnTo>
                  <a:lnTo>
                    <a:pt x="280019" y="260031"/>
                  </a:lnTo>
                  <a:lnTo>
                    <a:pt x="130015" y="260031"/>
                  </a:lnTo>
                  <a:cubicBezTo>
                    <a:pt x="58210" y="260031"/>
                    <a:pt x="0" y="201821"/>
                    <a:pt x="0" y="130016"/>
                  </a:cubicBezTo>
                  <a:cubicBezTo>
                    <a:pt x="0" y="58210"/>
                    <a:pt x="58210" y="0"/>
                    <a:pt x="130015"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dirty="0">
                  <a:solidFill>
                    <a:srgbClr val="FFFFFF"/>
                  </a:solidFill>
                  <a:latin typeface="Impact" panose="020B0806030902050204" pitchFamily="34" charset="0"/>
                </a:rPr>
                <a:t>E</a:t>
              </a:r>
              <a:endParaRPr lang="zh-CN" altLang="en-US" dirty="0">
                <a:solidFill>
                  <a:srgbClr val="FFFFFF"/>
                </a:solidFill>
                <a:latin typeface="Impact" panose="020B0806030902050204" pitchFamily="34" charset="0"/>
              </a:endParaRPr>
            </a:p>
          </p:txBody>
        </p:sp>
      </p:grpSp>
      <p:grpSp>
        <p:nvGrpSpPr>
          <p:cNvPr id="34" name="组合 33">
            <a:extLst>
              <a:ext uri="{FF2B5EF4-FFF2-40B4-BE49-F238E27FC236}">
                <a16:creationId xmlns:a16="http://schemas.microsoft.com/office/drawing/2014/main" id="{51B343CB-0DBF-4667-BADE-99EC334B2331}"/>
              </a:ext>
            </a:extLst>
          </p:cNvPr>
          <p:cNvGrpSpPr/>
          <p:nvPr/>
        </p:nvGrpSpPr>
        <p:grpSpPr>
          <a:xfrm>
            <a:off x="4777641" y="4079854"/>
            <a:ext cx="5760450" cy="368414"/>
            <a:chOff x="1741140" y="2992140"/>
            <a:chExt cx="5759450" cy="368300"/>
          </a:xfrm>
          <a:solidFill>
            <a:schemeClr val="tx2">
              <a:lumMod val="50000"/>
            </a:schemeClr>
          </a:solidFill>
        </p:grpSpPr>
        <p:sp>
          <p:nvSpPr>
            <p:cNvPr id="35" name="文本框 375">
              <a:extLst>
                <a:ext uri="{FF2B5EF4-FFF2-40B4-BE49-F238E27FC236}">
                  <a16:creationId xmlns:a16="http://schemas.microsoft.com/office/drawing/2014/main" id="{BDF65B3D-5D57-444E-82D4-327A1005D2BA}"/>
                </a:ext>
              </a:extLst>
            </p:cNvPr>
            <p:cNvSpPr txBox="1">
              <a:spLocks noChangeArrowheads="1"/>
            </p:cNvSpPr>
            <p:nvPr/>
          </p:nvSpPr>
          <p:spPr bwMode="auto">
            <a:xfrm>
              <a:off x="6630640" y="2992140"/>
              <a:ext cx="869950" cy="3683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eaLnBrk="1" hangingPunct="1"/>
              <a:r>
                <a:rPr lang="en-US" altLang="zh-CN" sz="1600" dirty="0">
                  <a:solidFill>
                    <a:schemeClr val="bg1">
                      <a:lumMod val="65000"/>
                    </a:schemeClr>
                  </a:solidFill>
                  <a:latin typeface="Impact" panose="020B0806030902050204" pitchFamily="34" charset="0"/>
                  <a:ea typeface="华文细黑" panose="02010600040101010101" pitchFamily="2" charset="-122"/>
                </a:rPr>
                <a:t>30</a:t>
              </a:r>
              <a:r>
                <a:rPr lang="en-US" altLang="zh-CN" sz="1200" dirty="0">
                  <a:solidFill>
                    <a:schemeClr val="bg1">
                      <a:lumMod val="65000"/>
                    </a:schemeClr>
                  </a:solidFill>
                  <a:latin typeface="Impact" panose="020B0806030902050204" pitchFamily="34" charset="0"/>
                  <a:ea typeface="华文细黑" panose="02010600040101010101" pitchFamily="2" charset="-122"/>
                </a:rPr>
                <a:t>%</a:t>
              </a:r>
              <a:endParaRPr lang="zh-CN" altLang="en-US" sz="1200" dirty="0">
                <a:solidFill>
                  <a:schemeClr val="bg1">
                    <a:lumMod val="65000"/>
                  </a:schemeClr>
                </a:solidFill>
                <a:latin typeface="Impact" panose="020B0806030902050204" pitchFamily="34" charset="0"/>
                <a:ea typeface="华文细黑" panose="02010600040101010101" pitchFamily="2" charset="-122"/>
              </a:endParaRPr>
            </a:p>
          </p:txBody>
        </p:sp>
        <p:sp>
          <p:nvSpPr>
            <p:cNvPr id="36" name="同侧圆角矩形 29">
              <a:extLst>
                <a:ext uri="{FF2B5EF4-FFF2-40B4-BE49-F238E27FC236}">
                  <a16:creationId xmlns:a16="http://schemas.microsoft.com/office/drawing/2014/main" id="{AE6591C8-F172-4992-B0F6-E663480627FC}"/>
                </a:ext>
              </a:extLst>
            </p:cNvPr>
            <p:cNvSpPr/>
            <p:nvPr/>
          </p:nvSpPr>
          <p:spPr>
            <a:xfrm rot="5400000">
              <a:off x="2657127" y="2558600"/>
              <a:ext cx="258763" cy="1325562"/>
            </a:xfrm>
            <a:prstGeom prst="round2SameRect">
              <a:avLst>
                <a:gd name="adj1" fmla="val 5000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solidFill>
                  <a:srgbClr val="FFFFFF"/>
                </a:solidFill>
                <a:latin typeface="Impact" panose="020B0806030902050204" pitchFamily="34" charset="0"/>
                <a:ea typeface="微软雅黑" panose="020B0503020204020204" pitchFamily="34" charset="-122"/>
              </a:endParaRPr>
            </a:p>
          </p:txBody>
        </p:sp>
        <p:sp>
          <p:nvSpPr>
            <p:cNvPr id="37" name="任意多边形 30">
              <a:extLst>
                <a:ext uri="{FF2B5EF4-FFF2-40B4-BE49-F238E27FC236}">
                  <a16:creationId xmlns:a16="http://schemas.microsoft.com/office/drawing/2014/main" id="{6411DF99-4B79-435C-81E6-AAA5FD9A4189}"/>
                </a:ext>
              </a:extLst>
            </p:cNvPr>
            <p:cNvSpPr/>
            <p:nvPr/>
          </p:nvSpPr>
          <p:spPr>
            <a:xfrm>
              <a:off x="1741140" y="3077712"/>
              <a:ext cx="279400" cy="260350"/>
            </a:xfrm>
            <a:custGeom>
              <a:avLst/>
              <a:gdLst>
                <a:gd name="connsiteX0" fmla="*/ 130015 w 280019"/>
                <a:gd name="connsiteY0" fmla="*/ 0 h 260031"/>
                <a:gd name="connsiteX1" fmla="*/ 280019 w 280019"/>
                <a:gd name="connsiteY1" fmla="*/ 0 h 260031"/>
                <a:gd name="connsiteX2" fmla="*/ 280019 w 280019"/>
                <a:gd name="connsiteY2" fmla="*/ 260031 h 260031"/>
                <a:gd name="connsiteX3" fmla="*/ 130015 w 280019"/>
                <a:gd name="connsiteY3" fmla="*/ 260031 h 260031"/>
                <a:gd name="connsiteX4" fmla="*/ 0 w 280019"/>
                <a:gd name="connsiteY4" fmla="*/ 130016 h 260031"/>
                <a:gd name="connsiteX5" fmla="*/ 130015 w 280019"/>
                <a:gd name="connsiteY5" fmla="*/ 0 h 2600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0019" h="260031">
                  <a:moveTo>
                    <a:pt x="130015" y="0"/>
                  </a:moveTo>
                  <a:lnTo>
                    <a:pt x="280019" y="0"/>
                  </a:lnTo>
                  <a:lnTo>
                    <a:pt x="280019" y="260031"/>
                  </a:lnTo>
                  <a:lnTo>
                    <a:pt x="130015" y="260031"/>
                  </a:lnTo>
                  <a:cubicBezTo>
                    <a:pt x="58210" y="260031"/>
                    <a:pt x="0" y="201821"/>
                    <a:pt x="0" y="130016"/>
                  </a:cubicBezTo>
                  <a:cubicBezTo>
                    <a:pt x="0" y="58210"/>
                    <a:pt x="58210" y="0"/>
                    <a:pt x="130015"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dirty="0">
                  <a:solidFill>
                    <a:srgbClr val="FFFFFF"/>
                  </a:solidFill>
                  <a:latin typeface="Impact" panose="020B0806030902050204" pitchFamily="34" charset="0"/>
                </a:rPr>
                <a:t>F</a:t>
              </a:r>
              <a:endParaRPr lang="zh-CN" altLang="en-US" dirty="0">
                <a:solidFill>
                  <a:srgbClr val="FFFFFF"/>
                </a:solidFill>
                <a:latin typeface="Impact" panose="020B0806030902050204" pitchFamily="34" charset="0"/>
              </a:endParaRPr>
            </a:p>
          </p:txBody>
        </p:sp>
      </p:grpSp>
      <p:sp>
        <p:nvSpPr>
          <p:cNvPr id="38" name="矩形 37">
            <a:extLst>
              <a:ext uri="{FF2B5EF4-FFF2-40B4-BE49-F238E27FC236}">
                <a16:creationId xmlns:a16="http://schemas.microsoft.com/office/drawing/2014/main" id="{1717A66A-7219-4703-8349-55B546E36078}"/>
              </a:ext>
            </a:extLst>
          </p:cNvPr>
          <p:cNvSpPr/>
          <p:nvPr/>
        </p:nvSpPr>
        <p:spPr>
          <a:xfrm>
            <a:off x="4728173" y="4975195"/>
            <a:ext cx="5927892" cy="646531"/>
          </a:xfrm>
          <a:prstGeom prst="rect">
            <a:avLst/>
          </a:prstGeom>
        </p:spPr>
        <p:txBody>
          <a:bodyPr wrap="square" lIns="68594" tIns="34297" rIns="68594" bIns="34297">
            <a:spAutoFit/>
          </a:bodyPr>
          <a:lstStyle/>
          <a:p>
            <a:pPr>
              <a:lnSpc>
                <a:spcPts val="1500"/>
              </a:lnSpc>
              <a:spcBef>
                <a:spcPts val="840"/>
              </a:spcBef>
              <a:spcAft>
                <a:spcPts val="840"/>
              </a:spcAft>
            </a:pPr>
            <a:r>
              <a:rPr lang="zh-CN" altLang="en-US" sz="900" dirty="0">
                <a:solidFill>
                  <a:schemeClr val="bg1">
                    <a:lumMod val="65000"/>
                  </a:schemeClr>
                </a:solidFill>
                <a:latin typeface="微软雅黑" panose="020B0503020204020204" pitchFamily="34" charset="-122"/>
                <a:ea typeface="微软雅黑" panose="020B0503020204020204" pitchFamily="34" charset="-122"/>
              </a:rPr>
              <a:t>请在此处输入您的文本，或者复制您的文本粘贴到此处请在此处请在此处输入您的文本，或者复制您的文本粘贴到此处请在此处或者复制您的文本粘贴到此处请在此处。或者复制您的文本粘贴到此处请在此处或者复制您的文本粘贴到此处请在此处</a:t>
            </a:r>
            <a:endParaRPr lang="en-US" altLang="zh-CN" sz="900" dirty="0">
              <a:solidFill>
                <a:schemeClr val="bg1">
                  <a:lumMod val="65000"/>
                </a:schemeClr>
              </a:solidFill>
              <a:latin typeface="微软雅黑" panose="020B0503020204020204" pitchFamily="34" charset="-122"/>
              <a:ea typeface="微软雅黑" panose="020B0503020204020204" pitchFamily="34" charset="-122"/>
            </a:endParaRPr>
          </a:p>
        </p:txBody>
      </p:sp>
      <p:grpSp>
        <p:nvGrpSpPr>
          <p:cNvPr id="39" name="组合 38">
            <a:extLst>
              <a:ext uri="{FF2B5EF4-FFF2-40B4-BE49-F238E27FC236}">
                <a16:creationId xmlns:a16="http://schemas.microsoft.com/office/drawing/2014/main" id="{39F0FC6E-3DEA-4863-8DB9-7E1BAA5C8EC4}"/>
              </a:ext>
            </a:extLst>
          </p:cNvPr>
          <p:cNvGrpSpPr/>
          <p:nvPr/>
        </p:nvGrpSpPr>
        <p:grpSpPr>
          <a:xfrm>
            <a:off x="2073738" y="2036882"/>
            <a:ext cx="1972886" cy="3573414"/>
            <a:chOff x="1726173" y="1841912"/>
            <a:chExt cx="2485289" cy="4501513"/>
          </a:xfrm>
        </p:grpSpPr>
        <p:sp>
          <p:nvSpPr>
            <p:cNvPr id="40" name="椭圆 39">
              <a:extLst>
                <a:ext uri="{FF2B5EF4-FFF2-40B4-BE49-F238E27FC236}">
                  <a16:creationId xmlns:a16="http://schemas.microsoft.com/office/drawing/2014/main" id="{29583434-6CFA-46FB-BFEE-D4B9C8FF8C0D}"/>
                </a:ext>
              </a:extLst>
            </p:cNvPr>
            <p:cNvSpPr/>
            <p:nvPr/>
          </p:nvSpPr>
          <p:spPr>
            <a:xfrm>
              <a:off x="1726173" y="3858136"/>
              <a:ext cx="2485289" cy="2485289"/>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41" name="TextBox 9">
              <a:extLst>
                <a:ext uri="{FF2B5EF4-FFF2-40B4-BE49-F238E27FC236}">
                  <a16:creationId xmlns:a16="http://schemas.microsoft.com/office/drawing/2014/main" id="{D6A66F60-201F-4310-9CD2-943615E945F1}"/>
                </a:ext>
              </a:extLst>
            </p:cNvPr>
            <p:cNvSpPr txBox="1"/>
            <p:nvPr/>
          </p:nvSpPr>
          <p:spPr>
            <a:xfrm>
              <a:off x="1967836" y="4893973"/>
              <a:ext cx="2001962" cy="36933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gn="ctr">
                <a:lnSpc>
                  <a:spcPct val="100000"/>
                </a:lnSpc>
              </a:pPr>
              <a:r>
                <a:rPr lang="zh-CN" altLang="en-US" sz="2400" b="1" dirty="0">
                  <a:solidFill>
                    <a:schemeClr val="bg1"/>
                  </a:solidFill>
                </a:rPr>
                <a:t>加入你的标题</a:t>
              </a:r>
              <a:endParaRPr lang="en-US" altLang="zh-CN" sz="2400" b="1" dirty="0">
                <a:solidFill>
                  <a:schemeClr val="bg1"/>
                </a:solidFill>
              </a:endParaRPr>
            </a:p>
          </p:txBody>
        </p:sp>
        <p:sp>
          <p:nvSpPr>
            <p:cNvPr id="42" name="椭圆 41">
              <a:extLst>
                <a:ext uri="{FF2B5EF4-FFF2-40B4-BE49-F238E27FC236}">
                  <a16:creationId xmlns:a16="http://schemas.microsoft.com/office/drawing/2014/main" id="{7AB0EDC9-56AC-49B5-AC62-81896B29AA0C}"/>
                </a:ext>
              </a:extLst>
            </p:cNvPr>
            <p:cNvSpPr/>
            <p:nvPr/>
          </p:nvSpPr>
          <p:spPr>
            <a:xfrm>
              <a:off x="1726173" y="1841912"/>
              <a:ext cx="2485289" cy="2485289"/>
            </a:xfrm>
            <a:prstGeom prst="ellipse">
              <a:avLst/>
            </a:prstGeom>
            <a:solidFill>
              <a:schemeClr val="tx2">
                <a:lumMod val="50000"/>
              </a:scheme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KSO_Shape">
              <a:extLst>
                <a:ext uri="{FF2B5EF4-FFF2-40B4-BE49-F238E27FC236}">
                  <a16:creationId xmlns:a16="http://schemas.microsoft.com/office/drawing/2014/main" id="{8170A198-E6F2-434A-8FC5-46B4CB463B09}"/>
                </a:ext>
              </a:extLst>
            </p:cNvPr>
            <p:cNvSpPr>
              <a:spLocks/>
            </p:cNvSpPr>
            <p:nvPr/>
          </p:nvSpPr>
          <p:spPr bwMode="auto">
            <a:xfrm>
              <a:off x="2144756" y="2550205"/>
              <a:ext cx="1648122" cy="1150939"/>
            </a:xfrm>
            <a:custGeom>
              <a:avLst/>
              <a:gdLst>
                <a:gd name="T0" fmla="*/ 1733867 w 2074863"/>
                <a:gd name="T1" fmla="*/ 579834 h 1449388"/>
                <a:gd name="T2" fmla="*/ 1791884 w 2074863"/>
                <a:gd name="T3" fmla="*/ 600246 h 1449388"/>
                <a:gd name="T4" fmla="*/ 1794804 w 2074863"/>
                <a:gd name="T5" fmla="*/ 538648 h 1449388"/>
                <a:gd name="T6" fmla="*/ 510830 w 2074863"/>
                <a:gd name="T7" fmla="*/ 162256 h 1449388"/>
                <a:gd name="T8" fmla="*/ 492893 w 2074863"/>
                <a:gd name="T9" fmla="*/ 222976 h 1449388"/>
                <a:gd name="T10" fmla="*/ 438718 w 2074863"/>
                <a:gd name="T11" fmla="*/ 188484 h 1449388"/>
                <a:gd name="T12" fmla="*/ 1598128 w 2074863"/>
                <a:gd name="T13" fmla="*/ 142089 h 1449388"/>
                <a:gd name="T14" fmla="*/ 1885296 w 2074863"/>
                <a:gd name="T15" fmla="*/ 549583 h 1449388"/>
                <a:gd name="T16" fmla="*/ 1586087 w 2074863"/>
                <a:gd name="T17" fmla="*/ 450078 h 1449388"/>
                <a:gd name="T18" fmla="*/ 486453 w 2074863"/>
                <a:gd name="T19" fmla="*/ 72185 h 1449388"/>
                <a:gd name="T20" fmla="*/ 151219 w 2074863"/>
                <a:gd name="T21" fmla="*/ 357281 h 1449388"/>
                <a:gd name="T22" fmla="*/ 295879 w 2074863"/>
                <a:gd name="T23" fmla="*/ 407592 h 1449388"/>
                <a:gd name="T24" fmla="*/ 486453 w 2074863"/>
                <a:gd name="T25" fmla="*/ 72185 h 1449388"/>
                <a:gd name="T26" fmla="*/ 681762 w 2074863"/>
                <a:gd name="T27" fmla="*/ 209994 h 1449388"/>
                <a:gd name="T28" fmla="*/ 910960 w 2074863"/>
                <a:gd name="T29" fmla="*/ 275617 h 1449388"/>
                <a:gd name="T30" fmla="*/ 1184248 w 2074863"/>
                <a:gd name="T31" fmla="*/ 351448 h 1449388"/>
                <a:gd name="T32" fmla="*/ 1396319 w 2074863"/>
                <a:gd name="T33" fmla="*/ 332855 h 1449388"/>
                <a:gd name="T34" fmla="*/ 1606205 w 2074863"/>
                <a:gd name="T35" fmla="*/ 562536 h 1449388"/>
                <a:gd name="T36" fmla="*/ 1640821 w 2074863"/>
                <a:gd name="T37" fmla="*/ 739718 h 1449388"/>
                <a:gd name="T38" fmla="*/ 1379558 w 2074863"/>
                <a:gd name="T39" fmla="*/ 843985 h 1449388"/>
                <a:gd name="T40" fmla="*/ 1124853 w 2074863"/>
                <a:gd name="T41" fmla="*/ 641283 h 1449388"/>
                <a:gd name="T42" fmla="*/ 720387 w 2074863"/>
                <a:gd name="T43" fmla="*/ 519516 h 1449388"/>
                <a:gd name="T44" fmla="*/ 653705 w 2074863"/>
                <a:gd name="T45" fmla="*/ 311345 h 1449388"/>
                <a:gd name="T46" fmla="*/ 325395 w 2074863"/>
                <a:gd name="T47" fmla="*/ 480871 h 1449388"/>
                <a:gd name="T48" fmla="*/ 435438 w 2074863"/>
                <a:gd name="T49" fmla="*/ 683574 h 1449388"/>
                <a:gd name="T50" fmla="*/ 530543 w 2074863"/>
                <a:gd name="T51" fmla="*/ 794768 h 1449388"/>
                <a:gd name="T52" fmla="*/ 611436 w 2074863"/>
                <a:gd name="T53" fmla="*/ 890286 h 1449388"/>
                <a:gd name="T54" fmla="*/ 688686 w 2074863"/>
                <a:gd name="T55" fmla="*/ 1001480 h 1449388"/>
                <a:gd name="T56" fmla="*/ 800188 w 2074863"/>
                <a:gd name="T57" fmla="*/ 1230068 h 1449388"/>
                <a:gd name="T58" fmla="*/ 913511 w 2074863"/>
                <a:gd name="T59" fmla="*/ 1255588 h 1449388"/>
                <a:gd name="T60" fmla="*/ 768486 w 2074863"/>
                <a:gd name="T61" fmla="*/ 1063458 h 1449388"/>
                <a:gd name="T62" fmla="*/ 798730 w 2074863"/>
                <a:gd name="T63" fmla="*/ 1022261 h 1449388"/>
                <a:gd name="T64" fmla="*/ 1047604 w 2074863"/>
                <a:gd name="T65" fmla="*/ 1245015 h 1449388"/>
                <a:gd name="T66" fmla="*/ 1112465 w 2074863"/>
                <a:gd name="T67" fmla="*/ 1184496 h 1449388"/>
                <a:gd name="T68" fmla="*/ 841727 w 2074863"/>
                <a:gd name="T69" fmla="*/ 896119 h 1449388"/>
                <a:gd name="T70" fmla="*/ 886182 w 2074863"/>
                <a:gd name="T71" fmla="*/ 868047 h 1449388"/>
                <a:gd name="T72" fmla="*/ 1205383 w 2074863"/>
                <a:gd name="T73" fmla="*/ 1138195 h 1449388"/>
                <a:gd name="T74" fmla="*/ 1202468 w 2074863"/>
                <a:gd name="T75" fmla="*/ 1026636 h 1449388"/>
                <a:gd name="T76" fmla="*/ 955779 w 2074863"/>
                <a:gd name="T77" fmla="*/ 749197 h 1449388"/>
                <a:gd name="T78" fmla="*/ 1006793 w 2074863"/>
                <a:gd name="T79" fmla="*/ 736437 h 1449388"/>
                <a:gd name="T80" fmla="*/ 1311053 w 2074863"/>
                <a:gd name="T81" fmla="*/ 1001480 h 1449388"/>
                <a:gd name="T82" fmla="*/ 1303037 w 2074863"/>
                <a:gd name="T83" fmla="*/ 890286 h 1449388"/>
                <a:gd name="T84" fmla="*/ 1310325 w 2074863"/>
                <a:gd name="T85" fmla="*/ 838516 h 1449388"/>
                <a:gd name="T86" fmla="*/ 1409802 w 2074863"/>
                <a:gd name="T87" fmla="*/ 919087 h 1449388"/>
                <a:gd name="T88" fmla="*/ 1378829 w 2074863"/>
                <a:gd name="T89" fmla="*/ 1028094 h 1449388"/>
                <a:gd name="T90" fmla="*/ 1306317 w 2074863"/>
                <a:gd name="T91" fmla="*/ 1123248 h 1449388"/>
                <a:gd name="T92" fmla="*/ 1210119 w 2074863"/>
                <a:gd name="T93" fmla="*/ 1205641 h 1449388"/>
                <a:gd name="T94" fmla="*/ 1113922 w 2074863"/>
                <a:gd name="T95" fmla="*/ 1290222 h 1449388"/>
                <a:gd name="T96" fmla="*/ 1016631 w 2074863"/>
                <a:gd name="T97" fmla="*/ 1300795 h 1449388"/>
                <a:gd name="T98" fmla="*/ 897478 w 2074863"/>
                <a:gd name="T99" fmla="*/ 1327044 h 1449388"/>
                <a:gd name="T100" fmla="*/ 625648 w 2074863"/>
                <a:gd name="T101" fmla="*/ 1160798 h 1449388"/>
                <a:gd name="T102" fmla="*/ 491918 w 2074863"/>
                <a:gd name="T103" fmla="*/ 1202360 h 1449388"/>
                <a:gd name="T104" fmla="*/ 458760 w 2074863"/>
                <a:gd name="T105" fmla="*/ 1134550 h 1449388"/>
                <a:gd name="T106" fmla="*/ 365477 w 2074863"/>
                <a:gd name="T107" fmla="*/ 1057260 h 1449388"/>
                <a:gd name="T108" fmla="*/ 317378 w 2074863"/>
                <a:gd name="T109" fmla="*/ 969763 h 1449388"/>
                <a:gd name="T110" fmla="*/ 233206 w 2074863"/>
                <a:gd name="T111" fmla="*/ 865131 h 1449388"/>
                <a:gd name="T112" fmla="*/ 268916 w 2074863"/>
                <a:gd name="T113" fmla="*/ 733520 h 1449388"/>
                <a:gd name="T114" fmla="*/ 186565 w 2074863"/>
                <a:gd name="T115" fmla="*/ 647845 h 1449388"/>
                <a:gd name="T116" fmla="*/ 1822 w 2074863"/>
                <a:gd name="T117" fmla="*/ 438580 h 1449388"/>
                <a:gd name="T118" fmla="*/ 272923 w 2074863"/>
                <a:gd name="T119" fmla="*/ 139996 h 144938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074863" h="1449388">
                  <a:moveTo>
                    <a:pt x="1923841" y="577723"/>
                  </a:moveTo>
                  <a:lnTo>
                    <a:pt x="1919867" y="578517"/>
                  </a:lnTo>
                  <a:lnTo>
                    <a:pt x="1915893" y="579312"/>
                  </a:lnTo>
                  <a:lnTo>
                    <a:pt x="1911919" y="580503"/>
                  </a:lnTo>
                  <a:lnTo>
                    <a:pt x="1907944" y="582488"/>
                  </a:lnTo>
                  <a:lnTo>
                    <a:pt x="1904765" y="584871"/>
                  </a:lnTo>
                  <a:lnTo>
                    <a:pt x="1901983" y="586857"/>
                  </a:lnTo>
                  <a:lnTo>
                    <a:pt x="1898804" y="589636"/>
                  </a:lnTo>
                  <a:lnTo>
                    <a:pt x="1896022" y="592813"/>
                  </a:lnTo>
                  <a:lnTo>
                    <a:pt x="1893240" y="595593"/>
                  </a:lnTo>
                  <a:lnTo>
                    <a:pt x="1891253" y="599167"/>
                  </a:lnTo>
                  <a:lnTo>
                    <a:pt x="1889663" y="602741"/>
                  </a:lnTo>
                  <a:lnTo>
                    <a:pt x="1888471" y="606712"/>
                  </a:lnTo>
                  <a:lnTo>
                    <a:pt x="1887278" y="610683"/>
                  </a:lnTo>
                  <a:lnTo>
                    <a:pt x="1886483" y="615051"/>
                  </a:lnTo>
                  <a:lnTo>
                    <a:pt x="1886483" y="619419"/>
                  </a:lnTo>
                  <a:lnTo>
                    <a:pt x="1886483" y="623390"/>
                  </a:lnTo>
                  <a:lnTo>
                    <a:pt x="1887278" y="627758"/>
                  </a:lnTo>
                  <a:lnTo>
                    <a:pt x="1888471" y="631729"/>
                  </a:lnTo>
                  <a:lnTo>
                    <a:pt x="1889663" y="635303"/>
                  </a:lnTo>
                  <a:lnTo>
                    <a:pt x="1891253" y="639274"/>
                  </a:lnTo>
                  <a:lnTo>
                    <a:pt x="1893240" y="642451"/>
                  </a:lnTo>
                  <a:lnTo>
                    <a:pt x="1896022" y="646025"/>
                  </a:lnTo>
                  <a:lnTo>
                    <a:pt x="1898804" y="648805"/>
                  </a:lnTo>
                  <a:lnTo>
                    <a:pt x="1901983" y="651188"/>
                  </a:lnTo>
                  <a:lnTo>
                    <a:pt x="1904765" y="653967"/>
                  </a:lnTo>
                  <a:lnTo>
                    <a:pt x="1907944" y="655953"/>
                  </a:lnTo>
                  <a:lnTo>
                    <a:pt x="1911919" y="657541"/>
                  </a:lnTo>
                  <a:lnTo>
                    <a:pt x="1915893" y="659130"/>
                  </a:lnTo>
                  <a:lnTo>
                    <a:pt x="1919867" y="660321"/>
                  </a:lnTo>
                  <a:lnTo>
                    <a:pt x="1923841" y="660718"/>
                  </a:lnTo>
                  <a:lnTo>
                    <a:pt x="1928213" y="661115"/>
                  </a:lnTo>
                  <a:lnTo>
                    <a:pt x="1932585" y="660718"/>
                  </a:lnTo>
                  <a:lnTo>
                    <a:pt x="1936956" y="660321"/>
                  </a:lnTo>
                  <a:lnTo>
                    <a:pt x="1940533" y="659130"/>
                  </a:lnTo>
                  <a:lnTo>
                    <a:pt x="1944508" y="657541"/>
                  </a:lnTo>
                  <a:lnTo>
                    <a:pt x="1948084" y="655953"/>
                  </a:lnTo>
                  <a:lnTo>
                    <a:pt x="1951661" y="653967"/>
                  </a:lnTo>
                  <a:lnTo>
                    <a:pt x="1954841" y="651188"/>
                  </a:lnTo>
                  <a:lnTo>
                    <a:pt x="1958020" y="648805"/>
                  </a:lnTo>
                  <a:lnTo>
                    <a:pt x="1960405" y="646025"/>
                  </a:lnTo>
                  <a:lnTo>
                    <a:pt x="1963187" y="642451"/>
                  </a:lnTo>
                  <a:lnTo>
                    <a:pt x="1965174" y="639274"/>
                  </a:lnTo>
                  <a:lnTo>
                    <a:pt x="1966763" y="635303"/>
                  </a:lnTo>
                  <a:lnTo>
                    <a:pt x="1967956" y="631729"/>
                  </a:lnTo>
                  <a:lnTo>
                    <a:pt x="1969148" y="627758"/>
                  </a:lnTo>
                  <a:lnTo>
                    <a:pt x="1969943" y="623390"/>
                  </a:lnTo>
                  <a:lnTo>
                    <a:pt x="1970340" y="619419"/>
                  </a:lnTo>
                  <a:lnTo>
                    <a:pt x="1969943" y="615051"/>
                  </a:lnTo>
                  <a:lnTo>
                    <a:pt x="1969148" y="610683"/>
                  </a:lnTo>
                  <a:lnTo>
                    <a:pt x="1967956" y="606712"/>
                  </a:lnTo>
                  <a:lnTo>
                    <a:pt x="1966763" y="602741"/>
                  </a:lnTo>
                  <a:lnTo>
                    <a:pt x="1965174" y="599167"/>
                  </a:lnTo>
                  <a:lnTo>
                    <a:pt x="1963187" y="595593"/>
                  </a:lnTo>
                  <a:lnTo>
                    <a:pt x="1960405" y="592813"/>
                  </a:lnTo>
                  <a:lnTo>
                    <a:pt x="1958020" y="589636"/>
                  </a:lnTo>
                  <a:lnTo>
                    <a:pt x="1954841" y="586857"/>
                  </a:lnTo>
                  <a:lnTo>
                    <a:pt x="1951661" y="584871"/>
                  </a:lnTo>
                  <a:lnTo>
                    <a:pt x="1948084" y="582488"/>
                  </a:lnTo>
                  <a:lnTo>
                    <a:pt x="1944508" y="580503"/>
                  </a:lnTo>
                  <a:lnTo>
                    <a:pt x="1940533" y="579312"/>
                  </a:lnTo>
                  <a:lnTo>
                    <a:pt x="1936956" y="578517"/>
                  </a:lnTo>
                  <a:lnTo>
                    <a:pt x="1932585" y="577723"/>
                  </a:lnTo>
                  <a:lnTo>
                    <a:pt x="1928213" y="577723"/>
                  </a:lnTo>
                  <a:lnTo>
                    <a:pt x="1923841" y="577723"/>
                  </a:lnTo>
                  <a:close/>
                  <a:moveTo>
                    <a:pt x="519301" y="160338"/>
                  </a:moveTo>
                  <a:lnTo>
                    <a:pt x="523687" y="160338"/>
                  </a:lnTo>
                  <a:lnTo>
                    <a:pt x="528072" y="160729"/>
                  </a:lnTo>
                  <a:lnTo>
                    <a:pt x="532059" y="161512"/>
                  </a:lnTo>
                  <a:lnTo>
                    <a:pt x="536445" y="162687"/>
                  </a:lnTo>
                  <a:lnTo>
                    <a:pt x="540033" y="163861"/>
                  </a:lnTo>
                  <a:lnTo>
                    <a:pt x="544020" y="166210"/>
                  </a:lnTo>
                  <a:lnTo>
                    <a:pt x="547209" y="168558"/>
                  </a:lnTo>
                  <a:lnTo>
                    <a:pt x="550399" y="170907"/>
                  </a:lnTo>
                  <a:lnTo>
                    <a:pt x="553588" y="174038"/>
                  </a:lnTo>
                  <a:lnTo>
                    <a:pt x="556379" y="176778"/>
                  </a:lnTo>
                  <a:lnTo>
                    <a:pt x="558771" y="180693"/>
                  </a:lnTo>
                  <a:lnTo>
                    <a:pt x="560366" y="183824"/>
                  </a:lnTo>
                  <a:lnTo>
                    <a:pt x="562359" y="188130"/>
                  </a:lnTo>
                  <a:lnTo>
                    <a:pt x="563954" y="192436"/>
                  </a:lnTo>
                  <a:lnTo>
                    <a:pt x="564752" y="196350"/>
                  </a:lnTo>
                  <a:lnTo>
                    <a:pt x="565150" y="201048"/>
                  </a:lnTo>
                  <a:lnTo>
                    <a:pt x="565150" y="205353"/>
                  </a:lnTo>
                  <a:lnTo>
                    <a:pt x="564752" y="209268"/>
                  </a:lnTo>
                  <a:lnTo>
                    <a:pt x="563954" y="213574"/>
                  </a:lnTo>
                  <a:lnTo>
                    <a:pt x="562758" y="217488"/>
                  </a:lnTo>
                  <a:lnTo>
                    <a:pt x="560765" y="221402"/>
                  </a:lnTo>
                  <a:lnTo>
                    <a:pt x="558771" y="224925"/>
                  </a:lnTo>
                  <a:lnTo>
                    <a:pt x="556778" y="228448"/>
                  </a:lnTo>
                  <a:lnTo>
                    <a:pt x="553987" y="231188"/>
                  </a:lnTo>
                  <a:lnTo>
                    <a:pt x="551196" y="234711"/>
                  </a:lnTo>
                  <a:lnTo>
                    <a:pt x="547608" y="237060"/>
                  </a:lnTo>
                  <a:lnTo>
                    <a:pt x="544418" y="239800"/>
                  </a:lnTo>
                  <a:lnTo>
                    <a:pt x="540431" y="241366"/>
                  </a:lnTo>
                  <a:lnTo>
                    <a:pt x="536843" y="242932"/>
                  </a:lnTo>
                  <a:lnTo>
                    <a:pt x="532458" y="244497"/>
                  </a:lnTo>
                  <a:lnTo>
                    <a:pt x="528072" y="245672"/>
                  </a:lnTo>
                  <a:lnTo>
                    <a:pt x="523687" y="246063"/>
                  </a:lnTo>
                  <a:lnTo>
                    <a:pt x="518902" y="246063"/>
                  </a:lnTo>
                  <a:lnTo>
                    <a:pt x="514915" y="245672"/>
                  </a:lnTo>
                  <a:lnTo>
                    <a:pt x="510530" y="244497"/>
                  </a:lnTo>
                  <a:lnTo>
                    <a:pt x="506543" y="243323"/>
                  </a:lnTo>
                  <a:lnTo>
                    <a:pt x="502955" y="241757"/>
                  </a:lnTo>
                  <a:lnTo>
                    <a:pt x="498968" y="239800"/>
                  </a:lnTo>
                  <a:lnTo>
                    <a:pt x="495778" y="237451"/>
                  </a:lnTo>
                  <a:lnTo>
                    <a:pt x="492190" y="235103"/>
                  </a:lnTo>
                  <a:lnTo>
                    <a:pt x="489399" y="232363"/>
                  </a:lnTo>
                  <a:lnTo>
                    <a:pt x="486210" y="228840"/>
                  </a:lnTo>
                  <a:lnTo>
                    <a:pt x="484216" y="225708"/>
                  </a:lnTo>
                  <a:lnTo>
                    <a:pt x="482223" y="221794"/>
                  </a:lnTo>
                  <a:lnTo>
                    <a:pt x="480628" y="217879"/>
                  </a:lnTo>
                  <a:lnTo>
                    <a:pt x="479033" y="213965"/>
                  </a:lnTo>
                  <a:lnTo>
                    <a:pt x="478236" y="209268"/>
                  </a:lnTo>
                  <a:lnTo>
                    <a:pt x="477837" y="205353"/>
                  </a:lnTo>
                  <a:lnTo>
                    <a:pt x="477837" y="200656"/>
                  </a:lnTo>
                  <a:lnTo>
                    <a:pt x="478236" y="196350"/>
                  </a:lnTo>
                  <a:lnTo>
                    <a:pt x="479033" y="192436"/>
                  </a:lnTo>
                  <a:lnTo>
                    <a:pt x="480628" y="188522"/>
                  </a:lnTo>
                  <a:lnTo>
                    <a:pt x="481824" y="184607"/>
                  </a:lnTo>
                  <a:lnTo>
                    <a:pt x="483818" y="181084"/>
                  </a:lnTo>
                  <a:lnTo>
                    <a:pt x="486210" y="177561"/>
                  </a:lnTo>
                  <a:lnTo>
                    <a:pt x="489001" y="174430"/>
                  </a:lnTo>
                  <a:lnTo>
                    <a:pt x="491791" y="171298"/>
                  </a:lnTo>
                  <a:lnTo>
                    <a:pt x="494981" y="168558"/>
                  </a:lnTo>
                  <a:lnTo>
                    <a:pt x="498569" y="166601"/>
                  </a:lnTo>
                  <a:lnTo>
                    <a:pt x="502157" y="164252"/>
                  </a:lnTo>
                  <a:lnTo>
                    <a:pt x="506144" y="162687"/>
                  </a:lnTo>
                  <a:lnTo>
                    <a:pt x="510530" y="161512"/>
                  </a:lnTo>
                  <a:lnTo>
                    <a:pt x="514915" y="160729"/>
                  </a:lnTo>
                  <a:lnTo>
                    <a:pt x="519301" y="160338"/>
                  </a:lnTo>
                  <a:close/>
                  <a:moveTo>
                    <a:pt x="1699693" y="111125"/>
                  </a:moveTo>
                  <a:lnTo>
                    <a:pt x="1718770" y="131377"/>
                  </a:lnTo>
                  <a:lnTo>
                    <a:pt x="1740628" y="154806"/>
                  </a:lnTo>
                  <a:lnTo>
                    <a:pt x="1768448" y="186178"/>
                  </a:lnTo>
                  <a:lnTo>
                    <a:pt x="1784345" y="204842"/>
                  </a:lnTo>
                  <a:lnTo>
                    <a:pt x="1801832" y="224697"/>
                  </a:lnTo>
                  <a:lnTo>
                    <a:pt x="1819318" y="246538"/>
                  </a:lnTo>
                  <a:lnTo>
                    <a:pt x="1838395" y="269173"/>
                  </a:lnTo>
                  <a:lnTo>
                    <a:pt x="1857471" y="293793"/>
                  </a:lnTo>
                  <a:lnTo>
                    <a:pt x="1877343" y="318811"/>
                  </a:lnTo>
                  <a:lnTo>
                    <a:pt x="1897611" y="345417"/>
                  </a:lnTo>
                  <a:lnTo>
                    <a:pt x="1917483" y="372420"/>
                  </a:lnTo>
                  <a:lnTo>
                    <a:pt x="1936956" y="400217"/>
                  </a:lnTo>
                  <a:lnTo>
                    <a:pt x="1954841" y="426823"/>
                  </a:lnTo>
                  <a:lnTo>
                    <a:pt x="1971930" y="453032"/>
                  </a:lnTo>
                  <a:lnTo>
                    <a:pt x="1987032" y="478050"/>
                  </a:lnTo>
                  <a:lnTo>
                    <a:pt x="2001339" y="501479"/>
                  </a:lnTo>
                  <a:lnTo>
                    <a:pt x="2014057" y="524511"/>
                  </a:lnTo>
                  <a:lnTo>
                    <a:pt x="2025980" y="545558"/>
                  </a:lnTo>
                  <a:lnTo>
                    <a:pt x="2036313" y="565016"/>
                  </a:lnTo>
                  <a:lnTo>
                    <a:pt x="2045454" y="582488"/>
                  </a:lnTo>
                  <a:lnTo>
                    <a:pt x="2053402" y="598770"/>
                  </a:lnTo>
                  <a:lnTo>
                    <a:pt x="2065325" y="623787"/>
                  </a:lnTo>
                  <a:lnTo>
                    <a:pt x="2072479" y="640069"/>
                  </a:lnTo>
                  <a:lnTo>
                    <a:pt x="2074863" y="646025"/>
                  </a:lnTo>
                  <a:lnTo>
                    <a:pt x="1870189" y="796925"/>
                  </a:lnTo>
                  <a:lnTo>
                    <a:pt x="1867407" y="789380"/>
                  </a:lnTo>
                  <a:lnTo>
                    <a:pt x="1859856" y="767142"/>
                  </a:lnTo>
                  <a:lnTo>
                    <a:pt x="1854689" y="751258"/>
                  </a:lnTo>
                  <a:lnTo>
                    <a:pt x="1847933" y="733388"/>
                  </a:lnTo>
                  <a:lnTo>
                    <a:pt x="1839985" y="712342"/>
                  </a:lnTo>
                  <a:lnTo>
                    <a:pt x="1830844" y="690104"/>
                  </a:lnTo>
                  <a:lnTo>
                    <a:pt x="1820908" y="666278"/>
                  </a:lnTo>
                  <a:lnTo>
                    <a:pt x="1809383" y="640466"/>
                  </a:lnTo>
                  <a:lnTo>
                    <a:pt x="1797063" y="614257"/>
                  </a:lnTo>
                  <a:lnTo>
                    <a:pt x="1783550" y="586857"/>
                  </a:lnTo>
                  <a:lnTo>
                    <a:pt x="1768845" y="559059"/>
                  </a:lnTo>
                  <a:lnTo>
                    <a:pt x="1753346" y="531262"/>
                  </a:lnTo>
                  <a:lnTo>
                    <a:pt x="1744602" y="517363"/>
                  </a:lnTo>
                  <a:lnTo>
                    <a:pt x="1736256" y="503862"/>
                  </a:lnTo>
                  <a:lnTo>
                    <a:pt x="1727513" y="490360"/>
                  </a:lnTo>
                  <a:lnTo>
                    <a:pt x="1718770" y="476859"/>
                  </a:lnTo>
                  <a:lnTo>
                    <a:pt x="1709232" y="463357"/>
                  </a:lnTo>
                  <a:lnTo>
                    <a:pt x="1700091" y="450650"/>
                  </a:lnTo>
                  <a:lnTo>
                    <a:pt x="1690552" y="438339"/>
                  </a:lnTo>
                  <a:lnTo>
                    <a:pt x="1681014" y="426029"/>
                  </a:lnTo>
                  <a:lnTo>
                    <a:pt x="1661938" y="403394"/>
                  </a:lnTo>
                  <a:lnTo>
                    <a:pt x="1643259" y="381951"/>
                  </a:lnTo>
                  <a:lnTo>
                    <a:pt x="1624977" y="362095"/>
                  </a:lnTo>
                  <a:lnTo>
                    <a:pt x="1606696" y="343431"/>
                  </a:lnTo>
                  <a:lnTo>
                    <a:pt x="1590004" y="327150"/>
                  </a:lnTo>
                  <a:lnTo>
                    <a:pt x="1573312" y="311663"/>
                  </a:lnTo>
                  <a:lnTo>
                    <a:pt x="1558210" y="298559"/>
                  </a:lnTo>
                  <a:lnTo>
                    <a:pt x="1544697" y="287042"/>
                  </a:lnTo>
                  <a:lnTo>
                    <a:pt x="1532377" y="276718"/>
                  </a:lnTo>
                  <a:lnTo>
                    <a:pt x="1522044" y="268776"/>
                  </a:lnTo>
                  <a:lnTo>
                    <a:pt x="1506942" y="257657"/>
                  </a:lnTo>
                  <a:lnTo>
                    <a:pt x="1501775" y="254083"/>
                  </a:lnTo>
                  <a:lnTo>
                    <a:pt x="1699693" y="111125"/>
                  </a:lnTo>
                  <a:close/>
                  <a:moveTo>
                    <a:pt x="529828" y="78646"/>
                  </a:moveTo>
                  <a:lnTo>
                    <a:pt x="511572" y="88179"/>
                  </a:lnTo>
                  <a:lnTo>
                    <a:pt x="489347" y="100889"/>
                  </a:lnTo>
                  <a:lnTo>
                    <a:pt x="476647" y="108436"/>
                  </a:lnTo>
                  <a:lnTo>
                    <a:pt x="463153" y="116777"/>
                  </a:lnTo>
                  <a:lnTo>
                    <a:pt x="448865" y="126310"/>
                  </a:lnTo>
                  <a:lnTo>
                    <a:pt x="433784" y="136240"/>
                  </a:lnTo>
                  <a:lnTo>
                    <a:pt x="417512" y="147759"/>
                  </a:lnTo>
                  <a:lnTo>
                    <a:pt x="401637" y="159675"/>
                  </a:lnTo>
                  <a:lnTo>
                    <a:pt x="384175" y="172783"/>
                  </a:lnTo>
                  <a:lnTo>
                    <a:pt x="367109" y="186288"/>
                  </a:lnTo>
                  <a:lnTo>
                    <a:pt x="349250" y="200984"/>
                  </a:lnTo>
                  <a:lnTo>
                    <a:pt x="331787" y="216475"/>
                  </a:lnTo>
                  <a:lnTo>
                    <a:pt x="313531" y="233157"/>
                  </a:lnTo>
                  <a:lnTo>
                    <a:pt x="294878" y="250634"/>
                  </a:lnTo>
                  <a:lnTo>
                    <a:pt x="277019" y="268905"/>
                  </a:lnTo>
                  <a:lnTo>
                    <a:pt x="259159" y="287177"/>
                  </a:lnTo>
                  <a:lnTo>
                    <a:pt x="225028" y="322528"/>
                  </a:lnTo>
                  <a:lnTo>
                    <a:pt x="193278" y="356687"/>
                  </a:lnTo>
                  <a:lnTo>
                    <a:pt x="164703" y="389257"/>
                  </a:lnTo>
                  <a:lnTo>
                    <a:pt x="138906" y="419445"/>
                  </a:lnTo>
                  <a:lnTo>
                    <a:pt x="116284" y="446057"/>
                  </a:lnTo>
                  <a:lnTo>
                    <a:pt x="97234" y="469095"/>
                  </a:lnTo>
                  <a:lnTo>
                    <a:pt x="82550" y="488161"/>
                  </a:lnTo>
                  <a:lnTo>
                    <a:pt x="205184" y="612882"/>
                  </a:lnTo>
                  <a:lnTo>
                    <a:pt x="213915" y="597391"/>
                  </a:lnTo>
                  <a:lnTo>
                    <a:pt x="224631" y="581106"/>
                  </a:lnTo>
                  <a:lnTo>
                    <a:pt x="236934" y="562437"/>
                  </a:lnTo>
                  <a:lnTo>
                    <a:pt x="250428" y="542974"/>
                  </a:lnTo>
                  <a:lnTo>
                    <a:pt x="256381" y="531456"/>
                  </a:lnTo>
                  <a:lnTo>
                    <a:pt x="260350" y="524306"/>
                  </a:lnTo>
                  <a:lnTo>
                    <a:pt x="265112" y="515965"/>
                  </a:lnTo>
                  <a:lnTo>
                    <a:pt x="270669" y="507623"/>
                  </a:lnTo>
                  <a:lnTo>
                    <a:pt x="277019" y="498885"/>
                  </a:lnTo>
                  <a:lnTo>
                    <a:pt x="284162" y="488558"/>
                  </a:lnTo>
                  <a:lnTo>
                    <a:pt x="292100" y="478628"/>
                  </a:lnTo>
                  <a:lnTo>
                    <a:pt x="301228" y="467506"/>
                  </a:lnTo>
                  <a:lnTo>
                    <a:pt x="311547" y="456385"/>
                  </a:lnTo>
                  <a:lnTo>
                    <a:pt x="322262" y="444071"/>
                  </a:lnTo>
                  <a:lnTo>
                    <a:pt x="334565" y="431758"/>
                  </a:lnTo>
                  <a:lnTo>
                    <a:pt x="348059" y="418650"/>
                  </a:lnTo>
                  <a:lnTo>
                    <a:pt x="362347" y="405543"/>
                  </a:lnTo>
                  <a:lnTo>
                    <a:pt x="378619" y="391641"/>
                  </a:lnTo>
                  <a:lnTo>
                    <a:pt x="395684" y="377739"/>
                  </a:lnTo>
                  <a:lnTo>
                    <a:pt x="413147" y="362248"/>
                  </a:lnTo>
                  <a:lnTo>
                    <a:pt x="430609" y="347154"/>
                  </a:lnTo>
                  <a:lnTo>
                    <a:pt x="448469" y="332855"/>
                  </a:lnTo>
                  <a:lnTo>
                    <a:pt x="466328" y="318953"/>
                  </a:lnTo>
                  <a:lnTo>
                    <a:pt x="484188" y="305448"/>
                  </a:lnTo>
                  <a:lnTo>
                    <a:pt x="502047" y="292737"/>
                  </a:lnTo>
                  <a:lnTo>
                    <a:pt x="519510" y="280821"/>
                  </a:lnTo>
                  <a:lnTo>
                    <a:pt x="536972" y="268905"/>
                  </a:lnTo>
                  <a:lnTo>
                    <a:pt x="553641" y="257784"/>
                  </a:lnTo>
                  <a:lnTo>
                    <a:pt x="570310" y="247457"/>
                  </a:lnTo>
                  <a:lnTo>
                    <a:pt x="601663" y="228391"/>
                  </a:lnTo>
                  <a:lnTo>
                    <a:pt x="629841" y="212106"/>
                  </a:lnTo>
                  <a:lnTo>
                    <a:pt x="654050" y="198601"/>
                  </a:lnTo>
                  <a:lnTo>
                    <a:pt x="529828" y="78646"/>
                  </a:lnTo>
                  <a:close/>
                  <a:moveTo>
                    <a:pt x="537766" y="0"/>
                  </a:moveTo>
                  <a:lnTo>
                    <a:pt x="542925" y="794"/>
                  </a:lnTo>
                  <a:lnTo>
                    <a:pt x="548085" y="2383"/>
                  </a:lnTo>
                  <a:lnTo>
                    <a:pt x="552450" y="4369"/>
                  </a:lnTo>
                  <a:lnTo>
                    <a:pt x="557213" y="6752"/>
                  </a:lnTo>
                  <a:lnTo>
                    <a:pt x="561181" y="10327"/>
                  </a:lnTo>
                  <a:lnTo>
                    <a:pt x="738981" y="181521"/>
                  </a:lnTo>
                  <a:lnTo>
                    <a:pt x="741760" y="185096"/>
                  </a:lnTo>
                  <a:lnTo>
                    <a:pt x="744538" y="188274"/>
                  </a:lnTo>
                  <a:lnTo>
                    <a:pt x="746522" y="192246"/>
                  </a:lnTo>
                  <a:lnTo>
                    <a:pt x="748110" y="195820"/>
                  </a:lnTo>
                  <a:lnTo>
                    <a:pt x="748903" y="200190"/>
                  </a:lnTo>
                  <a:lnTo>
                    <a:pt x="749697" y="204162"/>
                  </a:lnTo>
                  <a:lnTo>
                    <a:pt x="749697" y="208531"/>
                  </a:lnTo>
                  <a:lnTo>
                    <a:pt x="749300" y="213297"/>
                  </a:lnTo>
                  <a:lnTo>
                    <a:pt x="748506" y="217269"/>
                  </a:lnTo>
                  <a:lnTo>
                    <a:pt x="746919" y="221241"/>
                  </a:lnTo>
                  <a:lnTo>
                    <a:pt x="745331" y="224816"/>
                  </a:lnTo>
                  <a:lnTo>
                    <a:pt x="742553" y="228788"/>
                  </a:lnTo>
                  <a:lnTo>
                    <a:pt x="740172" y="231568"/>
                  </a:lnTo>
                  <a:lnTo>
                    <a:pt x="736600" y="234746"/>
                  </a:lnTo>
                  <a:lnTo>
                    <a:pt x="733425" y="237129"/>
                  </a:lnTo>
                  <a:lnTo>
                    <a:pt x="729456" y="239512"/>
                  </a:lnTo>
                  <a:lnTo>
                    <a:pt x="722710" y="242690"/>
                  </a:lnTo>
                  <a:lnTo>
                    <a:pt x="705247" y="251429"/>
                  </a:lnTo>
                  <a:lnTo>
                    <a:pt x="776685" y="295915"/>
                  </a:lnTo>
                  <a:lnTo>
                    <a:pt x="813594" y="318953"/>
                  </a:lnTo>
                  <a:lnTo>
                    <a:pt x="843756" y="338416"/>
                  </a:lnTo>
                  <a:lnTo>
                    <a:pt x="855266" y="332458"/>
                  </a:lnTo>
                  <a:lnTo>
                    <a:pt x="867569" y="326500"/>
                  </a:lnTo>
                  <a:lnTo>
                    <a:pt x="879872" y="321733"/>
                  </a:lnTo>
                  <a:lnTo>
                    <a:pt x="892175" y="317364"/>
                  </a:lnTo>
                  <a:lnTo>
                    <a:pt x="905669" y="312995"/>
                  </a:lnTo>
                  <a:lnTo>
                    <a:pt x="919163" y="309817"/>
                  </a:lnTo>
                  <a:lnTo>
                    <a:pt x="933847" y="307037"/>
                  </a:lnTo>
                  <a:lnTo>
                    <a:pt x="948135" y="304256"/>
                  </a:lnTo>
                  <a:lnTo>
                    <a:pt x="970756" y="301873"/>
                  </a:lnTo>
                  <a:lnTo>
                    <a:pt x="992188" y="300284"/>
                  </a:lnTo>
                  <a:lnTo>
                    <a:pt x="1013222" y="299093"/>
                  </a:lnTo>
                  <a:lnTo>
                    <a:pt x="1033066" y="298696"/>
                  </a:lnTo>
                  <a:lnTo>
                    <a:pt x="1052513" y="299490"/>
                  </a:lnTo>
                  <a:lnTo>
                    <a:pt x="1070769" y="301079"/>
                  </a:lnTo>
                  <a:lnTo>
                    <a:pt x="1088231" y="302668"/>
                  </a:lnTo>
                  <a:lnTo>
                    <a:pt x="1105297" y="305051"/>
                  </a:lnTo>
                  <a:lnTo>
                    <a:pt x="1121172" y="308228"/>
                  </a:lnTo>
                  <a:lnTo>
                    <a:pt x="1137047" y="311803"/>
                  </a:lnTo>
                  <a:lnTo>
                    <a:pt x="1151731" y="315775"/>
                  </a:lnTo>
                  <a:lnTo>
                    <a:pt x="1165622" y="320542"/>
                  </a:lnTo>
                  <a:lnTo>
                    <a:pt x="1179116" y="324911"/>
                  </a:lnTo>
                  <a:lnTo>
                    <a:pt x="1191816" y="329677"/>
                  </a:lnTo>
                  <a:lnTo>
                    <a:pt x="1203722" y="335238"/>
                  </a:lnTo>
                  <a:lnTo>
                    <a:pt x="1215231" y="340004"/>
                  </a:lnTo>
                  <a:lnTo>
                    <a:pt x="1226741" y="345565"/>
                  </a:lnTo>
                  <a:lnTo>
                    <a:pt x="1237060" y="351126"/>
                  </a:lnTo>
                  <a:lnTo>
                    <a:pt x="1256506" y="362645"/>
                  </a:lnTo>
                  <a:lnTo>
                    <a:pt x="1274366" y="372972"/>
                  </a:lnTo>
                  <a:lnTo>
                    <a:pt x="1289844" y="382902"/>
                  </a:lnTo>
                  <a:lnTo>
                    <a:pt x="1304131" y="391641"/>
                  </a:lnTo>
                  <a:lnTo>
                    <a:pt x="1310878" y="395613"/>
                  </a:lnTo>
                  <a:lnTo>
                    <a:pt x="1317228" y="398790"/>
                  </a:lnTo>
                  <a:lnTo>
                    <a:pt x="1323578" y="401968"/>
                  </a:lnTo>
                  <a:lnTo>
                    <a:pt x="1329135" y="403954"/>
                  </a:lnTo>
                  <a:lnTo>
                    <a:pt x="1334691" y="405543"/>
                  </a:lnTo>
                  <a:lnTo>
                    <a:pt x="1340247" y="406337"/>
                  </a:lnTo>
                  <a:lnTo>
                    <a:pt x="1345406" y="407132"/>
                  </a:lnTo>
                  <a:lnTo>
                    <a:pt x="1351360" y="407132"/>
                  </a:lnTo>
                  <a:lnTo>
                    <a:pt x="1358106" y="406734"/>
                  </a:lnTo>
                  <a:lnTo>
                    <a:pt x="1364853" y="406337"/>
                  </a:lnTo>
                  <a:lnTo>
                    <a:pt x="1379538" y="404351"/>
                  </a:lnTo>
                  <a:lnTo>
                    <a:pt x="1395810" y="401173"/>
                  </a:lnTo>
                  <a:lnTo>
                    <a:pt x="1412081" y="397201"/>
                  </a:lnTo>
                  <a:lnTo>
                    <a:pt x="1429544" y="392832"/>
                  </a:lnTo>
                  <a:lnTo>
                    <a:pt x="1446610" y="387669"/>
                  </a:lnTo>
                  <a:lnTo>
                    <a:pt x="1463675" y="382505"/>
                  </a:lnTo>
                  <a:lnTo>
                    <a:pt x="1494631" y="371781"/>
                  </a:lnTo>
                  <a:lnTo>
                    <a:pt x="1520825" y="362645"/>
                  </a:lnTo>
                  <a:lnTo>
                    <a:pt x="1545035" y="353112"/>
                  </a:lnTo>
                  <a:lnTo>
                    <a:pt x="1550988" y="357481"/>
                  </a:lnTo>
                  <a:lnTo>
                    <a:pt x="1557338" y="363439"/>
                  </a:lnTo>
                  <a:lnTo>
                    <a:pt x="1566069" y="371383"/>
                  </a:lnTo>
                  <a:lnTo>
                    <a:pt x="1577578" y="382108"/>
                  </a:lnTo>
                  <a:lnTo>
                    <a:pt x="1589881" y="395215"/>
                  </a:lnTo>
                  <a:lnTo>
                    <a:pt x="1604963" y="410309"/>
                  </a:lnTo>
                  <a:lnTo>
                    <a:pt x="1620838" y="428183"/>
                  </a:lnTo>
                  <a:lnTo>
                    <a:pt x="1638697" y="449235"/>
                  </a:lnTo>
                  <a:lnTo>
                    <a:pt x="1656953" y="472670"/>
                  </a:lnTo>
                  <a:lnTo>
                    <a:pt x="1666875" y="485380"/>
                  </a:lnTo>
                  <a:lnTo>
                    <a:pt x="1676400" y="498885"/>
                  </a:lnTo>
                  <a:lnTo>
                    <a:pt x="1686719" y="512787"/>
                  </a:lnTo>
                  <a:lnTo>
                    <a:pt x="1696641" y="527881"/>
                  </a:lnTo>
                  <a:lnTo>
                    <a:pt x="1707356" y="542974"/>
                  </a:lnTo>
                  <a:lnTo>
                    <a:pt x="1717675" y="559657"/>
                  </a:lnTo>
                  <a:lnTo>
                    <a:pt x="1727994" y="576339"/>
                  </a:lnTo>
                  <a:lnTo>
                    <a:pt x="1738710" y="594213"/>
                  </a:lnTo>
                  <a:lnTo>
                    <a:pt x="1749425" y="612882"/>
                  </a:lnTo>
                  <a:lnTo>
                    <a:pt x="1760141" y="632345"/>
                  </a:lnTo>
                  <a:lnTo>
                    <a:pt x="1770460" y="651808"/>
                  </a:lnTo>
                  <a:lnTo>
                    <a:pt x="1781175" y="672859"/>
                  </a:lnTo>
                  <a:lnTo>
                    <a:pt x="1802606" y="715360"/>
                  </a:lnTo>
                  <a:lnTo>
                    <a:pt x="1810544" y="731645"/>
                  </a:lnTo>
                  <a:lnTo>
                    <a:pt x="1813322" y="739192"/>
                  </a:lnTo>
                  <a:lnTo>
                    <a:pt x="1816100" y="745944"/>
                  </a:lnTo>
                  <a:lnTo>
                    <a:pt x="1817688" y="752300"/>
                  </a:lnTo>
                  <a:lnTo>
                    <a:pt x="1818878" y="758258"/>
                  </a:lnTo>
                  <a:lnTo>
                    <a:pt x="1819275" y="764216"/>
                  </a:lnTo>
                  <a:lnTo>
                    <a:pt x="1819275" y="769379"/>
                  </a:lnTo>
                  <a:lnTo>
                    <a:pt x="1818481" y="774543"/>
                  </a:lnTo>
                  <a:lnTo>
                    <a:pt x="1816497" y="778912"/>
                  </a:lnTo>
                  <a:lnTo>
                    <a:pt x="1814116" y="783679"/>
                  </a:lnTo>
                  <a:lnTo>
                    <a:pt x="1810544" y="788445"/>
                  </a:lnTo>
                  <a:lnTo>
                    <a:pt x="1805781" y="792417"/>
                  </a:lnTo>
                  <a:lnTo>
                    <a:pt x="1801019" y="796786"/>
                  </a:lnTo>
                  <a:lnTo>
                    <a:pt x="1794272" y="801155"/>
                  </a:lnTo>
                  <a:lnTo>
                    <a:pt x="1787128" y="805922"/>
                  </a:lnTo>
                  <a:lnTo>
                    <a:pt x="1778397" y="810688"/>
                  </a:lnTo>
                  <a:lnTo>
                    <a:pt x="1769269" y="815852"/>
                  </a:lnTo>
                  <a:lnTo>
                    <a:pt x="1747044" y="826179"/>
                  </a:lnTo>
                  <a:lnTo>
                    <a:pt x="1720056" y="838492"/>
                  </a:lnTo>
                  <a:lnTo>
                    <a:pt x="1687910" y="852394"/>
                  </a:lnTo>
                  <a:lnTo>
                    <a:pt x="1650206" y="868680"/>
                  </a:lnTo>
                  <a:lnTo>
                    <a:pt x="1607741" y="888142"/>
                  </a:lnTo>
                  <a:lnTo>
                    <a:pt x="1568450" y="905619"/>
                  </a:lnTo>
                  <a:lnTo>
                    <a:pt x="1553766" y="911975"/>
                  </a:lnTo>
                  <a:lnTo>
                    <a:pt x="1541463" y="916344"/>
                  </a:lnTo>
                  <a:lnTo>
                    <a:pt x="1531144" y="919521"/>
                  </a:lnTo>
                  <a:lnTo>
                    <a:pt x="1526778" y="920713"/>
                  </a:lnTo>
                  <a:lnTo>
                    <a:pt x="1522810" y="921507"/>
                  </a:lnTo>
                  <a:lnTo>
                    <a:pt x="1518841" y="921905"/>
                  </a:lnTo>
                  <a:lnTo>
                    <a:pt x="1514872" y="921905"/>
                  </a:lnTo>
                  <a:lnTo>
                    <a:pt x="1511697" y="921507"/>
                  </a:lnTo>
                  <a:lnTo>
                    <a:pt x="1508522" y="921110"/>
                  </a:lnTo>
                  <a:lnTo>
                    <a:pt x="1505347" y="920316"/>
                  </a:lnTo>
                  <a:lnTo>
                    <a:pt x="1502569" y="919521"/>
                  </a:lnTo>
                  <a:lnTo>
                    <a:pt x="1496219" y="916344"/>
                  </a:lnTo>
                  <a:lnTo>
                    <a:pt x="1489869" y="912769"/>
                  </a:lnTo>
                  <a:lnTo>
                    <a:pt x="1482328" y="907605"/>
                  </a:lnTo>
                  <a:lnTo>
                    <a:pt x="1472803" y="902045"/>
                  </a:lnTo>
                  <a:lnTo>
                    <a:pt x="1462485" y="895689"/>
                  </a:lnTo>
                  <a:lnTo>
                    <a:pt x="1449785" y="888540"/>
                  </a:lnTo>
                  <a:lnTo>
                    <a:pt x="1433910" y="880993"/>
                  </a:lnTo>
                  <a:lnTo>
                    <a:pt x="1425178" y="876624"/>
                  </a:lnTo>
                  <a:lnTo>
                    <a:pt x="1415653" y="870666"/>
                  </a:lnTo>
                  <a:lnTo>
                    <a:pt x="1404541" y="863516"/>
                  </a:lnTo>
                  <a:lnTo>
                    <a:pt x="1393428" y="854778"/>
                  </a:lnTo>
                  <a:lnTo>
                    <a:pt x="1381522" y="845642"/>
                  </a:lnTo>
                  <a:lnTo>
                    <a:pt x="1368822" y="834917"/>
                  </a:lnTo>
                  <a:lnTo>
                    <a:pt x="1355725" y="823796"/>
                  </a:lnTo>
                  <a:lnTo>
                    <a:pt x="1342231" y="811483"/>
                  </a:lnTo>
                  <a:lnTo>
                    <a:pt x="1314053" y="785267"/>
                  </a:lnTo>
                  <a:lnTo>
                    <a:pt x="1284288" y="757463"/>
                  </a:lnTo>
                  <a:lnTo>
                    <a:pt x="1254522" y="728468"/>
                  </a:lnTo>
                  <a:lnTo>
                    <a:pt x="1225153" y="698677"/>
                  </a:lnTo>
                  <a:lnTo>
                    <a:pt x="1167606" y="642275"/>
                  </a:lnTo>
                  <a:lnTo>
                    <a:pt x="1141016" y="616457"/>
                  </a:lnTo>
                  <a:lnTo>
                    <a:pt x="1116806" y="593816"/>
                  </a:lnTo>
                  <a:lnTo>
                    <a:pt x="1105694" y="583886"/>
                  </a:lnTo>
                  <a:lnTo>
                    <a:pt x="1094978" y="574751"/>
                  </a:lnTo>
                  <a:lnTo>
                    <a:pt x="1085453" y="567204"/>
                  </a:lnTo>
                  <a:lnTo>
                    <a:pt x="1077119" y="560451"/>
                  </a:lnTo>
                  <a:lnTo>
                    <a:pt x="1069181" y="554890"/>
                  </a:lnTo>
                  <a:lnTo>
                    <a:pt x="1062435" y="551316"/>
                  </a:lnTo>
                  <a:lnTo>
                    <a:pt x="1056878" y="548535"/>
                  </a:lnTo>
                  <a:lnTo>
                    <a:pt x="1054100" y="547741"/>
                  </a:lnTo>
                  <a:lnTo>
                    <a:pt x="1052116" y="547741"/>
                  </a:lnTo>
                  <a:lnTo>
                    <a:pt x="1042591" y="547741"/>
                  </a:lnTo>
                  <a:lnTo>
                    <a:pt x="1028700" y="548535"/>
                  </a:lnTo>
                  <a:lnTo>
                    <a:pt x="992585" y="550918"/>
                  </a:lnTo>
                  <a:lnTo>
                    <a:pt x="949325" y="553302"/>
                  </a:lnTo>
                  <a:lnTo>
                    <a:pt x="902494" y="556479"/>
                  </a:lnTo>
                  <a:lnTo>
                    <a:pt x="820341" y="562835"/>
                  </a:lnTo>
                  <a:lnTo>
                    <a:pt x="784622" y="566012"/>
                  </a:lnTo>
                  <a:lnTo>
                    <a:pt x="760810" y="542180"/>
                  </a:lnTo>
                  <a:lnTo>
                    <a:pt x="755650" y="532250"/>
                  </a:lnTo>
                  <a:lnTo>
                    <a:pt x="752078" y="521526"/>
                  </a:lnTo>
                  <a:lnTo>
                    <a:pt x="748506" y="511596"/>
                  </a:lnTo>
                  <a:lnTo>
                    <a:pt x="746522" y="500871"/>
                  </a:lnTo>
                  <a:lnTo>
                    <a:pt x="745331" y="490544"/>
                  </a:lnTo>
                  <a:lnTo>
                    <a:pt x="744935" y="480217"/>
                  </a:lnTo>
                  <a:lnTo>
                    <a:pt x="745728" y="470287"/>
                  </a:lnTo>
                  <a:lnTo>
                    <a:pt x="746919" y="459959"/>
                  </a:lnTo>
                  <a:lnTo>
                    <a:pt x="748903" y="450029"/>
                  </a:lnTo>
                  <a:lnTo>
                    <a:pt x="752078" y="440099"/>
                  </a:lnTo>
                  <a:lnTo>
                    <a:pt x="755650" y="430566"/>
                  </a:lnTo>
                  <a:lnTo>
                    <a:pt x="760016" y="420636"/>
                  </a:lnTo>
                  <a:lnTo>
                    <a:pt x="765175" y="411501"/>
                  </a:lnTo>
                  <a:lnTo>
                    <a:pt x="771128" y="402365"/>
                  </a:lnTo>
                  <a:lnTo>
                    <a:pt x="777875" y="393229"/>
                  </a:lnTo>
                  <a:lnTo>
                    <a:pt x="785019" y="384888"/>
                  </a:lnTo>
                  <a:lnTo>
                    <a:pt x="749697" y="362645"/>
                  </a:lnTo>
                  <a:lnTo>
                    <a:pt x="711994" y="339210"/>
                  </a:lnTo>
                  <a:lnTo>
                    <a:pt x="648494" y="300682"/>
                  </a:lnTo>
                  <a:lnTo>
                    <a:pt x="635000" y="307037"/>
                  </a:lnTo>
                  <a:lnTo>
                    <a:pt x="617538" y="316172"/>
                  </a:lnTo>
                  <a:lnTo>
                    <a:pt x="596503" y="327691"/>
                  </a:lnTo>
                  <a:lnTo>
                    <a:pt x="572294" y="341593"/>
                  </a:lnTo>
                  <a:lnTo>
                    <a:pt x="545306" y="357879"/>
                  </a:lnTo>
                  <a:lnTo>
                    <a:pt x="531019" y="367014"/>
                  </a:lnTo>
                  <a:lnTo>
                    <a:pt x="516335" y="377341"/>
                  </a:lnTo>
                  <a:lnTo>
                    <a:pt x="500856" y="387669"/>
                  </a:lnTo>
                  <a:lnTo>
                    <a:pt x="484585" y="399187"/>
                  </a:lnTo>
                  <a:lnTo>
                    <a:pt x="467915" y="411501"/>
                  </a:lnTo>
                  <a:lnTo>
                    <a:pt x="450850" y="424211"/>
                  </a:lnTo>
                  <a:lnTo>
                    <a:pt x="438150" y="434141"/>
                  </a:lnTo>
                  <a:lnTo>
                    <a:pt x="432990" y="439702"/>
                  </a:lnTo>
                  <a:lnTo>
                    <a:pt x="415131" y="456782"/>
                  </a:lnTo>
                  <a:lnTo>
                    <a:pt x="398859" y="473464"/>
                  </a:lnTo>
                  <a:lnTo>
                    <a:pt x="382984" y="490544"/>
                  </a:lnTo>
                  <a:lnTo>
                    <a:pt x="368300" y="506829"/>
                  </a:lnTo>
                  <a:lnTo>
                    <a:pt x="354409" y="523909"/>
                  </a:lnTo>
                  <a:lnTo>
                    <a:pt x="341312" y="539797"/>
                  </a:lnTo>
                  <a:lnTo>
                    <a:pt x="329009" y="555685"/>
                  </a:lnTo>
                  <a:lnTo>
                    <a:pt x="317500" y="570779"/>
                  </a:lnTo>
                  <a:lnTo>
                    <a:pt x="387350" y="732042"/>
                  </a:lnTo>
                  <a:lnTo>
                    <a:pt x="401240" y="724098"/>
                  </a:lnTo>
                  <a:lnTo>
                    <a:pt x="406400" y="721318"/>
                  </a:lnTo>
                  <a:lnTo>
                    <a:pt x="413147" y="720523"/>
                  </a:lnTo>
                  <a:lnTo>
                    <a:pt x="419497" y="719729"/>
                  </a:lnTo>
                  <a:lnTo>
                    <a:pt x="425053" y="719729"/>
                  </a:lnTo>
                  <a:lnTo>
                    <a:pt x="430609" y="720523"/>
                  </a:lnTo>
                  <a:lnTo>
                    <a:pt x="436165" y="721715"/>
                  </a:lnTo>
                  <a:lnTo>
                    <a:pt x="441325" y="722907"/>
                  </a:lnTo>
                  <a:lnTo>
                    <a:pt x="446484" y="724495"/>
                  </a:lnTo>
                  <a:lnTo>
                    <a:pt x="450850" y="726482"/>
                  </a:lnTo>
                  <a:lnTo>
                    <a:pt x="455215" y="729262"/>
                  </a:lnTo>
                  <a:lnTo>
                    <a:pt x="459581" y="731645"/>
                  </a:lnTo>
                  <a:lnTo>
                    <a:pt x="463550" y="734823"/>
                  </a:lnTo>
                  <a:lnTo>
                    <a:pt x="467519" y="738000"/>
                  </a:lnTo>
                  <a:lnTo>
                    <a:pt x="474265" y="744753"/>
                  </a:lnTo>
                  <a:lnTo>
                    <a:pt x="481013" y="752300"/>
                  </a:lnTo>
                  <a:lnTo>
                    <a:pt x="486966" y="759846"/>
                  </a:lnTo>
                  <a:lnTo>
                    <a:pt x="492125" y="768188"/>
                  </a:lnTo>
                  <a:lnTo>
                    <a:pt x="502047" y="783281"/>
                  </a:lnTo>
                  <a:lnTo>
                    <a:pt x="506413" y="790034"/>
                  </a:lnTo>
                  <a:lnTo>
                    <a:pt x="510778" y="795992"/>
                  </a:lnTo>
                  <a:lnTo>
                    <a:pt x="515541" y="800361"/>
                  </a:lnTo>
                  <a:lnTo>
                    <a:pt x="517525" y="802744"/>
                  </a:lnTo>
                  <a:lnTo>
                    <a:pt x="519510" y="803936"/>
                  </a:lnTo>
                  <a:lnTo>
                    <a:pt x="525860" y="807511"/>
                  </a:lnTo>
                  <a:lnTo>
                    <a:pt x="531416" y="811483"/>
                  </a:lnTo>
                  <a:lnTo>
                    <a:pt x="536972" y="815852"/>
                  </a:lnTo>
                  <a:lnTo>
                    <a:pt x="541735" y="819427"/>
                  </a:lnTo>
                  <a:lnTo>
                    <a:pt x="550466" y="827371"/>
                  </a:lnTo>
                  <a:lnTo>
                    <a:pt x="558006" y="834917"/>
                  </a:lnTo>
                  <a:lnTo>
                    <a:pt x="564356" y="843259"/>
                  </a:lnTo>
                  <a:lnTo>
                    <a:pt x="569516" y="850806"/>
                  </a:lnTo>
                  <a:lnTo>
                    <a:pt x="573881" y="858352"/>
                  </a:lnTo>
                  <a:lnTo>
                    <a:pt x="577850" y="865899"/>
                  </a:lnTo>
                  <a:lnTo>
                    <a:pt x="584597" y="879404"/>
                  </a:lnTo>
                  <a:lnTo>
                    <a:pt x="587375" y="885759"/>
                  </a:lnTo>
                  <a:lnTo>
                    <a:pt x="590550" y="891717"/>
                  </a:lnTo>
                  <a:lnTo>
                    <a:pt x="594122" y="896881"/>
                  </a:lnTo>
                  <a:lnTo>
                    <a:pt x="598091" y="901250"/>
                  </a:lnTo>
                  <a:lnTo>
                    <a:pt x="602456" y="905619"/>
                  </a:lnTo>
                  <a:lnTo>
                    <a:pt x="604838" y="907208"/>
                  </a:lnTo>
                  <a:lnTo>
                    <a:pt x="607616" y="908797"/>
                  </a:lnTo>
                  <a:lnTo>
                    <a:pt x="613569" y="912372"/>
                  </a:lnTo>
                  <a:lnTo>
                    <a:pt x="618728" y="915549"/>
                  </a:lnTo>
                  <a:lnTo>
                    <a:pt x="624285" y="919124"/>
                  </a:lnTo>
                  <a:lnTo>
                    <a:pt x="629047" y="922699"/>
                  </a:lnTo>
                  <a:lnTo>
                    <a:pt x="633413" y="926274"/>
                  </a:lnTo>
                  <a:lnTo>
                    <a:pt x="637778" y="929849"/>
                  </a:lnTo>
                  <a:lnTo>
                    <a:pt x="645319" y="938190"/>
                  </a:lnTo>
                  <a:lnTo>
                    <a:pt x="651669" y="946134"/>
                  </a:lnTo>
                  <a:lnTo>
                    <a:pt x="657622" y="954078"/>
                  </a:lnTo>
                  <a:lnTo>
                    <a:pt x="661988" y="962022"/>
                  </a:lnTo>
                  <a:lnTo>
                    <a:pt x="665956" y="969966"/>
                  </a:lnTo>
                  <a:lnTo>
                    <a:pt x="669528" y="977116"/>
                  </a:lnTo>
                  <a:lnTo>
                    <a:pt x="671910" y="983868"/>
                  </a:lnTo>
                  <a:lnTo>
                    <a:pt x="673894" y="990223"/>
                  </a:lnTo>
                  <a:lnTo>
                    <a:pt x="675085" y="995784"/>
                  </a:lnTo>
                  <a:lnTo>
                    <a:pt x="677069" y="1003331"/>
                  </a:lnTo>
                  <a:lnTo>
                    <a:pt x="677466" y="1006509"/>
                  </a:lnTo>
                  <a:lnTo>
                    <a:pt x="681038" y="1008892"/>
                  </a:lnTo>
                  <a:lnTo>
                    <a:pt x="691356" y="1016439"/>
                  </a:lnTo>
                  <a:lnTo>
                    <a:pt x="698103" y="1021999"/>
                  </a:lnTo>
                  <a:lnTo>
                    <a:pt x="705644" y="1028752"/>
                  </a:lnTo>
                  <a:lnTo>
                    <a:pt x="713185" y="1036299"/>
                  </a:lnTo>
                  <a:lnTo>
                    <a:pt x="721519" y="1045037"/>
                  </a:lnTo>
                  <a:lnTo>
                    <a:pt x="729456" y="1055364"/>
                  </a:lnTo>
                  <a:lnTo>
                    <a:pt x="733425" y="1060925"/>
                  </a:lnTo>
                  <a:lnTo>
                    <a:pt x="737394" y="1066486"/>
                  </a:lnTo>
                  <a:lnTo>
                    <a:pt x="740966" y="1072047"/>
                  </a:lnTo>
                  <a:lnTo>
                    <a:pt x="744538" y="1078005"/>
                  </a:lnTo>
                  <a:lnTo>
                    <a:pt x="747316" y="1084757"/>
                  </a:lnTo>
                  <a:lnTo>
                    <a:pt x="750094" y="1091112"/>
                  </a:lnTo>
                  <a:lnTo>
                    <a:pt x="753269" y="1097865"/>
                  </a:lnTo>
                  <a:lnTo>
                    <a:pt x="755253" y="1105014"/>
                  </a:lnTo>
                  <a:lnTo>
                    <a:pt x="757635" y="1112164"/>
                  </a:lnTo>
                  <a:lnTo>
                    <a:pt x="759222" y="1120108"/>
                  </a:lnTo>
                  <a:lnTo>
                    <a:pt x="760016" y="1128052"/>
                  </a:lnTo>
                  <a:lnTo>
                    <a:pt x="760810" y="1135599"/>
                  </a:lnTo>
                  <a:lnTo>
                    <a:pt x="760810" y="1143940"/>
                  </a:lnTo>
                  <a:lnTo>
                    <a:pt x="760413" y="1152281"/>
                  </a:lnTo>
                  <a:lnTo>
                    <a:pt x="760016" y="1157048"/>
                  </a:lnTo>
                  <a:lnTo>
                    <a:pt x="759222" y="1162211"/>
                  </a:lnTo>
                  <a:lnTo>
                    <a:pt x="756841" y="1171347"/>
                  </a:lnTo>
                  <a:lnTo>
                    <a:pt x="753666" y="1181277"/>
                  </a:lnTo>
                  <a:lnTo>
                    <a:pt x="749697" y="1190016"/>
                  </a:lnTo>
                  <a:lnTo>
                    <a:pt x="744935" y="1199151"/>
                  </a:lnTo>
                  <a:lnTo>
                    <a:pt x="739378" y="1207492"/>
                  </a:lnTo>
                  <a:lnTo>
                    <a:pt x="733028" y="1216628"/>
                  </a:lnTo>
                  <a:lnTo>
                    <a:pt x="726281" y="1224572"/>
                  </a:lnTo>
                  <a:lnTo>
                    <a:pt x="864394" y="1334200"/>
                  </a:lnTo>
                  <a:lnTo>
                    <a:pt x="871538" y="1340158"/>
                  </a:lnTo>
                  <a:lnTo>
                    <a:pt x="871935" y="1340555"/>
                  </a:lnTo>
                  <a:lnTo>
                    <a:pt x="872728" y="1340555"/>
                  </a:lnTo>
                  <a:lnTo>
                    <a:pt x="891381" y="1356046"/>
                  </a:lnTo>
                  <a:lnTo>
                    <a:pt x="908050" y="1369153"/>
                  </a:lnTo>
                  <a:lnTo>
                    <a:pt x="915194" y="1374317"/>
                  </a:lnTo>
                  <a:lnTo>
                    <a:pt x="921941" y="1379083"/>
                  </a:lnTo>
                  <a:lnTo>
                    <a:pt x="927894" y="1382658"/>
                  </a:lnTo>
                  <a:lnTo>
                    <a:pt x="933847" y="1386233"/>
                  </a:lnTo>
                  <a:lnTo>
                    <a:pt x="939006" y="1388219"/>
                  </a:lnTo>
                  <a:lnTo>
                    <a:pt x="944563" y="1389808"/>
                  </a:lnTo>
                  <a:lnTo>
                    <a:pt x="949722" y="1390205"/>
                  </a:lnTo>
                  <a:lnTo>
                    <a:pt x="954881" y="1390205"/>
                  </a:lnTo>
                  <a:lnTo>
                    <a:pt x="960041" y="1389411"/>
                  </a:lnTo>
                  <a:lnTo>
                    <a:pt x="965200" y="1387822"/>
                  </a:lnTo>
                  <a:lnTo>
                    <a:pt x="971153" y="1385041"/>
                  </a:lnTo>
                  <a:lnTo>
                    <a:pt x="977106" y="1381467"/>
                  </a:lnTo>
                  <a:lnTo>
                    <a:pt x="983456" y="1376700"/>
                  </a:lnTo>
                  <a:lnTo>
                    <a:pt x="990203" y="1371934"/>
                  </a:lnTo>
                  <a:lnTo>
                    <a:pt x="994966" y="1367962"/>
                  </a:lnTo>
                  <a:lnTo>
                    <a:pt x="998538" y="1364387"/>
                  </a:lnTo>
                  <a:lnTo>
                    <a:pt x="1002506" y="1360415"/>
                  </a:lnTo>
                  <a:lnTo>
                    <a:pt x="1005285" y="1356443"/>
                  </a:lnTo>
                  <a:lnTo>
                    <a:pt x="1008063" y="1353265"/>
                  </a:lnTo>
                  <a:lnTo>
                    <a:pt x="1009650" y="1349691"/>
                  </a:lnTo>
                  <a:lnTo>
                    <a:pt x="1010841" y="1346513"/>
                  </a:lnTo>
                  <a:lnTo>
                    <a:pt x="1011238" y="1343732"/>
                  </a:lnTo>
                  <a:lnTo>
                    <a:pt x="1011238" y="1341746"/>
                  </a:lnTo>
                  <a:lnTo>
                    <a:pt x="1010841" y="1339760"/>
                  </a:lnTo>
                  <a:lnTo>
                    <a:pt x="1009650" y="1336980"/>
                  </a:lnTo>
                  <a:lnTo>
                    <a:pt x="1008460" y="1334994"/>
                  </a:lnTo>
                  <a:lnTo>
                    <a:pt x="1007269" y="1334200"/>
                  </a:lnTo>
                  <a:lnTo>
                    <a:pt x="972344" y="1296466"/>
                  </a:lnTo>
                  <a:lnTo>
                    <a:pt x="846138" y="1173333"/>
                  </a:lnTo>
                  <a:lnTo>
                    <a:pt x="843756" y="1170950"/>
                  </a:lnTo>
                  <a:lnTo>
                    <a:pt x="841772" y="1168169"/>
                  </a:lnTo>
                  <a:lnTo>
                    <a:pt x="839788" y="1164992"/>
                  </a:lnTo>
                  <a:lnTo>
                    <a:pt x="838200" y="1162211"/>
                  </a:lnTo>
                  <a:lnTo>
                    <a:pt x="837010" y="1158637"/>
                  </a:lnTo>
                  <a:lnTo>
                    <a:pt x="836216" y="1155856"/>
                  </a:lnTo>
                  <a:lnTo>
                    <a:pt x="835819" y="1152281"/>
                  </a:lnTo>
                  <a:lnTo>
                    <a:pt x="835422" y="1149104"/>
                  </a:lnTo>
                  <a:lnTo>
                    <a:pt x="835819" y="1145529"/>
                  </a:lnTo>
                  <a:lnTo>
                    <a:pt x="836216" y="1142351"/>
                  </a:lnTo>
                  <a:lnTo>
                    <a:pt x="836613" y="1138777"/>
                  </a:lnTo>
                  <a:lnTo>
                    <a:pt x="837803" y="1135996"/>
                  </a:lnTo>
                  <a:lnTo>
                    <a:pt x="839391" y="1132421"/>
                  </a:lnTo>
                  <a:lnTo>
                    <a:pt x="840978" y="1129641"/>
                  </a:lnTo>
                  <a:lnTo>
                    <a:pt x="842963" y="1126861"/>
                  </a:lnTo>
                  <a:lnTo>
                    <a:pt x="845741" y="1124080"/>
                  </a:lnTo>
                  <a:lnTo>
                    <a:pt x="848122" y="1121697"/>
                  </a:lnTo>
                  <a:lnTo>
                    <a:pt x="850900" y="1119314"/>
                  </a:lnTo>
                  <a:lnTo>
                    <a:pt x="854075" y="1117725"/>
                  </a:lnTo>
                  <a:lnTo>
                    <a:pt x="856853" y="1116136"/>
                  </a:lnTo>
                  <a:lnTo>
                    <a:pt x="860028" y="1115342"/>
                  </a:lnTo>
                  <a:lnTo>
                    <a:pt x="863203" y="1114547"/>
                  </a:lnTo>
                  <a:lnTo>
                    <a:pt x="866775" y="1113753"/>
                  </a:lnTo>
                  <a:lnTo>
                    <a:pt x="869950" y="1113753"/>
                  </a:lnTo>
                  <a:lnTo>
                    <a:pt x="873522" y="1113753"/>
                  </a:lnTo>
                  <a:lnTo>
                    <a:pt x="876697" y="1114150"/>
                  </a:lnTo>
                  <a:lnTo>
                    <a:pt x="879872" y="1114944"/>
                  </a:lnTo>
                  <a:lnTo>
                    <a:pt x="883047" y="1116136"/>
                  </a:lnTo>
                  <a:lnTo>
                    <a:pt x="886222" y="1117328"/>
                  </a:lnTo>
                  <a:lnTo>
                    <a:pt x="889000" y="1118916"/>
                  </a:lnTo>
                  <a:lnTo>
                    <a:pt x="891778" y="1121300"/>
                  </a:lnTo>
                  <a:lnTo>
                    <a:pt x="894953" y="1123286"/>
                  </a:lnTo>
                  <a:lnTo>
                    <a:pt x="1063625" y="1287330"/>
                  </a:lnTo>
                  <a:lnTo>
                    <a:pt x="1063625" y="1286933"/>
                  </a:lnTo>
                  <a:lnTo>
                    <a:pt x="1071563" y="1294877"/>
                  </a:lnTo>
                  <a:lnTo>
                    <a:pt x="1073944" y="1298054"/>
                  </a:lnTo>
                  <a:lnTo>
                    <a:pt x="1092200" y="1315531"/>
                  </a:lnTo>
                  <a:lnTo>
                    <a:pt x="1110060" y="1332611"/>
                  </a:lnTo>
                  <a:lnTo>
                    <a:pt x="1117203" y="1339760"/>
                  </a:lnTo>
                  <a:lnTo>
                    <a:pt x="1123950" y="1345718"/>
                  </a:lnTo>
                  <a:lnTo>
                    <a:pt x="1130300" y="1350485"/>
                  </a:lnTo>
                  <a:lnTo>
                    <a:pt x="1135460" y="1354060"/>
                  </a:lnTo>
                  <a:lnTo>
                    <a:pt x="1141016" y="1356443"/>
                  </a:lnTo>
                  <a:lnTo>
                    <a:pt x="1145778" y="1358429"/>
                  </a:lnTo>
                  <a:lnTo>
                    <a:pt x="1150938" y="1359223"/>
                  </a:lnTo>
                  <a:lnTo>
                    <a:pt x="1155303" y="1358826"/>
                  </a:lnTo>
                  <a:lnTo>
                    <a:pt x="1160066" y="1357635"/>
                  </a:lnTo>
                  <a:lnTo>
                    <a:pt x="1164828" y="1354854"/>
                  </a:lnTo>
                  <a:lnTo>
                    <a:pt x="1169591" y="1351677"/>
                  </a:lnTo>
                  <a:lnTo>
                    <a:pt x="1175147" y="1347307"/>
                  </a:lnTo>
                  <a:lnTo>
                    <a:pt x="1181100" y="1341746"/>
                  </a:lnTo>
                  <a:lnTo>
                    <a:pt x="1187847" y="1335788"/>
                  </a:lnTo>
                  <a:lnTo>
                    <a:pt x="1193403" y="1330228"/>
                  </a:lnTo>
                  <a:lnTo>
                    <a:pt x="1198166" y="1324667"/>
                  </a:lnTo>
                  <a:lnTo>
                    <a:pt x="1201738" y="1319106"/>
                  </a:lnTo>
                  <a:lnTo>
                    <a:pt x="1205310" y="1313942"/>
                  </a:lnTo>
                  <a:lnTo>
                    <a:pt x="1207294" y="1309176"/>
                  </a:lnTo>
                  <a:lnTo>
                    <a:pt x="1209278" y="1304807"/>
                  </a:lnTo>
                  <a:lnTo>
                    <a:pt x="1210469" y="1300835"/>
                  </a:lnTo>
                  <a:lnTo>
                    <a:pt x="1211263" y="1297260"/>
                  </a:lnTo>
                  <a:lnTo>
                    <a:pt x="1211660" y="1293288"/>
                  </a:lnTo>
                  <a:lnTo>
                    <a:pt x="1211660" y="1290507"/>
                  </a:lnTo>
                  <a:lnTo>
                    <a:pt x="1211263" y="1287330"/>
                  </a:lnTo>
                  <a:lnTo>
                    <a:pt x="1210072" y="1284947"/>
                  </a:lnTo>
                  <a:lnTo>
                    <a:pt x="1208485" y="1280180"/>
                  </a:lnTo>
                  <a:lnTo>
                    <a:pt x="1206897" y="1277400"/>
                  </a:lnTo>
                  <a:lnTo>
                    <a:pt x="1161653" y="1233310"/>
                  </a:lnTo>
                  <a:lnTo>
                    <a:pt x="1159272" y="1230530"/>
                  </a:lnTo>
                  <a:lnTo>
                    <a:pt x="1156494" y="1227352"/>
                  </a:lnTo>
                  <a:lnTo>
                    <a:pt x="1154906" y="1224175"/>
                  </a:lnTo>
                  <a:lnTo>
                    <a:pt x="1153319" y="1220600"/>
                  </a:lnTo>
                  <a:lnTo>
                    <a:pt x="927894" y="1004920"/>
                  </a:lnTo>
                  <a:lnTo>
                    <a:pt x="925116" y="1002139"/>
                  </a:lnTo>
                  <a:lnTo>
                    <a:pt x="923131" y="999359"/>
                  </a:lnTo>
                  <a:lnTo>
                    <a:pt x="921544" y="996181"/>
                  </a:lnTo>
                  <a:lnTo>
                    <a:pt x="919560" y="993401"/>
                  </a:lnTo>
                  <a:lnTo>
                    <a:pt x="918369" y="989826"/>
                  </a:lnTo>
                  <a:lnTo>
                    <a:pt x="917575" y="986648"/>
                  </a:lnTo>
                  <a:lnTo>
                    <a:pt x="917178" y="983074"/>
                  </a:lnTo>
                  <a:lnTo>
                    <a:pt x="916781" y="979896"/>
                  </a:lnTo>
                  <a:lnTo>
                    <a:pt x="916781" y="976321"/>
                  </a:lnTo>
                  <a:lnTo>
                    <a:pt x="917178" y="973144"/>
                  </a:lnTo>
                  <a:lnTo>
                    <a:pt x="917972" y="969569"/>
                  </a:lnTo>
                  <a:lnTo>
                    <a:pt x="919163" y="966391"/>
                  </a:lnTo>
                  <a:lnTo>
                    <a:pt x="920750" y="962816"/>
                  </a:lnTo>
                  <a:lnTo>
                    <a:pt x="922338" y="960036"/>
                  </a:lnTo>
                  <a:lnTo>
                    <a:pt x="924322" y="956858"/>
                  </a:lnTo>
                  <a:lnTo>
                    <a:pt x="927100" y="954078"/>
                  </a:lnTo>
                  <a:lnTo>
                    <a:pt x="929481" y="952092"/>
                  </a:lnTo>
                  <a:lnTo>
                    <a:pt x="932260" y="949311"/>
                  </a:lnTo>
                  <a:lnTo>
                    <a:pt x="935435" y="947723"/>
                  </a:lnTo>
                  <a:lnTo>
                    <a:pt x="938213" y="946134"/>
                  </a:lnTo>
                  <a:lnTo>
                    <a:pt x="941785" y="944942"/>
                  </a:lnTo>
                  <a:lnTo>
                    <a:pt x="944960" y="944148"/>
                  </a:lnTo>
                  <a:lnTo>
                    <a:pt x="948531" y="943353"/>
                  </a:lnTo>
                  <a:lnTo>
                    <a:pt x="951706" y="942956"/>
                  </a:lnTo>
                  <a:lnTo>
                    <a:pt x="955278" y="942956"/>
                  </a:lnTo>
                  <a:lnTo>
                    <a:pt x="958453" y="943353"/>
                  </a:lnTo>
                  <a:lnTo>
                    <a:pt x="962025" y="944545"/>
                  </a:lnTo>
                  <a:lnTo>
                    <a:pt x="965200" y="945737"/>
                  </a:lnTo>
                  <a:lnTo>
                    <a:pt x="968772" y="946928"/>
                  </a:lnTo>
                  <a:lnTo>
                    <a:pt x="971550" y="948517"/>
                  </a:lnTo>
                  <a:lnTo>
                    <a:pt x="974725" y="950900"/>
                  </a:lnTo>
                  <a:lnTo>
                    <a:pt x="977503" y="953284"/>
                  </a:lnTo>
                  <a:lnTo>
                    <a:pt x="1214041" y="1179291"/>
                  </a:lnTo>
                  <a:lnTo>
                    <a:pt x="1216819" y="1182469"/>
                  </a:lnTo>
                  <a:lnTo>
                    <a:pt x="1235472" y="1199946"/>
                  </a:lnTo>
                  <a:lnTo>
                    <a:pt x="1254125" y="1217422"/>
                  </a:lnTo>
                  <a:lnTo>
                    <a:pt x="1262063" y="1224572"/>
                  </a:lnTo>
                  <a:lnTo>
                    <a:pt x="1268810" y="1230530"/>
                  </a:lnTo>
                  <a:lnTo>
                    <a:pt x="1275556" y="1235694"/>
                  </a:lnTo>
                  <a:lnTo>
                    <a:pt x="1281510" y="1239269"/>
                  </a:lnTo>
                  <a:lnTo>
                    <a:pt x="1287066" y="1242049"/>
                  </a:lnTo>
                  <a:lnTo>
                    <a:pt x="1292622" y="1244035"/>
                  </a:lnTo>
                  <a:lnTo>
                    <a:pt x="1297385" y="1244432"/>
                  </a:lnTo>
                  <a:lnTo>
                    <a:pt x="1299766" y="1244432"/>
                  </a:lnTo>
                  <a:lnTo>
                    <a:pt x="1302147" y="1244035"/>
                  </a:lnTo>
                  <a:lnTo>
                    <a:pt x="1307306" y="1242843"/>
                  </a:lnTo>
                  <a:lnTo>
                    <a:pt x="1312863" y="1240063"/>
                  </a:lnTo>
                  <a:lnTo>
                    <a:pt x="1317625" y="1236885"/>
                  </a:lnTo>
                  <a:lnTo>
                    <a:pt x="1323578" y="1232516"/>
                  </a:lnTo>
                  <a:lnTo>
                    <a:pt x="1329928" y="1226955"/>
                  </a:lnTo>
                  <a:lnTo>
                    <a:pt x="1336675" y="1220600"/>
                  </a:lnTo>
                  <a:lnTo>
                    <a:pt x="1343422" y="1213848"/>
                  </a:lnTo>
                  <a:lnTo>
                    <a:pt x="1348978" y="1207492"/>
                  </a:lnTo>
                  <a:lnTo>
                    <a:pt x="1352947" y="1201932"/>
                  </a:lnTo>
                  <a:lnTo>
                    <a:pt x="1356122" y="1196371"/>
                  </a:lnTo>
                  <a:lnTo>
                    <a:pt x="1358503" y="1191207"/>
                  </a:lnTo>
                  <a:lnTo>
                    <a:pt x="1360488" y="1186044"/>
                  </a:lnTo>
                  <a:lnTo>
                    <a:pt x="1361281" y="1182072"/>
                  </a:lnTo>
                  <a:lnTo>
                    <a:pt x="1361678" y="1178099"/>
                  </a:lnTo>
                  <a:lnTo>
                    <a:pt x="1361281" y="1174922"/>
                  </a:lnTo>
                  <a:lnTo>
                    <a:pt x="1360885" y="1171744"/>
                  </a:lnTo>
                  <a:lnTo>
                    <a:pt x="1359694" y="1168964"/>
                  </a:lnTo>
                  <a:lnTo>
                    <a:pt x="1359297" y="1166581"/>
                  </a:lnTo>
                  <a:lnTo>
                    <a:pt x="1357710" y="1164197"/>
                  </a:lnTo>
                  <a:lnTo>
                    <a:pt x="1356916" y="1163006"/>
                  </a:lnTo>
                  <a:lnTo>
                    <a:pt x="1309688" y="1118519"/>
                  </a:lnTo>
                  <a:lnTo>
                    <a:pt x="1307703" y="1116533"/>
                  </a:lnTo>
                  <a:lnTo>
                    <a:pt x="1306116" y="1114150"/>
                  </a:lnTo>
                  <a:lnTo>
                    <a:pt x="1302544" y="1108986"/>
                  </a:lnTo>
                  <a:lnTo>
                    <a:pt x="1299369" y="1105412"/>
                  </a:lnTo>
                  <a:lnTo>
                    <a:pt x="1279128" y="1084757"/>
                  </a:lnTo>
                  <a:lnTo>
                    <a:pt x="1278335" y="1084360"/>
                  </a:lnTo>
                  <a:lnTo>
                    <a:pt x="1048941" y="854778"/>
                  </a:lnTo>
                  <a:lnTo>
                    <a:pt x="1046163" y="851997"/>
                  </a:lnTo>
                  <a:lnTo>
                    <a:pt x="1044178" y="849217"/>
                  </a:lnTo>
                  <a:lnTo>
                    <a:pt x="1042591" y="846039"/>
                  </a:lnTo>
                  <a:lnTo>
                    <a:pt x="1041003" y="843259"/>
                  </a:lnTo>
                  <a:lnTo>
                    <a:pt x="1039813" y="839684"/>
                  </a:lnTo>
                  <a:lnTo>
                    <a:pt x="1039019" y="836506"/>
                  </a:lnTo>
                  <a:lnTo>
                    <a:pt x="1038622" y="832931"/>
                  </a:lnTo>
                  <a:lnTo>
                    <a:pt x="1038622" y="829754"/>
                  </a:lnTo>
                  <a:lnTo>
                    <a:pt x="1038622" y="826179"/>
                  </a:lnTo>
                  <a:lnTo>
                    <a:pt x="1039019" y="823001"/>
                  </a:lnTo>
                  <a:lnTo>
                    <a:pt x="1039813" y="819427"/>
                  </a:lnTo>
                  <a:lnTo>
                    <a:pt x="1041003" y="816249"/>
                  </a:lnTo>
                  <a:lnTo>
                    <a:pt x="1042591" y="813071"/>
                  </a:lnTo>
                  <a:lnTo>
                    <a:pt x="1044178" y="810291"/>
                  </a:lnTo>
                  <a:lnTo>
                    <a:pt x="1046163" y="807113"/>
                  </a:lnTo>
                  <a:lnTo>
                    <a:pt x="1048941" y="804730"/>
                  </a:lnTo>
                  <a:lnTo>
                    <a:pt x="1051719" y="802347"/>
                  </a:lnTo>
                  <a:lnTo>
                    <a:pt x="1054100" y="799964"/>
                  </a:lnTo>
                  <a:lnTo>
                    <a:pt x="1057672" y="798375"/>
                  </a:lnTo>
                  <a:lnTo>
                    <a:pt x="1060450" y="796786"/>
                  </a:lnTo>
                  <a:lnTo>
                    <a:pt x="1064022" y="795595"/>
                  </a:lnTo>
                  <a:lnTo>
                    <a:pt x="1067197" y="794800"/>
                  </a:lnTo>
                  <a:lnTo>
                    <a:pt x="1070769" y="794006"/>
                  </a:lnTo>
                  <a:lnTo>
                    <a:pt x="1073944" y="794006"/>
                  </a:lnTo>
                  <a:lnTo>
                    <a:pt x="1077516" y="794006"/>
                  </a:lnTo>
                  <a:lnTo>
                    <a:pt x="1080691" y="794800"/>
                  </a:lnTo>
                  <a:lnTo>
                    <a:pt x="1084263" y="795595"/>
                  </a:lnTo>
                  <a:lnTo>
                    <a:pt x="1087041" y="796786"/>
                  </a:lnTo>
                  <a:lnTo>
                    <a:pt x="1090613" y="798375"/>
                  </a:lnTo>
                  <a:lnTo>
                    <a:pt x="1093391" y="799964"/>
                  </a:lnTo>
                  <a:lnTo>
                    <a:pt x="1096566" y="802347"/>
                  </a:lnTo>
                  <a:lnTo>
                    <a:pt x="1098947" y="804730"/>
                  </a:lnTo>
                  <a:lnTo>
                    <a:pt x="1328738" y="1034313"/>
                  </a:lnTo>
                  <a:lnTo>
                    <a:pt x="1331119" y="1037093"/>
                  </a:lnTo>
                  <a:lnTo>
                    <a:pt x="1349375" y="1055364"/>
                  </a:lnTo>
                  <a:lnTo>
                    <a:pt x="1364456" y="1070061"/>
                  </a:lnTo>
                  <a:lnTo>
                    <a:pt x="1371600" y="1076813"/>
                  </a:lnTo>
                  <a:lnTo>
                    <a:pt x="1378347" y="1083168"/>
                  </a:lnTo>
                  <a:lnTo>
                    <a:pt x="1385094" y="1088729"/>
                  </a:lnTo>
                  <a:lnTo>
                    <a:pt x="1391444" y="1093496"/>
                  </a:lnTo>
                  <a:lnTo>
                    <a:pt x="1397397" y="1096673"/>
                  </a:lnTo>
                  <a:lnTo>
                    <a:pt x="1400175" y="1097865"/>
                  </a:lnTo>
                  <a:lnTo>
                    <a:pt x="1402953" y="1098659"/>
                  </a:lnTo>
                  <a:lnTo>
                    <a:pt x="1404541" y="1099056"/>
                  </a:lnTo>
                  <a:lnTo>
                    <a:pt x="1407716" y="1099851"/>
                  </a:lnTo>
                  <a:lnTo>
                    <a:pt x="1410891" y="1099056"/>
                  </a:lnTo>
                  <a:lnTo>
                    <a:pt x="1415653" y="1098262"/>
                  </a:lnTo>
                  <a:lnTo>
                    <a:pt x="1421210" y="1095879"/>
                  </a:lnTo>
                  <a:lnTo>
                    <a:pt x="1424385" y="1093893"/>
                  </a:lnTo>
                  <a:lnTo>
                    <a:pt x="1427956" y="1091112"/>
                  </a:lnTo>
                  <a:lnTo>
                    <a:pt x="1431528" y="1088729"/>
                  </a:lnTo>
                  <a:lnTo>
                    <a:pt x="1435894" y="1084757"/>
                  </a:lnTo>
                  <a:lnTo>
                    <a:pt x="1440260" y="1081182"/>
                  </a:lnTo>
                  <a:lnTo>
                    <a:pt x="1445419" y="1076019"/>
                  </a:lnTo>
                  <a:lnTo>
                    <a:pt x="1452166" y="1068869"/>
                  </a:lnTo>
                  <a:lnTo>
                    <a:pt x="1457325" y="1062514"/>
                  </a:lnTo>
                  <a:lnTo>
                    <a:pt x="1461294" y="1056159"/>
                  </a:lnTo>
                  <a:lnTo>
                    <a:pt x="1464866" y="1050201"/>
                  </a:lnTo>
                  <a:lnTo>
                    <a:pt x="1466850" y="1044640"/>
                  </a:lnTo>
                  <a:lnTo>
                    <a:pt x="1468835" y="1039873"/>
                  </a:lnTo>
                  <a:lnTo>
                    <a:pt x="1469628" y="1035504"/>
                  </a:lnTo>
                  <a:lnTo>
                    <a:pt x="1470025" y="1031135"/>
                  </a:lnTo>
                  <a:lnTo>
                    <a:pt x="1469628" y="1027560"/>
                  </a:lnTo>
                  <a:lnTo>
                    <a:pt x="1469231" y="1024383"/>
                  </a:lnTo>
                  <a:lnTo>
                    <a:pt x="1468041" y="1021602"/>
                  </a:lnTo>
                  <a:lnTo>
                    <a:pt x="1467247" y="1019616"/>
                  </a:lnTo>
                  <a:lnTo>
                    <a:pt x="1465660" y="1016041"/>
                  </a:lnTo>
                  <a:lnTo>
                    <a:pt x="1464866" y="1015247"/>
                  </a:lnTo>
                  <a:lnTo>
                    <a:pt x="1419225" y="969966"/>
                  </a:lnTo>
                  <a:lnTo>
                    <a:pt x="1416844" y="967583"/>
                  </a:lnTo>
                  <a:lnTo>
                    <a:pt x="1414860" y="964802"/>
                  </a:lnTo>
                  <a:lnTo>
                    <a:pt x="1412478" y="961625"/>
                  </a:lnTo>
                  <a:lnTo>
                    <a:pt x="1411288" y="958447"/>
                  </a:lnTo>
                  <a:lnTo>
                    <a:pt x="1410097" y="955270"/>
                  </a:lnTo>
                  <a:lnTo>
                    <a:pt x="1409303" y="952092"/>
                  </a:lnTo>
                  <a:lnTo>
                    <a:pt x="1408906" y="948517"/>
                  </a:lnTo>
                  <a:lnTo>
                    <a:pt x="1408510" y="945339"/>
                  </a:lnTo>
                  <a:lnTo>
                    <a:pt x="1408906" y="941765"/>
                  </a:lnTo>
                  <a:lnTo>
                    <a:pt x="1409303" y="938587"/>
                  </a:lnTo>
                  <a:lnTo>
                    <a:pt x="1410097" y="935012"/>
                  </a:lnTo>
                  <a:lnTo>
                    <a:pt x="1410891" y="931835"/>
                  </a:lnTo>
                  <a:lnTo>
                    <a:pt x="1412478" y="928657"/>
                  </a:lnTo>
                  <a:lnTo>
                    <a:pt x="1414463" y="925479"/>
                  </a:lnTo>
                  <a:lnTo>
                    <a:pt x="1416447" y="922302"/>
                  </a:lnTo>
                  <a:lnTo>
                    <a:pt x="1418828" y="919919"/>
                  </a:lnTo>
                  <a:lnTo>
                    <a:pt x="1421606" y="917535"/>
                  </a:lnTo>
                  <a:lnTo>
                    <a:pt x="1424385" y="915152"/>
                  </a:lnTo>
                  <a:lnTo>
                    <a:pt x="1427163" y="913563"/>
                  </a:lnTo>
                  <a:lnTo>
                    <a:pt x="1430338" y="911975"/>
                  </a:lnTo>
                  <a:lnTo>
                    <a:pt x="1433513" y="910783"/>
                  </a:lnTo>
                  <a:lnTo>
                    <a:pt x="1437085" y="909989"/>
                  </a:lnTo>
                  <a:lnTo>
                    <a:pt x="1440260" y="909194"/>
                  </a:lnTo>
                  <a:lnTo>
                    <a:pt x="1443831" y="909194"/>
                  </a:lnTo>
                  <a:lnTo>
                    <a:pt x="1447006" y="909194"/>
                  </a:lnTo>
                  <a:lnTo>
                    <a:pt x="1450578" y="909989"/>
                  </a:lnTo>
                  <a:lnTo>
                    <a:pt x="1453753" y="910783"/>
                  </a:lnTo>
                  <a:lnTo>
                    <a:pt x="1457325" y="911975"/>
                  </a:lnTo>
                  <a:lnTo>
                    <a:pt x="1460103" y="913166"/>
                  </a:lnTo>
                  <a:lnTo>
                    <a:pt x="1463278" y="914755"/>
                  </a:lnTo>
                  <a:lnTo>
                    <a:pt x="1466056" y="917138"/>
                  </a:lnTo>
                  <a:lnTo>
                    <a:pt x="1469231" y="919521"/>
                  </a:lnTo>
                  <a:lnTo>
                    <a:pt x="1516460" y="966391"/>
                  </a:lnTo>
                  <a:lnTo>
                    <a:pt x="1520825" y="971952"/>
                  </a:lnTo>
                  <a:lnTo>
                    <a:pt x="1525191" y="978307"/>
                  </a:lnTo>
                  <a:lnTo>
                    <a:pt x="1528763" y="985060"/>
                  </a:lnTo>
                  <a:lnTo>
                    <a:pt x="1532731" y="993004"/>
                  </a:lnTo>
                  <a:lnTo>
                    <a:pt x="1535510" y="1001345"/>
                  </a:lnTo>
                  <a:lnTo>
                    <a:pt x="1538288" y="1010481"/>
                  </a:lnTo>
                  <a:lnTo>
                    <a:pt x="1539875" y="1020411"/>
                  </a:lnTo>
                  <a:lnTo>
                    <a:pt x="1540272" y="1025574"/>
                  </a:lnTo>
                  <a:lnTo>
                    <a:pt x="1540272" y="1030738"/>
                  </a:lnTo>
                  <a:lnTo>
                    <a:pt x="1540272" y="1035901"/>
                  </a:lnTo>
                  <a:lnTo>
                    <a:pt x="1539875" y="1041462"/>
                  </a:lnTo>
                  <a:lnTo>
                    <a:pt x="1539478" y="1047023"/>
                  </a:lnTo>
                  <a:lnTo>
                    <a:pt x="1538685" y="1052981"/>
                  </a:lnTo>
                  <a:lnTo>
                    <a:pt x="1537494" y="1058145"/>
                  </a:lnTo>
                  <a:lnTo>
                    <a:pt x="1535510" y="1064103"/>
                  </a:lnTo>
                  <a:lnTo>
                    <a:pt x="1533525" y="1070061"/>
                  </a:lnTo>
                  <a:lnTo>
                    <a:pt x="1531144" y="1076416"/>
                  </a:lnTo>
                  <a:lnTo>
                    <a:pt x="1527969" y="1082374"/>
                  </a:lnTo>
                  <a:lnTo>
                    <a:pt x="1525191" y="1088729"/>
                  </a:lnTo>
                  <a:lnTo>
                    <a:pt x="1521222" y="1094687"/>
                  </a:lnTo>
                  <a:lnTo>
                    <a:pt x="1517253" y="1101042"/>
                  </a:lnTo>
                  <a:lnTo>
                    <a:pt x="1512491" y="1107398"/>
                  </a:lnTo>
                  <a:lnTo>
                    <a:pt x="1507331" y="1113753"/>
                  </a:lnTo>
                  <a:lnTo>
                    <a:pt x="1501775" y="1120108"/>
                  </a:lnTo>
                  <a:lnTo>
                    <a:pt x="1495822" y="1126066"/>
                  </a:lnTo>
                  <a:lnTo>
                    <a:pt x="1485900" y="1135599"/>
                  </a:lnTo>
                  <a:lnTo>
                    <a:pt x="1479550" y="1141160"/>
                  </a:lnTo>
                  <a:lnTo>
                    <a:pt x="1472010" y="1147118"/>
                  </a:lnTo>
                  <a:lnTo>
                    <a:pt x="1463675" y="1152679"/>
                  </a:lnTo>
                  <a:lnTo>
                    <a:pt x="1453753" y="1158239"/>
                  </a:lnTo>
                  <a:lnTo>
                    <a:pt x="1448991" y="1161020"/>
                  </a:lnTo>
                  <a:lnTo>
                    <a:pt x="1443435" y="1163403"/>
                  </a:lnTo>
                  <a:lnTo>
                    <a:pt x="1437878" y="1165389"/>
                  </a:lnTo>
                  <a:lnTo>
                    <a:pt x="1432322" y="1166978"/>
                  </a:lnTo>
                  <a:lnTo>
                    <a:pt x="1432719" y="1172539"/>
                  </a:lnTo>
                  <a:lnTo>
                    <a:pt x="1432719" y="1178497"/>
                  </a:lnTo>
                  <a:lnTo>
                    <a:pt x="1432719" y="1184852"/>
                  </a:lnTo>
                  <a:lnTo>
                    <a:pt x="1432322" y="1190810"/>
                  </a:lnTo>
                  <a:lnTo>
                    <a:pt x="1431131" y="1197165"/>
                  </a:lnTo>
                  <a:lnTo>
                    <a:pt x="1429941" y="1203520"/>
                  </a:lnTo>
                  <a:lnTo>
                    <a:pt x="1427956" y="1210273"/>
                  </a:lnTo>
                  <a:lnTo>
                    <a:pt x="1425575" y="1217025"/>
                  </a:lnTo>
                  <a:lnTo>
                    <a:pt x="1422797" y="1223778"/>
                  </a:lnTo>
                  <a:lnTo>
                    <a:pt x="1419225" y="1230530"/>
                  </a:lnTo>
                  <a:lnTo>
                    <a:pt x="1415653" y="1237283"/>
                  </a:lnTo>
                  <a:lnTo>
                    <a:pt x="1410891" y="1244432"/>
                  </a:lnTo>
                  <a:lnTo>
                    <a:pt x="1405731" y="1251185"/>
                  </a:lnTo>
                  <a:lnTo>
                    <a:pt x="1399778" y="1258334"/>
                  </a:lnTo>
                  <a:lnTo>
                    <a:pt x="1393428" y="1265484"/>
                  </a:lnTo>
                  <a:lnTo>
                    <a:pt x="1386285" y="1272633"/>
                  </a:lnTo>
                  <a:lnTo>
                    <a:pt x="1379935" y="1278194"/>
                  </a:lnTo>
                  <a:lnTo>
                    <a:pt x="1374378" y="1283755"/>
                  </a:lnTo>
                  <a:lnTo>
                    <a:pt x="1368028" y="1288124"/>
                  </a:lnTo>
                  <a:lnTo>
                    <a:pt x="1362075" y="1292891"/>
                  </a:lnTo>
                  <a:lnTo>
                    <a:pt x="1356519" y="1296863"/>
                  </a:lnTo>
                  <a:lnTo>
                    <a:pt x="1350566" y="1300040"/>
                  </a:lnTo>
                  <a:lnTo>
                    <a:pt x="1345010" y="1303615"/>
                  </a:lnTo>
                  <a:lnTo>
                    <a:pt x="1339453" y="1305998"/>
                  </a:lnTo>
                  <a:lnTo>
                    <a:pt x="1334294" y="1308382"/>
                  </a:lnTo>
                  <a:lnTo>
                    <a:pt x="1328738" y="1310765"/>
                  </a:lnTo>
                  <a:lnTo>
                    <a:pt x="1323181" y="1312354"/>
                  </a:lnTo>
                  <a:lnTo>
                    <a:pt x="1318022" y="1313545"/>
                  </a:lnTo>
                  <a:lnTo>
                    <a:pt x="1312863" y="1314737"/>
                  </a:lnTo>
                  <a:lnTo>
                    <a:pt x="1307703" y="1315134"/>
                  </a:lnTo>
                  <a:lnTo>
                    <a:pt x="1302544" y="1315531"/>
                  </a:lnTo>
                  <a:lnTo>
                    <a:pt x="1297781" y="1315928"/>
                  </a:lnTo>
                  <a:lnTo>
                    <a:pt x="1293019" y="1315531"/>
                  </a:lnTo>
                  <a:lnTo>
                    <a:pt x="1288256" y="1315134"/>
                  </a:lnTo>
                  <a:lnTo>
                    <a:pt x="1279128" y="1313545"/>
                  </a:lnTo>
                  <a:lnTo>
                    <a:pt x="1276747" y="1322284"/>
                  </a:lnTo>
                  <a:lnTo>
                    <a:pt x="1273969" y="1331022"/>
                  </a:lnTo>
                  <a:lnTo>
                    <a:pt x="1270000" y="1339760"/>
                  </a:lnTo>
                  <a:lnTo>
                    <a:pt x="1265635" y="1348499"/>
                  </a:lnTo>
                  <a:lnTo>
                    <a:pt x="1260078" y="1358032"/>
                  </a:lnTo>
                  <a:lnTo>
                    <a:pt x="1253331" y="1366770"/>
                  </a:lnTo>
                  <a:lnTo>
                    <a:pt x="1245394" y="1375906"/>
                  </a:lnTo>
                  <a:lnTo>
                    <a:pt x="1236266" y="1385439"/>
                  </a:lnTo>
                  <a:lnTo>
                    <a:pt x="1230313" y="1391397"/>
                  </a:lnTo>
                  <a:lnTo>
                    <a:pt x="1224756" y="1396163"/>
                  </a:lnTo>
                  <a:lnTo>
                    <a:pt x="1219200" y="1401327"/>
                  </a:lnTo>
                  <a:lnTo>
                    <a:pt x="1213247" y="1405696"/>
                  </a:lnTo>
                  <a:lnTo>
                    <a:pt x="1207691" y="1409271"/>
                  </a:lnTo>
                  <a:lnTo>
                    <a:pt x="1202135" y="1413243"/>
                  </a:lnTo>
                  <a:lnTo>
                    <a:pt x="1196578" y="1416023"/>
                  </a:lnTo>
                  <a:lnTo>
                    <a:pt x="1191419" y="1419201"/>
                  </a:lnTo>
                  <a:lnTo>
                    <a:pt x="1185863" y="1421584"/>
                  </a:lnTo>
                  <a:lnTo>
                    <a:pt x="1180703" y="1423173"/>
                  </a:lnTo>
                  <a:lnTo>
                    <a:pt x="1175544" y="1425159"/>
                  </a:lnTo>
                  <a:lnTo>
                    <a:pt x="1170781" y="1426748"/>
                  </a:lnTo>
                  <a:lnTo>
                    <a:pt x="1165622" y="1427542"/>
                  </a:lnTo>
                  <a:lnTo>
                    <a:pt x="1160463" y="1428336"/>
                  </a:lnTo>
                  <a:lnTo>
                    <a:pt x="1155700" y="1428734"/>
                  </a:lnTo>
                  <a:lnTo>
                    <a:pt x="1150938" y="1428734"/>
                  </a:lnTo>
                  <a:lnTo>
                    <a:pt x="1144588" y="1428734"/>
                  </a:lnTo>
                  <a:lnTo>
                    <a:pt x="1137841" y="1427939"/>
                  </a:lnTo>
                  <a:lnTo>
                    <a:pt x="1131491" y="1426748"/>
                  </a:lnTo>
                  <a:lnTo>
                    <a:pt x="1125538" y="1425159"/>
                  </a:lnTo>
                  <a:lnTo>
                    <a:pt x="1119188" y="1422776"/>
                  </a:lnTo>
                  <a:lnTo>
                    <a:pt x="1113235" y="1420392"/>
                  </a:lnTo>
                  <a:lnTo>
                    <a:pt x="1107281" y="1417215"/>
                  </a:lnTo>
                  <a:lnTo>
                    <a:pt x="1101725" y="1414037"/>
                  </a:lnTo>
                  <a:lnTo>
                    <a:pt x="1096566" y="1410462"/>
                  </a:lnTo>
                  <a:lnTo>
                    <a:pt x="1090613" y="1406888"/>
                  </a:lnTo>
                  <a:lnTo>
                    <a:pt x="1079897" y="1398943"/>
                  </a:lnTo>
                  <a:lnTo>
                    <a:pt x="1069975" y="1390205"/>
                  </a:lnTo>
                  <a:lnTo>
                    <a:pt x="1059656" y="1381069"/>
                  </a:lnTo>
                  <a:lnTo>
                    <a:pt x="1056878" y="1385836"/>
                  </a:lnTo>
                  <a:lnTo>
                    <a:pt x="1053703" y="1390205"/>
                  </a:lnTo>
                  <a:lnTo>
                    <a:pt x="1050131" y="1394971"/>
                  </a:lnTo>
                  <a:lnTo>
                    <a:pt x="1046163" y="1399738"/>
                  </a:lnTo>
                  <a:lnTo>
                    <a:pt x="1042194" y="1404107"/>
                  </a:lnTo>
                  <a:lnTo>
                    <a:pt x="1037431" y="1408874"/>
                  </a:lnTo>
                  <a:lnTo>
                    <a:pt x="1032669" y="1413640"/>
                  </a:lnTo>
                  <a:lnTo>
                    <a:pt x="1027113" y="1417612"/>
                  </a:lnTo>
                  <a:lnTo>
                    <a:pt x="1016794" y="1425953"/>
                  </a:lnTo>
                  <a:lnTo>
                    <a:pt x="1006475" y="1432706"/>
                  </a:lnTo>
                  <a:lnTo>
                    <a:pt x="996553" y="1437869"/>
                  </a:lnTo>
                  <a:lnTo>
                    <a:pt x="986631" y="1442238"/>
                  </a:lnTo>
                  <a:lnTo>
                    <a:pt x="977503" y="1445813"/>
                  </a:lnTo>
                  <a:lnTo>
                    <a:pt x="968772" y="1447799"/>
                  </a:lnTo>
                  <a:lnTo>
                    <a:pt x="959644" y="1448991"/>
                  </a:lnTo>
                  <a:lnTo>
                    <a:pt x="950913" y="1449388"/>
                  </a:lnTo>
                  <a:lnTo>
                    <a:pt x="944166" y="1449388"/>
                  </a:lnTo>
                  <a:lnTo>
                    <a:pt x="937419" y="1448594"/>
                  </a:lnTo>
                  <a:lnTo>
                    <a:pt x="930672" y="1447402"/>
                  </a:lnTo>
                  <a:lnTo>
                    <a:pt x="923925" y="1445416"/>
                  </a:lnTo>
                  <a:lnTo>
                    <a:pt x="917575" y="1443033"/>
                  </a:lnTo>
                  <a:lnTo>
                    <a:pt x="911225" y="1440650"/>
                  </a:lnTo>
                  <a:lnTo>
                    <a:pt x="905272" y="1437472"/>
                  </a:lnTo>
                  <a:lnTo>
                    <a:pt x="898922" y="1434294"/>
                  </a:lnTo>
                  <a:lnTo>
                    <a:pt x="893366" y="1430720"/>
                  </a:lnTo>
                  <a:lnTo>
                    <a:pt x="887810" y="1427145"/>
                  </a:lnTo>
                  <a:lnTo>
                    <a:pt x="876300" y="1419201"/>
                  </a:lnTo>
                  <a:lnTo>
                    <a:pt x="865188" y="1410462"/>
                  </a:lnTo>
                  <a:lnTo>
                    <a:pt x="854472" y="1402121"/>
                  </a:lnTo>
                  <a:lnTo>
                    <a:pt x="837803" y="1388616"/>
                  </a:lnTo>
                  <a:lnTo>
                    <a:pt x="835422" y="1386630"/>
                  </a:lnTo>
                  <a:lnTo>
                    <a:pt x="681435" y="1264689"/>
                  </a:lnTo>
                  <a:lnTo>
                    <a:pt x="673497" y="1270647"/>
                  </a:lnTo>
                  <a:lnTo>
                    <a:pt x="665560" y="1275414"/>
                  </a:lnTo>
                  <a:lnTo>
                    <a:pt x="649685" y="1285741"/>
                  </a:lnTo>
                  <a:lnTo>
                    <a:pt x="633016" y="1294480"/>
                  </a:lnTo>
                  <a:lnTo>
                    <a:pt x="617538" y="1302026"/>
                  </a:lnTo>
                  <a:lnTo>
                    <a:pt x="602456" y="1308382"/>
                  </a:lnTo>
                  <a:lnTo>
                    <a:pt x="588963" y="1313148"/>
                  </a:lnTo>
                  <a:lnTo>
                    <a:pt x="576660" y="1317120"/>
                  </a:lnTo>
                  <a:lnTo>
                    <a:pt x="571103" y="1318312"/>
                  </a:lnTo>
                  <a:lnTo>
                    <a:pt x="565944" y="1319106"/>
                  </a:lnTo>
                  <a:lnTo>
                    <a:pt x="561975" y="1319503"/>
                  </a:lnTo>
                  <a:lnTo>
                    <a:pt x="557610" y="1319503"/>
                  </a:lnTo>
                  <a:lnTo>
                    <a:pt x="553641" y="1319106"/>
                  </a:lnTo>
                  <a:lnTo>
                    <a:pt x="550069" y="1318312"/>
                  </a:lnTo>
                  <a:lnTo>
                    <a:pt x="546497" y="1317517"/>
                  </a:lnTo>
                  <a:lnTo>
                    <a:pt x="543719" y="1315531"/>
                  </a:lnTo>
                  <a:lnTo>
                    <a:pt x="540941" y="1313942"/>
                  </a:lnTo>
                  <a:lnTo>
                    <a:pt x="538163" y="1312354"/>
                  </a:lnTo>
                  <a:lnTo>
                    <a:pt x="535781" y="1309970"/>
                  </a:lnTo>
                  <a:lnTo>
                    <a:pt x="533003" y="1307587"/>
                  </a:lnTo>
                  <a:lnTo>
                    <a:pt x="529431" y="1302026"/>
                  </a:lnTo>
                  <a:lnTo>
                    <a:pt x="525860" y="1296466"/>
                  </a:lnTo>
                  <a:lnTo>
                    <a:pt x="523478" y="1290507"/>
                  </a:lnTo>
                  <a:lnTo>
                    <a:pt x="521891" y="1284152"/>
                  </a:lnTo>
                  <a:lnTo>
                    <a:pt x="519906" y="1278194"/>
                  </a:lnTo>
                  <a:lnTo>
                    <a:pt x="518716" y="1272236"/>
                  </a:lnTo>
                  <a:lnTo>
                    <a:pt x="518319" y="1267073"/>
                  </a:lnTo>
                  <a:lnTo>
                    <a:pt x="517525" y="1259526"/>
                  </a:lnTo>
                  <a:lnTo>
                    <a:pt x="517525" y="1256745"/>
                  </a:lnTo>
                  <a:lnTo>
                    <a:pt x="517525" y="1255554"/>
                  </a:lnTo>
                  <a:lnTo>
                    <a:pt x="516731" y="1252376"/>
                  </a:lnTo>
                  <a:lnTo>
                    <a:pt x="515541" y="1248007"/>
                  </a:lnTo>
                  <a:lnTo>
                    <a:pt x="514350" y="1245624"/>
                  </a:lnTo>
                  <a:lnTo>
                    <a:pt x="512366" y="1243638"/>
                  </a:lnTo>
                  <a:lnTo>
                    <a:pt x="509985" y="1240857"/>
                  </a:lnTo>
                  <a:lnTo>
                    <a:pt x="507603" y="1239269"/>
                  </a:lnTo>
                  <a:lnTo>
                    <a:pt x="504031" y="1237283"/>
                  </a:lnTo>
                  <a:lnTo>
                    <a:pt x="499666" y="1236091"/>
                  </a:lnTo>
                  <a:lnTo>
                    <a:pt x="495300" y="1235296"/>
                  </a:lnTo>
                  <a:lnTo>
                    <a:pt x="489744" y="1234502"/>
                  </a:lnTo>
                  <a:lnTo>
                    <a:pt x="483394" y="1234502"/>
                  </a:lnTo>
                  <a:lnTo>
                    <a:pt x="475853" y="1235694"/>
                  </a:lnTo>
                  <a:lnTo>
                    <a:pt x="471884" y="1236091"/>
                  </a:lnTo>
                  <a:lnTo>
                    <a:pt x="467915" y="1235694"/>
                  </a:lnTo>
                  <a:lnTo>
                    <a:pt x="463947" y="1234105"/>
                  </a:lnTo>
                  <a:lnTo>
                    <a:pt x="459978" y="1232119"/>
                  </a:lnTo>
                  <a:lnTo>
                    <a:pt x="455612" y="1229736"/>
                  </a:lnTo>
                  <a:lnTo>
                    <a:pt x="451247" y="1226558"/>
                  </a:lnTo>
                  <a:lnTo>
                    <a:pt x="447278" y="1222983"/>
                  </a:lnTo>
                  <a:lnTo>
                    <a:pt x="442912" y="1219011"/>
                  </a:lnTo>
                  <a:lnTo>
                    <a:pt x="439340" y="1214245"/>
                  </a:lnTo>
                  <a:lnTo>
                    <a:pt x="434975" y="1209876"/>
                  </a:lnTo>
                  <a:lnTo>
                    <a:pt x="427037" y="1199151"/>
                  </a:lnTo>
                  <a:lnTo>
                    <a:pt x="419100" y="1187235"/>
                  </a:lnTo>
                  <a:lnTo>
                    <a:pt x="411559" y="1175716"/>
                  </a:lnTo>
                  <a:lnTo>
                    <a:pt x="404415" y="1163800"/>
                  </a:lnTo>
                  <a:lnTo>
                    <a:pt x="398065" y="1151884"/>
                  </a:lnTo>
                  <a:lnTo>
                    <a:pt x="388144" y="1130833"/>
                  </a:lnTo>
                  <a:lnTo>
                    <a:pt x="381000" y="1116136"/>
                  </a:lnTo>
                  <a:lnTo>
                    <a:pt x="379015" y="1110575"/>
                  </a:lnTo>
                  <a:lnTo>
                    <a:pt x="379015" y="1108589"/>
                  </a:lnTo>
                  <a:lnTo>
                    <a:pt x="379015" y="1102631"/>
                  </a:lnTo>
                  <a:lnTo>
                    <a:pt x="379015" y="1099056"/>
                  </a:lnTo>
                  <a:lnTo>
                    <a:pt x="378619" y="1094687"/>
                  </a:lnTo>
                  <a:lnTo>
                    <a:pt x="377428" y="1089921"/>
                  </a:lnTo>
                  <a:lnTo>
                    <a:pt x="375840" y="1085154"/>
                  </a:lnTo>
                  <a:lnTo>
                    <a:pt x="374253" y="1080388"/>
                  </a:lnTo>
                  <a:lnTo>
                    <a:pt x="371872" y="1075622"/>
                  </a:lnTo>
                  <a:lnTo>
                    <a:pt x="368300" y="1070855"/>
                  </a:lnTo>
                  <a:lnTo>
                    <a:pt x="363934" y="1066883"/>
                  </a:lnTo>
                  <a:lnTo>
                    <a:pt x="361553" y="1064500"/>
                  </a:lnTo>
                  <a:lnTo>
                    <a:pt x="359172" y="1062514"/>
                  </a:lnTo>
                  <a:lnTo>
                    <a:pt x="355997" y="1060925"/>
                  </a:lnTo>
                  <a:lnTo>
                    <a:pt x="352822" y="1059336"/>
                  </a:lnTo>
                  <a:lnTo>
                    <a:pt x="349250" y="1057747"/>
                  </a:lnTo>
                  <a:lnTo>
                    <a:pt x="345678" y="1056556"/>
                  </a:lnTo>
                  <a:lnTo>
                    <a:pt x="341312" y="1055761"/>
                  </a:lnTo>
                  <a:lnTo>
                    <a:pt x="336947" y="1054967"/>
                  </a:lnTo>
                  <a:lnTo>
                    <a:pt x="332581" y="1054173"/>
                  </a:lnTo>
                  <a:lnTo>
                    <a:pt x="328215" y="1052981"/>
                  </a:lnTo>
                  <a:lnTo>
                    <a:pt x="323453" y="1050598"/>
                  </a:lnTo>
                  <a:lnTo>
                    <a:pt x="319484" y="1048612"/>
                  </a:lnTo>
                  <a:lnTo>
                    <a:pt x="315119" y="1046229"/>
                  </a:lnTo>
                  <a:lnTo>
                    <a:pt x="311150" y="1043051"/>
                  </a:lnTo>
                  <a:lnTo>
                    <a:pt x="307181" y="1039476"/>
                  </a:lnTo>
                  <a:lnTo>
                    <a:pt x="303212" y="1035504"/>
                  </a:lnTo>
                  <a:lnTo>
                    <a:pt x="299640" y="1031532"/>
                  </a:lnTo>
                  <a:lnTo>
                    <a:pt x="295672" y="1027163"/>
                  </a:lnTo>
                  <a:lnTo>
                    <a:pt x="288528" y="1017233"/>
                  </a:lnTo>
                  <a:lnTo>
                    <a:pt x="281781" y="1006906"/>
                  </a:lnTo>
                  <a:lnTo>
                    <a:pt x="275431" y="994990"/>
                  </a:lnTo>
                  <a:lnTo>
                    <a:pt x="269081" y="982676"/>
                  </a:lnTo>
                  <a:lnTo>
                    <a:pt x="263922" y="969569"/>
                  </a:lnTo>
                  <a:lnTo>
                    <a:pt x="258762" y="956064"/>
                  </a:lnTo>
                  <a:lnTo>
                    <a:pt x="254000" y="942559"/>
                  </a:lnTo>
                  <a:lnTo>
                    <a:pt x="250031" y="928657"/>
                  </a:lnTo>
                  <a:lnTo>
                    <a:pt x="246062" y="914755"/>
                  </a:lnTo>
                  <a:lnTo>
                    <a:pt x="242887" y="901250"/>
                  </a:lnTo>
                  <a:lnTo>
                    <a:pt x="239712" y="888142"/>
                  </a:lnTo>
                  <a:lnTo>
                    <a:pt x="239315" y="884568"/>
                  </a:lnTo>
                  <a:lnTo>
                    <a:pt x="238919" y="880993"/>
                  </a:lnTo>
                  <a:lnTo>
                    <a:pt x="239315" y="877418"/>
                  </a:lnTo>
                  <a:lnTo>
                    <a:pt x="239712" y="873843"/>
                  </a:lnTo>
                  <a:lnTo>
                    <a:pt x="240109" y="870268"/>
                  </a:lnTo>
                  <a:lnTo>
                    <a:pt x="240903" y="866296"/>
                  </a:lnTo>
                  <a:lnTo>
                    <a:pt x="244078" y="859147"/>
                  </a:lnTo>
                  <a:lnTo>
                    <a:pt x="247253" y="851600"/>
                  </a:lnTo>
                  <a:lnTo>
                    <a:pt x="252015" y="844053"/>
                  </a:lnTo>
                  <a:lnTo>
                    <a:pt x="257572" y="836506"/>
                  </a:lnTo>
                  <a:lnTo>
                    <a:pt x="263525" y="828959"/>
                  </a:lnTo>
                  <a:lnTo>
                    <a:pt x="270272" y="821015"/>
                  </a:lnTo>
                  <a:lnTo>
                    <a:pt x="277415" y="813469"/>
                  </a:lnTo>
                  <a:lnTo>
                    <a:pt x="284956" y="806319"/>
                  </a:lnTo>
                  <a:lnTo>
                    <a:pt x="292894" y="799169"/>
                  </a:lnTo>
                  <a:lnTo>
                    <a:pt x="301228" y="792020"/>
                  </a:lnTo>
                  <a:lnTo>
                    <a:pt x="309562" y="784870"/>
                  </a:lnTo>
                  <a:lnTo>
                    <a:pt x="327422" y="771762"/>
                  </a:lnTo>
                  <a:lnTo>
                    <a:pt x="271065" y="641480"/>
                  </a:lnTo>
                  <a:lnTo>
                    <a:pt x="259953" y="660546"/>
                  </a:lnTo>
                  <a:lnTo>
                    <a:pt x="252015" y="674448"/>
                  </a:lnTo>
                  <a:lnTo>
                    <a:pt x="245665" y="687159"/>
                  </a:lnTo>
                  <a:lnTo>
                    <a:pt x="243681" y="690733"/>
                  </a:lnTo>
                  <a:lnTo>
                    <a:pt x="240903" y="694308"/>
                  </a:lnTo>
                  <a:lnTo>
                    <a:pt x="238125" y="697486"/>
                  </a:lnTo>
                  <a:lnTo>
                    <a:pt x="234950" y="700266"/>
                  </a:lnTo>
                  <a:lnTo>
                    <a:pt x="231378" y="702649"/>
                  </a:lnTo>
                  <a:lnTo>
                    <a:pt x="227409" y="704635"/>
                  </a:lnTo>
                  <a:lnTo>
                    <a:pt x="223837" y="705827"/>
                  </a:lnTo>
                  <a:lnTo>
                    <a:pt x="219472" y="707019"/>
                  </a:lnTo>
                  <a:lnTo>
                    <a:pt x="213519" y="707416"/>
                  </a:lnTo>
                  <a:lnTo>
                    <a:pt x="209947" y="707416"/>
                  </a:lnTo>
                  <a:lnTo>
                    <a:pt x="206375" y="707019"/>
                  </a:lnTo>
                  <a:lnTo>
                    <a:pt x="203200" y="705827"/>
                  </a:lnTo>
                  <a:lnTo>
                    <a:pt x="199628" y="704635"/>
                  </a:lnTo>
                  <a:lnTo>
                    <a:pt x="196850" y="703047"/>
                  </a:lnTo>
                  <a:lnTo>
                    <a:pt x="193675" y="701458"/>
                  </a:lnTo>
                  <a:lnTo>
                    <a:pt x="190897" y="699075"/>
                  </a:lnTo>
                  <a:lnTo>
                    <a:pt x="188119" y="696691"/>
                  </a:lnTo>
                  <a:lnTo>
                    <a:pt x="9922" y="515568"/>
                  </a:lnTo>
                  <a:lnTo>
                    <a:pt x="7937" y="513184"/>
                  </a:lnTo>
                  <a:lnTo>
                    <a:pt x="5953" y="510801"/>
                  </a:lnTo>
                  <a:lnTo>
                    <a:pt x="3969" y="508021"/>
                  </a:lnTo>
                  <a:lnTo>
                    <a:pt x="2778" y="505240"/>
                  </a:lnTo>
                  <a:lnTo>
                    <a:pt x="1587" y="502063"/>
                  </a:lnTo>
                  <a:lnTo>
                    <a:pt x="794" y="499282"/>
                  </a:lnTo>
                  <a:lnTo>
                    <a:pt x="397" y="496105"/>
                  </a:lnTo>
                  <a:lnTo>
                    <a:pt x="0" y="493324"/>
                  </a:lnTo>
                  <a:lnTo>
                    <a:pt x="0" y="490147"/>
                  </a:lnTo>
                  <a:lnTo>
                    <a:pt x="0" y="486969"/>
                  </a:lnTo>
                  <a:lnTo>
                    <a:pt x="397" y="484189"/>
                  </a:lnTo>
                  <a:lnTo>
                    <a:pt x="1190" y="481011"/>
                  </a:lnTo>
                  <a:lnTo>
                    <a:pt x="1984" y="477833"/>
                  </a:lnTo>
                  <a:lnTo>
                    <a:pt x="3175" y="475053"/>
                  </a:lnTo>
                  <a:lnTo>
                    <a:pt x="4762" y="472273"/>
                  </a:lnTo>
                  <a:lnTo>
                    <a:pt x="7144" y="469889"/>
                  </a:lnTo>
                  <a:lnTo>
                    <a:pt x="12700" y="461548"/>
                  </a:lnTo>
                  <a:lnTo>
                    <a:pt x="26987" y="444071"/>
                  </a:lnTo>
                  <a:lnTo>
                    <a:pt x="48419" y="417062"/>
                  </a:lnTo>
                  <a:lnTo>
                    <a:pt x="76597" y="382902"/>
                  </a:lnTo>
                  <a:lnTo>
                    <a:pt x="92869" y="363439"/>
                  </a:lnTo>
                  <a:lnTo>
                    <a:pt x="111125" y="342785"/>
                  </a:lnTo>
                  <a:lnTo>
                    <a:pt x="130572" y="320939"/>
                  </a:lnTo>
                  <a:lnTo>
                    <a:pt x="151209" y="297901"/>
                  </a:lnTo>
                  <a:lnTo>
                    <a:pt x="173037" y="274069"/>
                  </a:lnTo>
                  <a:lnTo>
                    <a:pt x="196453" y="249840"/>
                  </a:lnTo>
                  <a:lnTo>
                    <a:pt x="220265" y="224816"/>
                  </a:lnTo>
                  <a:lnTo>
                    <a:pt x="245269" y="200190"/>
                  </a:lnTo>
                  <a:lnTo>
                    <a:pt x="258365" y="187479"/>
                  </a:lnTo>
                  <a:lnTo>
                    <a:pt x="271462" y="175166"/>
                  </a:lnTo>
                  <a:lnTo>
                    <a:pt x="284162" y="163647"/>
                  </a:lnTo>
                  <a:lnTo>
                    <a:pt x="297259" y="152525"/>
                  </a:lnTo>
                  <a:lnTo>
                    <a:pt x="321865" y="131474"/>
                  </a:lnTo>
                  <a:lnTo>
                    <a:pt x="346472" y="112011"/>
                  </a:lnTo>
                  <a:lnTo>
                    <a:pt x="369887" y="94137"/>
                  </a:lnTo>
                  <a:lnTo>
                    <a:pt x="392906" y="78646"/>
                  </a:lnTo>
                  <a:lnTo>
                    <a:pt x="413940" y="64347"/>
                  </a:lnTo>
                  <a:lnTo>
                    <a:pt x="434181" y="51239"/>
                  </a:lnTo>
                  <a:lnTo>
                    <a:pt x="452040" y="40117"/>
                  </a:lnTo>
                  <a:lnTo>
                    <a:pt x="469106" y="30584"/>
                  </a:lnTo>
                  <a:lnTo>
                    <a:pt x="483791" y="22640"/>
                  </a:lnTo>
                  <a:lnTo>
                    <a:pt x="496491" y="15888"/>
                  </a:lnTo>
                  <a:lnTo>
                    <a:pt x="514747" y="6752"/>
                  </a:lnTo>
                  <a:lnTo>
                    <a:pt x="522685" y="3178"/>
                  </a:lnTo>
                  <a:lnTo>
                    <a:pt x="527447" y="1192"/>
                  </a:lnTo>
                  <a:lnTo>
                    <a:pt x="532606" y="397"/>
                  </a:lnTo>
                  <a:lnTo>
                    <a:pt x="537766" y="0"/>
                  </a:lnTo>
                  <a:close/>
                </a:path>
              </a:pathLst>
            </a:custGeom>
            <a:solidFill>
              <a:schemeClr val="bg1"/>
            </a:solidFill>
            <a:ln>
              <a:noFill/>
            </a:ln>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a typeface="宋体" panose="02010600030101010101" pitchFamily="2" charset="-122"/>
              </a:endParaRPr>
            </a:p>
          </p:txBody>
        </p:sp>
      </p:grpSp>
    </p:spTree>
    <p:extLst>
      <p:ext uri="{BB962C8B-B14F-4D97-AF65-F5344CB8AC3E}">
        <p14:creationId xmlns:p14="http://schemas.microsoft.com/office/powerpoint/2010/main" val="283612370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p:cTn id="12" dur="500" fill="hold"/>
                                        <p:tgtEl>
                                          <p:spTgt spid="39"/>
                                        </p:tgtEl>
                                        <p:attrNameLst>
                                          <p:attrName>ppt_w</p:attrName>
                                        </p:attrNameLst>
                                      </p:cBhvr>
                                      <p:tavLst>
                                        <p:tav tm="0">
                                          <p:val>
                                            <p:fltVal val="0"/>
                                          </p:val>
                                        </p:tav>
                                        <p:tav tm="100000">
                                          <p:val>
                                            <p:strVal val="#ppt_w"/>
                                          </p:val>
                                        </p:tav>
                                      </p:tavLst>
                                    </p:anim>
                                    <p:anim calcmode="lin" valueType="num">
                                      <p:cBhvr>
                                        <p:cTn id="13" dur="500" fill="hold"/>
                                        <p:tgtEl>
                                          <p:spTgt spid="39"/>
                                        </p:tgtEl>
                                        <p:attrNameLst>
                                          <p:attrName>ppt_h</p:attrName>
                                        </p:attrNameLst>
                                      </p:cBhvr>
                                      <p:tavLst>
                                        <p:tav tm="0">
                                          <p:val>
                                            <p:fltVal val="0"/>
                                          </p:val>
                                        </p:tav>
                                        <p:tav tm="100000">
                                          <p:val>
                                            <p:strVal val="#ppt_h"/>
                                          </p:val>
                                        </p:tav>
                                      </p:tavLst>
                                    </p:anim>
                                    <p:animEffect transition="in" filter="fade">
                                      <p:cBhvr>
                                        <p:cTn id="14" dur="500"/>
                                        <p:tgtEl>
                                          <p:spTgt spid="39"/>
                                        </p:tgtEl>
                                      </p:cBhvr>
                                    </p:animEffect>
                                  </p:childTnLst>
                                </p:cTn>
                              </p:par>
                              <p:par>
                                <p:cTn id="15" presetID="2" presetClass="entr" presetSubtype="2"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500" fill="hold"/>
                                        <p:tgtEl>
                                          <p:spTgt spid="13"/>
                                        </p:tgtEl>
                                        <p:attrNameLst>
                                          <p:attrName>ppt_x</p:attrName>
                                        </p:attrNameLst>
                                      </p:cBhvr>
                                      <p:tavLst>
                                        <p:tav tm="0">
                                          <p:val>
                                            <p:strVal val="1+#ppt_w/2"/>
                                          </p:val>
                                        </p:tav>
                                        <p:tav tm="100000">
                                          <p:val>
                                            <p:strVal val="#ppt_x"/>
                                          </p:val>
                                        </p:tav>
                                      </p:tavLst>
                                    </p:anim>
                                    <p:anim calcmode="lin" valueType="num">
                                      <p:cBhvr additive="base">
                                        <p:cTn id="18" dur="500" fill="hold"/>
                                        <p:tgtEl>
                                          <p:spTgt spid="13"/>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2" presetClass="entr" presetSubtype="2" fill="hold" nodeType="after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additive="base">
                                        <p:cTn id="22" dur="500" fill="hold"/>
                                        <p:tgtEl>
                                          <p:spTgt spid="18"/>
                                        </p:tgtEl>
                                        <p:attrNameLst>
                                          <p:attrName>ppt_x</p:attrName>
                                        </p:attrNameLst>
                                      </p:cBhvr>
                                      <p:tavLst>
                                        <p:tav tm="0">
                                          <p:val>
                                            <p:strVal val="1+#ppt_w/2"/>
                                          </p:val>
                                        </p:tav>
                                        <p:tav tm="100000">
                                          <p:val>
                                            <p:strVal val="#ppt_x"/>
                                          </p:val>
                                        </p:tav>
                                      </p:tavLst>
                                    </p:anim>
                                    <p:anim calcmode="lin" valueType="num">
                                      <p:cBhvr additive="base">
                                        <p:cTn id="23" dur="500" fill="hold"/>
                                        <p:tgtEl>
                                          <p:spTgt spid="18"/>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2" presetClass="entr" presetSubtype="2" fill="hold" nodeType="afterEffect">
                                  <p:stCondLst>
                                    <p:cond delay="0"/>
                                  </p:stCondLst>
                                  <p:childTnLst>
                                    <p:set>
                                      <p:cBhvr>
                                        <p:cTn id="26" dur="1" fill="hold">
                                          <p:stCondLst>
                                            <p:cond delay="0"/>
                                          </p:stCondLst>
                                        </p:cTn>
                                        <p:tgtEl>
                                          <p:spTgt spid="22"/>
                                        </p:tgtEl>
                                        <p:attrNameLst>
                                          <p:attrName>style.visibility</p:attrName>
                                        </p:attrNameLst>
                                      </p:cBhvr>
                                      <p:to>
                                        <p:strVal val="visible"/>
                                      </p:to>
                                    </p:set>
                                    <p:anim calcmode="lin" valueType="num">
                                      <p:cBhvr additive="base">
                                        <p:cTn id="27" dur="500" fill="hold"/>
                                        <p:tgtEl>
                                          <p:spTgt spid="22"/>
                                        </p:tgtEl>
                                        <p:attrNameLst>
                                          <p:attrName>ppt_x</p:attrName>
                                        </p:attrNameLst>
                                      </p:cBhvr>
                                      <p:tavLst>
                                        <p:tav tm="0">
                                          <p:val>
                                            <p:strVal val="1+#ppt_w/2"/>
                                          </p:val>
                                        </p:tav>
                                        <p:tav tm="100000">
                                          <p:val>
                                            <p:strVal val="#ppt_x"/>
                                          </p:val>
                                        </p:tav>
                                      </p:tavLst>
                                    </p:anim>
                                    <p:anim calcmode="lin" valueType="num">
                                      <p:cBhvr additive="base">
                                        <p:cTn id="28" dur="500" fill="hold"/>
                                        <p:tgtEl>
                                          <p:spTgt spid="22"/>
                                        </p:tgtEl>
                                        <p:attrNameLst>
                                          <p:attrName>ppt_y</p:attrName>
                                        </p:attrNameLst>
                                      </p:cBhvr>
                                      <p:tavLst>
                                        <p:tav tm="0">
                                          <p:val>
                                            <p:strVal val="#ppt_y"/>
                                          </p:val>
                                        </p:tav>
                                        <p:tav tm="100000">
                                          <p:val>
                                            <p:strVal val="#ppt_y"/>
                                          </p:val>
                                        </p:tav>
                                      </p:tavLst>
                                    </p:anim>
                                  </p:childTnLst>
                                </p:cTn>
                              </p:par>
                            </p:childTnLst>
                          </p:cTn>
                        </p:par>
                        <p:par>
                          <p:cTn id="29" fill="hold">
                            <p:stCondLst>
                              <p:cond delay="2000"/>
                            </p:stCondLst>
                            <p:childTnLst>
                              <p:par>
                                <p:cTn id="30" presetID="2" presetClass="entr" presetSubtype="2" fill="hold" nodeType="afterEffect">
                                  <p:stCondLst>
                                    <p:cond delay="0"/>
                                  </p:stCondLst>
                                  <p:childTnLst>
                                    <p:set>
                                      <p:cBhvr>
                                        <p:cTn id="31" dur="1" fill="hold">
                                          <p:stCondLst>
                                            <p:cond delay="0"/>
                                          </p:stCondLst>
                                        </p:cTn>
                                        <p:tgtEl>
                                          <p:spTgt spid="26"/>
                                        </p:tgtEl>
                                        <p:attrNameLst>
                                          <p:attrName>style.visibility</p:attrName>
                                        </p:attrNameLst>
                                      </p:cBhvr>
                                      <p:to>
                                        <p:strVal val="visible"/>
                                      </p:to>
                                    </p:set>
                                    <p:anim calcmode="lin" valueType="num">
                                      <p:cBhvr additive="base">
                                        <p:cTn id="32" dur="500" fill="hold"/>
                                        <p:tgtEl>
                                          <p:spTgt spid="26"/>
                                        </p:tgtEl>
                                        <p:attrNameLst>
                                          <p:attrName>ppt_x</p:attrName>
                                        </p:attrNameLst>
                                      </p:cBhvr>
                                      <p:tavLst>
                                        <p:tav tm="0">
                                          <p:val>
                                            <p:strVal val="1+#ppt_w/2"/>
                                          </p:val>
                                        </p:tav>
                                        <p:tav tm="100000">
                                          <p:val>
                                            <p:strVal val="#ppt_x"/>
                                          </p:val>
                                        </p:tav>
                                      </p:tavLst>
                                    </p:anim>
                                    <p:anim calcmode="lin" valueType="num">
                                      <p:cBhvr additive="base">
                                        <p:cTn id="33" dur="500" fill="hold"/>
                                        <p:tgtEl>
                                          <p:spTgt spid="26"/>
                                        </p:tgtEl>
                                        <p:attrNameLst>
                                          <p:attrName>ppt_y</p:attrName>
                                        </p:attrNameLst>
                                      </p:cBhvr>
                                      <p:tavLst>
                                        <p:tav tm="0">
                                          <p:val>
                                            <p:strVal val="#ppt_y"/>
                                          </p:val>
                                        </p:tav>
                                        <p:tav tm="100000">
                                          <p:val>
                                            <p:strVal val="#ppt_y"/>
                                          </p:val>
                                        </p:tav>
                                      </p:tavLst>
                                    </p:anim>
                                  </p:childTnLst>
                                </p:cTn>
                              </p:par>
                            </p:childTnLst>
                          </p:cTn>
                        </p:par>
                        <p:par>
                          <p:cTn id="34" fill="hold">
                            <p:stCondLst>
                              <p:cond delay="2500"/>
                            </p:stCondLst>
                            <p:childTnLst>
                              <p:par>
                                <p:cTn id="35" presetID="2" presetClass="entr" presetSubtype="2" fill="hold" nodeType="afterEffect">
                                  <p:stCondLst>
                                    <p:cond delay="0"/>
                                  </p:stCondLst>
                                  <p:childTnLst>
                                    <p:set>
                                      <p:cBhvr>
                                        <p:cTn id="36" dur="1" fill="hold">
                                          <p:stCondLst>
                                            <p:cond delay="0"/>
                                          </p:stCondLst>
                                        </p:cTn>
                                        <p:tgtEl>
                                          <p:spTgt spid="30"/>
                                        </p:tgtEl>
                                        <p:attrNameLst>
                                          <p:attrName>style.visibility</p:attrName>
                                        </p:attrNameLst>
                                      </p:cBhvr>
                                      <p:to>
                                        <p:strVal val="visible"/>
                                      </p:to>
                                    </p:set>
                                    <p:anim calcmode="lin" valueType="num">
                                      <p:cBhvr additive="base">
                                        <p:cTn id="37" dur="500" fill="hold"/>
                                        <p:tgtEl>
                                          <p:spTgt spid="30"/>
                                        </p:tgtEl>
                                        <p:attrNameLst>
                                          <p:attrName>ppt_x</p:attrName>
                                        </p:attrNameLst>
                                      </p:cBhvr>
                                      <p:tavLst>
                                        <p:tav tm="0">
                                          <p:val>
                                            <p:strVal val="1+#ppt_w/2"/>
                                          </p:val>
                                        </p:tav>
                                        <p:tav tm="100000">
                                          <p:val>
                                            <p:strVal val="#ppt_x"/>
                                          </p:val>
                                        </p:tav>
                                      </p:tavLst>
                                    </p:anim>
                                    <p:anim calcmode="lin" valueType="num">
                                      <p:cBhvr additive="base">
                                        <p:cTn id="38" dur="500" fill="hold"/>
                                        <p:tgtEl>
                                          <p:spTgt spid="30"/>
                                        </p:tgtEl>
                                        <p:attrNameLst>
                                          <p:attrName>ppt_y</p:attrName>
                                        </p:attrNameLst>
                                      </p:cBhvr>
                                      <p:tavLst>
                                        <p:tav tm="0">
                                          <p:val>
                                            <p:strVal val="#ppt_y"/>
                                          </p:val>
                                        </p:tav>
                                        <p:tav tm="100000">
                                          <p:val>
                                            <p:strVal val="#ppt_y"/>
                                          </p:val>
                                        </p:tav>
                                      </p:tavLst>
                                    </p:anim>
                                  </p:childTnLst>
                                </p:cTn>
                              </p:par>
                            </p:childTnLst>
                          </p:cTn>
                        </p:par>
                        <p:par>
                          <p:cTn id="39" fill="hold">
                            <p:stCondLst>
                              <p:cond delay="3000"/>
                            </p:stCondLst>
                            <p:childTnLst>
                              <p:par>
                                <p:cTn id="40" presetID="2" presetClass="entr" presetSubtype="2" fill="hold" nodeType="afterEffect">
                                  <p:stCondLst>
                                    <p:cond delay="0"/>
                                  </p:stCondLst>
                                  <p:childTnLst>
                                    <p:set>
                                      <p:cBhvr>
                                        <p:cTn id="41" dur="1" fill="hold">
                                          <p:stCondLst>
                                            <p:cond delay="0"/>
                                          </p:stCondLst>
                                        </p:cTn>
                                        <p:tgtEl>
                                          <p:spTgt spid="34"/>
                                        </p:tgtEl>
                                        <p:attrNameLst>
                                          <p:attrName>style.visibility</p:attrName>
                                        </p:attrNameLst>
                                      </p:cBhvr>
                                      <p:to>
                                        <p:strVal val="visible"/>
                                      </p:to>
                                    </p:set>
                                    <p:anim calcmode="lin" valueType="num">
                                      <p:cBhvr additive="base">
                                        <p:cTn id="42" dur="500" fill="hold"/>
                                        <p:tgtEl>
                                          <p:spTgt spid="34"/>
                                        </p:tgtEl>
                                        <p:attrNameLst>
                                          <p:attrName>ppt_x</p:attrName>
                                        </p:attrNameLst>
                                      </p:cBhvr>
                                      <p:tavLst>
                                        <p:tav tm="0">
                                          <p:val>
                                            <p:strVal val="1+#ppt_w/2"/>
                                          </p:val>
                                        </p:tav>
                                        <p:tav tm="100000">
                                          <p:val>
                                            <p:strVal val="#ppt_x"/>
                                          </p:val>
                                        </p:tav>
                                      </p:tavLst>
                                    </p:anim>
                                    <p:anim calcmode="lin" valueType="num">
                                      <p:cBhvr additive="base">
                                        <p:cTn id="43" dur="500" fill="hold"/>
                                        <p:tgtEl>
                                          <p:spTgt spid="34"/>
                                        </p:tgtEl>
                                        <p:attrNameLst>
                                          <p:attrName>ppt_y</p:attrName>
                                        </p:attrNameLst>
                                      </p:cBhvr>
                                      <p:tavLst>
                                        <p:tav tm="0">
                                          <p:val>
                                            <p:strVal val="#ppt_y"/>
                                          </p:val>
                                        </p:tav>
                                        <p:tav tm="100000">
                                          <p:val>
                                            <p:strVal val="#ppt_y"/>
                                          </p:val>
                                        </p:tav>
                                      </p:tavLst>
                                    </p:anim>
                                  </p:childTnLst>
                                </p:cTn>
                              </p:par>
                            </p:childTnLst>
                          </p:cTn>
                        </p:par>
                        <p:par>
                          <p:cTn id="44" fill="hold">
                            <p:stCondLst>
                              <p:cond delay="3500"/>
                            </p:stCondLst>
                            <p:childTnLst>
                              <p:par>
                                <p:cTn id="45" presetID="22" presetClass="entr" presetSubtype="8"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wipe(left)">
                                      <p:cBhvr>
                                        <p:cTn id="47" dur="500"/>
                                        <p:tgtEl>
                                          <p:spTgt spid="12"/>
                                        </p:tgtEl>
                                      </p:cBhvr>
                                    </p:animEffect>
                                  </p:childTnLst>
                                </p:cTn>
                              </p:par>
                            </p:childTnLst>
                          </p:cTn>
                        </p:par>
                        <p:par>
                          <p:cTn id="48" fill="hold">
                            <p:stCondLst>
                              <p:cond delay="4000"/>
                            </p:stCondLst>
                            <p:childTnLst>
                              <p:par>
                                <p:cTn id="49" presetID="22" presetClass="entr" presetSubtype="8" fill="hold" grpId="0" nodeType="afterEffect">
                                  <p:stCondLst>
                                    <p:cond delay="0"/>
                                  </p:stCondLst>
                                  <p:childTnLst>
                                    <p:set>
                                      <p:cBhvr>
                                        <p:cTn id="50" dur="1" fill="hold">
                                          <p:stCondLst>
                                            <p:cond delay="0"/>
                                          </p:stCondLst>
                                        </p:cTn>
                                        <p:tgtEl>
                                          <p:spTgt spid="38"/>
                                        </p:tgtEl>
                                        <p:attrNameLst>
                                          <p:attrName>style.visibility</p:attrName>
                                        </p:attrNameLst>
                                      </p:cBhvr>
                                      <p:to>
                                        <p:strVal val="visible"/>
                                      </p:to>
                                    </p:set>
                                    <p:animEffect transition="in" filter="wipe(left)">
                                      <p:cBhvr>
                                        <p:cTn id="51"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3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a:extLst>
              <a:ext uri="{FF2B5EF4-FFF2-40B4-BE49-F238E27FC236}">
                <a16:creationId xmlns:a16="http://schemas.microsoft.com/office/drawing/2014/main" id="{50DACB51-76EF-4311-AD29-14FDD778A1CB}"/>
              </a:ext>
            </a:extLst>
          </p:cNvPr>
          <p:cNvGrpSpPr/>
          <p:nvPr/>
        </p:nvGrpSpPr>
        <p:grpSpPr>
          <a:xfrm>
            <a:off x="1078708" y="332698"/>
            <a:ext cx="3255324" cy="712149"/>
            <a:chOff x="1143155" y="316733"/>
            <a:chExt cx="3255324" cy="712149"/>
          </a:xfrm>
        </p:grpSpPr>
        <p:sp>
          <p:nvSpPr>
            <p:cNvPr id="8" name="TextBox 8">
              <a:extLst>
                <a:ext uri="{FF2B5EF4-FFF2-40B4-BE49-F238E27FC236}">
                  <a16:creationId xmlns:a16="http://schemas.microsoft.com/office/drawing/2014/main" id="{162DD6E8-A6F8-4BF9-8392-554BF82CFD00}"/>
                </a:ext>
              </a:extLst>
            </p:cNvPr>
            <p:cNvSpPr txBox="1">
              <a:spLocks noChangeArrowheads="1"/>
            </p:cNvSpPr>
            <p:nvPr/>
          </p:nvSpPr>
          <p:spPr bwMode="auto">
            <a:xfrm>
              <a:off x="1143156" y="316733"/>
              <a:ext cx="3255323"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dirty="0">
                  <a:solidFill>
                    <a:srgbClr val="444243"/>
                  </a:solidFill>
                  <a:latin typeface="华文中宋" panose="02010600040101010101" pitchFamily="2" charset="-122"/>
                  <a:ea typeface="华文中宋" panose="02010600040101010101" pitchFamily="2" charset="-122"/>
                  <a:sym typeface="Arial" panose="020B0604020202020204" pitchFamily="34" charset="0"/>
                </a:rPr>
                <a:t>加入标题描述</a:t>
              </a:r>
            </a:p>
          </p:txBody>
        </p:sp>
        <p:sp>
          <p:nvSpPr>
            <p:cNvPr id="9" name="TextBox 8">
              <a:extLst>
                <a:ext uri="{FF2B5EF4-FFF2-40B4-BE49-F238E27FC236}">
                  <a16:creationId xmlns:a16="http://schemas.microsoft.com/office/drawing/2014/main" id="{1AF7DB1F-44FC-4FE1-B38C-A06C01FD43AF}"/>
                </a:ext>
              </a:extLst>
            </p:cNvPr>
            <p:cNvSpPr txBox="1">
              <a:spLocks noChangeArrowheads="1"/>
            </p:cNvSpPr>
            <p:nvPr/>
          </p:nvSpPr>
          <p:spPr bwMode="auto">
            <a:xfrm>
              <a:off x="1143155" y="844216"/>
              <a:ext cx="325532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p>
              <a:pPr algn="ctr" eaLnBrk="1" hangingPunct="1"/>
              <a:r>
                <a:rPr lang="en-US" altLang="zh-CN" sz="1200" dirty="0">
                  <a:solidFill>
                    <a:srgbClr val="444243"/>
                  </a:solidFill>
                  <a:latin typeface="华文中宋" panose="02010600040101010101" pitchFamily="2" charset="-122"/>
                  <a:ea typeface="华文中宋" panose="02010600040101010101" pitchFamily="2" charset="-122"/>
                  <a:sym typeface="Arial" panose="020B0604020202020204" pitchFamily="34" charset="0"/>
                </a:rPr>
                <a:t>CLICK TO ADD CAPTION TEXT</a:t>
              </a:r>
              <a:endParaRPr lang="zh-CN" altLang="en-US" sz="1200" dirty="0">
                <a:solidFill>
                  <a:srgbClr val="444243"/>
                </a:solidFill>
                <a:latin typeface="华文中宋" panose="02010600040101010101" pitchFamily="2" charset="-122"/>
                <a:ea typeface="华文中宋" panose="02010600040101010101" pitchFamily="2" charset="-122"/>
                <a:sym typeface="Arial" panose="020B0604020202020204" pitchFamily="34" charset="0"/>
              </a:endParaRPr>
            </a:p>
          </p:txBody>
        </p:sp>
      </p:grpSp>
      <p:grpSp>
        <p:nvGrpSpPr>
          <p:cNvPr id="6" name="组合 5">
            <a:extLst>
              <a:ext uri="{FF2B5EF4-FFF2-40B4-BE49-F238E27FC236}">
                <a16:creationId xmlns:a16="http://schemas.microsoft.com/office/drawing/2014/main" id="{09D32758-3771-4A1F-8B53-03CA42FDBE22}"/>
              </a:ext>
            </a:extLst>
          </p:cNvPr>
          <p:cNvGrpSpPr/>
          <p:nvPr/>
        </p:nvGrpSpPr>
        <p:grpSpPr>
          <a:xfrm>
            <a:off x="570770" y="2358080"/>
            <a:ext cx="3486880" cy="1701688"/>
            <a:chOff x="-218499" y="1323975"/>
            <a:chExt cx="4215759" cy="2057400"/>
          </a:xfrm>
        </p:grpSpPr>
        <p:grpSp>
          <p:nvGrpSpPr>
            <p:cNvPr id="7" name="组合 6">
              <a:extLst>
                <a:ext uri="{FF2B5EF4-FFF2-40B4-BE49-F238E27FC236}">
                  <a16:creationId xmlns:a16="http://schemas.microsoft.com/office/drawing/2014/main" id="{35852C75-11E1-430A-9D9C-011246BC65FE}"/>
                </a:ext>
              </a:extLst>
            </p:cNvPr>
            <p:cNvGrpSpPr/>
            <p:nvPr/>
          </p:nvGrpSpPr>
          <p:grpSpPr>
            <a:xfrm>
              <a:off x="-218499" y="1323975"/>
              <a:ext cx="4215759" cy="2057400"/>
              <a:chOff x="213368" y="1000125"/>
              <a:chExt cx="4215758" cy="2057400"/>
            </a:xfrm>
          </p:grpSpPr>
          <p:sp>
            <p:nvSpPr>
              <p:cNvPr id="13" name="圆角矩形 13">
                <a:extLst>
                  <a:ext uri="{FF2B5EF4-FFF2-40B4-BE49-F238E27FC236}">
                    <a16:creationId xmlns:a16="http://schemas.microsoft.com/office/drawing/2014/main" id="{28F1FD57-ABF8-4EE6-9C8E-4499D2DE90FB}"/>
                  </a:ext>
                </a:extLst>
              </p:cNvPr>
              <p:cNvSpPr/>
              <p:nvPr/>
            </p:nvSpPr>
            <p:spPr>
              <a:xfrm>
                <a:off x="213368" y="1000125"/>
                <a:ext cx="4215758" cy="2057400"/>
              </a:xfrm>
              <a:prstGeom prst="roundRect">
                <a:avLst>
                  <a:gd name="adj" fmla="val 4167"/>
                </a:avLst>
              </a:prstGeom>
              <a:solidFill>
                <a:schemeClr val="bg1">
                  <a:lumMod val="95000"/>
                </a:schemeClr>
              </a:solidFill>
              <a:ln>
                <a:solidFill>
                  <a:schemeClr val="bg1">
                    <a:lumMod val="85000"/>
                    <a:alpha val="53000"/>
                  </a:schemeClr>
                </a:solidFill>
              </a:ln>
              <a:effectLst>
                <a:outerShdw blurRad="12700" dist="12700" dir="5400000" algn="t"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lumMod val="50000"/>
                    </a:schemeClr>
                  </a:solidFill>
                </a:endParaRPr>
              </a:p>
            </p:txBody>
          </p:sp>
          <p:sp>
            <p:nvSpPr>
              <p:cNvPr id="14" name="圆角矩形 14">
                <a:extLst>
                  <a:ext uri="{FF2B5EF4-FFF2-40B4-BE49-F238E27FC236}">
                    <a16:creationId xmlns:a16="http://schemas.microsoft.com/office/drawing/2014/main" id="{4BE13B47-501B-46FC-850F-51BA8CC8221F}"/>
                  </a:ext>
                </a:extLst>
              </p:cNvPr>
              <p:cNvSpPr/>
              <p:nvPr/>
            </p:nvSpPr>
            <p:spPr>
              <a:xfrm>
                <a:off x="2578894" y="1218010"/>
                <a:ext cx="1621631" cy="1621631"/>
              </a:xfrm>
              <a:prstGeom prst="roundRect">
                <a:avLst>
                  <a:gd name="adj" fmla="val 4332"/>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lumMod val="50000"/>
                    </a:schemeClr>
                  </a:solidFill>
                </a:endParaRPr>
              </a:p>
            </p:txBody>
          </p:sp>
          <p:grpSp>
            <p:nvGrpSpPr>
              <p:cNvPr id="15" name="组合 14">
                <a:extLst>
                  <a:ext uri="{FF2B5EF4-FFF2-40B4-BE49-F238E27FC236}">
                    <a16:creationId xmlns:a16="http://schemas.microsoft.com/office/drawing/2014/main" id="{37A821CF-A2CD-46D2-B02C-2BD9F9DA0905}"/>
                  </a:ext>
                </a:extLst>
              </p:cNvPr>
              <p:cNvGrpSpPr/>
              <p:nvPr/>
            </p:nvGrpSpPr>
            <p:grpSpPr>
              <a:xfrm>
                <a:off x="2940264" y="1600201"/>
                <a:ext cx="898890" cy="857248"/>
                <a:chOff x="1895228" y="964869"/>
                <a:chExt cx="520963" cy="496831"/>
              </a:xfrm>
            </p:grpSpPr>
            <p:sp>
              <p:nvSpPr>
                <p:cNvPr id="16" name="Freeform 7">
                  <a:extLst>
                    <a:ext uri="{FF2B5EF4-FFF2-40B4-BE49-F238E27FC236}">
                      <a16:creationId xmlns:a16="http://schemas.microsoft.com/office/drawing/2014/main" id="{1AE9FDC0-7E8F-4FE1-98B4-47F101E90B72}"/>
                    </a:ext>
                  </a:extLst>
                </p:cNvPr>
                <p:cNvSpPr>
                  <a:spLocks noEditPoints="1"/>
                </p:cNvSpPr>
                <p:nvPr/>
              </p:nvSpPr>
              <p:spPr bwMode="auto">
                <a:xfrm>
                  <a:off x="1895228" y="964869"/>
                  <a:ext cx="520963" cy="496831"/>
                </a:xfrm>
                <a:custGeom>
                  <a:avLst/>
                  <a:gdLst>
                    <a:gd name="T0" fmla="*/ 114 w 135"/>
                    <a:gd name="T1" fmla="*/ 129 h 129"/>
                    <a:gd name="T2" fmla="*/ 60 w 135"/>
                    <a:gd name="T3" fmla="*/ 129 h 129"/>
                    <a:gd name="T4" fmla="*/ 60 w 135"/>
                    <a:gd name="T5" fmla="*/ 83 h 129"/>
                    <a:gd name="T6" fmla="*/ 43 w 135"/>
                    <a:gd name="T7" fmla="*/ 83 h 129"/>
                    <a:gd name="T8" fmla="*/ 43 w 135"/>
                    <a:gd name="T9" fmla="*/ 129 h 129"/>
                    <a:gd name="T10" fmla="*/ 21 w 135"/>
                    <a:gd name="T11" fmla="*/ 129 h 129"/>
                    <a:gd name="T12" fmla="*/ 13 w 135"/>
                    <a:gd name="T13" fmla="*/ 121 h 129"/>
                    <a:gd name="T14" fmla="*/ 13 w 135"/>
                    <a:gd name="T15" fmla="*/ 75 h 129"/>
                    <a:gd name="T16" fmla="*/ 4 w 135"/>
                    <a:gd name="T17" fmla="*/ 75 h 129"/>
                    <a:gd name="T18" fmla="*/ 3 w 135"/>
                    <a:gd name="T19" fmla="*/ 74 h 129"/>
                    <a:gd name="T20" fmla="*/ 0 w 135"/>
                    <a:gd name="T21" fmla="*/ 68 h 129"/>
                    <a:gd name="T22" fmla="*/ 3 w 135"/>
                    <a:gd name="T23" fmla="*/ 62 h 129"/>
                    <a:gd name="T24" fmla="*/ 62 w 135"/>
                    <a:gd name="T25" fmla="*/ 3 h 129"/>
                    <a:gd name="T26" fmla="*/ 73 w 135"/>
                    <a:gd name="T27" fmla="*/ 3 h 129"/>
                    <a:gd name="T28" fmla="*/ 132 w 135"/>
                    <a:gd name="T29" fmla="*/ 62 h 129"/>
                    <a:gd name="T30" fmla="*/ 135 w 135"/>
                    <a:gd name="T31" fmla="*/ 68 h 129"/>
                    <a:gd name="T32" fmla="*/ 132 w 135"/>
                    <a:gd name="T33" fmla="*/ 74 h 129"/>
                    <a:gd name="T34" fmla="*/ 131 w 135"/>
                    <a:gd name="T35" fmla="*/ 75 h 129"/>
                    <a:gd name="T36" fmla="*/ 122 w 135"/>
                    <a:gd name="T37" fmla="*/ 75 h 129"/>
                    <a:gd name="T38" fmla="*/ 122 w 135"/>
                    <a:gd name="T39" fmla="*/ 121 h 129"/>
                    <a:gd name="T40" fmla="*/ 114 w 135"/>
                    <a:gd name="T41" fmla="*/ 129 h 129"/>
                    <a:gd name="T42" fmla="*/ 10 w 135"/>
                    <a:gd name="T43" fmla="*/ 67 h 129"/>
                    <a:gd name="T44" fmla="*/ 21 w 135"/>
                    <a:gd name="T45" fmla="*/ 67 h 129"/>
                    <a:gd name="T46" fmla="*/ 21 w 135"/>
                    <a:gd name="T47" fmla="*/ 121 h 129"/>
                    <a:gd name="T48" fmla="*/ 34 w 135"/>
                    <a:gd name="T49" fmla="*/ 120 h 129"/>
                    <a:gd name="T50" fmla="*/ 34 w 135"/>
                    <a:gd name="T51" fmla="*/ 82 h 129"/>
                    <a:gd name="T52" fmla="*/ 41 w 135"/>
                    <a:gd name="T53" fmla="*/ 75 h 129"/>
                    <a:gd name="T54" fmla="*/ 62 w 135"/>
                    <a:gd name="T55" fmla="*/ 75 h 129"/>
                    <a:gd name="T56" fmla="*/ 68 w 135"/>
                    <a:gd name="T57" fmla="*/ 82 h 129"/>
                    <a:gd name="T58" fmla="*/ 68 w 135"/>
                    <a:gd name="T59" fmla="*/ 120 h 129"/>
                    <a:gd name="T60" fmla="*/ 114 w 135"/>
                    <a:gd name="T61" fmla="*/ 120 h 129"/>
                    <a:gd name="T62" fmla="*/ 114 w 135"/>
                    <a:gd name="T63" fmla="*/ 67 h 129"/>
                    <a:gd name="T64" fmla="*/ 125 w 135"/>
                    <a:gd name="T65" fmla="*/ 67 h 129"/>
                    <a:gd name="T66" fmla="*/ 68 w 135"/>
                    <a:gd name="T67" fmla="*/ 9 h 129"/>
                    <a:gd name="T68" fmla="*/ 10 w 135"/>
                    <a:gd name="T69" fmla="*/ 67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5" h="129">
                      <a:moveTo>
                        <a:pt x="114" y="129"/>
                      </a:moveTo>
                      <a:cubicBezTo>
                        <a:pt x="60" y="129"/>
                        <a:pt x="60" y="129"/>
                        <a:pt x="60" y="129"/>
                      </a:cubicBezTo>
                      <a:cubicBezTo>
                        <a:pt x="60" y="83"/>
                        <a:pt x="60" y="83"/>
                        <a:pt x="60" y="83"/>
                      </a:cubicBezTo>
                      <a:cubicBezTo>
                        <a:pt x="43" y="83"/>
                        <a:pt x="43" y="83"/>
                        <a:pt x="43" y="83"/>
                      </a:cubicBezTo>
                      <a:cubicBezTo>
                        <a:pt x="43" y="129"/>
                        <a:pt x="43" y="129"/>
                        <a:pt x="43" y="129"/>
                      </a:cubicBezTo>
                      <a:cubicBezTo>
                        <a:pt x="21" y="129"/>
                        <a:pt x="21" y="129"/>
                        <a:pt x="21" y="129"/>
                      </a:cubicBezTo>
                      <a:cubicBezTo>
                        <a:pt x="16" y="129"/>
                        <a:pt x="13" y="125"/>
                        <a:pt x="13" y="121"/>
                      </a:cubicBezTo>
                      <a:cubicBezTo>
                        <a:pt x="13" y="75"/>
                        <a:pt x="13" y="75"/>
                        <a:pt x="13" y="75"/>
                      </a:cubicBezTo>
                      <a:cubicBezTo>
                        <a:pt x="4" y="75"/>
                        <a:pt x="4" y="75"/>
                        <a:pt x="4" y="75"/>
                      </a:cubicBezTo>
                      <a:cubicBezTo>
                        <a:pt x="3" y="74"/>
                        <a:pt x="3" y="74"/>
                        <a:pt x="3" y="74"/>
                      </a:cubicBezTo>
                      <a:cubicBezTo>
                        <a:pt x="1" y="72"/>
                        <a:pt x="0" y="70"/>
                        <a:pt x="0" y="68"/>
                      </a:cubicBezTo>
                      <a:cubicBezTo>
                        <a:pt x="0" y="66"/>
                        <a:pt x="1" y="64"/>
                        <a:pt x="3" y="62"/>
                      </a:cubicBezTo>
                      <a:cubicBezTo>
                        <a:pt x="62" y="3"/>
                        <a:pt x="62" y="3"/>
                        <a:pt x="62" y="3"/>
                      </a:cubicBezTo>
                      <a:cubicBezTo>
                        <a:pt x="65" y="0"/>
                        <a:pt x="70" y="0"/>
                        <a:pt x="73" y="3"/>
                      </a:cubicBezTo>
                      <a:cubicBezTo>
                        <a:pt x="132" y="62"/>
                        <a:pt x="132" y="62"/>
                        <a:pt x="132" y="62"/>
                      </a:cubicBezTo>
                      <a:cubicBezTo>
                        <a:pt x="134" y="64"/>
                        <a:pt x="135" y="66"/>
                        <a:pt x="135" y="68"/>
                      </a:cubicBezTo>
                      <a:cubicBezTo>
                        <a:pt x="135" y="70"/>
                        <a:pt x="134" y="72"/>
                        <a:pt x="132" y="74"/>
                      </a:cubicBezTo>
                      <a:cubicBezTo>
                        <a:pt x="131" y="75"/>
                        <a:pt x="131" y="75"/>
                        <a:pt x="131" y="75"/>
                      </a:cubicBezTo>
                      <a:cubicBezTo>
                        <a:pt x="122" y="75"/>
                        <a:pt x="122" y="75"/>
                        <a:pt x="122" y="75"/>
                      </a:cubicBezTo>
                      <a:cubicBezTo>
                        <a:pt x="122" y="121"/>
                        <a:pt x="122" y="121"/>
                        <a:pt x="122" y="121"/>
                      </a:cubicBezTo>
                      <a:cubicBezTo>
                        <a:pt x="122" y="125"/>
                        <a:pt x="119" y="129"/>
                        <a:pt x="114" y="129"/>
                      </a:cubicBezTo>
                      <a:close/>
                      <a:moveTo>
                        <a:pt x="10" y="67"/>
                      </a:moveTo>
                      <a:cubicBezTo>
                        <a:pt x="21" y="67"/>
                        <a:pt x="21" y="67"/>
                        <a:pt x="21" y="67"/>
                      </a:cubicBezTo>
                      <a:cubicBezTo>
                        <a:pt x="21" y="121"/>
                        <a:pt x="21" y="121"/>
                        <a:pt x="21" y="121"/>
                      </a:cubicBezTo>
                      <a:cubicBezTo>
                        <a:pt x="34" y="120"/>
                        <a:pt x="34" y="120"/>
                        <a:pt x="34" y="120"/>
                      </a:cubicBezTo>
                      <a:cubicBezTo>
                        <a:pt x="34" y="82"/>
                        <a:pt x="34" y="82"/>
                        <a:pt x="34" y="82"/>
                      </a:cubicBezTo>
                      <a:cubicBezTo>
                        <a:pt x="34" y="78"/>
                        <a:pt x="37" y="75"/>
                        <a:pt x="41" y="75"/>
                      </a:cubicBezTo>
                      <a:cubicBezTo>
                        <a:pt x="62" y="75"/>
                        <a:pt x="62" y="75"/>
                        <a:pt x="62" y="75"/>
                      </a:cubicBezTo>
                      <a:cubicBezTo>
                        <a:pt x="65" y="75"/>
                        <a:pt x="68" y="78"/>
                        <a:pt x="68" y="82"/>
                      </a:cubicBezTo>
                      <a:cubicBezTo>
                        <a:pt x="68" y="120"/>
                        <a:pt x="68" y="120"/>
                        <a:pt x="68" y="120"/>
                      </a:cubicBezTo>
                      <a:cubicBezTo>
                        <a:pt x="114" y="120"/>
                        <a:pt x="114" y="120"/>
                        <a:pt x="114" y="120"/>
                      </a:cubicBezTo>
                      <a:cubicBezTo>
                        <a:pt x="114" y="67"/>
                        <a:pt x="114" y="67"/>
                        <a:pt x="114" y="67"/>
                      </a:cubicBezTo>
                      <a:cubicBezTo>
                        <a:pt x="125" y="67"/>
                        <a:pt x="125" y="67"/>
                        <a:pt x="125" y="67"/>
                      </a:cubicBezTo>
                      <a:cubicBezTo>
                        <a:pt x="68" y="9"/>
                        <a:pt x="68" y="9"/>
                        <a:pt x="68" y="9"/>
                      </a:cubicBezTo>
                      <a:lnTo>
                        <a:pt x="10" y="6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17" name="Freeform 8">
                  <a:extLst>
                    <a:ext uri="{FF2B5EF4-FFF2-40B4-BE49-F238E27FC236}">
                      <a16:creationId xmlns:a16="http://schemas.microsoft.com/office/drawing/2014/main" id="{4F3B9EBC-D009-4592-938B-15A65B38B5F5}"/>
                    </a:ext>
                  </a:extLst>
                </p:cNvPr>
                <p:cNvSpPr>
                  <a:spLocks noEditPoints="1"/>
                </p:cNvSpPr>
                <p:nvPr/>
              </p:nvSpPr>
              <p:spPr bwMode="auto">
                <a:xfrm>
                  <a:off x="2184809" y="1261548"/>
                  <a:ext cx="130595" cy="119239"/>
                </a:xfrm>
                <a:custGeom>
                  <a:avLst/>
                  <a:gdLst>
                    <a:gd name="T0" fmla="*/ 27 w 34"/>
                    <a:gd name="T1" fmla="*/ 31 h 31"/>
                    <a:gd name="T2" fmla="*/ 7 w 34"/>
                    <a:gd name="T3" fmla="*/ 31 h 31"/>
                    <a:gd name="T4" fmla="*/ 0 w 34"/>
                    <a:gd name="T5" fmla="*/ 24 h 31"/>
                    <a:gd name="T6" fmla="*/ 0 w 34"/>
                    <a:gd name="T7" fmla="*/ 6 h 31"/>
                    <a:gd name="T8" fmla="*/ 7 w 34"/>
                    <a:gd name="T9" fmla="*/ 0 h 31"/>
                    <a:gd name="T10" fmla="*/ 27 w 34"/>
                    <a:gd name="T11" fmla="*/ 0 h 31"/>
                    <a:gd name="T12" fmla="*/ 34 w 34"/>
                    <a:gd name="T13" fmla="*/ 6 h 31"/>
                    <a:gd name="T14" fmla="*/ 34 w 34"/>
                    <a:gd name="T15" fmla="*/ 24 h 31"/>
                    <a:gd name="T16" fmla="*/ 27 w 34"/>
                    <a:gd name="T17" fmla="*/ 31 h 31"/>
                    <a:gd name="T18" fmla="*/ 9 w 34"/>
                    <a:gd name="T19" fmla="*/ 23 h 31"/>
                    <a:gd name="T20" fmla="*/ 26 w 34"/>
                    <a:gd name="T21" fmla="*/ 23 h 31"/>
                    <a:gd name="T22" fmla="*/ 26 w 34"/>
                    <a:gd name="T23" fmla="*/ 8 h 31"/>
                    <a:gd name="T24" fmla="*/ 9 w 34"/>
                    <a:gd name="T25" fmla="*/ 8 h 31"/>
                    <a:gd name="T26" fmla="*/ 9 w 34"/>
                    <a:gd name="T27" fmla="*/ 23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4" h="31">
                      <a:moveTo>
                        <a:pt x="27" y="31"/>
                      </a:moveTo>
                      <a:cubicBezTo>
                        <a:pt x="7" y="31"/>
                        <a:pt x="7" y="31"/>
                        <a:pt x="7" y="31"/>
                      </a:cubicBezTo>
                      <a:cubicBezTo>
                        <a:pt x="3" y="31"/>
                        <a:pt x="0" y="28"/>
                        <a:pt x="0" y="24"/>
                      </a:cubicBezTo>
                      <a:cubicBezTo>
                        <a:pt x="0" y="6"/>
                        <a:pt x="0" y="6"/>
                        <a:pt x="0" y="6"/>
                      </a:cubicBezTo>
                      <a:cubicBezTo>
                        <a:pt x="0" y="3"/>
                        <a:pt x="3" y="0"/>
                        <a:pt x="7" y="0"/>
                      </a:cubicBezTo>
                      <a:cubicBezTo>
                        <a:pt x="27" y="0"/>
                        <a:pt x="27" y="0"/>
                        <a:pt x="27" y="0"/>
                      </a:cubicBezTo>
                      <a:cubicBezTo>
                        <a:pt x="31" y="0"/>
                        <a:pt x="34" y="3"/>
                        <a:pt x="34" y="6"/>
                      </a:cubicBezTo>
                      <a:cubicBezTo>
                        <a:pt x="34" y="24"/>
                        <a:pt x="34" y="24"/>
                        <a:pt x="34" y="24"/>
                      </a:cubicBezTo>
                      <a:cubicBezTo>
                        <a:pt x="34" y="28"/>
                        <a:pt x="31" y="31"/>
                        <a:pt x="27" y="31"/>
                      </a:cubicBezTo>
                      <a:close/>
                      <a:moveTo>
                        <a:pt x="9" y="23"/>
                      </a:moveTo>
                      <a:cubicBezTo>
                        <a:pt x="26" y="23"/>
                        <a:pt x="26" y="23"/>
                        <a:pt x="26" y="23"/>
                      </a:cubicBezTo>
                      <a:cubicBezTo>
                        <a:pt x="26" y="8"/>
                        <a:pt x="26" y="8"/>
                        <a:pt x="26" y="8"/>
                      </a:cubicBezTo>
                      <a:cubicBezTo>
                        <a:pt x="9" y="8"/>
                        <a:pt x="9" y="8"/>
                        <a:pt x="9" y="8"/>
                      </a:cubicBezTo>
                      <a:lnTo>
                        <a:pt x="9" y="2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18" name="Freeform 9">
                  <a:extLst>
                    <a:ext uri="{FF2B5EF4-FFF2-40B4-BE49-F238E27FC236}">
                      <a16:creationId xmlns:a16="http://schemas.microsoft.com/office/drawing/2014/main" id="{F140C85A-3E8D-4A78-8946-F1E01CF65652}"/>
                    </a:ext>
                  </a:extLst>
                </p:cNvPr>
                <p:cNvSpPr>
                  <a:spLocks noEditPoints="1"/>
                </p:cNvSpPr>
                <p:nvPr/>
              </p:nvSpPr>
              <p:spPr bwMode="auto">
                <a:xfrm>
                  <a:off x="2245848" y="1007454"/>
                  <a:ext cx="119239" cy="197313"/>
                </a:xfrm>
                <a:custGeom>
                  <a:avLst/>
                  <a:gdLst>
                    <a:gd name="T0" fmla="*/ 31 w 31"/>
                    <a:gd name="T1" fmla="*/ 51 h 51"/>
                    <a:gd name="T2" fmla="*/ 0 w 31"/>
                    <a:gd name="T3" fmla="*/ 20 h 51"/>
                    <a:gd name="T4" fmla="*/ 0 w 31"/>
                    <a:gd name="T5" fmla="*/ 7 h 51"/>
                    <a:gd name="T6" fmla="*/ 6 w 31"/>
                    <a:gd name="T7" fmla="*/ 0 h 51"/>
                    <a:gd name="T8" fmla="*/ 25 w 31"/>
                    <a:gd name="T9" fmla="*/ 0 h 51"/>
                    <a:gd name="T10" fmla="*/ 31 w 31"/>
                    <a:gd name="T11" fmla="*/ 7 h 51"/>
                    <a:gd name="T12" fmla="*/ 31 w 31"/>
                    <a:gd name="T13" fmla="*/ 51 h 51"/>
                    <a:gd name="T14" fmla="*/ 8 w 31"/>
                    <a:gd name="T15" fmla="*/ 17 h 51"/>
                    <a:gd name="T16" fmla="*/ 23 w 31"/>
                    <a:gd name="T17" fmla="*/ 32 h 51"/>
                    <a:gd name="T18" fmla="*/ 23 w 31"/>
                    <a:gd name="T19" fmla="*/ 8 h 51"/>
                    <a:gd name="T20" fmla="*/ 8 w 31"/>
                    <a:gd name="T21" fmla="*/ 8 h 51"/>
                    <a:gd name="T22" fmla="*/ 8 w 31"/>
                    <a:gd name="T23" fmla="*/ 1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1" h="51">
                      <a:moveTo>
                        <a:pt x="31" y="51"/>
                      </a:moveTo>
                      <a:cubicBezTo>
                        <a:pt x="0" y="20"/>
                        <a:pt x="0" y="20"/>
                        <a:pt x="0" y="20"/>
                      </a:cubicBezTo>
                      <a:cubicBezTo>
                        <a:pt x="0" y="7"/>
                        <a:pt x="0" y="7"/>
                        <a:pt x="0" y="7"/>
                      </a:cubicBezTo>
                      <a:cubicBezTo>
                        <a:pt x="0" y="3"/>
                        <a:pt x="3" y="0"/>
                        <a:pt x="6" y="0"/>
                      </a:cubicBezTo>
                      <a:cubicBezTo>
                        <a:pt x="25" y="0"/>
                        <a:pt x="25" y="0"/>
                        <a:pt x="25" y="0"/>
                      </a:cubicBezTo>
                      <a:cubicBezTo>
                        <a:pt x="28" y="0"/>
                        <a:pt x="31" y="3"/>
                        <a:pt x="31" y="7"/>
                      </a:cubicBezTo>
                      <a:lnTo>
                        <a:pt x="31" y="51"/>
                      </a:lnTo>
                      <a:close/>
                      <a:moveTo>
                        <a:pt x="8" y="17"/>
                      </a:moveTo>
                      <a:cubicBezTo>
                        <a:pt x="23" y="32"/>
                        <a:pt x="23" y="32"/>
                        <a:pt x="23" y="32"/>
                      </a:cubicBezTo>
                      <a:cubicBezTo>
                        <a:pt x="23" y="8"/>
                        <a:pt x="23" y="8"/>
                        <a:pt x="23" y="8"/>
                      </a:cubicBezTo>
                      <a:cubicBezTo>
                        <a:pt x="8" y="8"/>
                        <a:pt x="8" y="8"/>
                        <a:pt x="8" y="8"/>
                      </a:cubicBezTo>
                      <a:lnTo>
                        <a:pt x="8" y="1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grpSp>
        </p:grpSp>
        <p:grpSp>
          <p:nvGrpSpPr>
            <p:cNvPr id="10" name="组合 9">
              <a:extLst>
                <a:ext uri="{FF2B5EF4-FFF2-40B4-BE49-F238E27FC236}">
                  <a16:creationId xmlns:a16="http://schemas.microsoft.com/office/drawing/2014/main" id="{5B7C8483-2B6A-4E3F-8003-01264A1A7747}"/>
                </a:ext>
              </a:extLst>
            </p:cNvPr>
            <p:cNvGrpSpPr/>
            <p:nvPr/>
          </p:nvGrpSpPr>
          <p:grpSpPr>
            <a:xfrm>
              <a:off x="20123" y="1738632"/>
              <a:ext cx="1959794" cy="1115850"/>
              <a:chOff x="1544123" y="1414781"/>
              <a:chExt cx="1959794" cy="1115850"/>
            </a:xfrm>
          </p:grpSpPr>
          <p:sp>
            <p:nvSpPr>
              <p:cNvPr id="11" name="文本框 5">
                <a:extLst>
                  <a:ext uri="{FF2B5EF4-FFF2-40B4-BE49-F238E27FC236}">
                    <a16:creationId xmlns:a16="http://schemas.microsoft.com/office/drawing/2014/main" id="{E09C337B-6D9E-452C-9849-4B142557F7B4}"/>
                  </a:ext>
                </a:extLst>
              </p:cNvPr>
              <p:cNvSpPr txBox="1"/>
              <p:nvPr/>
            </p:nvSpPr>
            <p:spPr>
              <a:xfrm>
                <a:off x="1544123" y="1414781"/>
                <a:ext cx="1339606" cy="446535"/>
              </a:xfrm>
              <a:prstGeom prst="rect">
                <a:avLst/>
              </a:prstGeom>
              <a:noFill/>
            </p:spPr>
            <p:txBody>
              <a:bodyPr wrap="none" rtlCol="0">
                <a:spAutoFit/>
              </a:bodyPr>
              <a:lstStyle/>
              <a:p>
                <a:r>
                  <a:rPr lang="zh-CN" altLang="en-US" dirty="0">
                    <a:solidFill>
                      <a:schemeClr val="bg1">
                        <a:lumMod val="50000"/>
                      </a:schemeClr>
                    </a:solidFill>
                    <a:latin typeface="微软雅黑 Light" panose="020B0502040204020203" pitchFamily="34" charset="-122"/>
                    <a:ea typeface="微软雅黑 Light" panose="020B0502040204020203" pitchFamily="34" charset="-122"/>
                  </a:rPr>
                  <a:t>文字内容</a:t>
                </a:r>
              </a:p>
            </p:txBody>
          </p:sp>
          <p:sp>
            <p:nvSpPr>
              <p:cNvPr id="12" name="文本框 6">
                <a:extLst>
                  <a:ext uri="{FF2B5EF4-FFF2-40B4-BE49-F238E27FC236}">
                    <a16:creationId xmlns:a16="http://schemas.microsoft.com/office/drawing/2014/main" id="{F3C594BA-3675-4870-8FEF-D8EADBD4F734}"/>
                  </a:ext>
                </a:extLst>
              </p:cNvPr>
              <p:cNvSpPr txBox="1"/>
              <p:nvPr/>
            </p:nvSpPr>
            <p:spPr>
              <a:xfrm>
                <a:off x="1544123" y="1898040"/>
                <a:ext cx="1959794" cy="632591"/>
              </a:xfrm>
              <a:prstGeom prst="rect">
                <a:avLst/>
              </a:prstGeom>
              <a:noFill/>
            </p:spPr>
            <p:txBody>
              <a:bodyPr wrap="none" rtlCol="0">
                <a:spAutoFit/>
              </a:bodyPr>
              <a:lstStyle/>
              <a:p>
                <a:r>
                  <a:rPr lang="zh-CN" altLang="en-US" sz="2800" dirty="0">
                    <a:solidFill>
                      <a:schemeClr val="bg1">
                        <a:lumMod val="50000"/>
                      </a:schemeClr>
                    </a:solidFill>
                    <a:latin typeface="微软雅黑 Light" panose="020B0502040204020203" pitchFamily="34" charset="-122"/>
                    <a:ea typeface="微软雅黑 Light" panose="020B0502040204020203" pitchFamily="34" charset="-122"/>
                  </a:rPr>
                  <a:t>加入文字</a:t>
                </a:r>
              </a:p>
            </p:txBody>
          </p:sp>
        </p:grpSp>
      </p:grpSp>
      <p:grpSp>
        <p:nvGrpSpPr>
          <p:cNvPr id="19" name="组合 18">
            <a:extLst>
              <a:ext uri="{FF2B5EF4-FFF2-40B4-BE49-F238E27FC236}">
                <a16:creationId xmlns:a16="http://schemas.microsoft.com/office/drawing/2014/main" id="{D1261E3D-EC8F-4AB6-A857-EA2DD7AB85AD}"/>
              </a:ext>
            </a:extLst>
          </p:cNvPr>
          <p:cNvGrpSpPr/>
          <p:nvPr/>
        </p:nvGrpSpPr>
        <p:grpSpPr>
          <a:xfrm>
            <a:off x="4382124" y="2358080"/>
            <a:ext cx="3486179" cy="1701688"/>
            <a:chOff x="4407927" y="1323975"/>
            <a:chExt cx="4214912" cy="2057400"/>
          </a:xfrm>
        </p:grpSpPr>
        <p:grpSp>
          <p:nvGrpSpPr>
            <p:cNvPr id="20" name="组合 19">
              <a:extLst>
                <a:ext uri="{FF2B5EF4-FFF2-40B4-BE49-F238E27FC236}">
                  <a16:creationId xmlns:a16="http://schemas.microsoft.com/office/drawing/2014/main" id="{50D1D54C-C517-4968-B643-92144488CCFF}"/>
                </a:ext>
              </a:extLst>
            </p:cNvPr>
            <p:cNvGrpSpPr/>
            <p:nvPr/>
          </p:nvGrpSpPr>
          <p:grpSpPr>
            <a:xfrm>
              <a:off x="4407927" y="1323975"/>
              <a:ext cx="4214912" cy="2057400"/>
              <a:chOff x="5931925" y="1000125"/>
              <a:chExt cx="4214911" cy="2057400"/>
            </a:xfrm>
          </p:grpSpPr>
          <p:sp>
            <p:nvSpPr>
              <p:cNvPr id="24" name="圆角矩形 25">
                <a:extLst>
                  <a:ext uri="{FF2B5EF4-FFF2-40B4-BE49-F238E27FC236}">
                    <a16:creationId xmlns:a16="http://schemas.microsoft.com/office/drawing/2014/main" id="{7D3DBF72-00A5-4DE6-AF85-08518C76D664}"/>
                  </a:ext>
                </a:extLst>
              </p:cNvPr>
              <p:cNvSpPr/>
              <p:nvPr/>
            </p:nvSpPr>
            <p:spPr>
              <a:xfrm>
                <a:off x="5931925" y="1000125"/>
                <a:ext cx="4214911" cy="2057400"/>
              </a:xfrm>
              <a:prstGeom prst="roundRect">
                <a:avLst>
                  <a:gd name="adj" fmla="val 4167"/>
                </a:avLst>
              </a:prstGeom>
              <a:solidFill>
                <a:schemeClr val="bg1">
                  <a:lumMod val="95000"/>
                </a:schemeClr>
              </a:solidFill>
              <a:ln>
                <a:solidFill>
                  <a:schemeClr val="bg1">
                    <a:lumMod val="85000"/>
                    <a:alpha val="53000"/>
                  </a:schemeClr>
                </a:solidFill>
              </a:ln>
              <a:effectLst>
                <a:outerShdw blurRad="12700" dist="12700" dir="5400000" algn="t"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lumMod val="50000"/>
                    </a:schemeClr>
                  </a:solidFill>
                </a:endParaRPr>
              </a:p>
            </p:txBody>
          </p:sp>
          <p:sp>
            <p:nvSpPr>
              <p:cNvPr id="25" name="圆角矩形 26">
                <a:extLst>
                  <a:ext uri="{FF2B5EF4-FFF2-40B4-BE49-F238E27FC236}">
                    <a16:creationId xmlns:a16="http://schemas.microsoft.com/office/drawing/2014/main" id="{3B2933FA-0C7C-426D-A720-4F5F47248FD7}"/>
                  </a:ext>
                </a:extLst>
              </p:cNvPr>
              <p:cNvSpPr/>
              <p:nvPr/>
            </p:nvSpPr>
            <p:spPr>
              <a:xfrm>
                <a:off x="8296603" y="1218010"/>
                <a:ext cx="1621631" cy="1621631"/>
              </a:xfrm>
              <a:prstGeom prst="roundRect">
                <a:avLst>
                  <a:gd name="adj" fmla="val 4332"/>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lumMod val="50000"/>
                    </a:schemeClr>
                  </a:solidFill>
                </a:endParaRPr>
              </a:p>
            </p:txBody>
          </p:sp>
          <p:sp>
            <p:nvSpPr>
              <p:cNvPr id="26" name="Freeform 6">
                <a:extLst>
                  <a:ext uri="{FF2B5EF4-FFF2-40B4-BE49-F238E27FC236}">
                    <a16:creationId xmlns:a16="http://schemas.microsoft.com/office/drawing/2014/main" id="{FDA89F62-D9CD-4DA1-B8AD-685D60C2294F}"/>
                  </a:ext>
                </a:extLst>
              </p:cNvPr>
              <p:cNvSpPr>
                <a:spLocks noEditPoints="1"/>
              </p:cNvSpPr>
              <p:nvPr/>
            </p:nvSpPr>
            <p:spPr bwMode="auto">
              <a:xfrm>
                <a:off x="8672669" y="1603875"/>
                <a:ext cx="869498" cy="849900"/>
              </a:xfrm>
              <a:custGeom>
                <a:avLst/>
                <a:gdLst>
                  <a:gd name="T0" fmla="*/ 93 w 131"/>
                  <a:gd name="T1" fmla="*/ 6 h 128"/>
                  <a:gd name="T2" fmla="*/ 67 w 131"/>
                  <a:gd name="T3" fmla="*/ 112 h 128"/>
                  <a:gd name="T4" fmla="*/ 54 w 131"/>
                  <a:gd name="T5" fmla="*/ 118 h 128"/>
                  <a:gd name="T6" fmla="*/ 79 w 131"/>
                  <a:gd name="T7" fmla="*/ 119 h 128"/>
                  <a:gd name="T8" fmla="*/ 73 w 131"/>
                  <a:gd name="T9" fmla="*/ 109 h 128"/>
                  <a:gd name="T10" fmla="*/ 90 w 131"/>
                  <a:gd name="T11" fmla="*/ 89 h 128"/>
                  <a:gd name="T12" fmla="*/ 81 w 131"/>
                  <a:gd name="T13" fmla="*/ 101 h 128"/>
                  <a:gd name="T14" fmla="*/ 82 w 131"/>
                  <a:gd name="T15" fmla="*/ 111 h 128"/>
                  <a:gd name="T16" fmla="*/ 117 w 131"/>
                  <a:gd name="T17" fmla="*/ 91 h 128"/>
                  <a:gd name="T18" fmla="*/ 52 w 131"/>
                  <a:gd name="T19" fmla="*/ 113 h 128"/>
                  <a:gd name="T20" fmla="*/ 67 w 131"/>
                  <a:gd name="T21" fmla="*/ 105 h 128"/>
                  <a:gd name="T22" fmla="*/ 60 w 131"/>
                  <a:gd name="T23" fmla="*/ 97 h 128"/>
                  <a:gd name="T24" fmla="*/ 34 w 131"/>
                  <a:gd name="T25" fmla="*/ 92 h 128"/>
                  <a:gd name="T26" fmla="*/ 37 w 131"/>
                  <a:gd name="T27" fmla="*/ 106 h 128"/>
                  <a:gd name="T28" fmla="*/ 46 w 131"/>
                  <a:gd name="T29" fmla="*/ 90 h 128"/>
                  <a:gd name="T30" fmla="*/ 33 w 131"/>
                  <a:gd name="T31" fmla="*/ 87 h 128"/>
                  <a:gd name="T32" fmla="*/ 17 w 131"/>
                  <a:gd name="T33" fmla="*/ 88 h 128"/>
                  <a:gd name="T34" fmla="*/ 32 w 131"/>
                  <a:gd name="T35" fmla="*/ 110 h 128"/>
                  <a:gd name="T36" fmla="*/ 28 w 131"/>
                  <a:gd name="T37" fmla="*/ 94 h 128"/>
                  <a:gd name="T38" fmla="*/ 63 w 131"/>
                  <a:gd name="T39" fmla="*/ 91 h 128"/>
                  <a:gd name="T40" fmla="*/ 71 w 131"/>
                  <a:gd name="T41" fmla="*/ 97 h 128"/>
                  <a:gd name="T42" fmla="*/ 79 w 131"/>
                  <a:gd name="T43" fmla="*/ 94 h 128"/>
                  <a:gd name="T44" fmla="*/ 87 w 131"/>
                  <a:gd name="T45" fmla="*/ 83 h 128"/>
                  <a:gd name="T46" fmla="*/ 37 w 131"/>
                  <a:gd name="T47" fmla="*/ 59 h 128"/>
                  <a:gd name="T48" fmla="*/ 34 w 131"/>
                  <a:gd name="T49" fmla="*/ 72 h 128"/>
                  <a:gd name="T50" fmla="*/ 37 w 131"/>
                  <a:gd name="T51" fmla="*/ 81 h 128"/>
                  <a:gd name="T52" fmla="*/ 49 w 131"/>
                  <a:gd name="T53" fmla="*/ 85 h 128"/>
                  <a:gd name="T54" fmla="*/ 119 w 131"/>
                  <a:gd name="T55" fmla="*/ 45 h 128"/>
                  <a:gd name="T56" fmla="*/ 104 w 131"/>
                  <a:gd name="T57" fmla="*/ 47 h 128"/>
                  <a:gd name="T58" fmla="*/ 102 w 131"/>
                  <a:gd name="T59" fmla="*/ 60 h 128"/>
                  <a:gd name="T60" fmla="*/ 98 w 131"/>
                  <a:gd name="T61" fmla="*/ 74 h 128"/>
                  <a:gd name="T62" fmla="*/ 12 w 131"/>
                  <a:gd name="T63" fmla="*/ 42 h 128"/>
                  <a:gd name="T64" fmla="*/ 19 w 131"/>
                  <a:gd name="T65" fmla="*/ 81 h 128"/>
                  <a:gd name="T66" fmla="*/ 27 w 131"/>
                  <a:gd name="T67" fmla="*/ 76 h 128"/>
                  <a:gd name="T68" fmla="*/ 30 w 131"/>
                  <a:gd name="T69" fmla="*/ 61 h 128"/>
                  <a:gd name="T70" fmla="*/ 79 w 131"/>
                  <a:gd name="T71" fmla="*/ 42 h 128"/>
                  <a:gd name="T72" fmla="*/ 95 w 131"/>
                  <a:gd name="T73" fmla="*/ 64 h 128"/>
                  <a:gd name="T74" fmla="*/ 98 w 131"/>
                  <a:gd name="T75" fmla="*/ 51 h 128"/>
                  <a:gd name="T76" fmla="*/ 91 w 131"/>
                  <a:gd name="T77" fmla="*/ 45 h 128"/>
                  <a:gd name="T78" fmla="*/ 80 w 131"/>
                  <a:gd name="T79" fmla="*/ 42 h 128"/>
                  <a:gd name="T80" fmla="*/ 51 w 131"/>
                  <a:gd name="T81" fmla="*/ 35 h 128"/>
                  <a:gd name="T82" fmla="*/ 43 w 131"/>
                  <a:gd name="T83" fmla="*/ 47 h 128"/>
                  <a:gd name="T84" fmla="*/ 68 w 131"/>
                  <a:gd name="T85" fmla="*/ 36 h 128"/>
                  <a:gd name="T86" fmla="*/ 60 w 131"/>
                  <a:gd name="T87" fmla="*/ 30 h 128"/>
                  <a:gd name="T88" fmla="*/ 36 w 131"/>
                  <a:gd name="T89" fmla="*/ 47 h 128"/>
                  <a:gd name="T90" fmla="*/ 44 w 131"/>
                  <a:gd name="T91" fmla="*/ 35 h 128"/>
                  <a:gd name="T92" fmla="*/ 54 w 131"/>
                  <a:gd name="T93" fmla="*/ 24 h 128"/>
                  <a:gd name="T94" fmla="*/ 47 w 131"/>
                  <a:gd name="T95" fmla="*/ 13 h 128"/>
                  <a:gd name="T96" fmla="*/ 103 w 131"/>
                  <a:gd name="T97" fmla="*/ 29 h 128"/>
                  <a:gd name="T98" fmla="*/ 107 w 131"/>
                  <a:gd name="T99" fmla="*/ 40 h 128"/>
                  <a:gd name="T100" fmla="*/ 118 w 131"/>
                  <a:gd name="T101" fmla="*/ 39 h 128"/>
                  <a:gd name="T102" fmla="*/ 85 w 131"/>
                  <a:gd name="T103" fmla="*/ 38 h 128"/>
                  <a:gd name="T104" fmla="*/ 98 w 131"/>
                  <a:gd name="T105" fmla="*/ 40 h 128"/>
                  <a:gd name="T106" fmla="*/ 96 w 131"/>
                  <a:gd name="T107" fmla="*/ 27 h 128"/>
                  <a:gd name="T108" fmla="*/ 83 w 131"/>
                  <a:gd name="T109" fmla="*/ 14 h 128"/>
                  <a:gd name="T110" fmla="*/ 68 w 131"/>
                  <a:gd name="T111" fmla="*/ 20 h 128"/>
                  <a:gd name="T112" fmla="*/ 67 w 131"/>
                  <a:gd name="T113" fmla="*/ 28 h 128"/>
                  <a:gd name="T114" fmla="*/ 76 w 131"/>
                  <a:gd name="T115" fmla="*/ 33 h 128"/>
                  <a:gd name="T116" fmla="*/ 53 w 131"/>
                  <a:gd name="T117" fmla="*/ 11 h 128"/>
                  <a:gd name="T118" fmla="*/ 59 w 131"/>
                  <a:gd name="T119" fmla="*/ 19 h 128"/>
                  <a:gd name="T120" fmla="*/ 73 w 131"/>
                  <a:gd name="T121" fmla="*/ 11 h 128"/>
                  <a:gd name="T122" fmla="*/ 66 w 131"/>
                  <a:gd name="T123" fmla="*/ 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31" h="128">
                    <a:moveTo>
                      <a:pt x="65" y="128"/>
                    </a:moveTo>
                    <a:cubicBezTo>
                      <a:pt x="56" y="128"/>
                      <a:pt x="47" y="126"/>
                      <a:pt x="39" y="122"/>
                    </a:cubicBezTo>
                    <a:cubicBezTo>
                      <a:pt x="24" y="115"/>
                      <a:pt x="13" y="103"/>
                      <a:pt x="7" y="88"/>
                    </a:cubicBezTo>
                    <a:cubicBezTo>
                      <a:pt x="0" y="71"/>
                      <a:pt x="0" y="53"/>
                      <a:pt x="8" y="37"/>
                    </a:cubicBezTo>
                    <a:cubicBezTo>
                      <a:pt x="15" y="21"/>
                      <a:pt x="29" y="8"/>
                      <a:pt x="46" y="3"/>
                    </a:cubicBezTo>
                    <a:cubicBezTo>
                      <a:pt x="52" y="1"/>
                      <a:pt x="59" y="0"/>
                      <a:pt x="66" y="0"/>
                    </a:cubicBezTo>
                    <a:cubicBezTo>
                      <a:pt x="75" y="0"/>
                      <a:pt x="84" y="2"/>
                      <a:pt x="93" y="6"/>
                    </a:cubicBezTo>
                    <a:cubicBezTo>
                      <a:pt x="107" y="13"/>
                      <a:pt x="118" y="25"/>
                      <a:pt x="125" y="40"/>
                    </a:cubicBezTo>
                    <a:cubicBezTo>
                      <a:pt x="131" y="56"/>
                      <a:pt x="131" y="75"/>
                      <a:pt x="123" y="91"/>
                    </a:cubicBezTo>
                    <a:cubicBezTo>
                      <a:pt x="116" y="107"/>
                      <a:pt x="102" y="119"/>
                      <a:pt x="85" y="124"/>
                    </a:cubicBezTo>
                    <a:cubicBezTo>
                      <a:pt x="79" y="127"/>
                      <a:pt x="72" y="128"/>
                      <a:pt x="65" y="128"/>
                    </a:cubicBezTo>
                    <a:close/>
                    <a:moveTo>
                      <a:pt x="70" y="110"/>
                    </a:moveTo>
                    <a:cubicBezTo>
                      <a:pt x="69" y="110"/>
                      <a:pt x="69" y="110"/>
                      <a:pt x="69" y="110"/>
                    </a:cubicBezTo>
                    <a:cubicBezTo>
                      <a:pt x="69" y="111"/>
                      <a:pt x="67" y="112"/>
                      <a:pt x="67" y="112"/>
                    </a:cubicBezTo>
                    <a:cubicBezTo>
                      <a:pt x="67" y="112"/>
                      <a:pt x="65" y="113"/>
                      <a:pt x="65" y="113"/>
                    </a:cubicBezTo>
                    <a:cubicBezTo>
                      <a:pt x="64" y="114"/>
                      <a:pt x="63" y="114"/>
                      <a:pt x="62" y="115"/>
                    </a:cubicBezTo>
                    <a:cubicBezTo>
                      <a:pt x="62" y="115"/>
                      <a:pt x="62" y="115"/>
                      <a:pt x="62" y="115"/>
                    </a:cubicBezTo>
                    <a:cubicBezTo>
                      <a:pt x="61" y="115"/>
                      <a:pt x="61" y="115"/>
                      <a:pt x="60" y="116"/>
                    </a:cubicBezTo>
                    <a:cubicBezTo>
                      <a:pt x="60" y="116"/>
                      <a:pt x="58" y="117"/>
                      <a:pt x="58" y="117"/>
                    </a:cubicBezTo>
                    <a:cubicBezTo>
                      <a:pt x="57" y="117"/>
                      <a:pt x="57" y="117"/>
                      <a:pt x="57" y="117"/>
                    </a:cubicBezTo>
                    <a:cubicBezTo>
                      <a:pt x="56" y="117"/>
                      <a:pt x="54" y="118"/>
                      <a:pt x="54" y="118"/>
                    </a:cubicBezTo>
                    <a:cubicBezTo>
                      <a:pt x="54" y="119"/>
                      <a:pt x="53" y="119"/>
                      <a:pt x="52" y="119"/>
                    </a:cubicBezTo>
                    <a:cubicBezTo>
                      <a:pt x="51" y="119"/>
                      <a:pt x="51" y="119"/>
                      <a:pt x="51" y="119"/>
                    </a:cubicBezTo>
                    <a:cubicBezTo>
                      <a:pt x="52" y="120"/>
                      <a:pt x="52" y="120"/>
                      <a:pt x="52" y="120"/>
                    </a:cubicBezTo>
                    <a:cubicBezTo>
                      <a:pt x="56" y="121"/>
                      <a:pt x="61" y="121"/>
                      <a:pt x="65" y="121"/>
                    </a:cubicBezTo>
                    <a:cubicBezTo>
                      <a:pt x="70" y="121"/>
                      <a:pt x="75" y="121"/>
                      <a:pt x="79" y="120"/>
                    </a:cubicBezTo>
                    <a:cubicBezTo>
                      <a:pt x="80" y="120"/>
                      <a:pt x="80" y="120"/>
                      <a:pt x="80" y="120"/>
                    </a:cubicBezTo>
                    <a:cubicBezTo>
                      <a:pt x="79" y="119"/>
                      <a:pt x="79" y="119"/>
                      <a:pt x="79" y="119"/>
                    </a:cubicBezTo>
                    <a:cubicBezTo>
                      <a:pt x="79" y="118"/>
                      <a:pt x="79" y="118"/>
                      <a:pt x="78" y="117"/>
                    </a:cubicBezTo>
                    <a:cubicBezTo>
                      <a:pt x="78" y="116"/>
                      <a:pt x="78" y="116"/>
                      <a:pt x="78" y="116"/>
                    </a:cubicBezTo>
                    <a:cubicBezTo>
                      <a:pt x="78" y="115"/>
                      <a:pt x="77" y="115"/>
                      <a:pt x="77" y="114"/>
                    </a:cubicBezTo>
                    <a:cubicBezTo>
                      <a:pt x="76" y="113"/>
                      <a:pt x="76" y="113"/>
                      <a:pt x="76" y="113"/>
                    </a:cubicBezTo>
                    <a:cubicBezTo>
                      <a:pt x="76" y="113"/>
                      <a:pt x="75" y="112"/>
                      <a:pt x="75" y="111"/>
                    </a:cubicBezTo>
                    <a:cubicBezTo>
                      <a:pt x="74" y="111"/>
                      <a:pt x="74" y="111"/>
                      <a:pt x="74" y="111"/>
                    </a:cubicBezTo>
                    <a:cubicBezTo>
                      <a:pt x="74" y="110"/>
                      <a:pt x="74" y="109"/>
                      <a:pt x="73" y="109"/>
                    </a:cubicBezTo>
                    <a:cubicBezTo>
                      <a:pt x="73" y="108"/>
                      <a:pt x="73" y="108"/>
                      <a:pt x="73" y="108"/>
                    </a:cubicBezTo>
                    <a:cubicBezTo>
                      <a:pt x="73" y="108"/>
                      <a:pt x="71" y="109"/>
                      <a:pt x="70" y="110"/>
                    </a:cubicBezTo>
                    <a:close/>
                    <a:moveTo>
                      <a:pt x="94" y="82"/>
                    </a:moveTo>
                    <a:cubicBezTo>
                      <a:pt x="94" y="83"/>
                      <a:pt x="94" y="83"/>
                      <a:pt x="94" y="83"/>
                    </a:cubicBezTo>
                    <a:cubicBezTo>
                      <a:pt x="93" y="84"/>
                      <a:pt x="93" y="85"/>
                      <a:pt x="92" y="86"/>
                    </a:cubicBezTo>
                    <a:cubicBezTo>
                      <a:pt x="91" y="87"/>
                      <a:pt x="91" y="87"/>
                      <a:pt x="91" y="87"/>
                    </a:cubicBezTo>
                    <a:cubicBezTo>
                      <a:pt x="91" y="88"/>
                      <a:pt x="91" y="89"/>
                      <a:pt x="90" y="89"/>
                    </a:cubicBezTo>
                    <a:cubicBezTo>
                      <a:pt x="90" y="90"/>
                      <a:pt x="89" y="90"/>
                      <a:pt x="89" y="91"/>
                    </a:cubicBezTo>
                    <a:cubicBezTo>
                      <a:pt x="89" y="91"/>
                      <a:pt x="88" y="92"/>
                      <a:pt x="88" y="93"/>
                    </a:cubicBezTo>
                    <a:cubicBezTo>
                      <a:pt x="87" y="93"/>
                      <a:pt x="87" y="94"/>
                      <a:pt x="86" y="94"/>
                    </a:cubicBezTo>
                    <a:cubicBezTo>
                      <a:pt x="86" y="95"/>
                      <a:pt x="85" y="96"/>
                      <a:pt x="85" y="96"/>
                    </a:cubicBezTo>
                    <a:cubicBezTo>
                      <a:pt x="85" y="97"/>
                      <a:pt x="84" y="97"/>
                      <a:pt x="84" y="98"/>
                    </a:cubicBezTo>
                    <a:cubicBezTo>
                      <a:pt x="83" y="98"/>
                      <a:pt x="83" y="99"/>
                      <a:pt x="82" y="99"/>
                    </a:cubicBezTo>
                    <a:cubicBezTo>
                      <a:pt x="81" y="100"/>
                      <a:pt x="81" y="100"/>
                      <a:pt x="81" y="101"/>
                    </a:cubicBezTo>
                    <a:cubicBezTo>
                      <a:pt x="80" y="101"/>
                      <a:pt x="80" y="102"/>
                      <a:pt x="79" y="102"/>
                    </a:cubicBezTo>
                    <a:cubicBezTo>
                      <a:pt x="78" y="104"/>
                      <a:pt x="78" y="104"/>
                      <a:pt x="78" y="104"/>
                    </a:cubicBezTo>
                    <a:cubicBezTo>
                      <a:pt x="77" y="104"/>
                      <a:pt x="77" y="104"/>
                      <a:pt x="77" y="104"/>
                    </a:cubicBezTo>
                    <a:cubicBezTo>
                      <a:pt x="78" y="105"/>
                      <a:pt x="78" y="105"/>
                      <a:pt x="78" y="105"/>
                    </a:cubicBezTo>
                    <a:cubicBezTo>
                      <a:pt x="78" y="106"/>
                      <a:pt x="79" y="106"/>
                      <a:pt x="79" y="107"/>
                    </a:cubicBezTo>
                    <a:cubicBezTo>
                      <a:pt x="80" y="108"/>
                      <a:pt x="80" y="108"/>
                      <a:pt x="80" y="108"/>
                    </a:cubicBezTo>
                    <a:cubicBezTo>
                      <a:pt x="81" y="109"/>
                      <a:pt x="81" y="110"/>
                      <a:pt x="82" y="111"/>
                    </a:cubicBezTo>
                    <a:cubicBezTo>
                      <a:pt x="83" y="112"/>
                      <a:pt x="83" y="113"/>
                      <a:pt x="84" y="114"/>
                    </a:cubicBezTo>
                    <a:cubicBezTo>
                      <a:pt x="84" y="114"/>
                      <a:pt x="84" y="114"/>
                      <a:pt x="84" y="114"/>
                    </a:cubicBezTo>
                    <a:cubicBezTo>
                      <a:pt x="85" y="115"/>
                      <a:pt x="85" y="116"/>
                      <a:pt x="85" y="117"/>
                    </a:cubicBezTo>
                    <a:cubicBezTo>
                      <a:pt x="85" y="117"/>
                      <a:pt x="85" y="117"/>
                      <a:pt x="85" y="117"/>
                    </a:cubicBezTo>
                    <a:cubicBezTo>
                      <a:pt x="86" y="118"/>
                      <a:pt x="86" y="118"/>
                      <a:pt x="86" y="118"/>
                    </a:cubicBezTo>
                    <a:cubicBezTo>
                      <a:pt x="99" y="113"/>
                      <a:pt x="110" y="103"/>
                      <a:pt x="116" y="91"/>
                    </a:cubicBezTo>
                    <a:cubicBezTo>
                      <a:pt x="117" y="91"/>
                      <a:pt x="117" y="91"/>
                      <a:pt x="117" y="91"/>
                    </a:cubicBezTo>
                    <a:cubicBezTo>
                      <a:pt x="95" y="81"/>
                      <a:pt x="95" y="81"/>
                      <a:pt x="95" y="81"/>
                    </a:cubicBezTo>
                    <a:lnTo>
                      <a:pt x="94" y="82"/>
                    </a:lnTo>
                    <a:close/>
                    <a:moveTo>
                      <a:pt x="55" y="94"/>
                    </a:moveTo>
                    <a:cubicBezTo>
                      <a:pt x="45" y="115"/>
                      <a:pt x="45" y="115"/>
                      <a:pt x="45" y="115"/>
                    </a:cubicBezTo>
                    <a:cubicBezTo>
                      <a:pt x="47" y="114"/>
                      <a:pt x="47" y="114"/>
                      <a:pt x="47" y="114"/>
                    </a:cubicBezTo>
                    <a:cubicBezTo>
                      <a:pt x="48" y="114"/>
                      <a:pt x="48" y="114"/>
                      <a:pt x="48" y="114"/>
                    </a:cubicBezTo>
                    <a:cubicBezTo>
                      <a:pt x="49" y="114"/>
                      <a:pt x="50" y="113"/>
                      <a:pt x="52" y="113"/>
                    </a:cubicBezTo>
                    <a:cubicBezTo>
                      <a:pt x="53" y="112"/>
                      <a:pt x="54" y="112"/>
                      <a:pt x="56" y="111"/>
                    </a:cubicBezTo>
                    <a:cubicBezTo>
                      <a:pt x="57" y="111"/>
                      <a:pt x="57" y="111"/>
                      <a:pt x="57" y="111"/>
                    </a:cubicBezTo>
                    <a:cubicBezTo>
                      <a:pt x="58" y="110"/>
                      <a:pt x="58" y="110"/>
                      <a:pt x="59" y="109"/>
                    </a:cubicBezTo>
                    <a:cubicBezTo>
                      <a:pt x="60" y="109"/>
                      <a:pt x="60" y="109"/>
                      <a:pt x="61" y="109"/>
                    </a:cubicBezTo>
                    <a:cubicBezTo>
                      <a:pt x="61" y="108"/>
                      <a:pt x="62" y="108"/>
                      <a:pt x="63" y="107"/>
                    </a:cubicBezTo>
                    <a:cubicBezTo>
                      <a:pt x="63" y="107"/>
                      <a:pt x="64" y="107"/>
                      <a:pt x="64" y="106"/>
                    </a:cubicBezTo>
                    <a:cubicBezTo>
                      <a:pt x="65" y="106"/>
                      <a:pt x="66" y="105"/>
                      <a:pt x="67" y="105"/>
                    </a:cubicBezTo>
                    <a:cubicBezTo>
                      <a:pt x="68" y="104"/>
                      <a:pt x="68" y="104"/>
                      <a:pt x="68" y="104"/>
                    </a:cubicBezTo>
                    <a:cubicBezTo>
                      <a:pt x="68" y="103"/>
                      <a:pt x="68" y="103"/>
                      <a:pt x="68" y="103"/>
                    </a:cubicBezTo>
                    <a:cubicBezTo>
                      <a:pt x="68" y="103"/>
                      <a:pt x="66" y="102"/>
                      <a:pt x="66" y="102"/>
                    </a:cubicBezTo>
                    <a:cubicBezTo>
                      <a:pt x="66" y="101"/>
                      <a:pt x="65" y="101"/>
                      <a:pt x="64" y="100"/>
                    </a:cubicBezTo>
                    <a:cubicBezTo>
                      <a:pt x="64" y="100"/>
                      <a:pt x="64" y="100"/>
                      <a:pt x="64" y="100"/>
                    </a:cubicBezTo>
                    <a:cubicBezTo>
                      <a:pt x="64" y="99"/>
                      <a:pt x="63" y="99"/>
                      <a:pt x="62" y="98"/>
                    </a:cubicBezTo>
                    <a:cubicBezTo>
                      <a:pt x="62" y="98"/>
                      <a:pt x="61" y="97"/>
                      <a:pt x="60" y="97"/>
                    </a:cubicBezTo>
                    <a:cubicBezTo>
                      <a:pt x="60" y="97"/>
                      <a:pt x="58" y="96"/>
                      <a:pt x="58" y="95"/>
                    </a:cubicBezTo>
                    <a:cubicBezTo>
                      <a:pt x="57" y="95"/>
                      <a:pt x="57" y="95"/>
                      <a:pt x="57" y="95"/>
                    </a:cubicBezTo>
                    <a:cubicBezTo>
                      <a:pt x="56" y="94"/>
                      <a:pt x="56" y="94"/>
                      <a:pt x="55" y="94"/>
                    </a:cubicBezTo>
                    <a:cubicBezTo>
                      <a:pt x="55" y="94"/>
                      <a:pt x="55" y="94"/>
                      <a:pt x="55" y="94"/>
                    </a:cubicBezTo>
                    <a:close/>
                    <a:moveTo>
                      <a:pt x="33" y="88"/>
                    </a:moveTo>
                    <a:cubicBezTo>
                      <a:pt x="33" y="89"/>
                      <a:pt x="33" y="89"/>
                      <a:pt x="33" y="89"/>
                    </a:cubicBezTo>
                    <a:cubicBezTo>
                      <a:pt x="33" y="90"/>
                      <a:pt x="34" y="91"/>
                      <a:pt x="34" y="92"/>
                    </a:cubicBezTo>
                    <a:cubicBezTo>
                      <a:pt x="34" y="93"/>
                      <a:pt x="34" y="93"/>
                      <a:pt x="34" y="94"/>
                    </a:cubicBezTo>
                    <a:cubicBezTo>
                      <a:pt x="34" y="95"/>
                      <a:pt x="34" y="95"/>
                      <a:pt x="34" y="96"/>
                    </a:cubicBezTo>
                    <a:cubicBezTo>
                      <a:pt x="35" y="98"/>
                      <a:pt x="35" y="98"/>
                      <a:pt x="35" y="98"/>
                    </a:cubicBezTo>
                    <a:cubicBezTo>
                      <a:pt x="35" y="99"/>
                      <a:pt x="35" y="100"/>
                      <a:pt x="35" y="101"/>
                    </a:cubicBezTo>
                    <a:cubicBezTo>
                      <a:pt x="36" y="102"/>
                      <a:pt x="36" y="102"/>
                      <a:pt x="36" y="102"/>
                    </a:cubicBezTo>
                    <a:cubicBezTo>
                      <a:pt x="36" y="103"/>
                      <a:pt x="36" y="104"/>
                      <a:pt x="37" y="106"/>
                    </a:cubicBezTo>
                    <a:cubicBezTo>
                      <a:pt x="37" y="106"/>
                      <a:pt x="37" y="106"/>
                      <a:pt x="37" y="106"/>
                    </a:cubicBezTo>
                    <a:cubicBezTo>
                      <a:pt x="37" y="107"/>
                      <a:pt x="38" y="108"/>
                      <a:pt x="38" y="109"/>
                    </a:cubicBezTo>
                    <a:cubicBezTo>
                      <a:pt x="39" y="112"/>
                      <a:pt x="39" y="112"/>
                      <a:pt x="39" y="112"/>
                    </a:cubicBezTo>
                    <a:cubicBezTo>
                      <a:pt x="40" y="111"/>
                      <a:pt x="40" y="111"/>
                      <a:pt x="40" y="111"/>
                    </a:cubicBezTo>
                    <a:cubicBezTo>
                      <a:pt x="49" y="91"/>
                      <a:pt x="49" y="91"/>
                      <a:pt x="49" y="91"/>
                    </a:cubicBezTo>
                    <a:cubicBezTo>
                      <a:pt x="49" y="91"/>
                      <a:pt x="49" y="91"/>
                      <a:pt x="49" y="91"/>
                    </a:cubicBezTo>
                    <a:cubicBezTo>
                      <a:pt x="48" y="91"/>
                      <a:pt x="48" y="90"/>
                      <a:pt x="47" y="90"/>
                    </a:cubicBezTo>
                    <a:cubicBezTo>
                      <a:pt x="46" y="90"/>
                      <a:pt x="46" y="90"/>
                      <a:pt x="46" y="90"/>
                    </a:cubicBezTo>
                    <a:cubicBezTo>
                      <a:pt x="46" y="90"/>
                      <a:pt x="45" y="90"/>
                      <a:pt x="45" y="89"/>
                    </a:cubicBezTo>
                    <a:cubicBezTo>
                      <a:pt x="44" y="89"/>
                      <a:pt x="44" y="89"/>
                      <a:pt x="44" y="89"/>
                    </a:cubicBezTo>
                    <a:cubicBezTo>
                      <a:pt x="43" y="89"/>
                      <a:pt x="41" y="88"/>
                      <a:pt x="41" y="88"/>
                    </a:cubicBezTo>
                    <a:cubicBezTo>
                      <a:pt x="40" y="88"/>
                      <a:pt x="40" y="88"/>
                      <a:pt x="39" y="88"/>
                    </a:cubicBezTo>
                    <a:cubicBezTo>
                      <a:pt x="38" y="88"/>
                      <a:pt x="38" y="88"/>
                      <a:pt x="38" y="88"/>
                    </a:cubicBezTo>
                    <a:cubicBezTo>
                      <a:pt x="38" y="88"/>
                      <a:pt x="37" y="88"/>
                      <a:pt x="36" y="87"/>
                    </a:cubicBezTo>
                    <a:cubicBezTo>
                      <a:pt x="33" y="87"/>
                      <a:pt x="33" y="87"/>
                      <a:pt x="33" y="87"/>
                    </a:cubicBezTo>
                    <a:lnTo>
                      <a:pt x="33" y="88"/>
                    </a:lnTo>
                    <a:close/>
                    <a:moveTo>
                      <a:pt x="26" y="87"/>
                    </a:moveTo>
                    <a:cubicBezTo>
                      <a:pt x="25" y="87"/>
                      <a:pt x="25" y="87"/>
                      <a:pt x="24" y="87"/>
                    </a:cubicBezTo>
                    <a:cubicBezTo>
                      <a:pt x="23" y="87"/>
                      <a:pt x="23" y="87"/>
                      <a:pt x="23" y="87"/>
                    </a:cubicBezTo>
                    <a:cubicBezTo>
                      <a:pt x="22" y="87"/>
                      <a:pt x="21" y="87"/>
                      <a:pt x="21" y="87"/>
                    </a:cubicBezTo>
                    <a:cubicBezTo>
                      <a:pt x="20" y="87"/>
                      <a:pt x="20" y="87"/>
                      <a:pt x="20" y="87"/>
                    </a:cubicBezTo>
                    <a:cubicBezTo>
                      <a:pt x="19" y="88"/>
                      <a:pt x="18" y="88"/>
                      <a:pt x="17" y="88"/>
                    </a:cubicBezTo>
                    <a:cubicBezTo>
                      <a:pt x="17" y="88"/>
                      <a:pt x="17" y="88"/>
                      <a:pt x="17" y="88"/>
                    </a:cubicBezTo>
                    <a:cubicBezTo>
                      <a:pt x="16" y="88"/>
                      <a:pt x="15" y="88"/>
                      <a:pt x="14" y="88"/>
                    </a:cubicBezTo>
                    <a:cubicBezTo>
                      <a:pt x="13" y="89"/>
                      <a:pt x="13" y="89"/>
                      <a:pt x="13" y="89"/>
                    </a:cubicBezTo>
                    <a:cubicBezTo>
                      <a:pt x="14" y="89"/>
                      <a:pt x="14" y="89"/>
                      <a:pt x="14" y="89"/>
                    </a:cubicBezTo>
                    <a:cubicBezTo>
                      <a:pt x="18" y="97"/>
                      <a:pt x="24" y="105"/>
                      <a:pt x="31" y="110"/>
                    </a:cubicBezTo>
                    <a:cubicBezTo>
                      <a:pt x="32" y="111"/>
                      <a:pt x="32" y="111"/>
                      <a:pt x="32" y="111"/>
                    </a:cubicBezTo>
                    <a:cubicBezTo>
                      <a:pt x="32" y="110"/>
                      <a:pt x="32" y="110"/>
                      <a:pt x="32" y="110"/>
                    </a:cubicBezTo>
                    <a:cubicBezTo>
                      <a:pt x="31" y="108"/>
                      <a:pt x="31" y="108"/>
                      <a:pt x="31" y="108"/>
                    </a:cubicBezTo>
                    <a:cubicBezTo>
                      <a:pt x="31" y="106"/>
                      <a:pt x="30" y="105"/>
                      <a:pt x="30" y="104"/>
                    </a:cubicBezTo>
                    <a:cubicBezTo>
                      <a:pt x="30" y="103"/>
                      <a:pt x="30" y="103"/>
                      <a:pt x="30" y="103"/>
                    </a:cubicBezTo>
                    <a:cubicBezTo>
                      <a:pt x="29" y="101"/>
                      <a:pt x="29" y="100"/>
                      <a:pt x="29" y="99"/>
                    </a:cubicBezTo>
                    <a:cubicBezTo>
                      <a:pt x="29" y="98"/>
                      <a:pt x="29" y="98"/>
                      <a:pt x="29" y="98"/>
                    </a:cubicBezTo>
                    <a:cubicBezTo>
                      <a:pt x="28" y="97"/>
                      <a:pt x="28" y="96"/>
                      <a:pt x="28" y="94"/>
                    </a:cubicBezTo>
                    <a:cubicBezTo>
                      <a:pt x="28" y="94"/>
                      <a:pt x="28" y="94"/>
                      <a:pt x="28" y="94"/>
                    </a:cubicBezTo>
                    <a:cubicBezTo>
                      <a:pt x="28" y="92"/>
                      <a:pt x="27" y="91"/>
                      <a:pt x="27" y="89"/>
                    </a:cubicBezTo>
                    <a:cubicBezTo>
                      <a:pt x="27" y="87"/>
                      <a:pt x="27" y="87"/>
                      <a:pt x="27" y="87"/>
                    </a:cubicBezTo>
                    <a:lnTo>
                      <a:pt x="26" y="87"/>
                    </a:lnTo>
                    <a:close/>
                    <a:moveTo>
                      <a:pt x="58" y="88"/>
                    </a:moveTo>
                    <a:cubicBezTo>
                      <a:pt x="58" y="89"/>
                      <a:pt x="58" y="89"/>
                      <a:pt x="58" y="89"/>
                    </a:cubicBezTo>
                    <a:cubicBezTo>
                      <a:pt x="59" y="89"/>
                      <a:pt x="60" y="89"/>
                      <a:pt x="60" y="90"/>
                    </a:cubicBezTo>
                    <a:cubicBezTo>
                      <a:pt x="60" y="90"/>
                      <a:pt x="62" y="91"/>
                      <a:pt x="63" y="91"/>
                    </a:cubicBezTo>
                    <a:cubicBezTo>
                      <a:pt x="64" y="92"/>
                      <a:pt x="64" y="92"/>
                      <a:pt x="64" y="92"/>
                    </a:cubicBezTo>
                    <a:cubicBezTo>
                      <a:pt x="64" y="92"/>
                      <a:pt x="65" y="93"/>
                      <a:pt x="65" y="93"/>
                    </a:cubicBezTo>
                    <a:cubicBezTo>
                      <a:pt x="66" y="94"/>
                      <a:pt x="66" y="94"/>
                      <a:pt x="66" y="94"/>
                    </a:cubicBezTo>
                    <a:cubicBezTo>
                      <a:pt x="67" y="94"/>
                      <a:pt x="67" y="94"/>
                      <a:pt x="68" y="95"/>
                    </a:cubicBezTo>
                    <a:cubicBezTo>
                      <a:pt x="68" y="95"/>
                      <a:pt x="68" y="95"/>
                      <a:pt x="68" y="95"/>
                    </a:cubicBezTo>
                    <a:cubicBezTo>
                      <a:pt x="69" y="96"/>
                      <a:pt x="70" y="96"/>
                      <a:pt x="70" y="97"/>
                    </a:cubicBezTo>
                    <a:cubicBezTo>
                      <a:pt x="71" y="97"/>
                      <a:pt x="71" y="97"/>
                      <a:pt x="71" y="97"/>
                    </a:cubicBezTo>
                    <a:cubicBezTo>
                      <a:pt x="71" y="98"/>
                      <a:pt x="72" y="99"/>
                      <a:pt x="73" y="99"/>
                    </a:cubicBezTo>
                    <a:cubicBezTo>
                      <a:pt x="73" y="100"/>
                      <a:pt x="73" y="100"/>
                      <a:pt x="73" y="100"/>
                    </a:cubicBezTo>
                    <a:cubicBezTo>
                      <a:pt x="74" y="99"/>
                      <a:pt x="74" y="99"/>
                      <a:pt x="74" y="99"/>
                    </a:cubicBezTo>
                    <a:cubicBezTo>
                      <a:pt x="75" y="98"/>
                      <a:pt x="75" y="98"/>
                      <a:pt x="75" y="98"/>
                    </a:cubicBezTo>
                    <a:cubicBezTo>
                      <a:pt x="76" y="97"/>
                      <a:pt x="76" y="97"/>
                      <a:pt x="77" y="96"/>
                    </a:cubicBezTo>
                    <a:cubicBezTo>
                      <a:pt x="78" y="95"/>
                      <a:pt x="78" y="95"/>
                      <a:pt x="78" y="95"/>
                    </a:cubicBezTo>
                    <a:cubicBezTo>
                      <a:pt x="78" y="95"/>
                      <a:pt x="79" y="94"/>
                      <a:pt x="79" y="94"/>
                    </a:cubicBezTo>
                    <a:cubicBezTo>
                      <a:pt x="80" y="93"/>
                      <a:pt x="80" y="93"/>
                      <a:pt x="80" y="92"/>
                    </a:cubicBezTo>
                    <a:cubicBezTo>
                      <a:pt x="81" y="92"/>
                      <a:pt x="81" y="91"/>
                      <a:pt x="82" y="91"/>
                    </a:cubicBezTo>
                    <a:cubicBezTo>
                      <a:pt x="83" y="89"/>
                      <a:pt x="83" y="89"/>
                      <a:pt x="83" y="89"/>
                    </a:cubicBezTo>
                    <a:cubicBezTo>
                      <a:pt x="83" y="89"/>
                      <a:pt x="84" y="87"/>
                      <a:pt x="84" y="87"/>
                    </a:cubicBezTo>
                    <a:cubicBezTo>
                      <a:pt x="85" y="86"/>
                      <a:pt x="85" y="86"/>
                      <a:pt x="85" y="86"/>
                    </a:cubicBezTo>
                    <a:cubicBezTo>
                      <a:pt x="85" y="85"/>
                      <a:pt x="86" y="85"/>
                      <a:pt x="86" y="84"/>
                    </a:cubicBezTo>
                    <a:cubicBezTo>
                      <a:pt x="87" y="83"/>
                      <a:pt x="87" y="83"/>
                      <a:pt x="87" y="83"/>
                    </a:cubicBezTo>
                    <a:cubicBezTo>
                      <a:pt x="88" y="82"/>
                      <a:pt x="88" y="81"/>
                      <a:pt x="88" y="80"/>
                    </a:cubicBezTo>
                    <a:cubicBezTo>
                      <a:pt x="89" y="79"/>
                      <a:pt x="89" y="79"/>
                      <a:pt x="89" y="79"/>
                    </a:cubicBezTo>
                    <a:cubicBezTo>
                      <a:pt x="89" y="78"/>
                      <a:pt x="89" y="78"/>
                      <a:pt x="89" y="78"/>
                    </a:cubicBezTo>
                    <a:cubicBezTo>
                      <a:pt x="67" y="68"/>
                      <a:pt x="67" y="68"/>
                      <a:pt x="67" y="68"/>
                    </a:cubicBezTo>
                    <a:lnTo>
                      <a:pt x="58" y="88"/>
                    </a:lnTo>
                    <a:close/>
                    <a:moveTo>
                      <a:pt x="38" y="57"/>
                    </a:moveTo>
                    <a:cubicBezTo>
                      <a:pt x="38" y="58"/>
                      <a:pt x="37" y="58"/>
                      <a:pt x="37" y="59"/>
                    </a:cubicBezTo>
                    <a:cubicBezTo>
                      <a:pt x="37" y="60"/>
                      <a:pt x="37" y="60"/>
                      <a:pt x="37" y="61"/>
                    </a:cubicBezTo>
                    <a:cubicBezTo>
                      <a:pt x="36" y="62"/>
                      <a:pt x="36" y="62"/>
                      <a:pt x="36" y="63"/>
                    </a:cubicBezTo>
                    <a:cubicBezTo>
                      <a:pt x="36" y="64"/>
                      <a:pt x="36" y="64"/>
                      <a:pt x="36" y="65"/>
                    </a:cubicBezTo>
                    <a:cubicBezTo>
                      <a:pt x="35" y="65"/>
                      <a:pt x="35" y="66"/>
                      <a:pt x="35" y="67"/>
                    </a:cubicBezTo>
                    <a:cubicBezTo>
                      <a:pt x="35" y="67"/>
                      <a:pt x="35" y="68"/>
                      <a:pt x="35" y="69"/>
                    </a:cubicBezTo>
                    <a:cubicBezTo>
                      <a:pt x="34" y="69"/>
                      <a:pt x="34" y="70"/>
                      <a:pt x="34" y="71"/>
                    </a:cubicBezTo>
                    <a:cubicBezTo>
                      <a:pt x="34" y="71"/>
                      <a:pt x="34" y="72"/>
                      <a:pt x="34" y="72"/>
                    </a:cubicBezTo>
                    <a:cubicBezTo>
                      <a:pt x="34" y="73"/>
                      <a:pt x="34" y="74"/>
                      <a:pt x="34" y="75"/>
                    </a:cubicBezTo>
                    <a:cubicBezTo>
                      <a:pt x="33" y="76"/>
                      <a:pt x="33" y="76"/>
                      <a:pt x="33" y="76"/>
                    </a:cubicBezTo>
                    <a:cubicBezTo>
                      <a:pt x="33" y="77"/>
                      <a:pt x="33" y="78"/>
                      <a:pt x="33" y="79"/>
                    </a:cubicBezTo>
                    <a:cubicBezTo>
                      <a:pt x="33" y="81"/>
                      <a:pt x="33" y="81"/>
                      <a:pt x="33" y="81"/>
                    </a:cubicBezTo>
                    <a:cubicBezTo>
                      <a:pt x="33" y="81"/>
                      <a:pt x="33" y="81"/>
                      <a:pt x="33" y="81"/>
                    </a:cubicBezTo>
                    <a:cubicBezTo>
                      <a:pt x="34" y="81"/>
                      <a:pt x="35" y="81"/>
                      <a:pt x="36" y="81"/>
                    </a:cubicBezTo>
                    <a:cubicBezTo>
                      <a:pt x="37" y="81"/>
                      <a:pt x="37" y="81"/>
                      <a:pt x="37" y="81"/>
                    </a:cubicBezTo>
                    <a:cubicBezTo>
                      <a:pt x="38" y="82"/>
                      <a:pt x="39" y="82"/>
                      <a:pt x="39" y="82"/>
                    </a:cubicBezTo>
                    <a:cubicBezTo>
                      <a:pt x="39" y="82"/>
                      <a:pt x="42" y="82"/>
                      <a:pt x="42" y="82"/>
                    </a:cubicBezTo>
                    <a:cubicBezTo>
                      <a:pt x="43" y="83"/>
                      <a:pt x="43" y="83"/>
                      <a:pt x="43" y="83"/>
                    </a:cubicBezTo>
                    <a:cubicBezTo>
                      <a:pt x="44" y="83"/>
                      <a:pt x="45" y="83"/>
                      <a:pt x="45" y="83"/>
                    </a:cubicBezTo>
                    <a:cubicBezTo>
                      <a:pt x="46" y="84"/>
                      <a:pt x="46" y="84"/>
                      <a:pt x="46" y="84"/>
                    </a:cubicBezTo>
                    <a:cubicBezTo>
                      <a:pt x="47" y="84"/>
                      <a:pt x="49" y="84"/>
                      <a:pt x="49" y="84"/>
                    </a:cubicBezTo>
                    <a:cubicBezTo>
                      <a:pt x="49" y="85"/>
                      <a:pt x="49" y="85"/>
                      <a:pt x="49" y="85"/>
                    </a:cubicBezTo>
                    <a:cubicBezTo>
                      <a:pt x="50" y="85"/>
                      <a:pt x="50" y="85"/>
                      <a:pt x="51" y="85"/>
                    </a:cubicBezTo>
                    <a:cubicBezTo>
                      <a:pt x="51" y="85"/>
                      <a:pt x="51" y="85"/>
                      <a:pt x="51" y="85"/>
                    </a:cubicBezTo>
                    <a:cubicBezTo>
                      <a:pt x="52" y="85"/>
                      <a:pt x="52" y="85"/>
                      <a:pt x="52" y="85"/>
                    </a:cubicBezTo>
                    <a:cubicBezTo>
                      <a:pt x="62" y="65"/>
                      <a:pt x="62" y="65"/>
                      <a:pt x="62" y="65"/>
                    </a:cubicBezTo>
                    <a:cubicBezTo>
                      <a:pt x="39" y="55"/>
                      <a:pt x="39" y="55"/>
                      <a:pt x="39" y="55"/>
                    </a:cubicBezTo>
                    <a:lnTo>
                      <a:pt x="38" y="57"/>
                    </a:lnTo>
                    <a:close/>
                    <a:moveTo>
                      <a:pt x="119" y="45"/>
                    </a:moveTo>
                    <a:cubicBezTo>
                      <a:pt x="118" y="45"/>
                      <a:pt x="117" y="45"/>
                      <a:pt x="116" y="45"/>
                    </a:cubicBezTo>
                    <a:cubicBezTo>
                      <a:pt x="116" y="45"/>
                      <a:pt x="116" y="45"/>
                      <a:pt x="116" y="45"/>
                    </a:cubicBezTo>
                    <a:cubicBezTo>
                      <a:pt x="115" y="46"/>
                      <a:pt x="114" y="46"/>
                      <a:pt x="112" y="46"/>
                    </a:cubicBezTo>
                    <a:cubicBezTo>
                      <a:pt x="112" y="46"/>
                      <a:pt x="112" y="46"/>
                      <a:pt x="112" y="46"/>
                    </a:cubicBezTo>
                    <a:cubicBezTo>
                      <a:pt x="111" y="46"/>
                      <a:pt x="109" y="46"/>
                      <a:pt x="108" y="46"/>
                    </a:cubicBezTo>
                    <a:cubicBezTo>
                      <a:pt x="107" y="47"/>
                      <a:pt x="106" y="47"/>
                      <a:pt x="105" y="47"/>
                    </a:cubicBezTo>
                    <a:cubicBezTo>
                      <a:pt x="104" y="47"/>
                      <a:pt x="104" y="47"/>
                      <a:pt x="104" y="47"/>
                    </a:cubicBezTo>
                    <a:cubicBezTo>
                      <a:pt x="104" y="47"/>
                      <a:pt x="104" y="47"/>
                      <a:pt x="104" y="47"/>
                    </a:cubicBezTo>
                    <a:cubicBezTo>
                      <a:pt x="104" y="49"/>
                      <a:pt x="104" y="49"/>
                      <a:pt x="104" y="49"/>
                    </a:cubicBezTo>
                    <a:cubicBezTo>
                      <a:pt x="104" y="50"/>
                      <a:pt x="104" y="51"/>
                      <a:pt x="104" y="52"/>
                    </a:cubicBezTo>
                    <a:cubicBezTo>
                      <a:pt x="103" y="53"/>
                      <a:pt x="103" y="53"/>
                      <a:pt x="103" y="53"/>
                    </a:cubicBezTo>
                    <a:cubicBezTo>
                      <a:pt x="103" y="54"/>
                      <a:pt x="103" y="55"/>
                      <a:pt x="103" y="56"/>
                    </a:cubicBezTo>
                    <a:cubicBezTo>
                      <a:pt x="103" y="57"/>
                      <a:pt x="103" y="57"/>
                      <a:pt x="103" y="58"/>
                    </a:cubicBezTo>
                    <a:cubicBezTo>
                      <a:pt x="103" y="59"/>
                      <a:pt x="103" y="59"/>
                      <a:pt x="102" y="60"/>
                    </a:cubicBezTo>
                    <a:cubicBezTo>
                      <a:pt x="102" y="61"/>
                      <a:pt x="102" y="61"/>
                      <a:pt x="102" y="62"/>
                    </a:cubicBezTo>
                    <a:cubicBezTo>
                      <a:pt x="102" y="63"/>
                      <a:pt x="102" y="64"/>
                      <a:pt x="101" y="64"/>
                    </a:cubicBezTo>
                    <a:cubicBezTo>
                      <a:pt x="101" y="66"/>
                      <a:pt x="101" y="66"/>
                      <a:pt x="101" y="66"/>
                    </a:cubicBezTo>
                    <a:cubicBezTo>
                      <a:pt x="101" y="67"/>
                      <a:pt x="100" y="68"/>
                      <a:pt x="100" y="69"/>
                    </a:cubicBezTo>
                    <a:cubicBezTo>
                      <a:pt x="100" y="69"/>
                      <a:pt x="100" y="70"/>
                      <a:pt x="100" y="70"/>
                    </a:cubicBezTo>
                    <a:cubicBezTo>
                      <a:pt x="99" y="71"/>
                      <a:pt x="99" y="72"/>
                      <a:pt x="99" y="73"/>
                    </a:cubicBezTo>
                    <a:cubicBezTo>
                      <a:pt x="98" y="74"/>
                      <a:pt x="98" y="74"/>
                      <a:pt x="98" y="74"/>
                    </a:cubicBezTo>
                    <a:cubicBezTo>
                      <a:pt x="98" y="75"/>
                      <a:pt x="98" y="75"/>
                      <a:pt x="98" y="75"/>
                    </a:cubicBezTo>
                    <a:cubicBezTo>
                      <a:pt x="119" y="85"/>
                      <a:pt x="119" y="85"/>
                      <a:pt x="119" y="85"/>
                    </a:cubicBezTo>
                    <a:cubicBezTo>
                      <a:pt x="119" y="85"/>
                      <a:pt x="119" y="85"/>
                      <a:pt x="119" y="85"/>
                    </a:cubicBezTo>
                    <a:cubicBezTo>
                      <a:pt x="124" y="72"/>
                      <a:pt x="125" y="58"/>
                      <a:pt x="120" y="45"/>
                    </a:cubicBezTo>
                    <a:cubicBezTo>
                      <a:pt x="120" y="44"/>
                      <a:pt x="120" y="44"/>
                      <a:pt x="120" y="44"/>
                    </a:cubicBezTo>
                    <a:lnTo>
                      <a:pt x="119" y="45"/>
                    </a:lnTo>
                    <a:close/>
                    <a:moveTo>
                      <a:pt x="12" y="42"/>
                    </a:moveTo>
                    <a:cubicBezTo>
                      <a:pt x="7" y="55"/>
                      <a:pt x="6" y="70"/>
                      <a:pt x="11" y="83"/>
                    </a:cubicBezTo>
                    <a:cubicBezTo>
                      <a:pt x="11" y="83"/>
                      <a:pt x="11" y="83"/>
                      <a:pt x="11" y="83"/>
                    </a:cubicBezTo>
                    <a:cubicBezTo>
                      <a:pt x="12" y="83"/>
                      <a:pt x="12" y="83"/>
                      <a:pt x="12" y="83"/>
                    </a:cubicBezTo>
                    <a:cubicBezTo>
                      <a:pt x="13" y="83"/>
                      <a:pt x="14" y="82"/>
                      <a:pt x="15" y="82"/>
                    </a:cubicBezTo>
                    <a:cubicBezTo>
                      <a:pt x="16" y="82"/>
                      <a:pt x="16" y="82"/>
                      <a:pt x="16" y="82"/>
                    </a:cubicBezTo>
                    <a:cubicBezTo>
                      <a:pt x="17" y="82"/>
                      <a:pt x="18" y="82"/>
                      <a:pt x="19" y="82"/>
                    </a:cubicBezTo>
                    <a:cubicBezTo>
                      <a:pt x="19" y="81"/>
                      <a:pt x="19" y="81"/>
                      <a:pt x="19" y="81"/>
                    </a:cubicBezTo>
                    <a:cubicBezTo>
                      <a:pt x="20" y="81"/>
                      <a:pt x="21" y="81"/>
                      <a:pt x="22" y="81"/>
                    </a:cubicBezTo>
                    <a:cubicBezTo>
                      <a:pt x="23" y="81"/>
                      <a:pt x="23" y="81"/>
                      <a:pt x="23" y="81"/>
                    </a:cubicBezTo>
                    <a:cubicBezTo>
                      <a:pt x="24" y="81"/>
                      <a:pt x="25" y="81"/>
                      <a:pt x="26" y="81"/>
                    </a:cubicBezTo>
                    <a:cubicBezTo>
                      <a:pt x="26" y="81"/>
                      <a:pt x="26" y="81"/>
                      <a:pt x="26" y="81"/>
                    </a:cubicBezTo>
                    <a:cubicBezTo>
                      <a:pt x="27" y="80"/>
                      <a:pt x="27" y="80"/>
                      <a:pt x="27" y="80"/>
                    </a:cubicBezTo>
                    <a:cubicBezTo>
                      <a:pt x="27" y="78"/>
                      <a:pt x="27" y="78"/>
                      <a:pt x="27" y="78"/>
                    </a:cubicBezTo>
                    <a:cubicBezTo>
                      <a:pt x="27" y="77"/>
                      <a:pt x="27" y="77"/>
                      <a:pt x="27" y="76"/>
                    </a:cubicBezTo>
                    <a:cubicBezTo>
                      <a:pt x="28" y="74"/>
                      <a:pt x="28" y="74"/>
                      <a:pt x="28" y="74"/>
                    </a:cubicBezTo>
                    <a:cubicBezTo>
                      <a:pt x="28" y="73"/>
                      <a:pt x="28" y="72"/>
                      <a:pt x="28" y="72"/>
                    </a:cubicBezTo>
                    <a:cubicBezTo>
                      <a:pt x="28" y="71"/>
                      <a:pt x="28" y="70"/>
                      <a:pt x="28" y="70"/>
                    </a:cubicBezTo>
                    <a:cubicBezTo>
                      <a:pt x="28" y="69"/>
                      <a:pt x="29" y="68"/>
                      <a:pt x="29" y="67"/>
                    </a:cubicBezTo>
                    <a:cubicBezTo>
                      <a:pt x="29" y="66"/>
                      <a:pt x="29" y="66"/>
                      <a:pt x="29" y="66"/>
                    </a:cubicBezTo>
                    <a:cubicBezTo>
                      <a:pt x="29" y="65"/>
                      <a:pt x="30" y="64"/>
                      <a:pt x="30" y="63"/>
                    </a:cubicBezTo>
                    <a:cubicBezTo>
                      <a:pt x="30" y="61"/>
                      <a:pt x="30" y="61"/>
                      <a:pt x="30" y="61"/>
                    </a:cubicBezTo>
                    <a:cubicBezTo>
                      <a:pt x="30" y="61"/>
                      <a:pt x="31" y="60"/>
                      <a:pt x="31" y="59"/>
                    </a:cubicBezTo>
                    <a:cubicBezTo>
                      <a:pt x="31" y="57"/>
                      <a:pt x="31" y="57"/>
                      <a:pt x="31" y="57"/>
                    </a:cubicBezTo>
                    <a:cubicBezTo>
                      <a:pt x="32" y="57"/>
                      <a:pt x="32" y="56"/>
                      <a:pt x="32" y="55"/>
                    </a:cubicBezTo>
                    <a:cubicBezTo>
                      <a:pt x="33" y="53"/>
                      <a:pt x="33" y="53"/>
                      <a:pt x="33" y="53"/>
                    </a:cubicBezTo>
                    <a:cubicBezTo>
                      <a:pt x="33" y="52"/>
                      <a:pt x="33" y="52"/>
                      <a:pt x="33" y="52"/>
                    </a:cubicBezTo>
                    <a:cubicBezTo>
                      <a:pt x="12" y="42"/>
                      <a:pt x="12" y="42"/>
                      <a:pt x="12" y="42"/>
                    </a:cubicBezTo>
                    <a:close/>
                    <a:moveTo>
                      <a:pt x="79" y="42"/>
                    </a:moveTo>
                    <a:cubicBezTo>
                      <a:pt x="70" y="62"/>
                      <a:pt x="70" y="62"/>
                      <a:pt x="70" y="62"/>
                    </a:cubicBezTo>
                    <a:cubicBezTo>
                      <a:pt x="92" y="73"/>
                      <a:pt x="92" y="73"/>
                      <a:pt x="92" y="73"/>
                    </a:cubicBezTo>
                    <a:cubicBezTo>
                      <a:pt x="93" y="72"/>
                      <a:pt x="93" y="72"/>
                      <a:pt x="93" y="72"/>
                    </a:cubicBezTo>
                    <a:cubicBezTo>
                      <a:pt x="93" y="71"/>
                      <a:pt x="93" y="71"/>
                      <a:pt x="93" y="71"/>
                    </a:cubicBezTo>
                    <a:cubicBezTo>
                      <a:pt x="93" y="70"/>
                      <a:pt x="94" y="69"/>
                      <a:pt x="94" y="68"/>
                    </a:cubicBezTo>
                    <a:cubicBezTo>
                      <a:pt x="94" y="67"/>
                      <a:pt x="94" y="67"/>
                      <a:pt x="94" y="67"/>
                    </a:cubicBezTo>
                    <a:cubicBezTo>
                      <a:pt x="95" y="66"/>
                      <a:pt x="95" y="65"/>
                      <a:pt x="95" y="64"/>
                    </a:cubicBezTo>
                    <a:cubicBezTo>
                      <a:pt x="95" y="63"/>
                      <a:pt x="95" y="63"/>
                      <a:pt x="95" y="63"/>
                    </a:cubicBezTo>
                    <a:cubicBezTo>
                      <a:pt x="96" y="62"/>
                      <a:pt x="96" y="61"/>
                      <a:pt x="96" y="61"/>
                    </a:cubicBezTo>
                    <a:cubicBezTo>
                      <a:pt x="96" y="59"/>
                      <a:pt x="96" y="59"/>
                      <a:pt x="96" y="59"/>
                    </a:cubicBezTo>
                    <a:cubicBezTo>
                      <a:pt x="97" y="58"/>
                      <a:pt x="97" y="57"/>
                      <a:pt x="97" y="57"/>
                    </a:cubicBezTo>
                    <a:cubicBezTo>
                      <a:pt x="97" y="56"/>
                      <a:pt x="97" y="56"/>
                      <a:pt x="97" y="55"/>
                    </a:cubicBezTo>
                    <a:cubicBezTo>
                      <a:pt x="97" y="54"/>
                      <a:pt x="97" y="54"/>
                      <a:pt x="97" y="53"/>
                    </a:cubicBezTo>
                    <a:cubicBezTo>
                      <a:pt x="98" y="52"/>
                      <a:pt x="98" y="52"/>
                      <a:pt x="98" y="51"/>
                    </a:cubicBezTo>
                    <a:cubicBezTo>
                      <a:pt x="98" y="50"/>
                      <a:pt x="98" y="50"/>
                      <a:pt x="98" y="49"/>
                    </a:cubicBezTo>
                    <a:cubicBezTo>
                      <a:pt x="98" y="47"/>
                      <a:pt x="98" y="47"/>
                      <a:pt x="98" y="47"/>
                    </a:cubicBezTo>
                    <a:cubicBezTo>
                      <a:pt x="98" y="46"/>
                      <a:pt x="98" y="46"/>
                      <a:pt x="98" y="46"/>
                    </a:cubicBezTo>
                    <a:cubicBezTo>
                      <a:pt x="97" y="46"/>
                      <a:pt x="96" y="46"/>
                      <a:pt x="95" y="46"/>
                    </a:cubicBezTo>
                    <a:cubicBezTo>
                      <a:pt x="94" y="46"/>
                      <a:pt x="94" y="46"/>
                      <a:pt x="94" y="46"/>
                    </a:cubicBezTo>
                    <a:cubicBezTo>
                      <a:pt x="93" y="46"/>
                      <a:pt x="92" y="46"/>
                      <a:pt x="92" y="46"/>
                    </a:cubicBezTo>
                    <a:cubicBezTo>
                      <a:pt x="91" y="45"/>
                      <a:pt x="91" y="45"/>
                      <a:pt x="91" y="45"/>
                    </a:cubicBezTo>
                    <a:cubicBezTo>
                      <a:pt x="90" y="45"/>
                      <a:pt x="89" y="45"/>
                      <a:pt x="89" y="45"/>
                    </a:cubicBezTo>
                    <a:cubicBezTo>
                      <a:pt x="88" y="45"/>
                      <a:pt x="88" y="45"/>
                      <a:pt x="88" y="45"/>
                    </a:cubicBezTo>
                    <a:cubicBezTo>
                      <a:pt x="87" y="45"/>
                      <a:pt x="86" y="44"/>
                      <a:pt x="86" y="44"/>
                    </a:cubicBezTo>
                    <a:cubicBezTo>
                      <a:pt x="85" y="44"/>
                      <a:pt x="85" y="44"/>
                      <a:pt x="85" y="44"/>
                    </a:cubicBezTo>
                    <a:cubicBezTo>
                      <a:pt x="84" y="44"/>
                      <a:pt x="84" y="44"/>
                      <a:pt x="83" y="43"/>
                    </a:cubicBezTo>
                    <a:cubicBezTo>
                      <a:pt x="82" y="43"/>
                      <a:pt x="82" y="43"/>
                      <a:pt x="82" y="43"/>
                    </a:cubicBezTo>
                    <a:cubicBezTo>
                      <a:pt x="81" y="43"/>
                      <a:pt x="81" y="42"/>
                      <a:pt x="80" y="42"/>
                    </a:cubicBezTo>
                    <a:cubicBezTo>
                      <a:pt x="80" y="42"/>
                      <a:pt x="80" y="42"/>
                      <a:pt x="80" y="42"/>
                    </a:cubicBezTo>
                    <a:lnTo>
                      <a:pt x="79" y="42"/>
                    </a:lnTo>
                    <a:close/>
                    <a:moveTo>
                      <a:pt x="56" y="29"/>
                    </a:moveTo>
                    <a:cubicBezTo>
                      <a:pt x="56" y="30"/>
                      <a:pt x="55" y="30"/>
                      <a:pt x="55" y="31"/>
                    </a:cubicBezTo>
                    <a:cubicBezTo>
                      <a:pt x="53" y="32"/>
                      <a:pt x="53" y="32"/>
                      <a:pt x="53" y="32"/>
                    </a:cubicBezTo>
                    <a:cubicBezTo>
                      <a:pt x="53" y="33"/>
                      <a:pt x="52" y="33"/>
                      <a:pt x="52" y="34"/>
                    </a:cubicBezTo>
                    <a:cubicBezTo>
                      <a:pt x="51" y="35"/>
                      <a:pt x="51" y="35"/>
                      <a:pt x="51" y="35"/>
                    </a:cubicBezTo>
                    <a:cubicBezTo>
                      <a:pt x="50" y="36"/>
                      <a:pt x="50" y="36"/>
                      <a:pt x="49" y="37"/>
                    </a:cubicBezTo>
                    <a:cubicBezTo>
                      <a:pt x="48" y="38"/>
                      <a:pt x="48" y="38"/>
                      <a:pt x="48" y="38"/>
                    </a:cubicBezTo>
                    <a:cubicBezTo>
                      <a:pt x="48" y="39"/>
                      <a:pt x="47" y="40"/>
                      <a:pt x="47" y="40"/>
                    </a:cubicBezTo>
                    <a:cubicBezTo>
                      <a:pt x="46" y="42"/>
                      <a:pt x="46" y="42"/>
                      <a:pt x="46" y="42"/>
                    </a:cubicBezTo>
                    <a:cubicBezTo>
                      <a:pt x="46" y="42"/>
                      <a:pt x="45" y="43"/>
                      <a:pt x="45" y="43"/>
                    </a:cubicBezTo>
                    <a:cubicBezTo>
                      <a:pt x="44" y="45"/>
                      <a:pt x="44" y="45"/>
                      <a:pt x="44" y="45"/>
                    </a:cubicBezTo>
                    <a:cubicBezTo>
                      <a:pt x="43" y="46"/>
                      <a:pt x="43" y="46"/>
                      <a:pt x="43" y="47"/>
                    </a:cubicBezTo>
                    <a:cubicBezTo>
                      <a:pt x="42" y="49"/>
                      <a:pt x="42" y="49"/>
                      <a:pt x="42" y="49"/>
                    </a:cubicBezTo>
                    <a:cubicBezTo>
                      <a:pt x="42" y="49"/>
                      <a:pt x="42" y="49"/>
                      <a:pt x="42" y="49"/>
                    </a:cubicBezTo>
                    <a:cubicBezTo>
                      <a:pt x="64" y="60"/>
                      <a:pt x="64" y="60"/>
                      <a:pt x="64" y="60"/>
                    </a:cubicBezTo>
                    <a:cubicBezTo>
                      <a:pt x="74" y="39"/>
                      <a:pt x="74" y="39"/>
                      <a:pt x="74" y="39"/>
                    </a:cubicBezTo>
                    <a:cubicBezTo>
                      <a:pt x="73" y="39"/>
                      <a:pt x="73" y="39"/>
                      <a:pt x="73" y="39"/>
                    </a:cubicBezTo>
                    <a:cubicBezTo>
                      <a:pt x="72" y="39"/>
                      <a:pt x="72" y="38"/>
                      <a:pt x="71" y="38"/>
                    </a:cubicBezTo>
                    <a:cubicBezTo>
                      <a:pt x="71" y="38"/>
                      <a:pt x="69" y="37"/>
                      <a:pt x="68" y="36"/>
                    </a:cubicBezTo>
                    <a:cubicBezTo>
                      <a:pt x="68" y="36"/>
                      <a:pt x="68" y="36"/>
                      <a:pt x="67" y="36"/>
                    </a:cubicBezTo>
                    <a:cubicBezTo>
                      <a:pt x="67" y="35"/>
                      <a:pt x="66" y="35"/>
                      <a:pt x="66" y="35"/>
                    </a:cubicBezTo>
                    <a:cubicBezTo>
                      <a:pt x="65" y="34"/>
                      <a:pt x="65" y="34"/>
                      <a:pt x="65" y="34"/>
                    </a:cubicBezTo>
                    <a:cubicBezTo>
                      <a:pt x="64" y="33"/>
                      <a:pt x="64" y="33"/>
                      <a:pt x="63" y="33"/>
                    </a:cubicBezTo>
                    <a:cubicBezTo>
                      <a:pt x="63" y="32"/>
                      <a:pt x="63" y="32"/>
                      <a:pt x="63" y="32"/>
                    </a:cubicBezTo>
                    <a:cubicBezTo>
                      <a:pt x="62" y="32"/>
                      <a:pt x="62" y="31"/>
                      <a:pt x="61" y="31"/>
                    </a:cubicBezTo>
                    <a:cubicBezTo>
                      <a:pt x="60" y="30"/>
                      <a:pt x="60" y="30"/>
                      <a:pt x="60" y="30"/>
                    </a:cubicBezTo>
                    <a:cubicBezTo>
                      <a:pt x="60" y="29"/>
                      <a:pt x="59" y="29"/>
                      <a:pt x="58" y="28"/>
                    </a:cubicBezTo>
                    <a:cubicBezTo>
                      <a:pt x="58" y="28"/>
                      <a:pt x="58" y="28"/>
                      <a:pt x="58" y="28"/>
                    </a:cubicBezTo>
                    <a:lnTo>
                      <a:pt x="56" y="29"/>
                    </a:lnTo>
                    <a:close/>
                    <a:moveTo>
                      <a:pt x="45" y="10"/>
                    </a:moveTo>
                    <a:cubicBezTo>
                      <a:pt x="32" y="15"/>
                      <a:pt x="21" y="24"/>
                      <a:pt x="15" y="36"/>
                    </a:cubicBezTo>
                    <a:cubicBezTo>
                      <a:pt x="15" y="37"/>
                      <a:pt x="15" y="37"/>
                      <a:pt x="15" y="37"/>
                    </a:cubicBezTo>
                    <a:cubicBezTo>
                      <a:pt x="36" y="47"/>
                      <a:pt x="36" y="47"/>
                      <a:pt x="36" y="47"/>
                    </a:cubicBezTo>
                    <a:cubicBezTo>
                      <a:pt x="37" y="46"/>
                      <a:pt x="37" y="46"/>
                      <a:pt x="37" y="46"/>
                    </a:cubicBezTo>
                    <a:cubicBezTo>
                      <a:pt x="37" y="44"/>
                      <a:pt x="37" y="44"/>
                      <a:pt x="37" y="44"/>
                    </a:cubicBezTo>
                    <a:cubicBezTo>
                      <a:pt x="38" y="43"/>
                      <a:pt x="38" y="43"/>
                      <a:pt x="39" y="42"/>
                    </a:cubicBezTo>
                    <a:cubicBezTo>
                      <a:pt x="39" y="41"/>
                      <a:pt x="39" y="41"/>
                      <a:pt x="40" y="41"/>
                    </a:cubicBezTo>
                    <a:cubicBezTo>
                      <a:pt x="40" y="40"/>
                      <a:pt x="41" y="39"/>
                      <a:pt x="41" y="38"/>
                    </a:cubicBezTo>
                    <a:cubicBezTo>
                      <a:pt x="42" y="37"/>
                      <a:pt x="42" y="37"/>
                      <a:pt x="42" y="37"/>
                    </a:cubicBezTo>
                    <a:cubicBezTo>
                      <a:pt x="43" y="36"/>
                      <a:pt x="43" y="35"/>
                      <a:pt x="44" y="35"/>
                    </a:cubicBezTo>
                    <a:cubicBezTo>
                      <a:pt x="44" y="34"/>
                      <a:pt x="44" y="34"/>
                      <a:pt x="45" y="33"/>
                    </a:cubicBezTo>
                    <a:cubicBezTo>
                      <a:pt x="45" y="33"/>
                      <a:pt x="46" y="32"/>
                      <a:pt x="46" y="31"/>
                    </a:cubicBezTo>
                    <a:cubicBezTo>
                      <a:pt x="47" y="31"/>
                      <a:pt x="47" y="30"/>
                      <a:pt x="47" y="30"/>
                    </a:cubicBezTo>
                    <a:cubicBezTo>
                      <a:pt x="48" y="29"/>
                      <a:pt x="48" y="29"/>
                      <a:pt x="49" y="28"/>
                    </a:cubicBezTo>
                    <a:cubicBezTo>
                      <a:pt x="50" y="27"/>
                      <a:pt x="50" y="27"/>
                      <a:pt x="50" y="27"/>
                    </a:cubicBezTo>
                    <a:cubicBezTo>
                      <a:pt x="51" y="26"/>
                      <a:pt x="51" y="26"/>
                      <a:pt x="52" y="25"/>
                    </a:cubicBezTo>
                    <a:cubicBezTo>
                      <a:pt x="54" y="24"/>
                      <a:pt x="54" y="24"/>
                      <a:pt x="54" y="24"/>
                    </a:cubicBezTo>
                    <a:cubicBezTo>
                      <a:pt x="54" y="23"/>
                      <a:pt x="54" y="23"/>
                      <a:pt x="54" y="23"/>
                    </a:cubicBezTo>
                    <a:cubicBezTo>
                      <a:pt x="53" y="23"/>
                      <a:pt x="53" y="23"/>
                      <a:pt x="53" y="23"/>
                    </a:cubicBezTo>
                    <a:cubicBezTo>
                      <a:pt x="53" y="22"/>
                      <a:pt x="52" y="21"/>
                      <a:pt x="52" y="20"/>
                    </a:cubicBezTo>
                    <a:cubicBezTo>
                      <a:pt x="51" y="20"/>
                      <a:pt x="51" y="20"/>
                      <a:pt x="51" y="20"/>
                    </a:cubicBezTo>
                    <a:cubicBezTo>
                      <a:pt x="50" y="19"/>
                      <a:pt x="50" y="18"/>
                      <a:pt x="49" y="17"/>
                    </a:cubicBezTo>
                    <a:cubicBezTo>
                      <a:pt x="49" y="16"/>
                      <a:pt x="48" y="15"/>
                      <a:pt x="47" y="14"/>
                    </a:cubicBezTo>
                    <a:cubicBezTo>
                      <a:pt x="47" y="13"/>
                      <a:pt x="47" y="13"/>
                      <a:pt x="47" y="13"/>
                    </a:cubicBezTo>
                    <a:cubicBezTo>
                      <a:pt x="47" y="12"/>
                      <a:pt x="46" y="11"/>
                      <a:pt x="46" y="10"/>
                    </a:cubicBezTo>
                    <a:cubicBezTo>
                      <a:pt x="46" y="10"/>
                      <a:pt x="46" y="10"/>
                      <a:pt x="46" y="10"/>
                    </a:cubicBezTo>
                    <a:lnTo>
                      <a:pt x="45" y="10"/>
                    </a:lnTo>
                    <a:close/>
                    <a:moveTo>
                      <a:pt x="100" y="20"/>
                    </a:moveTo>
                    <a:cubicBezTo>
                      <a:pt x="100" y="21"/>
                      <a:pt x="101" y="23"/>
                      <a:pt x="101" y="24"/>
                    </a:cubicBezTo>
                    <a:cubicBezTo>
                      <a:pt x="101" y="25"/>
                      <a:pt x="101" y="25"/>
                      <a:pt x="101" y="25"/>
                    </a:cubicBezTo>
                    <a:cubicBezTo>
                      <a:pt x="102" y="26"/>
                      <a:pt x="102" y="27"/>
                      <a:pt x="103" y="29"/>
                    </a:cubicBezTo>
                    <a:cubicBezTo>
                      <a:pt x="103" y="29"/>
                      <a:pt x="103" y="29"/>
                      <a:pt x="103" y="29"/>
                    </a:cubicBezTo>
                    <a:cubicBezTo>
                      <a:pt x="103" y="31"/>
                      <a:pt x="103" y="32"/>
                      <a:pt x="103" y="33"/>
                    </a:cubicBezTo>
                    <a:cubicBezTo>
                      <a:pt x="103" y="34"/>
                      <a:pt x="103" y="34"/>
                      <a:pt x="103" y="34"/>
                    </a:cubicBezTo>
                    <a:cubicBezTo>
                      <a:pt x="104" y="35"/>
                      <a:pt x="104" y="37"/>
                      <a:pt x="104" y="38"/>
                    </a:cubicBezTo>
                    <a:cubicBezTo>
                      <a:pt x="104" y="41"/>
                      <a:pt x="104" y="41"/>
                      <a:pt x="104" y="41"/>
                    </a:cubicBezTo>
                    <a:cubicBezTo>
                      <a:pt x="105" y="41"/>
                      <a:pt x="105" y="41"/>
                      <a:pt x="105" y="41"/>
                    </a:cubicBezTo>
                    <a:cubicBezTo>
                      <a:pt x="106" y="41"/>
                      <a:pt x="106" y="41"/>
                      <a:pt x="107" y="40"/>
                    </a:cubicBezTo>
                    <a:cubicBezTo>
                      <a:pt x="108" y="40"/>
                      <a:pt x="108" y="40"/>
                      <a:pt x="108" y="40"/>
                    </a:cubicBezTo>
                    <a:cubicBezTo>
                      <a:pt x="109" y="40"/>
                      <a:pt x="110" y="40"/>
                      <a:pt x="110" y="40"/>
                    </a:cubicBezTo>
                    <a:cubicBezTo>
                      <a:pt x="111" y="40"/>
                      <a:pt x="111" y="40"/>
                      <a:pt x="111" y="40"/>
                    </a:cubicBezTo>
                    <a:cubicBezTo>
                      <a:pt x="112" y="40"/>
                      <a:pt x="113" y="40"/>
                      <a:pt x="114" y="40"/>
                    </a:cubicBezTo>
                    <a:cubicBezTo>
                      <a:pt x="114" y="39"/>
                      <a:pt x="114" y="39"/>
                      <a:pt x="114" y="39"/>
                    </a:cubicBezTo>
                    <a:cubicBezTo>
                      <a:pt x="115" y="39"/>
                      <a:pt x="116" y="39"/>
                      <a:pt x="117" y="39"/>
                    </a:cubicBezTo>
                    <a:cubicBezTo>
                      <a:pt x="118" y="39"/>
                      <a:pt x="118" y="39"/>
                      <a:pt x="118" y="39"/>
                    </a:cubicBezTo>
                    <a:cubicBezTo>
                      <a:pt x="117" y="38"/>
                      <a:pt x="117" y="38"/>
                      <a:pt x="117" y="38"/>
                    </a:cubicBezTo>
                    <a:cubicBezTo>
                      <a:pt x="113" y="30"/>
                      <a:pt x="107" y="23"/>
                      <a:pt x="100" y="17"/>
                    </a:cubicBezTo>
                    <a:cubicBezTo>
                      <a:pt x="99" y="16"/>
                      <a:pt x="99" y="16"/>
                      <a:pt x="99" y="16"/>
                    </a:cubicBezTo>
                    <a:lnTo>
                      <a:pt x="100" y="20"/>
                    </a:lnTo>
                    <a:close/>
                    <a:moveTo>
                      <a:pt x="82" y="36"/>
                    </a:moveTo>
                    <a:cubicBezTo>
                      <a:pt x="82" y="36"/>
                      <a:pt x="83" y="37"/>
                      <a:pt x="84" y="37"/>
                    </a:cubicBezTo>
                    <a:cubicBezTo>
                      <a:pt x="85" y="38"/>
                      <a:pt x="85" y="38"/>
                      <a:pt x="85" y="38"/>
                    </a:cubicBezTo>
                    <a:cubicBezTo>
                      <a:pt x="85" y="38"/>
                      <a:pt x="86" y="38"/>
                      <a:pt x="86" y="38"/>
                    </a:cubicBezTo>
                    <a:cubicBezTo>
                      <a:pt x="87" y="38"/>
                      <a:pt x="87" y="38"/>
                      <a:pt x="87" y="38"/>
                    </a:cubicBezTo>
                    <a:cubicBezTo>
                      <a:pt x="88" y="39"/>
                      <a:pt x="90" y="39"/>
                      <a:pt x="90" y="39"/>
                    </a:cubicBezTo>
                    <a:cubicBezTo>
                      <a:pt x="91" y="39"/>
                      <a:pt x="91" y="39"/>
                      <a:pt x="92" y="40"/>
                    </a:cubicBezTo>
                    <a:cubicBezTo>
                      <a:pt x="93" y="40"/>
                      <a:pt x="93" y="40"/>
                      <a:pt x="93" y="40"/>
                    </a:cubicBezTo>
                    <a:cubicBezTo>
                      <a:pt x="93" y="40"/>
                      <a:pt x="94" y="40"/>
                      <a:pt x="95" y="40"/>
                    </a:cubicBezTo>
                    <a:cubicBezTo>
                      <a:pt x="98" y="40"/>
                      <a:pt x="98" y="40"/>
                      <a:pt x="98" y="40"/>
                    </a:cubicBezTo>
                    <a:cubicBezTo>
                      <a:pt x="98" y="39"/>
                      <a:pt x="98" y="39"/>
                      <a:pt x="98" y="39"/>
                    </a:cubicBezTo>
                    <a:cubicBezTo>
                      <a:pt x="98" y="38"/>
                      <a:pt x="98" y="38"/>
                      <a:pt x="98" y="38"/>
                    </a:cubicBezTo>
                    <a:cubicBezTo>
                      <a:pt x="98" y="37"/>
                      <a:pt x="98" y="36"/>
                      <a:pt x="97" y="35"/>
                    </a:cubicBezTo>
                    <a:cubicBezTo>
                      <a:pt x="97" y="34"/>
                      <a:pt x="97" y="34"/>
                      <a:pt x="97" y="34"/>
                    </a:cubicBezTo>
                    <a:cubicBezTo>
                      <a:pt x="97" y="33"/>
                      <a:pt x="97" y="32"/>
                      <a:pt x="97" y="31"/>
                    </a:cubicBezTo>
                    <a:cubicBezTo>
                      <a:pt x="96" y="30"/>
                      <a:pt x="96" y="30"/>
                      <a:pt x="96" y="30"/>
                    </a:cubicBezTo>
                    <a:cubicBezTo>
                      <a:pt x="96" y="29"/>
                      <a:pt x="96" y="28"/>
                      <a:pt x="96" y="27"/>
                    </a:cubicBezTo>
                    <a:cubicBezTo>
                      <a:pt x="96" y="26"/>
                      <a:pt x="96" y="26"/>
                      <a:pt x="96" y="26"/>
                    </a:cubicBezTo>
                    <a:cubicBezTo>
                      <a:pt x="95" y="24"/>
                      <a:pt x="95" y="23"/>
                      <a:pt x="94" y="22"/>
                    </a:cubicBezTo>
                    <a:cubicBezTo>
                      <a:pt x="94" y="21"/>
                      <a:pt x="94" y="21"/>
                      <a:pt x="94" y="21"/>
                    </a:cubicBezTo>
                    <a:cubicBezTo>
                      <a:pt x="94" y="20"/>
                      <a:pt x="93" y="19"/>
                      <a:pt x="93" y="18"/>
                    </a:cubicBezTo>
                    <a:cubicBezTo>
                      <a:pt x="91" y="15"/>
                      <a:pt x="91" y="15"/>
                      <a:pt x="91" y="15"/>
                    </a:cubicBezTo>
                    <a:lnTo>
                      <a:pt x="82" y="36"/>
                    </a:lnTo>
                    <a:close/>
                    <a:moveTo>
                      <a:pt x="83" y="14"/>
                    </a:moveTo>
                    <a:cubicBezTo>
                      <a:pt x="82" y="14"/>
                      <a:pt x="81" y="14"/>
                      <a:pt x="80" y="15"/>
                    </a:cubicBezTo>
                    <a:cubicBezTo>
                      <a:pt x="79" y="15"/>
                      <a:pt x="79" y="15"/>
                      <a:pt x="79" y="15"/>
                    </a:cubicBezTo>
                    <a:cubicBezTo>
                      <a:pt x="78" y="15"/>
                      <a:pt x="77" y="16"/>
                      <a:pt x="75" y="16"/>
                    </a:cubicBezTo>
                    <a:cubicBezTo>
                      <a:pt x="74" y="17"/>
                      <a:pt x="74" y="17"/>
                      <a:pt x="74" y="17"/>
                    </a:cubicBezTo>
                    <a:cubicBezTo>
                      <a:pt x="73" y="17"/>
                      <a:pt x="73" y="18"/>
                      <a:pt x="72" y="18"/>
                    </a:cubicBezTo>
                    <a:cubicBezTo>
                      <a:pt x="70" y="19"/>
                      <a:pt x="70" y="19"/>
                      <a:pt x="70" y="19"/>
                    </a:cubicBezTo>
                    <a:cubicBezTo>
                      <a:pt x="70" y="19"/>
                      <a:pt x="69" y="20"/>
                      <a:pt x="68" y="20"/>
                    </a:cubicBezTo>
                    <a:cubicBezTo>
                      <a:pt x="68" y="20"/>
                      <a:pt x="67" y="21"/>
                      <a:pt x="67" y="21"/>
                    </a:cubicBezTo>
                    <a:cubicBezTo>
                      <a:pt x="66" y="22"/>
                      <a:pt x="65" y="22"/>
                      <a:pt x="65" y="23"/>
                    </a:cubicBezTo>
                    <a:cubicBezTo>
                      <a:pt x="63" y="24"/>
                      <a:pt x="63" y="24"/>
                      <a:pt x="63" y="24"/>
                    </a:cubicBezTo>
                    <a:cubicBezTo>
                      <a:pt x="63" y="24"/>
                      <a:pt x="63" y="24"/>
                      <a:pt x="63" y="24"/>
                    </a:cubicBezTo>
                    <a:cubicBezTo>
                      <a:pt x="64" y="26"/>
                      <a:pt x="64" y="26"/>
                      <a:pt x="64" y="26"/>
                    </a:cubicBezTo>
                    <a:cubicBezTo>
                      <a:pt x="65" y="26"/>
                      <a:pt x="66" y="27"/>
                      <a:pt x="67" y="28"/>
                    </a:cubicBezTo>
                    <a:cubicBezTo>
                      <a:pt x="67" y="28"/>
                      <a:pt x="67" y="28"/>
                      <a:pt x="67" y="28"/>
                    </a:cubicBezTo>
                    <a:cubicBezTo>
                      <a:pt x="68" y="28"/>
                      <a:pt x="68" y="29"/>
                      <a:pt x="69" y="29"/>
                    </a:cubicBezTo>
                    <a:cubicBezTo>
                      <a:pt x="69" y="29"/>
                      <a:pt x="70" y="30"/>
                      <a:pt x="71" y="31"/>
                    </a:cubicBezTo>
                    <a:cubicBezTo>
                      <a:pt x="72" y="31"/>
                      <a:pt x="72" y="31"/>
                      <a:pt x="72" y="31"/>
                    </a:cubicBezTo>
                    <a:cubicBezTo>
                      <a:pt x="73" y="32"/>
                      <a:pt x="73" y="32"/>
                      <a:pt x="73" y="32"/>
                    </a:cubicBezTo>
                    <a:cubicBezTo>
                      <a:pt x="74" y="33"/>
                      <a:pt x="74" y="33"/>
                      <a:pt x="74" y="33"/>
                    </a:cubicBezTo>
                    <a:cubicBezTo>
                      <a:pt x="75" y="33"/>
                      <a:pt x="76" y="34"/>
                      <a:pt x="76" y="34"/>
                    </a:cubicBezTo>
                    <a:cubicBezTo>
                      <a:pt x="76" y="33"/>
                      <a:pt x="76" y="33"/>
                      <a:pt x="76" y="33"/>
                    </a:cubicBezTo>
                    <a:cubicBezTo>
                      <a:pt x="86" y="13"/>
                      <a:pt x="86" y="13"/>
                      <a:pt x="86" y="13"/>
                    </a:cubicBezTo>
                    <a:lnTo>
                      <a:pt x="83" y="14"/>
                    </a:lnTo>
                    <a:close/>
                    <a:moveTo>
                      <a:pt x="66" y="6"/>
                    </a:moveTo>
                    <a:cubicBezTo>
                      <a:pt x="61" y="6"/>
                      <a:pt x="56" y="7"/>
                      <a:pt x="52" y="8"/>
                    </a:cubicBezTo>
                    <a:cubicBezTo>
                      <a:pt x="51" y="8"/>
                      <a:pt x="51" y="8"/>
                      <a:pt x="51" y="8"/>
                    </a:cubicBezTo>
                    <a:cubicBezTo>
                      <a:pt x="52" y="9"/>
                      <a:pt x="52" y="9"/>
                      <a:pt x="52" y="9"/>
                    </a:cubicBezTo>
                    <a:cubicBezTo>
                      <a:pt x="52" y="9"/>
                      <a:pt x="52" y="10"/>
                      <a:pt x="53" y="11"/>
                    </a:cubicBezTo>
                    <a:cubicBezTo>
                      <a:pt x="53" y="11"/>
                      <a:pt x="53" y="11"/>
                      <a:pt x="53" y="11"/>
                    </a:cubicBezTo>
                    <a:cubicBezTo>
                      <a:pt x="53" y="12"/>
                      <a:pt x="54" y="13"/>
                      <a:pt x="54" y="14"/>
                    </a:cubicBezTo>
                    <a:cubicBezTo>
                      <a:pt x="55" y="14"/>
                      <a:pt x="55" y="14"/>
                      <a:pt x="55" y="14"/>
                    </a:cubicBezTo>
                    <a:cubicBezTo>
                      <a:pt x="55" y="15"/>
                      <a:pt x="56" y="16"/>
                      <a:pt x="56" y="16"/>
                    </a:cubicBezTo>
                    <a:cubicBezTo>
                      <a:pt x="57" y="17"/>
                      <a:pt x="57" y="17"/>
                      <a:pt x="57" y="17"/>
                    </a:cubicBezTo>
                    <a:cubicBezTo>
                      <a:pt x="57" y="18"/>
                      <a:pt x="58" y="18"/>
                      <a:pt x="58" y="19"/>
                    </a:cubicBezTo>
                    <a:cubicBezTo>
                      <a:pt x="59" y="19"/>
                      <a:pt x="59" y="19"/>
                      <a:pt x="59" y="19"/>
                    </a:cubicBezTo>
                    <a:cubicBezTo>
                      <a:pt x="61" y="18"/>
                      <a:pt x="61" y="18"/>
                      <a:pt x="61" y="18"/>
                    </a:cubicBezTo>
                    <a:cubicBezTo>
                      <a:pt x="62" y="17"/>
                      <a:pt x="62" y="17"/>
                      <a:pt x="62" y="17"/>
                    </a:cubicBezTo>
                    <a:cubicBezTo>
                      <a:pt x="62" y="17"/>
                      <a:pt x="64" y="16"/>
                      <a:pt x="64" y="16"/>
                    </a:cubicBezTo>
                    <a:cubicBezTo>
                      <a:pt x="65" y="15"/>
                      <a:pt x="66" y="14"/>
                      <a:pt x="66" y="14"/>
                    </a:cubicBezTo>
                    <a:cubicBezTo>
                      <a:pt x="67" y="14"/>
                      <a:pt x="68" y="13"/>
                      <a:pt x="69" y="13"/>
                    </a:cubicBezTo>
                    <a:cubicBezTo>
                      <a:pt x="69" y="13"/>
                      <a:pt x="70" y="12"/>
                      <a:pt x="71" y="12"/>
                    </a:cubicBezTo>
                    <a:cubicBezTo>
                      <a:pt x="71" y="12"/>
                      <a:pt x="73" y="11"/>
                      <a:pt x="73" y="11"/>
                    </a:cubicBezTo>
                    <a:cubicBezTo>
                      <a:pt x="74" y="10"/>
                      <a:pt x="74" y="10"/>
                      <a:pt x="74" y="10"/>
                    </a:cubicBezTo>
                    <a:cubicBezTo>
                      <a:pt x="75" y="10"/>
                      <a:pt x="75" y="10"/>
                      <a:pt x="76" y="10"/>
                    </a:cubicBezTo>
                    <a:cubicBezTo>
                      <a:pt x="77" y="9"/>
                      <a:pt x="77" y="9"/>
                      <a:pt x="77" y="9"/>
                    </a:cubicBezTo>
                    <a:cubicBezTo>
                      <a:pt x="78" y="9"/>
                      <a:pt x="78" y="9"/>
                      <a:pt x="79" y="8"/>
                    </a:cubicBezTo>
                    <a:cubicBezTo>
                      <a:pt x="80" y="8"/>
                      <a:pt x="80" y="8"/>
                      <a:pt x="80" y="8"/>
                    </a:cubicBezTo>
                    <a:cubicBezTo>
                      <a:pt x="79" y="8"/>
                      <a:pt x="79" y="8"/>
                      <a:pt x="79" y="8"/>
                    </a:cubicBezTo>
                    <a:cubicBezTo>
                      <a:pt x="75" y="7"/>
                      <a:pt x="70" y="6"/>
                      <a:pt x="66" y="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grpSp>
        <p:grpSp>
          <p:nvGrpSpPr>
            <p:cNvPr id="21" name="组合 20">
              <a:extLst>
                <a:ext uri="{FF2B5EF4-FFF2-40B4-BE49-F238E27FC236}">
                  <a16:creationId xmlns:a16="http://schemas.microsoft.com/office/drawing/2014/main" id="{A120D0C9-A3EB-4755-A835-8546042D0E45}"/>
                </a:ext>
              </a:extLst>
            </p:cNvPr>
            <p:cNvGrpSpPr/>
            <p:nvPr/>
          </p:nvGrpSpPr>
          <p:grpSpPr>
            <a:xfrm>
              <a:off x="4646043" y="1754775"/>
              <a:ext cx="1959794" cy="1080751"/>
              <a:chOff x="1475745" y="1430924"/>
              <a:chExt cx="1959793" cy="1080751"/>
            </a:xfrm>
          </p:grpSpPr>
          <p:sp>
            <p:nvSpPr>
              <p:cNvPr id="22" name="文本框 16">
                <a:extLst>
                  <a:ext uri="{FF2B5EF4-FFF2-40B4-BE49-F238E27FC236}">
                    <a16:creationId xmlns:a16="http://schemas.microsoft.com/office/drawing/2014/main" id="{B08C7F58-2640-47D2-A428-E850BD88717D}"/>
                  </a:ext>
                </a:extLst>
              </p:cNvPr>
              <p:cNvSpPr txBox="1"/>
              <p:nvPr/>
            </p:nvSpPr>
            <p:spPr>
              <a:xfrm>
                <a:off x="1475745" y="1430924"/>
                <a:ext cx="1339605" cy="446535"/>
              </a:xfrm>
              <a:prstGeom prst="rect">
                <a:avLst/>
              </a:prstGeom>
              <a:noFill/>
            </p:spPr>
            <p:txBody>
              <a:bodyPr wrap="none" rtlCol="0">
                <a:spAutoFit/>
              </a:bodyPr>
              <a:lstStyle/>
              <a:p>
                <a:r>
                  <a:rPr lang="zh-CN" altLang="en-US" dirty="0">
                    <a:solidFill>
                      <a:schemeClr val="bg1">
                        <a:lumMod val="50000"/>
                      </a:schemeClr>
                    </a:solidFill>
                    <a:latin typeface="微软雅黑 Light" panose="020B0502040204020203" pitchFamily="34" charset="-122"/>
                    <a:ea typeface="微软雅黑 Light" panose="020B0502040204020203" pitchFamily="34" charset="-122"/>
                  </a:rPr>
                  <a:t>文字内容</a:t>
                </a:r>
              </a:p>
            </p:txBody>
          </p:sp>
          <p:sp>
            <p:nvSpPr>
              <p:cNvPr id="23" name="文本框 17">
                <a:extLst>
                  <a:ext uri="{FF2B5EF4-FFF2-40B4-BE49-F238E27FC236}">
                    <a16:creationId xmlns:a16="http://schemas.microsoft.com/office/drawing/2014/main" id="{89EC55BE-2F82-4FBA-B98C-B66D3AAF3608}"/>
                  </a:ext>
                </a:extLst>
              </p:cNvPr>
              <p:cNvSpPr txBox="1"/>
              <p:nvPr/>
            </p:nvSpPr>
            <p:spPr>
              <a:xfrm>
                <a:off x="1475745" y="1879084"/>
                <a:ext cx="1959793" cy="632591"/>
              </a:xfrm>
              <a:prstGeom prst="rect">
                <a:avLst/>
              </a:prstGeom>
              <a:noFill/>
            </p:spPr>
            <p:txBody>
              <a:bodyPr wrap="none" rtlCol="0">
                <a:spAutoFit/>
              </a:bodyPr>
              <a:lstStyle/>
              <a:p>
                <a:pPr lvl="0"/>
                <a:r>
                  <a:rPr lang="zh-CN" altLang="en-US" sz="2800" dirty="0">
                    <a:solidFill>
                      <a:srgbClr val="FFFFFF">
                        <a:lumMod val="50000"/>
                      </a:srgbClr>
                    </a:solidFill>
                    <a:latin typeface="微软雅黑 Light" panose="020B0502040204020203" pitchFamily="34" charset="-122"/>
                    <a:ea typeface="微软雅黑 Light" panose="020B0502040204020203" pitchFamily="34" charset="-122"/>
                  </a:rPr>
                  <a:t>加入文字</a:t>
                </a:r>
              </a:p>
            </p:txBody>
          </p:sp>
        </p:grpSp>
      </p:grpSp>
      <p:grpSp>
        <p:nvGrpSpPr>
          <p:cNvPr id="27" name="组合 26">
            <a:extLst>
              <a:ext uri="{FF2B5EF4-FFF2-40B4-BE49-F238E27FC236}">
                <a16:creationId xmlns:a16="http://schemas.microsoft.com/office/drawing/2014/main" id="{15D8A49B-2493-4958-BF15-F0DCFAE3DF9C}"/>
              </a:ext>
            </a:extLst>
          </p:cNvPr>
          <p:cNvGrpSpPr/>
          <p:nvPr/>
        </p:nvGrpSpPr>
        <p:grpSpPr>
          <a:xfrm>
            <a:off x="8192777" y="2345924"/>
            <a:ext cx="3486879" cy="1701688"/>
            <a:chOff x="-218499" y="4189095"/>
            <a:chExt cx="4215758" cy="2057400"/>
          </a:xfrm>
        </p:grpSpPr>
        <p:grpSp>
          <p:nvGrpSpPr>
            <p:cNvPr id="28" name="组合 27">
              <a:extLst>
                <a:ext uri="{FF2B5EF4-FFF2-40B4-BE49-F238E27FC236}">
                  <a16:creationId xmlns:a16="http://schemas.microsoft.com/office/drawing/2014/main" id="{3A35DA94-9F99-404E-9A2C-2E6E47D9CAD3}"/>
                </a:ext>
              </a:extLst>
            </p:cNvPr>
            <p:cNvGrpSpPr/>
            <p:nvPr/>
          </p:nvGrpSpPr>
          <p:grpSpPr>
            <a:xfrm>
              <a:off x="-218499" y="4189095"/>
              <a:ext cx="4215758" cy="2057400"/>
              <a:chOff x="213368" y="3865245"/>
              <a:chExt cx="4215757" cy="2057400"/>
            </a:xfrm>
          </p:grpSpPr>
          <p:sp>
            <p:nvSpPr>
              <p:cNvPr id="32" name="圆角矩形 38">
                <a:extLst>
                  <a:ext uri="{FF2B5EF4-FFF2-40B4-BE49-F238E27FC236}">
                    <a16:creationId xmlns:a16="http://schemas.microsoft.com/office/drawing/2014/main" id="{D242F91C-3974-4395-82CE-8E54C598CC95}"/>
                  </a:ext>
                </a:extLst>
              </p:cNvPr>
              <p:cNvSpPr/>
              <p:nvPr/>
            </p:nvSpPr>
            <p:spPr>
              <a:xfrm>
                <a:off x="213368" y="3865245"/>
                <a:ext cx="4215757" cy="2057400"/>
              </a:xfrm>
              <a:prstGeom prst="roundRect">
                <a:avLst>
                  <a:gd name="adj" fmla="val 4167"/>
                </a:avLst>
              </a:prstGeom>
              <a:solidFill>
                <a:schemeClr val="bg1">
                  <a:lumMod val="95000"/>
                </a:schemeClr>
              </a:solidFill>
              <a:ln>
                <a:solidFill>
                  <a:schemeClr val="bg1">
                    <a:lumMod val="85000"/>
                    <a:alpha val="53000"/>
                  </a:schemeClr>
                </a:solidFill>
              </a:ln>
              <a:effectLst>
                <a:outerShdw blurRad="12700" dist="12700" dir="5400000" algn="t"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lumMod val="50000"/>
                    </a:schemeClr>
                  </a:solidFill>
                </a:endParaRPr>
              </a:p>
            </p:txBody>
          </p:sp>
          <p:sp>
            <p:nvSpPr>
              <p:cNvPr id="33" name="圆角矩形 39">
                <a:extLst>
                  <a:ext uri="{FF2B5EF4-FFF2-40B4-BE49-F238E27FC236}">
                    <a16:creationId xmlns:a16="http://schemas.microsoft.com/office/drawing/2014/main" id="{87B1D093-FCA4-4A4A-8FA0-66209E1816A5}"/>
                  </a:ext>
                </a:extLst>
              </p:cNvPr>
              <p:cNvSpPr/>
              <p:nvPr/>
            </p:nvSpPr>
            <p:spPr>
              <a:xfrm>
                <a:off x="2578894" y="4083130"/>
                <a:ext cx="1621631" cy="1621631"/>
              </a:xfrm>
              <a:prstGeom prst="roundRect">
                <a:avLst>
                  <a:gd name="adj" fmla="val 4332"/>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lumMod val="50000"/>
                    </a:schemeClr>
                  </a:solidFill>
                </a:endParaRPr>
              </a:p>
            </p:txBody>
          </p:sp>
          <p:sp>
            <p:nvSpPr>
              <p:cNvPr id="34" name="Freeform 5">
                <a:extLst>
                  <a:ext uri="{FF2B5EF4-FFF2-40B4-BE49-F238E27FC236}">
                    <a16:creationId xmlns:a16="http://schemas.microsoft.com/office/drawing/2014/main" id="{DB08CD7D-33A6-4358-8D99-12109634C292}"/>
                  </a:ext>
                </a:extLst>
              </p:cNvPr>
              <p:cNvSpPr>
                <a:spLocks noEditPoints="1"/>
              </p:cNvSpPr>
              <p:nvPr/>
            </p:nvSpPr>
            <p:spPr bwMode="auto">
              <a:xfrm>
                <a:off x="2947613" y="4468995"/>
                <a:ext cx="884192" cy="849900"/>
              </a:xfrm>
              <a:custGeom>
                <a:avLst/>
                <a:gdLst>
                  <a:gd name="T0" fmla="*/ 290 w 361"/>
                  <a:gd name="T1" fmla="*/ 347 h 347"/>
                  <a:gd name="T2" fmla="*/ 179 w 361"/>
                  <a:gd name="T3" fmla="*/ 285 h 347"/>
                  <a:gd name="T4" fmla="*/ 65 w 361"/>
                  <a:gd name="T5" fmla="*/ 345 h 347"/>
                  <a:gd name="T6" fmla="*/ 89 w 361"/>
                  <a:gd name="T7" fmla="*/ 220 h 347"/>
                  <a:gd name="T8" fmla="*/ 0 w 361"/>
                  <a:gd name="T9" fmla="*/ 130 h 347"/>
                  <a:gd name="T10" fmla="*/ 125 w 361"/>
                  <a:gd name="T11" fmla="*/ 114 h 347"/>
                  <a:gd name="T12" fmla="*/ 182 w 361"/>
                  <a:gd name="T13" fmla="*/ 0 h 347"/>
                  <a:gd name="T14" fmla="*/ 236 w 361"/>
                  <a:gd name="T15" fmla="*/ 114 h 347"/>
                  <a:gd name="T16" fmla="*/ 361 w 361"/>
                  <a:gd name="T17" fmla="*/ 133 h 347"/>
                  <a:gd name="T18" fmla="*/ 271 w 361"/>
                  <a:gd name="T19" fmla="*/ 220 h 347"/>
                  <a:gd name="T20" fmla="*/ 290 w 361"/>
                  <a:gd name="T21" fmla="*/ 347 h 347"/>
                  <a:gd name="T22" fmla="*/ 179 w 361"/>
                  <a:gd name="T23" fmla="*/ 263 h 347"/>
                  <a:gd name="T24" fmla="*/ 263 w 361"/>
                  <a:gd name="T25" fmla="*/ 307 h 347"/>
                  <a:gd name="T26" fmla="*/ 247 w 361"/>
                  <a:gd name="T27" fmla="*/ 215 h 347"/>
                  <a:gd name="T28" fmla="*/ 317 w 361"/>
                  <a:gd name="T29" fmla="*/ 147 h 347"/>
                  <a:gd name="T30" fmla="*/ 222 w 361"/>
                  <a:gd name="T31" fmla="*/ 133 h 347"/>
                  <a:gd name="T32" fmla="*/ 182 w 361"/>
                  <a:gd name="T33" fmla="*/ 46 h 347"/>
                  <a:gd name="T34" fmla="*/ 138 w 361"/>
                  <a:gd name="T35" fmla="*/ 133 h 347"/>
                  <a:gd name="T36" fmla="*/ 43 w 361"/>
                  <a:gd name="T37" fmla="*/ 144 h 347"/>
                  <a:gd name="T38" fmla="*/ 111 w 361"/>
                  <a:gd name="T39" fmla="*/ 212 h 347"/>
                  <a:gd name="T40" fmla="*/ 95 w 361"/>
                  <a:gd name="T41" fmla="*/ 307 h 347"/>
                  <a:gd name="T42" fmla="*/ 179 w 361"/>
                  <a:gd name="T43" fmla="*/ 26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61" h="347">
                    <a:moveTo>
                      <a:pt x="290" y="347"/>
                    </a:moveTo>
                    <a:lnTo>
                      <a:pt x="179" y="285"/>
                    </a:lnTo>
                    <a:lnTo>
                      <a:pt x="65" y="345"/>
                    </a:lnTo>
                    <a:lnTo>
                      <a:pt x="89" y="220"/>
                    </a:lnTo>
                    <a:lnTo>
                      <a:pt x="0" y="130"/>
                    </a:lnTo>
                    <a:lnTo>
                      <a:pt x="125" y="114"/>
                    </a:lnTo>
                    <a:lnTo>
                      <a:pt x="182" y="0"/>
                    </a:lnTo>
                    <a:lnTo>
                      <a:pt x="236" y="114"/>
                    </a:lnTo>
                    <a:lnTo>
                      <a:pt x="361" y="133"/>
                    </a:lnTo>
                    <a:lnTo>
                      <a:pt x="271" y="220"/>
                    </a:lnTo>
                    <a:lnTo>
                      <a:pt x="290" y="347"/>
                    </a:lnTo>
                    <a:close/>
                    <a:moveTo>
                      <a:pt x="179" y="263"/>
                    </a:moveTo>
                    <a:lnTo>
                      <a:pt x="263" y="307"/>
                    </a:lnTo>
                    <a:lnTo>
                      <a:pt x="247" y="215"/>
                    </a:lnTo>
                    <a:lnTo>
                      <a:pt x="317" y="147"/>
                    </a:lnTo>
                    <a:lnTo>
                      <a:pt x="222" y="133"/>
                    </a:lnTo>
                    <a:lnTo>
                      <a:pt x="182" y="46"/>
                    </a:lnTo>
                    <a:lnTo>
                      <a:pt x="138" y="133"/>
                    </a:lnTo>
                    <a:lnTo>
                      <a:pt x="43" y="144"/>
                    </a:lnTo>
                    <a:lnTo>
                      <a:pt x="111" y="212"/>
                    </a:lnTo>
                    <a:lnTo>
                      <a:pt x="95" y="307"/>
                    </a:lnTo>
                    <a:lnTo>
                      <a:pt x="179" y="26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grpSp>
        <p:grpSp>
          <p:nvGrpSpPr>
            <p:cNvPr id="29" name="组合 28">
              <a:extLst>
                <a:ext uri="{FF2B5EF4-FFF2-40B4-BE49-F238E27FC236}">
                  <a16:creationId xmlns:a16="http://schemas.microsoft.com/office/drawing/2014/main" id="{A57931F6-5678-4552-B593-5C782FC24F05}"/>
                </a:ext>
              </a:extLst>
            </p:cNvPr>
            <p:cNvGrpSpPr/>
            <p:nvPr/>
          </p:nvGrpSpPr>
          <p:grpSpPr>
            <a:xfrm>
              <a:off x="15821" y="4647276"/>
              <a:ext cx="1959794" cy="1115851"/>
              <a:chOff x="1539821" y="1430924"/>
              <a:chExt cx="1959794" cy="1115851"/>
            </a:xfrm>
          </p:grpSpPr>
          <p:sp>
            <p:nvSpPr>
              <p:cNvPr id="30" name="文本框 24">
                <a:extLst>
                  <a:ext uri="{FF2B5EF4-FFF2-40B4-BE49-F238E27FC236}">
                    <a16:creationId xmlns:a16="http://schemas.microsoft.com/office/drawing/2014/main" id="{191A9CCD-A9CB-446A-A24E-C672342B3CD2}"/>
                  </a:ext>
                </a:extLst>
              </p:cNvPr>
              <p:cNvSpPr txBox="1"/>
              <p:nvPr/>
            </p:nvSpPr>
            <p:spPr>
              <a:xfrm>
                <a:off x="1539821" y="1430924"/>
                <a:ext cx="1339605" cy="446535"/>
              </a:xfrm>
              <a:prstGeom prst="rect">
                <a:avLst/>
              </a:prstGeom>
              <a:noFill/>
            </p:spPr>
            <p:txBody>
              <a:bodyPr wrap="none" rtlCol="0">
                <a:spAutoFit/>
              </a:bodyPr>
              <a:lstStyle/>
              <a:p>
                <a:r>
                  <a:rPr lang="zh-CN" altLang="en-US" dirty="0">
                    <a:solidFill>
                      <a:schemeClr val="bg1">
                        <a:lumMod val="50000"/>
                      </a:schemeClr>
                    </a:solidFill>
                    <a:latin typeface="微软雅黑 Light" panose="020B0502040204020203" pitchFamily="34" charset="-122"/>
                    <a:ea typeface="微软雅黑 Light" panose="020B0502040204020203" pitchFamily="34" charset="-122"/>
                  </a:rPr>
                  <a:t>文字内容</a:t>
                </a:r>
              </a:p>
            </p:txBody>
          </p:sp>
          <p:sp>
            <p:nvSpPr>
              <p:cNvPr id="31" name="文本框 25">
                <a:extLst>
                  <a:ext uri="{FF2B5EF4-FFF2-40B4-BE49-F238E27FC236}">
                    <a16:creationId xmlns:a16="http://schemas.microsoft.com/office/drawing/2014/main" id="{00CD2FEA-68E7-42AA-BE0B-A25FAEDDF9E1}"/>
                  </a:ext>
                </a:extLst>
              </p:cNvPr>
              <p:cNvSpPr txBox="1"/>
              <p:nvPr/>
            </p:nvSpPr>
            <p:spPr>
              <a:xfrm>
                <a:off x="1539822" y="1914184"/>
                <a:ext cx="1959793" cy="632591"/>
              </a:xfrm>
              <a:prstGeom prst="rect">
                <a:avLst/>
              </a:prstGeom>
              <a:noFill/>
            </p:spPr>
            <p:txBody>
              <a:bodyPr wrap="none" rtlCol="0">
                <a:spAutoFit/>
              </a:bodyPr>
              <a:lstStyle/>
              <a:p>
                <a:pPr lvl="0"/>
                <a:r>
                  <a:rPr lang="zh-CN" altLang="en-US" sz="2800" dirty="0">
                    <a:solidFill>
                      <a:srgbClr val="FFFFFF">
                        <a:lumMod val="50000"/>
                      </a:srgbClr>
                    </a:solidFill>
                    <a:latin typeface="微软雅黑 Light" panose="020B0502040204020203" pitchFamily="34" charset="-122"/>
                    <a:ea typeface="微软雅黑 Light" panose="020B0502040204020203" pitchFamily="34" charset="-122"/>
                  </a:rPr>
                  <a:t>加入文字</a:t>
                </a:r>
              </a:p>
            </p:txBody>
          </p:sp>
        </p:grpSp>
      </p:grpSp>
      <p:sp>
        <p:nvSpPr>
          <p:cNvPr id="35" name="矩形 34">
            <a:extLst>
              <a:ext uri="{FF2B5EF4-FFF2-40B4-BE49-F238E27FC236}">
                <a16:creationId xmlns:a16="http://schemas.microsoft.com/office/drawing/2014/main" id="{C555F7E4-4AAE-44FB-A2C0-AC5EAE506555}"/>
              </a:ext>
            </a:extLst>
          </p:cNvPr>
          <p:cNvSpPr/>
          <p:nvPr/>
        </p:nvSpPr>
        <p:spPr>
          <a:xfrm>
            <a:off x="760547" y="4410839"/>
            <a:ext cx="3107326" cy="1212640"/>
          </a:xfrm>
          <a:prstGeom prst="rect">
            <a:avLst/>
          </a:prstGeom>
        </p:spPr>
        <p:txBody>
          <a:bodyPr wrap="square">
            <a:spAutoFit/>
          </a:bodyPr>
          <a:lstStyle/>
          <a:p>
            <a:pPr algn="ctr">
              <a:lnSpc>
                <a:spcPct val="130000"/>
              </a:lnSpc>
            </a:pPr>
            <a:r>
              <a:rPr lang="zh-CN" altLang="en-US" sz="1400" dirty="0">
                <a:solidFill>
                  <a:schemeClr val="bg1">
                    <a:lumMod val="50000"/>
                  </a:schemeClr>
                </a:solidFill>
                <a:latin typeface="微软雅黑 Light" panose="020B0502040204020203" pitchFamily="34" charset="-122"/>
                <a:ea typeface="微软雅黑 Light" panose="020B0502040204020203" pitchFamily="34" charset="-122"/>
              </a:rPr>
              <a:t>　</a:t>
            </a:r>
            <a:r>
              <a:rPr lang="en-US" altLang="zh-CN" sz="1400" dirty="0">
                <a:solidFill>
                  <a:schemeClr val="bg1">
                    <a:lumMod val="50000"/>
                  </a:schemeClr>
                </a:solidFill>
                <a:latin typeface="微软雅黑 Light" panose="020B0502040204020203" pitchFamily="34" charset="-122"/>
                <a:ea typeface="微软雅黑 Light" panose="020B0502040204020203" pitchFamily="34" charset="-122"/>
              </a:rPr>
              <a:t>"</a:t>
            </a:r>
            <a:r>
              <a:rPr lang="zh-CN" altLang="en-US" sz="1400" dirty="0">
                <a:solidFill>
                  <a:schemeClr val="bg1">
                    <a:lumMod val="50000"/>
                  </a:schemeClr>
                </a:solidFill>
                <a:latin typeface="微软雅黑 Light" panose="020B0502040204020203" pitchFamily="34" charset="-122"/>
                <a:ea typeface="微软雅黑 Light" panose="020B0502040204020203" pitchFamily="34" charset="-122"/>
              </a:rPr>
              <a:t>那很容易出危险吧，</a:t>
            </a:r>
            <a:r>
              <a:rPr lang="en-US" altLang="zh-CN" sz="1400" dirty="0">
                <a:solidFill>
                  <a:schemeClr val="bg1">
                    <a:lumMod val="50000"/>
                  </a:schemeClr>
                </a:solidFill>
                <a:latin typeface="微软雅黑 Light" panose="020B0502040204020203" pitchFamily="34" charset="-122"/>
                <a:ea typeface="微软雅黑 Light" panose="020B0502040204020203" pitchFamily="34" charset="-122"/>
              </a:rPr>
              <a:t>"</a:t>
            </a:r>
            <a:r>
              <a:rPr lang="zh-CN" altLang="en-US" sz="1400" dirty="0">
                <a:solidFill>
                  <a:schemeClr val="bg1">
                    <a:lumMod val="50000"/>
                  </a:schemeClr>
                </a:solidFill>
                <a:latin typeface="微软雅黑 Light" panose="020B0502040204020203" pitchFamily="34" charset="-122"/>
                <a:ea typeface="微软雅黑 Light" panose="020B0502040204020203" pitchFamily="34" charset="-122"/>
              </a:rPr>
              <a:t>我说，</a:t>
            </a:r>
            <a:r>
              <a:rPr lang="en-US" altLang="zh-CN" sz="1400" dirty="0">
                <a:solidFill>
                  <a:schemeClr val="bg1">
                    <a:lumMod val="50000"/>
                  </a:schemeClr>
                </a:solidFill>
                <a:latin typeface="微软雅黑 Light" panose="020B0502040204020203" pitchFamily="34" charset="-122"/>
                <a:ea typeface="微软雅黑 Light" panose="020B0502040204020203" pitchFamily="34" charset="-122"/>
              </a:rPr>
              <a:t>"</a:t>
            </a:r>
            <a:r>
              <a:rPr lang="zh-CN" altLang="en-US" sz="1400" dirty="0">
                <a:solidFill>
                  <a:schemeClr val="bg1">
                    <a:lumMod val="50000"/>
                  </a:schemeClr>
                </a:solidFill>
                <a:latin typeface="微软雅黑 Light" panose="020B0502040204020203" pitchFamily="34" charset="-122"/>
                <a:ea typeface="微软雅黑 Light" panose="020B0502040204020203" pitchFamily="34" charset="-122"/>
              </a:rPr>
              <a:t>某处有一口深井，却又无人知道它的具体位置，是吧？一旦有人掉入，岂不没得救了？</a:t>
            </a:r>
            <a:r>
              <a:rPr lang="en-US" altLang="zh-CN" sz="1400" dirty="0">
                <a:solidFill>
                  <a:schemeClr val="bg1">
                    <a:lumMod val="50000"/>
                  </a:schemeClr>
                </a:solidFill>
                <a:latin typeface="微软雅黑 Light" panose="020B0502040204020203" pitchFamily="34" charset="-122"/>
                <a:ea typeface="微软雅黑 Light" panose="020B0502040204020203" pitchFamily="34" charset="-122"/>
              </a:rPr>
              <a:t>"</a:t>
            </a:r>
            <a:endParaRPr lang="zh-CN" altLang="en-US" sz="1400" dirty="0">
              <a:solidFill>
                <a:schemeClr val="bg1">
                  <a:lumMod val="50000"/>
                </a:schemeClr>
              </a:solidFill>
              <a:latin typeface="微软雅黑 Light" panose="020B0502040204020203" pitchFamily="34" charset="-122"/>
              <a:ea typeface="微软雅黑 Light" panose="020B0502040204020203" pitchFamily="34" charset="-122"/>
            </a:endParaRPr>
          </a:p>
        </p:txBody>
      </p:sp>
      <p:sp>
        <p:nvSpPr>
          <p:cNvPr id="36" name="矩形 35">
            <a:extLst>
              <a:ext uri="{FF2B5EF4-FFF2-40B4-BE49-F238E27FC236}">
                <a16:creationId xmlns:a16="http://schemas.microsoft.com/office/drawing/2014/main" id="{4051FF88-94A1-45C9-BA9E-7330AF8D5A06}"/>
              </a:ext>
            </a:extLst>
          </p:cNvPr>
          <p:cNvSpPr/>
          <p:nvPr/>
        </p:nvSpPr>
        <p:spPr>
          <a:xfrm>
            <a:off x="4570501" y="4410839"/>
            <a:ext cx="3108724" cy="1212640"/>
          </a:xfrm>
          <a:prstGeom prst="rect">
            <a:avLst/>
          </a:prstGeom>
        </p:spPr>
        <p:txBody>
          <a:bodyPr wrap="square">
            <a:spAutoFit/>
          </a:bodyPr>
          <a:lstStyle/>
          <a:p>
            <a:pPr algn="ctr">
              <a:lnSpc>
                <a:spcPct val="130000"/>
              </a:lnSpc>
            </a:pPr>
            <a:r>
              <a:rPr lang="en-US" altLang="zh-CN" sz="1400" dirty="0">
                <a:solidFill>
                  <a:schemeClr val="bg1">
                    <a:lumMod val="50000"/>
                  </a:schemeClr>
                </a:solidFill>
                <a:latin typeface="微软雅黑 Light" panose="020B0502040204020203" pitchFamily="34" charset="-122"/>
                <a:ea typeface="微软雅黑 Light" panose="020B0502040204020203" pitchFamily="34" charset="-122"/>
              </a:rPr>
              <a:t>"</a:t>
            </a:r>
            <a:r>
              <a:rPr lang="zh-CN" altLang="en-US" sz="1400" dirty="0">
                <a:solidFill>
                  <a:schemeClr val="bg1">
                    <a:lumMod val="50000"/>
                  </a:schemeClr>
                </a:solidFill>
                <a:latin typeface="微软雅黑 Light" panose="020B0502040204020203" pitchFamily="34" charset="-122"/>
                <a:ea typeface="微软雅黑 Light" panose="020B0502040204020203" pitchFamily="34" charset="-122"/>
              </a:rPr>
              <a:t>当然算不得好死。</a:t>
            </a:r>
            <a:r>
              <a:rPr lang="en-US" altLang="zh-CN" sz="1400" dirty="0">
                <a:solidFill>
                  <a:schemeClr val="bg1">
                    <a:lumMod val="50000"/>
                  </a:schemeClr>
                </a:solidFill>
                <a:latin typeface="微软雅黑 Light" panose="020B0502040204020203" pitchFamily="34" charset="-122"/>
                <a:ea typeface="微软雅黑 Light" panose="020B0502040204020203" pitchFamily="34" charset="-122"/>
              </a:rPr>
              <a:t>"</a:t>
            </a:r>
            <a:r>
              <a:rPr lang="zh-CN" altLang="en-US" sz="1400" dirty="0">
                <a:solidFill>
                  <a:schemeClr val="bg1">
                    <a:lumMod val="50000"/>
                  </a:schemeClr>
                </a:solidFill>
                <a:latin typeface="微软雅黑 Light" panose="020B0502040204020203" pitchFamily="34" charset="-122"/>
                <a:ea typeface="微软雅黑 Light" panose="020B0502040204020203" pitchFamily="34" charset="-122"/>
              </a:rPr>
              <a:t>她用手拂去外套上沾的草穗，</a:t>
            </a:r>
            <a:r>
              <a:rPr lang="en-US" altLang="zh-CN" sz="1400" dirty="0">
                <a:solidFill>
                  <a:schemeClr val="bg1">
                    <a:lumMod val="50000"/>
                  </a:schemeClr>
                </a:solidFill>
                <a:latin typeface="微软雅黑 Light" panose="020B0502040204020203" pitchFamily="34" charset="-122"/>
                <a:ea typeface="微软雅黑 Light" panose="020B0502040204020203" pitchFamily="34" charset="-122"/>
              </a:rPr>
              <a:t>"</a:t>
            </a:r>
            <a:r>
              <a:rPr lang="zh-CN" altLang="en-US" sz="1400" dirty="0">
                <a:solidFill>
                  <a:schemeClr val="bg1">
                    <a:lumMod val="50000"/>
                  </a:schemeClr>
                </a:solidFill>
                <a:latin typeface="微软雅黑 Light" panose="020B0502040204020203" pitchFamily="34" charset="-122"/>
                <a:ea typeface="微软雅黑 Light" panose="020B0502040204020203" pitchFamily="34" charset="-122"/>
              </a:rPr>
              <a:t>要是直接摔折脖颈，当即死了倒也罢。可要是不巧只摔断腿脚没死成可怎么办呢？</a:t>
            </a:r>
          </a:p>
        </p:txBody>
      </p:sp>
      <p:sp>
        <p:nvSpPr>
          <p:cNvPr id="37" name="矩形 36">
            <a:extLst>
              <a:ext uri="{FF2B5EF4-FFF2-40B4-BE49-F238E27FC236}">
                <a16:creationId xmlns:a16="http://schemas.microsoft.com/office/drawing/2014/main" id="{E7C84FAA-15BC-4607-AC98-75726245FEDA}"/>
              </a:ext>
            </a:extLst>
          </p:cNvPr>
          <p:cNvSpPr/>
          <p:nvPr/>
        </p:nvSpPr>
        <p:spPr>
          <a:xfrm>
            <a:off x="8381853" y="4410839"/>
            <a:ext cx="3108726" cy="1212640"/>
          </a:xfrm>
          <a:prstGeom prst="rect">
            <a:avLst/>
          </a:prstGeom>
          <a:solidFill>
            <a:srgbClr val="F1F1F1">
              <a:alpha val="52000"/>
            </a:srgbClr>
          </a:solidFill>
        </p:spPr>
        <p:txBody>
          <a:bodyPr wrap="square" rtlCol="0">
            <a:spAutoFit/>
          </a:bodyPr>
          <a:lstStyle/>
          <a:p>
            <a:pPr algn="ctr">
              <a:lnSpc>
                <a:spcPct val="130000"/>
              </a:lnSpc>
            </a:pPr>
            <a:r>
              <a:rPr lang="zh-CN" altLang="en-US" sz="1400" dirty="0">
                <a:solidFill>
                  <a:schemeClr val="bg1">
                    <a:lumMod val="50000"/>
                  </a:schemeClr>
                </a:solidFill>
                <a:latin typeface="微软雅黑 Light" panose="020B0502040204020203" pitchFamily="34" charset="-122"/>
                <a:ea typeface="微软雅黑 Light" panose="020B0502040204020203" pitchFamily="34" charset="-122"/>
              </a:rPr>
              <a:t>再大声呼喊也没人听见，更没人发现，周围触目皆是爬来爬去的蜥蜴蜘蛛什么的。这么着，那里一堆一块地到处是死人的白骨，阴惨惨湿漉漉的。</a:t>
            </a:r>
          </a:p>
        </p:txBody>
      </p:sp>
    </p:spTree>
    <p:extLst>
      <p:ext uri="{BB962C8B-B14F-4D97-AF65-F5344CB8AC3E}">
        <p14:creationId xmlns:p14="http://schemas.microsoft.com/office/powerpoint/2010/main" val="328606540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7" presetClass="entr" presetSubtype="10"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250" fill="hold"/>
                                        <p:tgtEl>
                                          <p:spTgt spid="6"/>
                                        </p:tgtEl>
                                        <p:attrNameLst>
                                          <p:attrName>ppt_w</p:attrName>
                                        </p:attrNameLst>
                                      </p:cBhvr>
                                      <p:tavLst>
                                        <p:tav tm="0">
                                          <p:val>
                                            <p:fltVal val="0"/>
                                          </p:val>
                                        </p:tav>
                                        <p:tav tm="100000">
                                          <p:val>
                                            <p:strVal val="#ppt_w"/>
                                          </p:val>
                                        </p:tav>
                                      </p:tavLst>
                                    </p:anim>
                                    <p:anim calcmode="lin" valueType="num">
                                      <p:cBhvr>
                                        <p:cTn id="13" dur="250" fill="hold"/>
                                        <p:tgtEl>
                                          <p:spTgt spid="6"/>
                                        </p:tgtEl>
                                        <p:attrNameLst>
                                          <p:attrName>ppt_h</p:attrName>
                                        </p:attrNameLst>
                                      </p:cBhvr>
                                      <p:tavLst>
                                        <p:tav tm="0">
                                          <p:val>
                                            <p:strVal val="#ppt_h"/>
                                          </p:val>
                                        </p:tav>
                                        <p:tav tm="100000">
                                          <p:val>
                                            <p:strVal val="#ppt_h"/>
                                          </p:val>
                                        </p:tav>
                                      </p:tavLst>
                                    </p:anim>
                                  </p:childTnLst>
                                </p:cTn>
                              </p:par>
                              <p:par>
                                <p:cTn id="14" presetID="17" presetClass="entr" presetSubtype="10" fill="hold" nodeType="withEffect">
                                  <p:stCondLst>
                                    <p:cond delay="100"/>
                                  </p:stCondLst>
                                  <p:childTnLst>
                                    <p:set>
                                      <p:cBhvr>
                                        <p:cTn id="15" dur="1" fill="hold">
                                          <p:stCondLst>
                                            <p:cond delay="0"/>
                                          </p:stCondLst>
                                        </p:cTn>
                                        <p:tgtEl>
                                          <p:spTgt spid="19"/>
                                        </p:tgtEl>
                                        <p:attrNameLst>
                                          <p:attrName>style.visibility</p:attrName>
                                        </p:attrNameLst>
                                      </p:cBhvr>
                                      <p:to>
                                        <p:strVal val="visible"/>
                                      </p:to>
                                    </p:set>
                                    <p:anim calcmode="lin" valueType="num">
                                      <p:cBhvr>
                                        <p:cTn id="16" dur="250" fill="hold"/>
                                        <p:tgtEl>
                                          <p:spTgt spid="19"/>
                                        </p:tgtEl>
                                        <p:attrNameLst>
                                          <p:attrName>ppt_w</p:attrName>
                                        </p:attrNameLst>
                                      </p:cBhvr>
                                      <p:tavLst>
                                        <p:tav tm="0">
                                          <p:val>
                                            <p:fltVal val="0"/>
                                          </p:val>
                                        </p:tav>
                                        <p:tav tm="100000">
                                          <p:val>
                                            <p:strVal val="#ppt_w"/>
                                          </p:val>
                                        </p:tav>
                                      </p:tavLst>
                                    </p:anim>
                                    <p:anim calcmode="lin" valueType="num">
                                      <p:cBhvr>
                                        <p:cTn id="17" dur="250" fill="hold"/>
                                        <p:tgtEl>
                                          <p:spTgt spid="19"/>
                                        </p:tgtEl>
                                        <p:attrNameLst>
                                          <p:attrName>ppt_h</p:attrName>
                                        </p:attrNameLst>
                                      </p:cBhvr>
                                      <p:tavLst>
                                        <p:tav tm="0">
                                          <p:val>
                                            <p:strVal val="#ppt_h"/>
                                          </p:val>
                                        </p:tav>
                                        <p:tav tm="100000">
                                          <p:val>
                                            <p:strVal val="#ppt_h"/>
                                          </p:val>
                                        </p:tav>
                                      </p:tavLst>
                                    </p:anim>
                                  </p:childTnLst>
                                </p:cTn>
                              </p:par>
                              <p:par>
                                <p:cTn id="18" presetID="17" presetClass="entr" presetSubtype="10" fill="hold" nodeType="withEffect">
                                  <p:stCondLst>
                                    <p:cond delay="200"/>
                                  </p:stCondLst>
                                  <p:childTnLst>
                                    <p:set>
                                      <p:cBhvr>
                                        <p:cTn id="19" dur="1" fill="hold">
                                          <p:stCondLst>
                                            <p:cond delay="0"/>
                                          </p:stCondLst>
                                        </p:cTn>
                                        <p:tgtEl>
                                          <p:spTgt spid="27"/>
                                        </p:tgtEl>
                                        <p:attrNameLst>
                                          <p:attrName>style.visibility</p:attrName>
                                        </p:attrNameLst>
                                      </p:cBhvr>
                                      <p:to>
                                        <p:strVal val="visible"/>
                                      </p:to>
                                    </p:set>
                                    <p:anim calcmode="lin" valueType="num">
                                      <p:cBhvr>
                                        <p:cTn id="20" dur="250" fill="hold"/>
                                        <p:tgtEl>
                                          <p:spTgt spid="27"/>
                                        </p:tgtEl>
                                        <p:attrNameLst>
                                          <p:attrName>ppt_w</p:attrName>
                                        </p:attrNameLst>
                                      </p:cBhvr>
                                      <p:tavLst>
                                        <p:tav tm="0">
                                          <p:val>
                                            <p:fltVal val="0"/>
                                          </p:val>
                                        </p:tav>
                                        <p:tav tm="100000">
                                          <p:val>
                                            <p:strVal val="#ppt_w"/>
                                          </p:val>
                                        </p:tav>
                                      </p:tavLst>
                                    </p:anim>
                                    <p:anim calcmode="lin" valueType="num">
                                      <p:cBhvr>
                                        <p:cTn id="21" dur="250" fill="hold"/>
                                        <p:tgtEl>
                                          <p:spTgt spid="27"/>
                                        </p:tgtEl>
                                        <p:attrNameLst>
                                          <p:attrName>ppt_h</p:attrName>
                                        </p:attrNameLst>
                                      </p:cBhvr>
                                      <p:tavLst>
                                        <p:tav tm="0">
                                          <p:val>
                                            <p:strVal val="#ppt_h"/>
                                          </p:val>
                                        </p:tav>
                                        <p:tav tm="100000">
                                          <p:val>
                                            <p:strVal val="#ppt_h"/>
                                          </p:val>
                                        </p:tav>
                                      </p:tavLst>
                                    </p:anim>
                                  </p:childTnLst>
                                </p:cTn>
                              </p:par>
                            </p:childTnLst>
                          </p:cTn>
                        </p:par>
                        <p:par>
                          <p:cTn id="22" fill="hold">
                            <p:stCondLst>
                              <p:cond delay="950"/>
                            </p:stCondLst>
                            <p:childTnLst>
                              <p:par>
                                <p:cTn id="23" presetID="12" presetClass="entr" presetSubtype="1" fill="hold" grpId="0" nodeType="afterEffect">
                                  <p:stCondLst>
                                    <p:cond delay="0"/>
                                  </p:stCondLst>
                                  <p:childTnLst>
                                    <p:set>
                                      <p:cBhvr>
                                        <p:cTn id="24" dur="1" fill="hold">
                                          <p:stCondLst>
                                            <p:cond delay="0"/>
                                          </p:stCondLst>
                                        </p:cTn>
                                        <p:tgtEl>
                                          <p:spTgt spid="35"/>
                                        </p:tgtEl>
                                        <p:attrNameLst>
                                          <p:attrName>style.visibility</p:attrName>
                                        </p:attrNameLst>
                                      </p:cBhvr>
                                      <p:to>
                                        <p:strVal val="visible"/>
                                      </p:to>
                                    </p:set>
                                    <p:anim calcmode="lin" valueType="num">
                                      <p:cBhvr additive="base">
                                        <p:cTn id="25" dur="500"/>
                                        <p:tgtEl>
                                          <p:spTgt spid="35"/>
                                        </p:tgtEl>
                                        <p:attrNameLst>
                                          <p:attrName>ppt_y</p:attrName>
                                        </p:attrNameLst>
                                      </p:cBhvr>
                                      <p:tavLst>
                                        <p:tav tm="0">
                                          <p:val>
                                            <p:strVal val="#ppt_y-#ppt_h*1.125000"/>
                                          </p:val>
                                        </p:tav>
                                        <p:tav tm="100000">
                                          <p:val>
                                            <p:strVal val="#ppt_y"/>
                                          </p:val>
                                        </p:tav>
                                      </p:tavLst>
                                    </p:anim>
                                    <p:animEffect transition="in" filter="wipe(down)">
                                      <p:cBhvr>
                                        <p:cTn id="26" dur="500"/>
                                        <p:tgtEl>
                                          <p:spTgt spid="35"/>
                                        </p:tgtEl>
                                      </p:cBhvr>
                                    </p:animEffect>
                                  </p:childTnLst>
                                </p:cTn>
                              </p:par>
                              <p:par>
                                <p:cTn id="27" presetID="12" presetClass="entr" presetSubtype="1" fill="hold" grpId="0" nodeType="withEffect">
                                  <p:stCondLst>
                                    <p:cond delay="0"/>
                                  </p:stCondLst>
                                  <p:childTnLst>
                                    <p:set>
                                      <p:cBhvr>
                                        <p:cTn id="28" dur="1" fill="hold">
                                          <p:stCondLst>
                                            <p:cond delay="0"/>
                                          </p:stCondLst>
                                        </p:cTn>
                                        <p:tgtEl>
                                          <p:spTgt spid="36"/>
                                        </p:tgtEl>
                                        <p:attrNameLst>
                                          <p:attrName>style.visibility</p:attrName>
                                        </p:attrNameLst>
                                      </p:cBhvr>
                                      <p:to>
                                        <p:strVal val="visible"/>
                                      </p:to>
                                    </p:set>
                                    <p:anim calcmode="lin" valueType="num">
                                      <p:cBhvr additive="base">
                                        <p:cTn id="29" dur="500"/>
                                        <p:tgtEl>
                                          <p:spTgt spid="36"/>
                                        </p:tgtEl>
                                        <p:attrNameLst>
                                          <p:attrName>ppt_y</p:attrName>
                                        </p:attrNameLst>
                                      </p:cBhvr>
                                      <p:tavLst>
                                        <p:tav tm="0">
                                          <p:val>
                                            <p:strVal val="#ppt_y-#ppt_h*1.125000"/>
                                          </p:val>
                                        </p:tav>
                                        <p:tav tm="100000">
                                          <p:val>
                                            <p:strVal val="#ppt_y"/>
                                          </p:val>
                                        </p:tav>
                                      </p:tavLst>
                                    </p:anim>
                                    <p:animEffect transition="in" filter="wipe(down)">
                                      <p:cBhvr>
                                        <p:cTn id="30" dur="500"/>
                                        <p:tgtEl>
                                          <p:spTgt spid="36"/>
                                        </p:tgtEl>
                                      </p:cBhvr>
                                    </p:animEffect>
                                  </p:childTnLst>
                                </p:cTn>
                              </p:par>
                              <p:par>
                                <p:cTn id="31" presetID="12" presetClass="entr" presetSubtype="1" fill="hold" grpId="0" nodeType="withEffect">
                                  <p:stCondLst>
                                    <p:cond delay="0"/>
                                  </p:stCondLst>
                                  <p:childTnLst>
                                    <p:set>
                                      <p:cBhvr>
                                        <p:cTn id="32" dur="1" fill="hold">
                                          <p:stCondLst>
                                            <p:cond delay="0"/>
                                          </p:stCondLst>
                                        </p:cTn>
                                        <p:tgtEl>
                                          <p:spTgt spid="37"/>
                                        </p:tgtEl>
                                        <p:attrNameLst>
                                          <p:attrName>style.visibility</p:attrName>
                                        </p:attrNameLst>
                                      </p:cBhvr>
                                      <p:to>
                                        <p:strVal val="visible"/>
                                      </p:to>
                                    </p:set>
                                    <p:anim calcmode="lin" valueType="num">
                                      <p:cBhvr additive="base">
                                        <p:cTn id="33" dur="500"/>
                                        <p:tgtEl>
                                          <p:spTgt spid="37"/>
                                        </p:tgtEl>
                                        <p:attrNameLst>
                                          <p:attrName>ppt_y</p:attrName>
                                        </p:attrNameLst>
                                      </p:cBhvr>
                                      <p:tavLst>
                                        <p:tav tm="0">
                                          <p:val>
                                            <p:strVal val="#ppt_y-#ppt_h*1.125000"/>
                                          </p:val>
                                        </p:tav>
                                        <p:tav tm="100000">
                                          <p:val>
                                            <p:strVal val="#ppt_y"/>
                                          </p:val>
                                        </p:tav>
                                      </p:tavLst>
                                    </p:anim>
                                    <p:animEffect transition="in" filter="wipe(down)">
                                      <p:cBhvr>
                                        <p:cTn id="34"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p:bldP spid="3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a:extLst>
              <a:ext uri="{FF2B5EF4-FFF2-40B4-BE49-F238E27FC236}">
                <a16:creationId xmlns:a16="http://schemas.microsoft.com/office/drawing/2014/main" id="{50DACB51-76EF-4311-AD29-14FDD778A1CB}"/>
              </a:ext>
            </a:extLst>
          </p:cNvPr>
          <p:cNvGrpSpPr/>
          <p:nvPr/>
        </p:nvGrpSpPr>
        <p:grpSpPr>
          <a:xfrm>
            <a:off x="1078708" y="332698"/>
            <a:ext cx="3255324" cy="712149"/>
            <a:chOff x="1143155" y="316733"/>
            <a:chExt cx="3255324" cy="712149"/>
          </a:xfrm>
        </p:grpSpPr>
        <p:sp>
          <p:nvSpPr>
            <p:cNvPr id="8" name="TextBox 8">
              <a:extLst>
                <a:ext uri="{FF2B5EF4-FFF2-40B4-BE49-F238E27FC236}">
                  <a16:creationId xmlns:a16="http://schemas.microsoft.com/office/drawing/2014/main" id="{162DD6E8-A6F8-4BF9-8392-554BF82CFD00}"/>
                </a:ext>
              </a:extLst>
            </p:cNvPr>
            <p:cNvSpPr txBox="1">
              <a:spLocks noChangeArrowheads="1"/>
            </p:cNvSpPr>
            <p:nvPr/>
          </p:nvSpPr>
          <p:spPr bwMode="auto">
            <a:xfrm>
              <a:off x="1143156" y="316733"/>
              <a:ext cx="3255323"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dirty="0">
                  <a:solidFill>
                    <a:srgbClr val="444243"/>
                  </a:solidFill>
                  <a:latin typeface="华文中宋" panose="02010600040101010101" pitchFamily="2" charset="-122"/>
                  <a:ea typeface="华文中宋" panose="02010600040101010101" pitchFamily="2" charset="-122"/>
                  <a:sym typeface="Arial" panose="020B0604020202020204" pitchFamily="34" charset="0"/>
                </a:rPr>
                <a:t>加入标题描述</a:t>
              </a:r>
            </a:p>
          </p:txBody>
        </p:sp>
        <p:sp>
          <p:nvSpPr>
            <p:cNvPr id="9" name="TextBox 8">
              <a:extLst>
                <a:ext uri="{FF2B5EF4-FFF2-40B4-BE49-F238E27FC236}">
                  <a16:creationId xmlns:a16="http://schemas.microsoft.com/office/drawing/2014/main" id="{1AF7DB1F-44FC-4FE1-B38C-A06C01FD43AF}"/>
                </a:ext>
              </a:extLst>
            </p:cNvPr>
            <p:cNvSpPr txBox="1">
              <a:spLocks noChangeArrowheads="1"/>
            </p:cNvSpPr>
            <p:nvPr/>
          </p:nvSpPr>
          <p:spPr bwMode="auto">
            <a:xfrm>
              <a:off x="1143155" y="844216"/>
              <a:ext cx="325532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p>
              <a:pPr algn="ctr" eaLnBrk="1" hangingPunct="1"/>
              <a:r>
                <a:rPr lang="en-US" altLang="zh-CN" sz="1200" dirty="0">
                  <a:solidFill>
                    <a:srgbClr val="444243"/>
                  </a:solidFill>
                  <a:latin typeface="华文中宋" panose="02010600040101010101" pitchFamily="2" charset="-122"/>
                  <a:ea typeface="华文中宋" panose="02010600040101010101" pitchFamily="2" charset="-122"/>
                  <a:sym typeface="Arial" panose="020B0604020202020204" pitchFamily="34" charset="0"/>
                </a:rPr>
                <a:t>CLICK TO ADD CAPTION TEXT</a:t>
              </a:r>
              <a:endParaRPr lang="zh-CN" altLang="en-US" sz="1200" dirty="0">
                <a:solidFill>
                  <a:srgbClr val="444243"/>
                </a:solidFill>
                <a:latin typeface="华文中宋" panose="02010600040101010101" pitchFamily="2" charset="-122"/>
                <a:ea typeface="华文中宋" panose="02010600040101010101" pitchFamily="2" charset="-122"/>
                <a:sym typeface="Arial" panose="020B0604020202020204" pitchFamily="34" charset="0"/>
              </a:endParaRPr>
            </a:p>
          </p:txBody>
        </p:sp>
      </p:grpSp>
      <p:grpSp>
        <p:nvGrpSpPr>
          <p:cNvPr id="6" name="组合 5">
            <a:extLst>
              <a:ext uri="{FF2B5EF4-FFF2-40B4-BE49-F238E27FC236}">
                <a16:creationId xmlns:a16="http://schemas.microsoft.com/office/drawing/2014/main" id="{6478B70D-BFF1-4A9D-8D59-DC9C4082AC55}"/>
              </a:ext>
            </a:extLst>
          </p:cNvPr>
          <p:cNvGrpSpPr/>
          <p:nvPr/>
        </p:nvGrpSpPr>
        <p:grpSpPr>
          <a:xfrm>
            <a:off x="6543968" y="2207110"/>
            <a:ext cx="4085108" cy="4029018"/>
            <a:chOff x="1590968" y="2225898"/>
            <a:chExt cx="4085108" cy="4029018"/>
          </a:xfrm>
          <a:solidFill>
            <a:schemeClr val="tx2">
              <a:lumMod val="50000"/>
            </a:schemeClr>
          </a:solidFill>
        </p:grpSpPr>
        <p:grpSp>
          <p:nvGrpSpPr>
            <p:cNvPr id="7" name="Group 2">
              <a:extLst>
                <a:ext uri="{FF2B5EF4-FFF2-40B4-BE49-F238E27FC236}">
                  <a16:creationId xmlns:a16="http://schemas.microsoft.com/office/drawing/2014/main" id="{0E161B30-3D9F-46B4-BBD5-DB749390FAED}"/>
                </a:ext>
              </a:extLst>
            </p:cNvPr>
            <p:cNvGrpSpPr>
              <a:grpSpLocks/>
            </p:cNvGrpSpPr>
            <p:nvPr/>
          </p:nvGrpSpPr>
          <p:grpSpPr bwMode="auto">
            <a:xfrm>
              <a:off x="1590968" y="2225898"/>
              <a:ext cx="4085108" cy="4029018"/>
              <a:chOff x="0" y="0"/>
              <a:chExt cx="4289197" cy="4230768"/>
            </a:xfrm>
            <a:grpFill/>
          </p:grpSpPr>
          <p:grpSp>
            <p:nvGrpSpPr>
              <p:cNvPr id="11" name="Group 3">
                <a:extLst>
                  <a:ext uri="{FF2B5EF4-FFF2-40B4-BE49-F238E27FC236}">
                    <a16:creationId xmlns:a16="http://schemas.microsoft.com/office/drawing/2014/main" id="{3B739BAC-E121-4DB7-A2F4-E381F9BF5C1F}"/>
                  </a:ext>
                </a:extLst>
              </p:cNvPr>
              <p:cNvGrpSpPr>
                <a:grpSpLocks/>
              </p:cNvGrpSpPr>
              <p:nvPr/>
            </p:nvGrpSpPr>
            <p:grpSpPr bwMode="auto">
              <a:xfrm>
                <a:off x="0" y="0"/>
                <a:ext cx="4289197" cy="4230768"/>
                <a:chOff x="0" y="0"/>
                <a:chExt cx="4289197" cy="4230768"/>
              </a:xfrm>
              <a:grpFill/>
            </p:grpSpPr>
            <p:sp>
              <p:nvSpPr>
                <p:cNvPr id="13" name="AutoShape 4">
                  <a:extLst>
                    <a:ext uri="{FF2B5EF4-FFF2-40B4-BE49-F238E27FC236}">
                      <a16:creationId xmlns:a16="http://schemas.microsoft.com/office/drawing/2014/main" id="{4FFF1BF5-5DB0-4358-B5DC-69747B5601AC}"/>
                    </a:ext>
                  </a:extLst>
                </p:cNvPr>
                <p:cNvSpPr>
                  <a:spLocks/>
                </p:cNvSpPr>
                <p:nvPr/>
              </p:nvSpPr>
              <p:spPr bwMode="auto">
                <a:xfrm rot="1075248">
                  <a:off x="2398713" y="49026"/>
                  <a:ext cx="487362" cy="1054216"/>
                </a:xfrm>
                <a:custGeom>
                  <a:avLst/>
                  <a:gdLst>
                    <a:gd name="T0" fmla="*/ 243681 w 21310"/>
                    <a:gd name="T1" fmla="*/ 527108 h 21600"/>
                    <a:gd name="T2" fmla="*/ 243681 w 21310"/>
                    <a:gd name="T3" fmla="*/ 527108 h 21600"/>
                    <a:gd name="T4" fmla="*/ 243681 w 21310"/>
                    <a:gd name="T5" fmla="*/ 527108 h 21600"/>
                    <a:gd name="T6" fmla="*/ 243681 w 21310"/>
                    <a:gd name="T7" fmla="*/ 52710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310" h="21600">
                      <a:moveTo>
                        <a:pt x="21247" y="10573"/>
                      </a:moveTo>
                      <a:lnTo>
                        <a:pt x="17364" y="5258"/>
                      </a:lnTo>
                      <a:cubicBezTo>
                        <a:pt x="16728" y="4388"/>
                        <a:pt x="14991" y="3847"/>
                        <a:pt x="13131" y="3847"/>
                      </a:cubicBezTo>
                      <a:cubicBezTo>
                        <a:pt x="13119" y="3847"/>
                        <a:pt x="13108" y="3847"/>
                        <a:pt x="13097" y="3847"/>
                      </a:cubicBezTo>
                      <a:lnTo>
                        <a:pt x="12219" y="3847"/>
                      </a:lnTo>
                      <a:lnTo>
                        <a:pt x="9090" y="3847"/>
                      </a:lnTo>
                      <a:lnTo>
                        <a:pt x="8213" y="3847"/>
                      </a:lnTo>
                      <a:cubicBezTo>
                        <a:pt x="8202" y="3847"/>
                        <a:pt x="8191" y="3847"/>
                        <a:pt x="8179" y="3847"/>
                      </a:cubicBezTo>
                      <a:cubicBezTo>
                        <a:pt x="6319" y="3847"/>
                        <a:pt x="4582" y="4388"/>
                        <a:pt x="3946" y="5258"/>
                      </a:cubicBezTo>
                      <a:lnTo>
                        <a:pt x="63" y="10573"/>
                      </a:lnTo>
                      <a:cubicBezTo>
                        <a:pt x="-145" y="10858"/>
                        <a:pt x="179" y="11168"/>
                        <a:pt x="787" y="11266"/>
                      </a:cubicBezTo>
                      <a:lnTo>
                        <a:pt x="1484" y="11377"/>
                      </a:lnTo>
                      <a:cubicBezTo>
                        <a:pt x="1609" y="11397"/>
                        <a:pt x="1736" y="11407"/>
                        <a:pt x="1861" y="11407"/>
                      </a:cubicBezTo>
                      <a:cubicBezTo>
                        <a:pt x="2345" y="11407"/>
                        <a:pt x="2796" y="11264"/>
                        <a:pt x="2962" y="11038"/>
                      </a:cubicBezTo>
                      <a:lnTo>
                        <a:pt x="6435" y="6288"/>
                      </a:lnTo>
                      <a:lnTo>
                        <a:pt x="6493" y="6209"/>
                      </a:lnTo>
                      <a:lnTo>
                        <a:pt x="7331" y="6209"/>
                      </a:lnTo>
                      <a:lnTo>
                        <a:pt x="1162" y="14494"/>
                      </a:lnTo>
                      <a:lnTo>
                        <a:pt x="6965" y="14494"/>
                      </a:lnTo>
                      <a:lnTo>
                        <a:pt x="6965" y="20831"/>
                      </a:lnTo>
                      <a:cubicBezTo>
                        <a:pt x="6965" y="21256"/>
                        <a:pt x="7700" y="21600"/>
                        <a:pt x="8607" y="21600"/>
                      </a:cubicBezTo>
                      <a:cubicBezTo>
                        <a:pt x="9514" y="21600"/>
                        <a:pt x="10250" y="21256"/>
                        <a:pt x="10250" y="20831"/>
                      </a:cubicBezTo>
                      <a:lnTo>
                        <a:pt x="10255" y="20831"/>
                      </a:lnTo>
                      <a:lnTo>
                        <a:pt x="10255" y="14494"/>
                      </a:lnTo>
                      <a:lnTo>
                        <a:pt x="11055" y="14494"/>
                      </a:lnTo>
                      <a:lnTo>
                        <a:pt x="11055" y="20831"/>
                      </a:lnTo>
                      <a:cubicBezTo>
                        <a:pt x="11055" y="21256"/>
                        <a:pt x="11790" y="21600"/>
                        <a:pt x="12698" y="21600"/>
                      </a:cubicBezTo>
                      <a:cubicBezTo>
                        <a:pt x="13605" y="21600"/>
                        <a:pt x="14340" y="21256"/>
                        <a:pt x="14340" y="20831"/>
                      </a:cubicBezTo>
                      <a:lnTo>
                        <a:pt x="14345" y="20831"/>
                      </a:lnTo>
                      <a:lnTo>
                        <a:pt x="14345" y="14494"/>
                      </a:lnTo>
                      <a:lnTo>
                        <a:pt x="20148" y="14494"/>
                      </a:lnTo>
                      <a:lnTo>
                        <a:pt x="13978" y="6209"/>
                      </a:lnTo>
                      <a:lnTo>
                        <a:pt x="14817" y="6209"/>
                      </a:lnTo>
                      <a:lnTo>
                        <a:pt x="14875" y="6288"/>
                      </a:lnTo>
                      <a:lnTo>
                        <a:pt x="18348" y="11038"/>
                      </a:lnTo>
                      <a:cubicBezTo>
                        <a:pt x="18514" y="11264"/>
                        <a:pt x="18965" y="11407"/>
                        <a:pt x="19449" y="11407"/>
                      </a:cubicBezTo>
                      <a:cubicBezTo>
                        <a:pt x="19574" y="11407"/>
                        <a:pt x="19701" y="11397"/>
                        <a:pt x="19826" y="11377"/>
                      </a:cubicBezTo>
                      <a:lnTo>
                        <a:pt x="20523" y="11266"/>
                      </a:lnTo>
                      <a:cubicBezTo>
                        <a:pt x="21131" y="11168"/>
                        <a:pt x="21455" y="10858"/>
                        <a:pt x="21247" y="10573"/>
                      </a:cubicBezTo>
                      <a:close/>
                      <a:moveTo>
                        <a:pt x="6926" y="1746"/>
                      </a:moveTo>
                      <a:cubicBezTo>
                        <a:pt x="6926" y="782"/>
                        <a:pt x="8595" y="0"/>
                        <a:pt x="10655" y="0"/>
                      </a:cubicBezTo>
                      <a:cubicBezTo>
                        <a:pt x="12715" y="0"/>
                        <a:pt x="14384" y="782"/>
                        <a:pt x="14384" y="1746"/>
                      </a:cubicBezTo>
                      <a:cubicBezTo>
                        <a:pt x="14384" y="2711"/>
                        <a:pt x="12715" y="3493"/>
                        <a:pt x="10655" y="3493"/>
                      </a:cubicBezTo>
                      <a:cubicBezTo>
                        <a:pt x="8595" y="3493"/>
                        <a:pt x="6926" y="2711"/>
                        <a:pt x="6926" y="1746"/>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14" name="AutoShape 5">
                  <a:extLst>
                    <a:ext uri="{FF2B5EF4-FFF2-40B4-BE49-F238E27FC236}">
                      <a16:creationId xmlns:a16="http://schemas.microsoft.com/office/drawing/2014/main" id="{D957A740-5ACB-4C21-9617-18A9A0FFEEDB}"/>
                    </a:ext>
                  </a:extLst>
                </p:cNvPr>
                <p:cNvSpPr>
                  <a:spLocks/>
                </p:cNvSpPr>
                <p:nvPr/>
              </p:nvSpPr>
              <p:spPr bwMode="auto">
                <a:xfrm rot="1075248">
                  <a:off x="2317750" y="561846"/>
                  <a:ext cx="487363" cy="527108"/>
                </a:xfrm>
                <a:custGeom>
                  <a:avLst/>
                  <a:gdLst>
                    <a:gd name="T0" fmla="*/ 243682 w 21600"/>
                    <a:gd name="T1" fmla="*/ 263554 h 21600"/>
                    <a:gd name="T2" fmla="*/ 243682 w 21600"/>
                    <a:gd name="T3" fmla="*/ 263554 h 21600"/>
                    <a:gd name="T4" fmla="*/ 243682 w 21600"/>
                    <a:gd name="T5" fmla="*/ 263554 h 21600"/>
                    <a:gd name="T6" fmla="*/ 243682 w 21600"/>
                    <a:gd name="T7" fmla="*/ 26355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961" y="0"/>
                      </a:moveTo>
                      <a:lnTo>
                        <a:pt x="1171" y="7388"/>
                      </a:lnTo>
                      <a:lnTo>
                        <a:pt x="7057" y="7388"/>
                      </a:lnTo>
                      <a:lnTo>
                        <a:pt x="7057" y="20062"/>
                      </a:lnTo>
                      <a:cubicBezTo>
                        <a:pt x="7057" y="20912"/>
                        <a:pt x="7803" y="21600"/>
                        <a:pt x="8723" y="21600"/>
                      </a:cubicBezTo>
                      <a:cubicBezTo>
                        <a:pt x="9643" y="21600"/>
                        <a:pt x="10389" y="20912"/>
                        <a:pt x="10389" y="20062"/>
                      </a:cubicBezTo>
                      <a:lnTo>
                        <a:pt x="10394" y="20062"/>
                      </a:lnTo>
                      <a:lnTo>
                        <a:pt x="10394" y="7388"/>
                      </a:lnTo>
                      <a:lnTo>
                        <a:pt x="11206" y="7388"/>
                      </a:lnTo>
                      <a:lnTo>
                        <a:pt x="11206" y="20062"/>
                      </a:lnTo>
                      <a:cubicBezTo>
                        <a:pt x="11206" y="20912"/>
                        <a:pt x="11952" y="21600"/>
                        <a:pt x="12872" y="21600"/>
                      </a:cubicBezTo>
                      <a:cubicBezTo>
                        <a:pt x="13792" y="21600"/>
                        <a:pt x="14538" y="20912"/>
                        <a:pt x="14538" y="20062"/>
                      </a:cubicBezTo>
                      <a:lnTo>
                        <a:pt x="14543" y="20062"/>
                      </a:lnTo>
                      <a:lnTo>
                        <a:pt x="14543" y="7388"/>
                      </a:lnTo>
                      <a:lnTo>
                        <a:pt x="20429" y="7388"/>
                      </a:lnTo>
                      <a:lnTo>
                        <a:pt x="17638" y="0"/>
                      </a:lnTo>
                      <a:cubicBezTo>
                        <a:pt x="17638" y="0"/>
                        <a:pt x="3961" y="0"/>
                        <a:pt x="3961" y="0"/>
                      </a:cubicBezTo>
                      <a:close/>
                      <a:moveTo>
                        <a:pt x="18427" y="0"/>
                      </a:moveTo>
                      <a:lnTo>
                        <a:pt x="18603" y="476"/>
                      </a:lnTo>
                      <a:cubicBezTo>
                        <a:pt x="18771" y="928"/>
                        <a:pt x="19229" y="1214"/>
                        <a:pt x="19719" y="1214"/>
                      </a:cubicBezTo>
                      <a:cubicBezTo>
                        <a:pt x="19847" y="1214"/>
                        <a:pt x="19976" y="1194"/>
                        <a:pt x="20103" y="1154"/>
                      </a:cubicBezTo>
                      <a:lnTo>
                        <a:pt x="20809" y="931"/>
                      </a:lnTo>
                      <a:cubicBezTo>
                        <a:pt x="21263" y="787"/>
                        <a:pt x="21558" y="414"/>
                        <a:pt x="21600" y="0"/>
                      </a:cubicBezTo>
                      <a:cubicBezTo>
                        <a:pt x="21600" y="0"/>
                        <a:pt x="18427" y="0"/>
                        <a:pt x="18427" y="0"/>
                      </a:cubicBezTo>
                      <a:close/>
                      <a:moveTo>
                        <a:pt x="1497" y="1154"/>
                      </a:moveTo>
                      <a:lnTo>
                        <a:pt x="791" y="931"/>
                      </a:lnTo>
                      <a:cubicBezTo>
                        <a:pt x="337" y="787"/>
                        <a:pt x="42" y="414"/>
                        <a:pt x="0" y="0"/>
                      </a:cubicBezTo>
                      <a:lnTo>
                        <a:pt x="3173" y="0"/>
                      </a:lnTo>
                      <a:lnTo>
                        <a:pt x="2997" y="476"/>
                      </a:lnTo>
                      <a:cubicBezTo>
                        <a:pt x="2829" y="928"/>
                        <a:pt x="2371" y="1214"/>
                        <a:pt x="1880" y="1214"/>
                      </a:cubicBezTo>
                      <a:cubicBezTo>
                        <a:pt x="1753" y="1214"/>
                        <a:pt x="1624" y="1194"/>
                        <a:pt x="1497" y="1154"/>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15" name="AutoShape 6">
                  <a:extLst>
                    <a:ext uri="{FF2B5EF4-FFF2-40B4-BE49-F238E27FC236}">
                      <a16:creationId xmlns:a16="http://schemas.microsoft.com/office/drawing/2014/main" id="{81BF5687-28A6-439D-8246-1BB8516595A7}"/>
                    </a:ext>
                  </a:extLst>
                </p:cNvPr>
                <p:cNvSpPr>
                  <a:spLocks/>
                </p:cNvSpPr>
                <p:nvPr/>
              </p:nvSpPr>
              <p:spPr bwMode="auto">
                <a:xfrm rot="-9724744">
                  <a:off x="1403350" y="3127527"/>
                  <a:ext cx="487363" cy="1054216"/>
                </a:xfrm>
                <a:custGeom>
                  <a:avLst/>
                  <a:gdLst>
                    <a:gd name="T0" fmla="*/ 243682 w 21310"/>
                    <a:gd name="T1" fmla="*/ 527108 h 21600"/>
                    <a:gd name="T2" fmla="*/ 243682 w 21310"/>
                    <a:gd name="T3" fmla="*/ 527108 h 21600"/>
                    <a:gd name="T4" fmla="*/ 243682 w 21310"/>
                    <a:gd name="T5" fmla="*/ 527108 h 21600"/>
                    <a:gd name="T6" fmla="*/ 243682 w 21310"/>
                    <a:gd name="T7" fmla="*/ 52710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310" h="21600">
                      <a:moveTo>
                        <a:pt x="21247" y="10573"/>
                      </a:moveTo>
                      <a:lnTo>
                        <a:pt x="17364" y="5258"/>
                      </a:lnTo>
                      <a:cubicBezTo>
                        <a:pt x="16728" y="4388"/>
                        <a:pt x="14991" y="3847"/>
                        <a:pt x="13131" y="3847"/>
                      </a:cubicBezTo>
                      <a:cubicBezTo>
                        <a:pt x="13119" y="3847"/>
                        <a:pt x="13108" y="3847"/>
                        <a:pt x="13097" y="3847"/>
                      </a:cubicBezTo>
                      <a:lnTo>
                        <a:pt x="12219" y="3847"/>
                      </a:lnTo>
                      <a:lnTo>
                        <a:pt x="9090" y="3847"/>
                      </a:lnTo>
                      <a:lnTo>
                        <a:pt x="8213" y="3847"/>
                      </a:lnTo>
                      <a:cubicBezTo>
                        <a:pt x="8202" y="3847"/>
                        <a:pt x="8191" y="3847"/>
                        <a:pt x="8179" y="3847"/>
                      </a:cubicBezTo>
                      <a:cubicBezTo>
                        <a:pt x="6319" y="3847"/>
                        <a:pt x="4582" y="4388"/>
                        <a:pt x="3946" y="5258"/>
                      </a:cubicBezTo>
                      <a:lnTo>
                        <a:pt x="63" y="10573"/>
                      </a:lnTo>
                      <a:cubicBezTo>
                        <a:pt x="-145" y="10858"/>
                        <a:pt x="179" y="11168"/>
                        <a:pt x="787" y="11266"/>
                      </a:cubicBezTo>
                      <a:lnTo>
                        <a:pt x="1484" y="11377"/>
                      </a:lnTo>
                      <a:cubicBezTo>
                        <a:pt x="1609" y="11397"/>
                        <a:pt x="1736" y="11407"/>
                        <a:pt x="1861" y="11407"/>
                      </a:cubicBezTo>
                      <a:cubicBezTo>
                        <a:pt x="2345" y="11407"/>
                        <a:pt x="2796" y="11264"/>
                        <a:pt x="2962" y="11038"/>
                      </a:cubicBezTo>
                      <a:lnTo>
                        <a:pt x="6435" y="6288"/>
                      </a:lnTo>
                      <a:lnTo>
                        <a:pt x="6493" y="6209"/>
                      </a:lnTo>
                      <a:lnTo>
                        <a:pt x="7331" y="6209"/>
                      </a:lnTo>
                      <a:lnTo>
                        <a:pt x="1162" y="14494"/>
                      </a:lnTo>
                      <a:lnTo>
                        <a:pt x="6965" y="14494"/>
                      </a:lnTo>
                      <a:lnTo>
                        <a:pt x="6965" y="20831"/>
                      </a:lnTo>
                      <a:cubicBezTo>
                        <a:pt x="6965" y="21256"/>
                        <a:pt x="7700" y="21600"/>
                        <a:pt x="8607" y="21600"/>
                      </a:cubicBezTo>
                      <a:cubicBezTo>
                        <a:pt x="9514" y="21600"/>
                        <a:pt x="10250" y="21256"/>
                        <a:pt x="10250" y="20831"/>
                      </a:cubicBezTo>
                      <a:lnTo>
                        <a:pt x="10255" y="20831"/>
                      </a:lnTo>
                      <a:lnTo>
                        <a:pt x="10255" y="14494"/>
                      </a:lnTo>
                      <a:lnTo>
                        <a:pt x="11055" y="14494"/>
                      </a:lnTo>
                      <a:lnTo>
                        <a:pt x="11055" y="20831"/>
                      </a:lnTo>
                      <a:cubicBezTo>
                        <a:pt x="11055" y="21256"/>
                        <a:pt x="11790" y="21600"/>
                        <a:pt x="12698" y="21600"/>
                      </a:cubicBezTo>
                      <a:cubicBezTo>
                        <a:pt x="13605" y="21600"/>
                        <a:pt x="14340" y="21256"/>
                        <a:pt x="14340" y="20831"/>
                      </a:cubicBezTo>
                      <a:lnTo>
                        <a:pt x="14345" y="20831"/>
                      </a:lnTo>
                      <a:lnTo>
                        <a:pt x="14345" y="14494"/>
                      </a:lnTo>
                      <a:lnTo>
                        <a:pt x="20148" y="14494"/>
                      </a:lnTo>
                      <a:lnTo>
                        <a:pt x="13978" y="6209"/>
                      </a:lnTo>
                      <a:lnTo>
                        <a:pt x="14817" y="6209"/>
                      </a:lnTo>
                      <a:lnTo>
                        <a:pt x="14875" y="6288"/>
                      </a:lnTo>
                      <a:lnTo>
                        <a:pt x="18348" y="11038"/>
                      </a:lnTo>
                      <a:cubicBezTo>
                        <a:pt x="18514" y="11264"/>
                        <a:pt x="18965" y="11407"/>
                        <a:pt x="19449" y="11407"/>
                      </a:cubicBezTo>
                      <a:cubicBezTo>
                        <a:pt x="19574" y="11407"/>
                        <a:pt x="19701" y="11397"/>
                        <a:pt x="19826" y="11377"/>
                      </a:cubicBezTo>
                      <a:lnTo>
                        <a:pt x="20523" y="11266"/>
                      </a:lnTo>
                      <a:cubicBezTo>
                        <a:pt x="21131" y="11168"/>
                        <a:pt x="21455" y="10858"/>
                        <a:pt x="21247" y="10573"/>
                      </a:cubicBezTo>
                      <a:close/>
                      <a:moveTo>
                        <a:pt x="6926" y="1746"/>
                      </a:moveTo>
                      <a:cubicBezTo>
                        <a:pt x="6926" y="782"/>
                        <a:pt x="8595" y="0"/>
                        <a:pt x="10655" y="0"/>
                      </a:cubicBezTo>
                      <a:cubicBezTo>
                        <a:pt x="12715" y="0"/>
                        <a:pt x="14384" y="782"/>
                        <a:pt x="14384" y="1746"/>
                      </a:cubicBezTo>
                      <a:cubicBezTo>
                        <a:pt x="14384" y="2711"/>
                        <a:pt x="12715" y="3493"/>
                        <a:pt x="10655" y="3493"/>
                      </a:cubicBezTo>
                      <a:cubicBezTo>
                        <a:pt x="8595" y="3493"/>
                        <a:pt x="6926" y="2711"/>
                        <a:pt x="6926" y="1746"/>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16" name="AutoShape 7">
                  <a:extLst>
                    <a:ext uri="{FF2B5EF4-FFF2-40B4-BE49-F238E27FC236}">
                      <a16:creationId xmlns:a16="http://schemas.microsoft.com/office/drawing/2014/main" id="{0EF20AF1-ECE6-4637-B06C-02FC0A493757}"/>
                    </a:ext>
                  </a:extLst>
                </p:cNvPr>
                <p:cNvSpPr>
                  <a:spLocks/>
                </p:cNvSpPr>
                <p:nvPr/>
              </p:nvSpPr>
              <p:spPr bwMode="auto">
                <a:xfrm rot="-9724744">
                  <a:off x="1484313" y="3141816"/>
                  <a:ext cx="487362" cy="527108"/>
                </a:xfrm>
                <a:custGeom>
                  <a:avLst/>
                  <a:gdLst>
                    <a:gd name="T0" fmla="*/ 243681 w 21600"/>
                    <a:gd name="T1" fmla="*/ 263554 h 21600"/>
                    <a:gd name="T2" fmla="*/ 243681 w 21600"/>
                    <a:gd name="T3" fmla="*/ 263554 h 21600"/>
                    <a:gd name="T4" fmla="*/ 243681 w 21600"/>
                    <a:gd name="T5" fmla="*/ 263554 h 21600"/>
                    <a:gd name="T6" fmla="*/ 243681 w 21600"/>
                    <a:gd name="T7" fmla="*/ 26355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961" y="0"/>
                      </a:moveTo>
                      <a:lnTo>
                        <a:pt x="1171" y="7388"/>
                      </a:lnTo>
                      <a:lnTo>
                        <a:pt x="7057" y="7388"/>
                      </a:lnTo>
                      <a:lnTo>
                        <a:pt x="7057" y="20062"/>
                      </a:lnTo>
                      <a:cubicBezTo>
                        <a:pt x="7057" y="20912"/>
                        <a:pt x="7803" y="21600"/>
                        <a:pt x="8723" y="21600"/>
                      </a:cubicBezTo>
                      <a:cubicBezTo>
                        <a:pt x="9643" y="21600"/>
                        <a:pt x="10389" y="20912"/>
                        <a:pt x="10389" y="20062"/>
                      </a:cubicBezTo>
                      <a:lnTo>
                        <a:pt x="10394" y="20062"/>
                      </a:lnTo>
                      <a:lnTo>
                        <a:pt x="10394" y="7388"/>
                      </a:lnTo>
                      <a:lnTo>
                        <a:pt x="11206" y="7388"/>
                      </a:lnTo>
                      <a:lnTo>
                        <a:pt x="11206" y="20062"/>
                      </a:lnTo>
                      <a:cubicBezTo>
                        <a:pt x="11206" y="20912"/>
                        <a:pt x="11952" y="21600"/>
                        <a:pt x="12872" y="21600"/>
                      </a:cubicBezTo>
                      <a:cubicBezTo>
                        <a:pt x="13792" y="21600"/>
                        <a:pt x="14538" y="20912"/>
                        <a:pt x="14538" y="20062"/>
                      </a:cubicBezTo>
                      <a:lnTo>
                        <a:pt x="14543" y="20062"/>
                      </a:lnTo>
                      <a:lnTo>
                        <a:pt x="14543" y="7388"/>
                      </a:lnTo>
                      <a:lnTo>
                        <a:pt x="20429" y="7388"/>
                      </a:lnTo>
                      <a:lnTo>
                        <a:pt x="17638" y="0"/>
                      </a:lnTo>
                      <a:cubicBezTo>
                        <a:pt x="17638" y="0"/>
                        <a:pt x="3961" y="0"/>
                        <a:pt x="3961" y="0"/>
                      </a:cubicBezTo>
                      <a:close/>
                      <a:moveTo>
                        <a:pt x="18427" y="0"/>
                      </a:moveTo>
                      <a:lnTo>
                        <a:pt x="18603" y="476"/>
                      </a:lnTo>
                      <a:cubicBezTo>
                        <a:pt x="18771" y="928"/>
                        <a:pt x="19229" y="1214"/>
                        <a:pt x="19719" y="1214"/>
                      </a:cubicBezTo>
                      <a:cubicBezTo>
                        <a:pt x="19847" y="1214"/>
                        <a:pt x="19976" y="1194"/>
                        <a:pt x="20103" y="1154"/>
                      </a:cubicBezTo>
                      <a:lnTo>
                        <a:pt x="20809" y="931"/>
                      </a:lnTo>
                      <a:cubicBezTo>
                        <a:pt x="21263" y="787"/>
                        <a:pt x="21558" y="414"/>
                        <a:pt x="21600" y="0"/>
                      </a:cubicBezTo>
                      <a:cubicBezTo>
                        <a:pt x="21600" y="0"/>
                        <a:pt x="18427" y="0"/>
                        <a:pt x="18427" y="0"/>
                      </a:cubicBezTo>
                      <a:close/>
                      <a:moveTo>
                        <a:pt x="1497" y="1154"/>
                      </a:moveTo>
                      <a:lnTo>
                        <a:pt x="791" y="931"/>
                      </a:lnTo>
                      <a:cubicBezTo>
                        <a:pt x="337" y="787"/>
                        <a:pt x="42" y="414"/>
                        <a:pt x="0" y="0"/>
                      </a:cubicBezTo>
                      <a:lnTo>
                        <a:pt x="3173" y="0"/>
                      </a:lnTo>
                      <a:lnTo>
                        <a:pt x="2997" y="476"/>
                      </a:lnTo>
                      <a:cubicBezTo>
                        <a:pt x="2829" y="928"/>
                        <a:pt x="2371" y="1214"/>
                        <a:pt x="1880" y="1214"/>
                      </a:cubicBezTo>
                      <a:cubicBezTo>
                        <a:pt x="1753" y="1214"/>
                        <a:pt x="1624" y="1194"/>
                        <a:pt x="1497" y="1154"/>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17" name="AutoShape 8">
                  <a:extLst>
                    <a:ext uri="{FF2B5EF4-FFF2-40B4-BE49-F238E27FC236}">
                      <a16:creationId xmlns:a16="http://schemas.microsoft.com/office/drawing/2014/main" id="{C3867782-3BC8-4C0D-9E3B-A66595523686}"/>
                    </a:ext>
                  </a:extLst>
                </p:cNvPr>
                <p:cNvSpPr>
                  <a:spLocks/>
                </p:cNvSpPr>
                <p:nvPr/>
              </p:nvSpPr>
              <p:spPr bwMode="auto">
                <a:xfrm rot="5400000">
                  <a:off x="3518666" y="1588335"/>
                  <a:ext cx="487416" cy="1054100"/>
                </a:xfrm>
                <a:custGeom>
                  <a:avLst/>
                  <a:gdLst>
                    <a:gd name="T0" fmla="*/ 243708 w 21310"/>
                    <a:gd name="T1" fmla="*/ 527050 h 21600"/>
                    <a:gd name="T2" fmla="*/ 243708 w 21310"/>
                    <a:gd name="T3" fmla="*/ 527050 h 21600"/>
                    <a:gd name="T4" fmla="*/ 243708 w 21310"/>
                    <a:gd name="T5" fmla="*/ 527050 h 21600"/>
                    <a:gd name="T6" fmla="*/ 243708 w 21310"/>
                    <a:gd name="T7" fmla="*/ 5270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310" h="21600">
                      <a:moveTo>
                        <a:pt x="21247" y="10573"/>
                      </a:moveTo>
                      <a:lnTo>
                        <a:pt x="17364" y="5258"/>
                      </a:lnTo>
                      <a:cubicBezTo>
                        <a:pt x="16728" y="4388"/>
                        <a:pt x="14991" y="3847"/>
                        <a:pt x="13131" y="3847"/>
                      </a:cubicBezTo>
                      <a:cubicBezTo>
                        <a:pt x="13119" y="3847"/>
                        <a:pt x="13108" y="3847"/>
                        <a:pt x="13097" y="3847"/>
                      </a:cubicBezTo>
                      <a:lnTo>
                        <a:pt x="12219" y="3847"/>
                      </a:lnTo>
                      <a:lnTo>
                        <a:pt x="9090" y="3847"/>
                      </a:lnTo>
                      <a:lnTo>
                        <a:pt x="8213" y="3847"/>
                      </a:lnTo>
                      <a:cubicBezTo>
                        <a:pt x="8202" y="3847"/>
                        <a:pt x="8191" y="3847"/>
                        <a:pt x="8179" y="3847"/>
                      </a:cubicBezTo>
                      <a:cubicBezTo>
                        <a:pt x="6319" y="3847"/>
                        <a:pt x="4582" y="4388"/>
                        <a:pt x="3946" y="5258"/>
                      </a:cubicBezTo>
                      <a:lnTo>
                        <a:pt x="63" y="10573"/>
                      </a:lnTo>
                      <a:cubicBezTo>
                        <a:pt x="-145" y="10858"/>
                        <a:pt x="179" y="11168"/>
                        <a:pt x="787" y="11265"/>
                      </a:cubicBezTo>
                      <a:lnTo>
                        <a:pt x="1484" y="11377"/>
                      </a:lnTo>
                      <a:cubicBezTo>
                        <a:pt x="1609" y="11397"/>
                        <a:pt x="1736" y="11407"/>
                        <a:pt x="1861" y="11407"/>
                      </a:cubicBezTo>
                      <a:cubicBezTo>
                        <a:pt x="2345" y="11407"/>
                        <a:pt x="2796" y="11264"/>
                        <a:pt x="2962" y="11038"/>
                      </a:cubicBezTo>
                      <a:lnTo>
                        <a:pt x="6435" y="6288"/>
                      </a:lnTo>
                      <a:lnTo>
                        <a:pt x="6493" y="6209"/>
                      </a:lnTo>
                      <a:lnTo>
                        <a:pt x="7331" y="6209"/>
                      </a:lnTo>
                      <a:lnTo>
                        <a:pt x="1162" y="14494"/>
                      </a:lnTo>
                      <a:lnTo>
                        <a:pt x="6965" y="14494"/>
                      </a:lnTo>
                      <a:lnTo>
                        <a:pt x="6965" y="20831"/>
                      </a:lnTo>
                      <a:cubicBezTo>
                        <a:pt x="6965" y="21256"/>
                        <a:pt x="7700" y="21600"/>
                        <a:pt x="8607" y="21600"/>
                      </a:cubicBezTo>
                      <a:cubicBezTo>
                        <a:pt x="9514" y="21600"/>
                        <a:pt x="10250" y="21256"/>
                        <a:pt x="10250" y="20831"/>
                      </a:cubicBezTo>
                      <a:lnTo>
                        <a:pt x="10255" y="20831"/>
                      </a:lnTo>
                      <a:lnTo>
                        <a:pt x="10255" y="14494"/>
                      </a:lnTo>
                      <a:lnTo>
                        <a:pt x="11055" y="14494"/>
                      </a:lnTo>
                      <a:lnTo>
                        <a:pt x="11055" y="20831"/>
                      </a:lnTo>
                      <a:cubicBezTo>
                        <a:pt x="11055" y="21256"/>
                        <a:pt x="11790" y="21600"/>
                        <a:pt x="12698" y="21600"/>
                      </a:cubicBezTo>
                      <a:cubicBezTo>
                        <a:pt x="13605" y="21600"/>
                        <a:pt x="14340" y="21256"/>
                        <a:pt x="14340" y="20831"/>
                      </a:cubicBezTo>
                      <a:lnTo>
                        <a:pt x="14345" y="20831"/>
                      </a:lnTo>
                      <a:lnTo>
                        <a:pt x="14345" y="14494"/>
                      </a:lnTo>
                      <a:lnTo>
                        <a:pt x="20148" y="14494"/>
                      </a:lnTo>
                      <a:lnTo>
                        <a:pt x="13978" y="6209"/>
                      </a:lnTo>
                      <a:lnTo>
                        <a:pt x="14817" y="6209"/>
                      </a:lnTo>
                      <a:lnTo>
                        <a:pt x="14875" y="6288"/>
                      </a:lnTo>
                      <a:lnTo>
                        <a:pt x="18348" y="11038"/>
                      </a:lnTo>
                      <a:cubicBezTo>
                        <a:pt x="18514" y="11264"/>
                        <a:pt x="18965" y="11407"/>
                        <a:pt x="19449" y="11407"/>
                      </a:cubicBezTo>
                      <a:cubicBezTo>
                        <a:pt x="19574" y="11407"/>
                        <a:pt x="19701" y="11397"/>
                        <a:pt x="19826" y="11377"/>
                      </a:cubicBezTo>
                      <a:lnTo>
                        <a:pt x="20523" y="11265"/>
                      </a:lnTo>
                      <a:cubicBezTo>
                        <a:pt x="21131" y="11168"/>
                        <a:pt x="21455" y="10858"/>
                        <a:pt x="21247" y="10573"/>
                      </a:cubicBezTo>
                      <a:close/>
                      <a:moveTo>
                        <a:pt x="6926" y="1746"/>
                      </a:moveTo>
                      <a:cubicBezTo>
                        <a:pt x="6926" y="782"/>
                        <a:pt x="8595" y="0"/>
                        <a:pt x="10655" y="0"/>
                      </a:cubicBezTo>
                      <a:cubicBezTo>
                        <a:pt x="12715" y="0"/>
                        <a:pt x="14384" y="782"/>
                        <a:pt x="14384" y="1746"/>
                      </a:cubicBezTo>
                      <a:cubicBezTo>
                        <a:pt x="14384" y="2711"/>
                        <a:pt x="12715" y="3493"/>
                        <a:pt x="10655" y="3493"/>
                      </a:cubicBezTo>
                      <a:cubicBezTo>
                        <a:pt x="8595" y="3493"/>
                        <a:pt x="6926" y="2711"/>
                        <a:pt x="6926" y="1746"/>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18" name="AutoShape 9">
                  <a:extLst>
                    <a:ext uri="{FF2B5EF4-FFF2-40B4-BE49-F238E27FC236}">
                      <a16:creationId xmlns:a16="http://schemas.microsoft.com/office/drawing/2014/main" id="{F6FDEDBA-23D6-4AB9-8523-59ECCA754FA2}"/>
                    </a:ext>
                  </a:extLst>
                </p:cNvPr>
                <p:cNvSpPr>
                  <a:spLocks/>
                </p:cNvSpPr>
                <p:nvPr/>
              </p:nvSpPr>
              <p:spPr bwMode="auto">
                <a:xfrm rot="5400000">
                  <a:off x="3256729" y="1851860"/>
                  <a:ext cx="487416" cy="527050"/>
                </a:xfrm>
                <a:custGeom>
                  <a:avLst/>
                  <a:gdLst>
                    <a:gd name="T0" fmla="*/ 243708 w 21600"/>
                    <a:gd name="T1" fmla="*/ 263525 h 21600"/>
                    <a:gd name="T2" fmla="*/ 243708 w 21600"/>
                    <a:gd name="T3" fmla="*/ 263525 h 21600"/>
                    <a:gd name="T4" fmla="*/ 243708 w 21600"/>
                    <a:gd name="T5" fmla="*/ 263525 h 21600"/>
                    <a:gd name="T6" fmla="*/ 243708 w 21600"/>
                    <a:gd name="T7" fmla="*/ 2635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961" y="0"/>
                      </a:moveTo>
                      <a:lnTo>
                        <a:pt x="1171" y="7388"/>
                      </a:lnTo>
                      <a:lnTo>
                        <a:pt x="7057" y="7388"/>
                      </a:lnTo>
                      <a:lnTo>
                        <a:pt x="7057" y="20062"/>
                      </a:lnTo>
                      <a:cubicBezTo>
                        <a:pt x="7057" y="20912"/>
                        <a:pt x="7803" y="21600"/>
                        <a:pt x="8723" y="21600"/>
                      </a:cubicBezTo>
                      <a:cubicBezTo>
                        <a:pt x="9643" y="21600"/>
                        <a:pt x="10389" y="20912"/>
                        <a:pt x="10389" y="20062"/>
                      </a:cubicBezTo>
                      <a:lnTo>
                        <a:pt x="10394" y="20062"/>
                      </a:lnTo>
                      <a:lnTo>
                        <a:pt x="10394" y="7388"/>
                      </a:lnTo>
                      <a:lnTo>
                        <a:pt x="11206" y="7388"/>
                      </a:lnTo>
                      <a:lnTo>
                        <a:pt x="11206" y="20062"/>
                      </a:lnTo>
                      <a:cubicBezTo>
                        <a:pt x="11206" y="20912"/>
                        <a:pt x="11952" y="21600"/>
                        <a:pt x="12872" y="21600"/>
                      </a:cubicBezTo>
                      <a:cubicBezTo>
                        <a:pt x="13792" y="21600"/>
                        <a:pt x="14538" y="20912"/>
                        <a:pt x="14538" y="20062"/>
                      </a:cubicBezTo>
                      <a:lnTo>
                        <a:pt x="14543" y="20062"/>
                      </a:lnTo>
                      <a:lnTo>
                        <a:pt x="14543" y="7388"/>
                      </a:lnTo>
                      <a:lnTo>
                        <a:pt x="20429" y="7388"/>
                      </a:lnTo>
                      <a:lnTo>
                        <a:pt x="17638" y="0"/>
                      </a:lnTo>
                      <a:cubicBezTo>
                        <a:pt x="17638" y="0"/>
                        <a:pt x="3961" y="0"/>
                        <a:pt x="3961" y="0"/>
                      </a:cubicBezTo>
                      <a:close/>
                      <a:moveTo>
                        <a:pt x="18427" y="0"/>
                      </a:moveTo>
                      <a:lnTo>
                        <a:pt x="18603" y="476"/>
                      </a:lnTo>
                      <a:cubicBezTo>
                        <a:pt x="18771" y="928"/>
                        <a:pt x="19229" y="1214"/>
                        <a:pt x="19719" y="1214"/>
                      </a:cubicBezTo>
                      <a:cubicBezTo>
                        <a:pt x="19847" y="1214"/>
                        <a:pt x="19976" y="1194"/>
                        <a:pt x="20103" y="1154"/>
                      </a:cubicBezTo>
                      <a:lnTo>
                        <a:pt x="20809" y="931"/>
                      </a:lnTo>
                      <a:cubicBezTo>
                        <a:pt x="21263" y="787"/>
                        <a:pt x="21558" y="414"/>
                        <a:pt x="21600" y="0"/>
                      </a:cubicBezTo>
                      <a:cubicBezTo>
                        <a:pt x="21600" y="0"/>
                        <a:pt x="18427" y="0"/>
                        <a:pt x="18427" y="0"/>
                      </a:cubicBezTo>
                      <a:close/>
                      <a:moveTo>
                        <a:pt x="1497" y="1154"/>
                      </a:moveTo>
                      <a:lnTo>
                        <a:pt x="791" y="931"/>
                      </a:lnTo>
                      <a:cubicBezTo>
                        <a:pt x="337" y="787"/>
                        <a:pt x="42" y="414"/>
                        <a:pt x="0" y="0"/>
                      </a:cubicBezTo>
                      <a:lnTo>
                        <a:pt x="3173" y="0"/>
                      </a:lnTo>
                      <a:lnTo>
                        <a:pt x="2997" y="476"/>
                      </a:lnTo>
                      <a:cubicBezTo>
                        <a:pt x="2829" y="928"/>
                        <a:pt x="2371" y="1214"/>
                        <a:pt x="1880" y="1214"/>
                      </a:cubicBezTo>
                      <a:cubicBezTo>
                        <a:pt x="1753" y="1214"/>
                        <a:pt x="1624" y="1194"/>
                        <a:pt x="1497" y="1154"/>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19" name="AutoShape 10">
                  <a:extLst>
                    <a:ext uri="{FF2B5EF4-FFF2-40B4-BE49-F238E27FC236}">
                      <a16:creationId xmlns:a16="http://schemas.microsoft.com/office/drawing/2014/main" id="{58594A0E-BC0A-4996-92BB-FFE08ACFC707}"/>
                    </a:ext>
                  </a:extLst>
                </p:cNvPr>
                <p:cNvSpPr>
                  <a:spLocks/>
                </p:cNvSpPr>
                <p:nvPr/>
              </p:nvSpPr>
              <p:spPr bwMode="auto">
                <a:xfrm rot="-5400005">
                  <a:off x="283341" y="1588335"/>
                  <a:ext cx="487416" cy="1054100"/>
                </a:xfrm>
                <a:custGeom>
                  <a:avLst/>
                  <a:gdLst>
                    <a:gd name="T0" fmla="*/ 243708 w 21310"/>
                    <a:gd name="T1" fmla="*/ 527050 h 21600"/>
                    <a:gd name="T2" fmla="*/ 243708 w 21310"/>
                    <a:gd name="T3" fmla="*/ 527050 h 21600"/>
                    <a:gd name="T4" fmla="*/ 243708 w 21310"/>
                    <a:gd name="T5" fmla="*/ 527050 h 21600"/>
                    <a:gd name="T6" fmla="*/ 243708 w 21310"/>
                    <a:gd name="T7" fmla="*/ 5270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310" h="21600">
                      <a:moveTo>
                        <a:pt x="21247" y="10573"/>
                      </a:moveTo>
                      <a:lnTo>
                        <a:pt x="17364" y="5258"/>
                      </a:lnTo>
                      <a:cubicBezTo>
                        <a:pt x="16728" y="4388"/>
                        <a:pt x="14991" y="3847"/>
                        <a:pt x="13131" y="3847"/>
                      </a:cubicBezTo>
                      <a:cubicBezTo>
                        <a:pt x="13119" y="3847"/>
                        <a:pt x="13108" y="3847"/>
                        <a:pt x="13097" y="3847"/>
                      </a:cubicBezTo>
                      <a:lnTo>
                        <a:pt x="12219" y="3847"/>
                      </a:lnTo>
                      <a:lnTo>
                        <a:pt x="9090" y="3847"/>
                      </a:lnTo>
                      <a:lnTo>
                        <a:pt x="8213" y="3847"/>
                      </a:lnTo>
                      <a:cubicBezTo>
                        <a:pt x="8202" y="3847"/>
                        <a:pt x="8191" y="3847"/>
                        <a:pt x="8179" y="3847"/>
                      </a:cubicBezTo>
                      <a:cubicBezTo>
                        <a:pt x="6319" y="3847"/>
                        <a:pt x="4582" y="4388"/>
                        <a:pt x="3946" y="5258"/>
                      </a:cubicBezTo>
                      <a:lnTo>
                        <a:pt x="63" y="10573"/>
                      </a:lnTo>
                      <a:cubicBezTo>
                        <a:pt x="-145" y="10858"/>
                        <a:pt x="179" y="11168"/>
                        <a:pt x="787" y="11265"/>
                      </a:cubicBezTo>
                      <a:lnTo>
                        <a:pt x="1484" y="11377"/>
                      </a:lnTo>
                      <a:cubicBezTo>
                        <a:pt x="1609" y="11397"/>
                        <a:pt x="1736" y="11407"/>
                        <a:pt x="1861" y="11407"/>
                      </a:cubicBezTo>
                      <a:cubicBezTo>
                        <a:pt x="2345" y="11407"/>
                        <a:pt x="2796" y="11264"/>
                        <a:pt x="2962" y="11038"/>
                      </a:cubicBezTo>
                      <a:lnTo>
                        <a:pt x="6435" y="6288"/>
                      </a:lnTo>
                      <a:lnTo>
                        <a:pt x="6493" y="6209"/>
                      </a:lnTo>
                      <a:lnTo>
                        <a:pt x="7331" y="6209"/>
                      </a:lnTo>
                      <a:lnTo>
                        <a:pt x="1162" y="14494"/>
                      </a:lnTo>
                      <a:lnTo>
                        <a:pt x="6965" y="14494"/>
                      </a:lnTo>
                      <a:lnTo>
                        <a:pt x="6965" y="20831"/>
                      </a:lnTo>
                      <a:cubicBezTo>
                        <a:pt x="6965" y="21256"/>
                        <a:pt x="7700" y="21600"/>
                        <a:pt x="8607" y="21600"/>
                      </a:cubicBezTo>
                      <a:cubicBezTo>
                        <a:pt x="9514" y="21600"/>
                        <a:pt x="10250" y="21256"/>
                        <a:pt x="10250" y="20831"/>
                      </a:cubicBezTo>
                      <a:lnTo>
                        <a:pt x="10255" y="20831"/>
                      </a:lnTo>
                      <a:lnTo>
                        <a:pt x="10255" y="14494"/>
                      </a:lnTo>
                      <a:lnTo>
                        <a:pt x="11055" y="14494"/>
                      </a:lnTo>
                      <a:lnTo>
                        <a:pt x="11055" y="20831"/>
                      </a:lnTo>
                      <a:cubicBezTo>
                        <a:pt x="11055" y="21256"/>
                        <a:pt x="11790" y="21600"/>
                        <a:pt x="12698" y="21600"/>
                      </a:cubicBezTo>
                      <a:cubicBezTo>
                        <a:pt x="13605" y="21600"/>
                        <a:pt x="14340" y="21256"/>
                        <a:pt x="14340" y="20831"/>
                      </a:cubicBezTo>
                      <a:lnTo>
                        <a:pt x="14345" y="20831"/>
                      </a:lnTo>
                      <a:lnTo>
                        <a:pt x="14345" y="14494"/>
                      </a:lnTo>
                      <a:lnTo>
                        <a:pt x="20148" y="14494"/>
                      </a:lnTo>
                      <a:lnTo>
                        <a:pt x="13978" y="6209"/>
                      </a:lnTo>
                      <a:lnTo>
                        <a:pt x="14817" y="6209"/>
                      </a:lnTo>
                      <a:lnTo>
                        <a:pt x="14875" y="6288"/>
                      </a:lnTo>
                      <a:lnTo>
                        <a:pt x="18348" y="11038"/>
                      </a:lnTo>
                      <a:cubicBezTo>
                        <a:pt x="18514" y="11264"/>
                        <a:pt x="18965" y="11407"/>
                        <a:pt x="19449" y="11407"/>
                      </a:cubicBezTo>
                      <a:cubicBezTo>
                        <a:pt x="19574" y="11407"/>
                        <a:pt x="19701" y="11397"/>
                        <a:pt x="19826" y="11377"/>
                      </a:cubicBezTo>
                      <a:lnTo>
                        <a:pt x="20523" y="11265"/>
                      </a:lnTo>
                      <a:cubicBezTo>
                        <a:pt x="21131" y="11168"/>
                        <a:pt x="21455" y="10858"/>
                        <a:pt x="21247" y="10573"/>
                      </a:cubicBezTo>
                      <a:close/>
                      <a:moveTo>
                        <a:pt x="6926" y="1746"/>
                      </a:moveTo>
                      <a:cubicBezTo>
                        <a:pt x="6926" y="782"/>
                        <a:pt x="8595" y="0"/>
                        <a:pt x="10655" y="0"/>
                      </a:cubicBezTo>
                      <a:cubicBezTo>
                        <a:pt x="12715" y="0"/>
                        <a:pt x="14384" y="782"/>
                        <a:pt x="14384" y="1746"/>
                      </a:cubicBezTo>
                      <a:cubicBezTo>
                        <a:pt x="14384" y="2711"/>
                        <a:pt x="12715" y="3493"/>
                        <a:pt x="10655" y="3493"/>
                      </a:cubicBezTo>
                      <a:cubicBezTo>
                        <a:pt x="8595" y="3493"/>
                        <a:pt x="6926" y="2711"/>
                        <a:pt x="6926" y="1746"/>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20" name="AutoShape 11">
                  <a:extLst>
                    <a:ext uri="{FF2B5EF4-FFF2-40B4-BE49-F238E27FC236}">
                      <a16:creationId xmlns:a16="http://schemas.microsoft.com/office/drawing/2014/main" id="{62955D11-F29C-458F-8B06-D2EACC963F68}"/>
                    </a:ext>
                  </a:extLst>
                </p:cNvPr>
                <p:cNvSpPr>
                  <a:spLocks/>
                </p:cNvSpPr>
                <p:nvPr/>
              </p:nvSpPr>
              <p:spPr bwMode="auto">
                <a:xfrm rot="-5400005">
                  <a:off x="545279" y="1851860"/>
                  <a:ext cx="487416" cy="527050"/>
                </a:xfrm>
                <a:custGeom>
                  <a:avLst/>
                  <a:gdLst>
                    <a:gd name="T0" fmla="*/ 243708 w 21600"/>
                    <a:gd name="T1" fmla="*/ 263525 h 21600"/>
                    <a:gd name="T2" fmla="*/ 243708 w 21600"/>
                    <a:gd name="T3" fmla="*/ 263525 h 21600"/>
                    <a:gd name="T4" fmla="*/ 243708 w 21600"/>
                    <a:gd name="T5" fmla="*/ 263525 h 21600"/>
                    <a:gd name="T6" fmla="*/ 243708 w 21600"/>
                    <a:gd name="T7" fmla="*/ 2635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961" y="0"/>
                      </a:moveTo>
                      <a:lnTo>
                        <a:pt x="1171" y="7388"/>
                      </a:lnTo>
                      <a:lnTo>
                        <a:pt x="7057" y="7388"/>
                      </a:lnTo>
                      <a:lnTo>
                        <a:pt x="7057" y="20062"/>
                      </a:lnTo>
                      <a:cubicBezTo>
                        <a:pt x="7057" y="20912"/>
                        <a:pt x="7803" y="21600"/>
                        <a:pt x="8723" y="21600"/>
                      </a:cubicBezTo>
                      <a:cubicBezTo>
                        <a:pt x="9643" y="21600"/>
                        <a:pt x="10389" y="20912"/>
                        <a:pt x="10389" y="20062"/>
                      </a:cubicBezTo>
                      <a:lnTo>
                        <a:pt x="10394" y="20062"/>
                      </a:lnTo>
                      <a:lnTo>
                        <a:pt x="10394" y="7388"/>
                      </a:lnTo>
                      <a:lnTo>
                        <a:pt x="11206" y="7388"/>
                      </a:lnTo>
                      <a:lnTo>
                        <a:pt x="11206" y="20062"/>
                      </a:lnTo>
                      <a:cubicBezTo>
                        <a:pt x="11206" y="20912"/>
                        <a:pt x="11952" y="21600"/>
                        <a:pt x="12872" y="21600"/>
                      </a:cubicBezTo>
                      <a:cubicBezTo>
                        <a:pt x="13792" y="21600"/>
                        <a:pt x="14538" y="20912"/>
                        <a:pt x="14538" y="20062"/>
                      </a:cubicBezTo>
                      <a:lnTo>
                        <a:pt x="14543" y="20062"/>
                      </a:lnTo>
                      <a:lnTo>
                        <a:pt x="14543" y="7388"/>
                      </a:lnTo>
                      <a:lnTo>
                        <a:pt x="20429" y="7388"/>
                      </a:lnTo>
                      <a:lnTo>
                        <a:pt x="17638" y="0"/>
                      </a:lnTo>
                      <a:cubicBezTo>
                        <a:pt x="17638" y="0"/>
                        <a:pt x="3961" y="0"/>
                        <a:pt x="3961" y="0"/>
                      </a:cubicBezTo>
                      <a:close/>
                      <a:moveTo>
                        <a:pt x="18427" y="0"/>
                      </a:moveTo>
                      <a:lnTo>
                        <a:pt x="18603" y="476"/>
                      </a:lnTo>
                      <a:cubicBezTo>
                        <a:pt x="18771" y="928"/>
                        <a:pt x="19229" y="1214"/>
                        <a:pt x="19719" y="1214"/>
                      </a:cubicBezTo>
                      <a:cubicBezTo>
                        <a:pt x="19847" y="1214"/>
                        <a:pt x="19976" y="1194"/>
                        <a:pt x="20103" y="1154"/>
                      </a:cubicBezTo>
                      <a:lnTo>
                        <a:pt x="20809" y="931"/>
                      </a:lnTo>
                      <a:cubicBezTo>
                        <a:pt x="21263" y="787"/>
                        <a:pt x="21558" y="414"/>
                        <a:pt x="21600" y="0"/>
                      </a:cubicBezTo>
                      <a:cubicBezTo>
                        <a:pt x="21600" y="0"/>
                        <a:pt x="18427" y="0"/>
                        <a:pt x="18427" y="0"/>
                      </a:cubicBezTo>
                      <a:close/>
                      <a:moveTo>
                        <a:pt x="1497" y="1154"/>
                      </a:moveTo>
                      <a:lnTo>
                        <a:pt x="791" y="931"/>
                      </a:lnTo>
                      <a:cubicBezTo>
                        <a:pt x="337" y="787"/>
                        <a:pt x="42" y="414"/>
                        <a:pt x="0" y="0"/>
                      </a:cubicBezTo>
                      <a:lnTo>
                        <a:pt x="3173" y="0"/>
                      </a:lnTo>
                      <a:lnTo>
                        <a:pt x="2997" y="476"/>
                      </a:lnTo>
                      <a:cubicBezTo>
                        <a:pt x="2829" y="928"/>
                        <a:pt x="2371" y="1214"/>
                        <a:pt x="1880" y="1214"/>
                      </a:cubicBezTo>
                      <a:cubicBezTo>
                        <a:pt x="1753" y="1214"/>
                        <a:pt x="1624" y="1194"/>
                        <a:pt x="1497" y="1154"/>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21" name="AutoShape 12">
                  <a:extLst>
                    <a:ext uri="{FF2B5EF4-FFF2-40B4-BE49-F238E27FC236}">
                      <a16:creationId xmlns:a16="http://schemas.microsoft.com/office/drawing/2014/main" id="{A9711611-4291-4324-9590-0885CDEA5EA1}"/>
                    </a:ext>
                  </a:extLst>
                </p:cNvPr>
                <p:cNvSpPr>
                  <a:spLocks/>
                </p:cNvSpPr>
                <p:nvPr/>
              </p:nvSpPr>
              <p:spPr bwMode="auto">
                <a:xfrm rot="3237253">
                  <a:off x="3209898" y="636525"/>
                  <a:ext cx="485828" cy="1054100"/>
                </a:xfrm>
                <a:custGeom>
                  <a:avLst/>
                  <a:gdLst>
                    <a:gd name="T0" fmla="*/ 242914 w 21310"/>
                    <a:gd name="T1" fmla="*/ 527050 h 21600"/>
                    <a:gd name="T2" fmla="*/ 242914 w 21310"/>
                    <a:gd name="T3" fmla="*/ 527050 h 21600"/>
                    <a:gd name="T4" fmla="*/ 242914 w 21310"/>
                    <a:gd name="T5" fmla="*/ 527050 h 21600"/>
                    <a:gd name="T6" fmla="*/ 242914 w 21310"/>
                    <a:gd name="T7" fmla="*/ 5270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310" h="21600">
                      <a:moveTo>
                        <a:pt x="21247" y="10573"/>
                      </a:moveTo>
                      <a:lnTo>
                        <a:pt x="17364" y="5258"/>
                      </a:lnTo>
                      <a:cubicBezTo>
                        <a:pt x="16728" y="4388"/>
                        <a:pt x="14991" y="3847"/>
                        <a:pt x="13131" y="3847"/>
                      </a:cubicBezTo>
                      <a:cubicBezTo>
                        <a:pt x="13119" y="3847"/>
                        <a:pt x="13108" y="3847"/>
                        <a:pt x="13097" y="3847"/>
                      </a:cubicBezTo>
                      <a:lnTo>
                        <a:pt x="12219" y="3847"/>
                      </a:lnTo>
                      <a:lnTo>
                        <a:pt x="9090" y="3847"/>
                      </a:lnTo>
                      <a:lnTo>
                        <a:pt x="8213" y="3847"/>
                      </a:lnTo>
                      <a:cubicBezTo>
                        <a:pt x="8202" y="3847"/>
                        <a:pt x="8191" y="3847"/>
                        <a:pt x="8179" y="3847"/>
                      </a:cubicBezTo>
                      <a:cubicBezTo>
                        <a:pt x="6319" y="3847"/>
                        <a:pt x="4582" y="4388"/>
                        <a:pt x="3946" y="5258"/>
                      </a:cubicBezTo>
                      <a:lnTo>
                        <a:pt x="63" y="10573"/>
                      </a:lnTo>
                      <a:cubicBezTo>
                        <a:pt x="-145" y="10858"/>
                        <a:pt x="179" y="11168"/>
                        <a:pt x="787" y="11266"/>
                      </a:cubicBezTo>
                      <a:lnTo>
                        <a:pt x="1484" y="11377"/>
                      </a:lnTo>
                      <a:cubicBezTo>
                        <a:pt x="1609" y="11397"/>
                        <a:pt x="1736" y="11407"/>
                        <a:pt x="1861" y="11407"/>
                      </a:cubicBezTo>
                      <a:cubicBezTo>
                        <a:pt x="2345" y="11407"/>
                        <a:pt x="2796" y="11264"/>
                        <a:pt x="2962" y="11038"/>
                      </a:cubicBezTo>
                      <a:lnTo>
                        <a:pt x="6435" y="6288"/>
                      </a:lnTo>
                      <a:lnTo>
                        <a:pt x="6493" y="6209"/>
                      </a:lnTo>
                      <a:lnTo>
                        <a:pt x="7331" y="6209"/>
                      </a:lnTo>
                      <a:lnTo>
                        <a:pt x="1162" y="14494"/>
                      </a:lnTo>
                      <a:lnTo>
                        <a:pt x="6965" y="14494"/>
                      </a:lnTo>
                      <a:lnTo>
                        <a:pt x="6965" y="20831"/>
                      </a:lnTo>
                      <a:cubicBezTo>
                        <a:pt x="6965" y="21256"/>
                        <a:pt x="7700" y="21600"/>
                        <a:pt x="8607" y="21600"/>
                      </a:cubicBezTo>
                      <a:cubicBezTo>
                        <a:pt x="9514" y="21600"/>
                        <a:pt x="10250" y="21256"/>
                        <a:pt x="10250" y="20831"/>
                      </a:cubicBezTo>
                      <a:lnTo>
                        <a:pt x="10255" y="20831"/>
                      </a:lnTo>
                      <a:lnTo>
                        <a:pt x="10255" y="14494"/>
                      </a:lnTo>
                      <a:lnTo>
                        <a:pt x="11055" y="14494"/>
                      </a:lnTo>
                      <a:lnTo>
                        <a:pt x="11055" y="20831"/>
                      </a:lnTo>
                      <a:cubicBezTo>
                        <a:pt x="11055" y="21256"/>
                        <a:pt x="11790" y="21600"/>
                        <a:pt x="12698" y="21600"/>
                      </a:cubicBezTo>
                      <a:cubicBezTo>
                        <a:pt x="13605" y="21600"/>
                        <a:pt x="14340" y="21256"/>
                        <a:pt x="14340" y="20831"/>
                      </a:cubicBezTo>
                      <a:lnTo>
                        <a:pt x="14345" y="20831"/>
                      </a:lnTo>
                      <a:lnTo>
                        <a:pt x="14345" y="14494"/>
                      </a:lnTo>
                      <a:lnTo>
                        <a:pt x="20148" y="14494"/>
                      </a:lnTo>
                      <a:lnTo>
                        <a:pt x="13978" y="6209"/>
                      </a:lnTo>
                      <a:lnTo>
                        <a:pt x="14817" y="6209"/>
                      </a:lnTo>
                      <a:lnTo>
                        <a:pt x="14875" y="6288"/>
                      </a:lnTo>
                      <a:lnTo>
                        <a:pt x="18348" y="11038"/>
                      </a:lnTo>
                      <a:cubicBezTo>
                        <a:pt x="18514" y="11264"/>
                        <a:pt x="18965" y="11407"/>
                        <a:pt x="19449" y="11407"/>
                      </a:cubicBezTo>
                      <a:cubicBezTo>
                        <a:pt x="19574" y="11407"/>
                        <a:pt x="19701" y="11397"/>
                        <a:pt x="19826" y="11377"/>
                      </a:cubicBezTo>
                      <a:lnTo>
                        <a:pt x="20523" y="11266"/>
                      </a:lnTo>
                      <a:cubicBezTo>
                        <a:pt x="21131" y="11168"/>
                        <a:pt x="21455" y="10858"/>
                        <a:pt x="21247" y="10573"/>
                      </a:cubicBezTo>
                      <a:close/>
                      <a:moveTo>
                        <a:pt x="6926" y="1746"/>
                      </a:moveTo>
                      <a:cubicBezTo>
                        <a:pt x="6926" y="782"/>
                        <a:pt x="8595" y="0"/>
                        <a:pt x="10655" y="0"/>
                      </a:cubicBezTo>
                      <a:cubicBezTo>
                        <a:pt x="12715" y="0"/>
                        <a:pt x="14384" y="782"/>
                        <a:pt x="14384" y="1746"/>
                      </a:cubicBezTo>
                      <a:cubicBezTo>
                        <a:pt x="14384" y="2711"/>
                        <a:pt x="12715" y="3493"/>
                        <a:pt x="10655" y="3493"/>
                      </a:cubicBezTo>
                      <a:cubicBezTo>
                        <a:pt x="8595" y="3493"/>
                        <a:pt x="6926" y="2711"/>
                        <a:pt x="6926" y="1746"/>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22" name="AutoShape 13">
                  <a:extLst>
                    <a:ext uri="{FF2B5EF4-FFF2-40B4-BE49-F238E27FC236}">
                      <a16:creationId xmlns:a16="http://schemas.microsoft.com/office/drawing/2014/main" id="{83F64B43-37A0-4429-875A-2BBB351F1038}"/>
                    </a:ext>
                  </a:extLst>
                </p:cNvPr>
                <p:cNvSpPr>
                  <a:spLocks/>
                </p:cNvSpPr>
                <p:nvPr/>
              </p:nvSpPr>
              <p:spPr bwMode="auto">
                <a:xfrm rot="3237253">
                  <a:off x="2998760" y="1054054"/>
                  <a:ext cx="485828" cy="527050"/>
                </a:xfrm>
                <a:custGeom>
                  <a:avLst/>
                  <a:gdLst>
                    <a:gd name="T0" fmla="*/ 242914 w 21600"/>
                    <a:gd name="T1" fmla="*/ 263525 h 21600"/>
                    <a:gd name="T2" fmla="*/ 242914 w 21600"/>
                    <a:gd name="T3" fmla="*/ 263525 h 21600"/>
                    <a:gd name="T4" fmla="*/ 242914 w 21600"/>
                    <a:gd name="T5" fmla="*/ 263525 h 21600"/>
                    <a:gd name="T6" fmla="*/ 242914 w 21600"/>
                    <a:gd name="T7" fmla="*/ 2635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961" y="0"/>
                      </a:moveTo>
                      <a:lnTo>
                        <a:pt x="1171" y="7388"/>
                      </a:lnTo>
                      <a:lnTo>
                        <a:pt x="7057" y="7388"/>
                      </a:lnTo>
                      <a:lnTo>
                        <a:pt x="7057" y="20062"/>
                      </a:lnTo>
                      <a:cubicBezTo>
                        <a:pt x="7057" y="20912"/>
                        <a:pt x="7803" y="21600"/>
                        <a:pt x="8723" y="21600"/>
                      </a:cubicBezTo>
                      <a:cubicBezTo>
                        <a:pt x="9643" y="21600"/>
                        <a:pt x="10389" y="20912"/>
                        <a:pt x="10389" y="20062"/>
                      </a:cubicBezTo>
                      <a:lnTo>
                        <a:pt x="10394" y="20062"/>
                      </a:lnTo>
                      <a:lnTo>
                        <a:pt x="10394" y="7388"/>
                      </a:lnTo>
                      <a:lnTo>
                        <a:pt x="11206" y="7388"/>
                      </a:lnTo>
                      <a:lnTo>
                        <a:pt x="11206" y="20062"/>
                      </a:lnTo>
                      <a:cubicBezTo>
                        <a:pt x="11206" y="20912"/>
                        <a:pt x="11952" y="21600"/>
                        <a:pt x="12872" y="21600"/>
                      </a:cubicBezTo>
                      <a:cubicBezTo>
                        <a:pt x="13792" y="21600"/>
                        <a:pt x="14538" y="20912"/>
                        <a:pt x="14538" y="20062"/>
                      </a:cubicBezTo>
                      <a:lnTo>
                        <a:pt x="14543" y="20062"/>
                      </a:lnTo>
                      <a:lnTo>
                        <a:pt x="14543" y="7388"/>
                      </a:lnTo>
                      <a:lnTo>
                        <a:pt x="20429" y="7388"/>
                      </a:lnTo>
                      <a:lnTo>
                        <a:pt x="17638" y="0"/>
                      </a:lnTo>
                      <a:cubicBezTo>
                        <a:pt x="17638" y="0"/>
                        <a:pt x="3961" y="0"/>
                        <a:pt x="3961" y="0"/>
                      </a:cubicBezTo>
                      <a:close/>
                      <a:moveTo>
                        <a:pt x="18427" y="0"/>
                      </a:moveTo>
                      <a:lnTo>
                        <a:pt x="18603" y="476"/>
                      </a:lnTo>
                      <a:cubicBezTo>
                        <a:pt x="18771" y="928"/>
                        <a:pt x="19229" y="1214"/>
                        <a:pt x="19719" y="1214"/>
                      </a:cubicBezTo>
                      <a:cubicBezTo>
                        <a:pt x="19847" y="1214"/>
                        <a:pt x="19976" y="1194"/>
                        <a:pt x="20103" y="1154"/>
                      </a:cubicBezTo>
                      <a:lnTo>
                        <a:pt x="20809" y="931"/>
                      </a:lnTo>
                      <a:cubicBezTo>
                        <a:pt x="21263" y="787"/>
                        <a:pt x="21558" y="414"/>
                        <a:pt x="21600" y="0"/>
                      </a:cubicBezTo>
                      <a:cubicBezTo>
                        <a:pt x="21600" y="0"/>
                        <a:pt x="18427" y="0"/>
                        <a:pt x="18427" y="0"/>
                      </a:cubicBezTo>
                      <a:close/>
                      <a:moveTo>
                        <a:pt x="1497" y="1154"/>
                      </a:moveTo>
                      <a:lnTo>
                        <a:pt x="791" y="931"/>
                      </a:lnTo>
                      <a:cubicBezTo>
                        <a:pt x="337" y="787"/>
                        <a:pt x="42" y="414"/>
                        <a:pt x="0" y="0"/>
                      </a:cubicBezTo>
                      <a:lnTo>
                        <a:pt x="3173" y="0"/>
                      </a:lnTo>
                      <a:lnTo>
                        <a:pt x="2997" y="476"/>
                      </a:lnTo>
                      <a:cubicBezTo>
                        <a:pt x="2829" y="928"/>
                        <a:pt x="2371" y="1214"/>
                        <a:pt x="1880" y="1214"/>
                      </a:cubicBezTo>
                      <a:cubicBezTo>
                        <a:pt x="1753" y="1214"/>
                        <a:pt x="1624" y="1194"/>
                        <a:pt x="1497" y="1154"/>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23" name="AutoShape 14">
                  <a:extLst>
                    <a:ext uri="{FF2B5EF4-FFF2-40B4-BE49-F238E27FC236}">
                      <a16:creationId xmlns:a16="http://schemas.microsoft.com/office/drawing/2014/main" id="{9325E11A-DE1F-4716-AE88-19C25F4F4ED7}"/>
                    </a:ext>
                  </a:extLst>
                </p:cNvPr>
                <p:cNvSpPr>
                  <a:spLocks/>
                </p:cNvSpPr>
                <p:nvPr/>
              </p:nvSpPr>
              <p:spPr bwMode="auto">
                <a:xfrm rot="-7562734">
                  <a:off x="593698" y="2540145"/>
                  <a:ext cx="485828" cy="1054100"/>
                </a:xfrm>
                <a:custGeom>
                  <a:avLst/>
                  <a:gdLst>
                    <a:gd name="T0" fmla="*/ 242914 w 21310"/>
                    <a:gd name="T1" fmla="*/ 527050 h 21600"/>
                    <a:gd name="T2" fmla="*/ 242914 w 21310"/>
                    <a:gd name="T3" fmla="*/ 527050 h 21600"/>
                    <a:gd name="T4" fmla="*/ 242914 w 21310"/>
                    <a:gd name="T5" fmla="*/ 527050 h 21600"/>
                    <a:gd name="T6" fmla="*/ 242914 w 21310"/>
                    <a:gd name="T7" fmla="*/ 5270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310" h="21600">
                      <a:moveTo>
                        <a:pt x="21247" y="10573"/>
                      </a:moveTo>
                      <a:lnTo>
                        <a:pt x="17364" y="5258"/>
                      </a:lnTo>
                      <a:cubicBezTo>
                        <a:pt x="16728" y="4388"/>
                        <a:pt x="14991" y="3847"/>
                        <a:pt x="13131" y="3847"/>
                      </a:cubicBezTo>
                      <a:cubicBezTo>
                        <a:pt x="13119" y="3847"/>
                        <a:pt x="13108" y="3847"/>
                        <a:pt x="13097" y="3847"/>
                      </a:cubicBezTo>
                      <a:lnTo>
                        <a:pt x="12219" y="3847"/>
                      </a:lnTo>
                      <a:lnTo>
                        <a:pt x="9090" y="3847"/>
                      </a:lnTo>
                      <a:lnTo>
                        <a:pt x="8213" y="3847"/>
                      </a:lnTo>
                      <a:cubicBezTo>
                        <a:pt x="8202" y="3847"/>
                        <a:pt x="8191" y="3847"/>
                        <a:pt x="8179" y="3847"/>
                      </a:cubicBezTo>
                      <a:cubicBezTo>
                        <a:pt x="6319" y="3847"/>
                        <a:pt x="4582" y="4388"/>
                        <a:pt x="3946" y="5258"/>
                      </a:cubicBezTo>
                      <a:lnTo>
                        <a:pt x="63" y="10573"/>
                      </a:lnTo>
                      <a:cubicBezTo>
                        <a:pt x="-145" y="10858"/>
                        <a:pt x="179" y="11168"/>
                        <a:pt x="787" y="11266"/>
                      </a:cubicBezTo>
                      <a:lnTo>
                        <a:pt x="1484" y="11377"/>
                      </a:lnTo>
                      <a:cubicBezTo>
                        <a:pt x="1609" y="11397"/>
                        <a:pt x="1736" y="11407"/>
                        <a:pt x="1861" y="11407"/>
                      </a:cubicBezTo>
                      <a:cubicBezTo>
                        <a:pt x="2345" y="11407"/>
                        <a:pt x="2796" y="11264"/>
                        <a:pt x="2962" y="11038"/>
                      </a:cubicBezTo>
                      <a:lnTo>
                        <a:pt x="6435" y="6288"/>
                      </a:lnTo>
                      <a:lnTo>
                        <a:pt x="6493" y="6209"/>
                      </a:lnTo>
                      <a:lnTo>
                        <a:pt x="7331" y="6209"/>
                      </a:lnTo>
                      <a:lnTo>
                        <a:pt x="1162" y="14494"/>
                      </a:lnTo>
                      <a:lnTo>
                        <a:pt x="6965" y="14494"/>
                      </a:lnTo>
                      <a:lnTo>
                        <a:pt x="6965" y="20831"/>
                      </a:lnTo>
                      <a:cubicBezTo>
                        <a:pt x="6965" y="21256"/>
                        <a:pt x="7700" y="21600"/>
                        <a:pt x="8607" y="21600"/>
                      </a:cubicBezTo>
                      <a:cubicBezTo>
                        <a:pt x="9514" y="21600"/>
                        <a:pt x="10250" y="21256"/>
                        <a:pt x="10250" y="20831"/>
                      </a:cubicBezTo>
                      <a:lnTo>
                        <a:pt x="10255" y="20831"/>
                      </a:lnTo>
                      <a:lnTo>
                        <a:pt x="10255" y="14494"/>
                      </a:lnTo>
                      <a:lnTo>
                        <a:pt x="11055" y="14494"/>
                      </a:lnTo>
                      <a:lnTo>
                        <a:pt x="11055" y="20831"/>
                      </a:lnTo>
                      <a:cubicBezTo>
                        <a:pt x="11055" y="21256"/>
                        <a:pt x="11790" y="21600"/>
                        <a:pt x="12698" y="21600"/>
                      </a:cubicBezTo>
                      <a:cubicBezTo>
                        <a:pt x="13605" y="21600"/>
                        <a:pt x="14340" y="21256"/>
                        <a:pt x="14340" y="20831"/>
                      </a:cubicBezTo>
                      <a:lnTo>
                        <a:pt x="14345" y="20831"/>
                      </a:lnTo>
                      <a:lnTo>
                        <a:pt x="14345" y="14494"/>
                      </a:lnTo>
                      <a:lnTo>
                        <a:pt x="20148" y="14494"/>
                      </a:lnTo>
                      <a:lnTo>
                        <a:pt x="13978" y="6209"/>
                      </a:lnTo>
                      <a:lnTo>
                        <a:pt x="14817" y="6209"/>
                      </a:lnTo>
                      <a:lnTo>
                        <a:pt x="14875" y="6288"/>
                      </a:lnTo>
                      <a:lnTo>
                        <a:pt x="18348" y="11038"/>
                      </a:lnTo>
                      <a:cubicBezTo>
                        <a:pt x="18514" y="11264"/>
                        <a:pt x="18965" y="11407"/>
                        <a:pt x="19448" y="11407"/>
                      </a:cubicBezTo>
                      <a:cubicBezTo>
                        <a:pt x="19574" y="11407"/>
                        <a:pt x="19701" y="11397"/>
                        <a:pt x="19826" y="11377"/>
                      </a:cubicBezTo>
                      <a:lnTo>
                        <a:pt x="20523" y="11266"/>
                      </a:lnTo>
                      <a:cubicBezTo>
                        <a:pt x="21131" y="11168"/>
                        <a:pt x="21455" y="10858"/>
                        <a:pt x="21247" y="10573"/>
                      </a:cubicBezTo>
                      <a:close/>
                      <a:moveTo>
                        <a:pt x="6926" y="1746"/>
                      </a:moveTo>
                      <a:cubicBezTo>
                        <a:pt x="6926" y="782"/>
                        <a:pt x="8595" y="0"/>
                        <a:pt x="10655" y="0"/>
                      </a:cubicBezTo>
                      <a:cubicBezTo>
                        <a:pt x="12715" y="0"/>
                        <a:pt x="14384" y="782"/>
                        <a:pt x="14384" y="1746"/>
                      </a:cubicBezTo>
                      <a:cubicBezTo>
                        <a:pt x="14384" y="2711"/>
                        <a:pt x="12715" y="3493"/>
                        <a:pt x="10655" y="3493"/>
                      </a:cubicBezTo>
                      <a:cubicBezTo>
                        <a:pt x="8595" y="3493"/>
                        <a:pt x="6926" y="2711"/>
                        <a:pt x="6926" y="1746"/>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24" name="AutoShape 15">
                  <a:extLst>
                    <a:ext uri="{FF2B5EF4-FFF2-40B4-BE49-F238E27FC236}">
                      <a16:creationId xmlns:a16="http://schemas.microsoft.com/office/drawing/2014/main" id="{7F48F44F-B7AF-470D-8A87-4426941EFA83}"/>
                    </a:ext>
                  </a:extLst>
                </p:cNvPr>
                <p:cNvSpPr>
                  <a:spLocks/>
                </p:cNvSpPr>
                <p:nvPr/>
              </p:nvSpPr>
              <p:spPr bwMode="auto">
                <a:xfrm rot="-7562734">
                  <a:off x="804835" y="2649666"/>
                  <a:ext cx="485828" cy="527050"/>
                </a:xfrm>
                <a:custGeom>
                  <a:avLst/>
                  <a:gdLst>
                    <a:gd name="T0" fmla="*/ 242914 w 21600"/>
                    <a:gd name="T1" fmla="*/ 263525 h 21600"/>
                    <a:gd name="T2" fmla="*/ 242914 w 21600"/>
                    <a:gd name="T3" fmla="*/ 263525 h 21600"/>
                    <a:gd name="T4" fmla="*/ 242914 w 21600"/>
                    <a:gd name="T5" fmla="*/ 263525 h 21600"/>
                    <a:gd name="T6" fmla="*/ 242914 w 21600"/>
                    <a:gd name="T7" fmla="*/ 2635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961" y="0"/>
                      </a:moveTo>
                      <a:lnTo>
                        <a:pt x="1171" y="7388"/>
                      </a:lnTo>
                      <a:lnTo>
                        <a:pt x="7057" y="7388"/>
                      </a:lnTo>
                      <a:lnTo>
                        <a:pt x="7057" y="20062"/>
                      </a:lnTo>
                      <a:cubicBezTo>
                        <a:pt x="7057" y="20912"/>
                        <a:pt x="7803" y="21600"/>
                        <a:pt x="8723" y="21600"/>
                      </a:cubicBezTo>
                      <a:cubicBezTo>
                        <a:pt x="9643" y="21600"/>
                        <a:pt x="10389" y="20912"/>
                        <a:pt x="10389" y="20062"/>
                      </a:cubicBezTo>
                      <a:lnTo>
                        <a:pt x="10394" y="20062"/>
                      </a:lnTo>
                      <a:lnTo>
                        <a:pt x="10394" y="7388"/>
                      </a:lnTo>
                      <a:lnTo>
                        <a:pt x="11206" y="7388"/>
                      </a:lnTo>
                      <a:lnTo>
                        <a:pt x="11206" y="20062"/>
                      </a:lnTo>
                      <a:cubicBezTo>
                        <a:pt x="11206" y="20912"/>
                        <a:pt x="11952" y="21600"/>
                        <a:pt x="12872" y="21600"/>
                      </a:cubicBezTo>
                      <a:cubicBezTo>
                        <a:pt x="13792" y="21600"/>
                        <a:pt x="14538" y="20912"/>
                        <a:pt x="14538" y="20062"/>
                      </a:cubicBezTo>
                      <a:lnTo>
                        <a:pt x="14543" y="20062"/>
                      </a:lnTo>
                      <a:lnTo>
                        <a:pt x="14543" y="7388"/>
                      </a:lnTo>
                      <a:lnTo>
                        <a:pt x="20429" y="7388"/>
                      </a:lnTo>
                      <a:lnTo>
                        <a:pt x="17638" y="0"/>
                      </a:lnTo>
                      <a:cubicBezTo>
                        <a:pt x="17638" y="0"/>
                        <a:pt x="3961" y="0"/>
                        <a:pt x="3961" y="0"/>
                      </a:cubicBezTo>
                      <a:close/>
                      <a:moveTo>
                        <a:pt x="18427" y="0"/>
                      </a:moveTo>
                      <a:lnTo>
                        <a:pt x="18603" y="476"/>
                      </a:lnTo>
                      <a:cubicBezTo>
                        <a:pt x="18771" y="928"/>
                        <a:pt x="19229" y="1214"/>
                        <a:pt x="19719" y="1214"/>
                      </a:cubicBezTo>
                      <a:cubicBezTo>
                        <a:pt x="19847" y="1214"/>
                        <a:pt x="19976" y="1194"/>
                        <a:pt x="20103" y="1154"/>
                      </a:cubicBezTo>
                      <a:lnTo>
                        <a:pt x="20809" y="931"/>
                      </a:lnTo>
                      <a:cubicBezTo>
                        <a:pt x="21263" y="787"/>
                        <a:pt x="21558" y="414"/>
                        <a:pt x="21600" y="0"/>
                      </a:cubicBezTo>
                      <a:cubicBezTo>
                        <a:pt x="21600" y="0"/>
                        <a:pt x="18427" y="0"/>
                        <a:pt x="18427" y="0"/>
                      </a:cubicBezTo>
                      <a:close/>
                      <a:moveTo>
                        <a:pt x="1497" y="1154"/>
                      </a:moveTo>
                      <a:lnTo>
                        <a:pt x="791" y="931"/>
                      </a:lnTo>
                      <a:cubicBezTo>
                        <a:pt x="337" y="787"/>
                        <a:pt x="42" y="414"/>
                        <a:pt x="0" y="0"/>
                      </a:cubicBezTo>
                      <a:lnTo>
                        <a:pt x="3173" y="0"/>
                      </a:lnTo>
                      <a:lnTo>
                        <a:pt x="2997" y="476"/>
                      </a:lnTo>
                      <a:cubicBezTo>
                        <a:pt x="2829" y="928"/>
                        <a:pt x="2371" y="1214"/>
                        <a:pt x="1880" y="1214"/>
                      </a:cubicBezTo>
                      <a:cubicBezTo>
                        <a:pt x="1753" y="1214"/>
                        <a:pt x="1624" y="1194"/>
                        <a:pt x="1497" y="1154"/>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25" name="AutoShape 16">
                  <a:extLst>
                    <a:ext uri="{FF2B5EF4-FFF2-40B4-BE49-F238E27FC236}">
                      <a16:creationId xmlns:a16="http://schemas.microsoft.com/office/drawing/2014/main" id="{C37C35D0-54FD-4F39-BC31-F103DEE4E368}"/>
                    </a:ext>
                  </a:extLst>
                </p:cNvPr>
                <p:cNvSpPr>
                  <a:spLocks/>
                </p:cNvSpPr>
                <p:nvPr/>
              </p:nvSpPr>
              <p:spPr bwMode="auto">
                <a:xfrm rot="7561241">
                  <a:off x="3209105" y="2539351"/>
                  <a:ext cx="487415" cy="1054100"/>
                </a:xfrm>
                <a:custGeom>
                  <a:avLst/>
                  <a:gdLst>
                    <a:gd name="T0" fmla="*/ 243707 w 21310"/>
                    <a:gd name="T1" fmla="*/ 527050 h 21600"/>
                    <a:gd name="T2" fmla="*/ 243707 w 21310"/>
                    <a:gd name="T3" fmla="*/ 527050 h 21600"/>
                    <a:gd name="T4" fmla="*/ 243707 w 21310"/>
                    <a:gd name="T5" fmla="*/ 527050 h 21600"/>
                    <a:gd name="T6" fmla="*/ 243707 w 21310"/>
                    <a:gd name="T7" fmla="*/ 5270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310" h="21600">
                      <a:moveTo>
                        <a:pt x="21247" y="10573"/>
                      </a:moveTo>
                      <a:lnTo>
                        <a:pt x="17364" y="5258"/>
                      </a:lnTo>
                      <a:cubicBezTo>
                        <a:pt x="16728" y="4388"/>
                        <a:pt x="14991" y="3847"/>
                        <a:pt x="13131" y="3847"/>
                      </a:cubicBezTo>
                      <a:cubicBezTo>
                        <a:pt x="13119" y="3847"/>
                        <a:pt x="13108" y="3847"/>
                        <a:pt x="13097" y="3847"/>
                      </a:cubicBezTo>
                      <a:lnTo>
                        <a:pt x="12219" y="3847"/>
                      </a:lnTo>
                      <a:lnTo>
                        <a:pt x="9090" y="3847"/>
                      </a:lnTo>
                      <a:lnTo>
                        <a:pt x="8213" y="3847"/>
                      </a:lnTo>
                      <a:cubicBezTo>
                        <a:pt x="8202" y="3847"/>
                        <a:pt x="8191" y="3847"/>
                        <a:pt x="8179" y="3847"/>
                      </a:cubicBezTo>
                      <a:cubicBezTo>
                        <a:pt x="6319" y="3847"/>
                        <a:pt x="4582" y="4388"/>
                        <a:pt x="3946" y="5258"/>
                      </a:cubicBezTo>
                      <a:lnTo>
                        <a:pt x="63" y="10573"/>
                      </a:lnTo>
                      <a:cubicBezTo>
                        <a:pt x="-145" y="10858"/>
                        <a:pt x="179" y="11168"/>
                        <a:pt x="787" y="11266"/>
                      </a:cubicBezTo>
                      <a:lnTo>
                        <a:pt x="1484" y="11377"/>
                      </a:lnTo>
                      <a:cubicBezTo>
                        <a:pt x="1609" y="11397"/>
                        <a:pt x="1736" y="11407"/>
                        <a:pt x="1861" y="11407"/>
                      </a:cubicBezTo>
                      <a:cubicBezTo>
                        <a:pt x="2345" y="11407"/>
                        <a:pt x="2796" y="11264"/>
                        <a:pt x="2962" y="11038"/>
                      </a:cubicBezTo>
                      <a:lnTo>
                        <a:pt x="6435" y="6288"/>
                      </a:lnTo>
                      <a:lnTo>
                        <a:pt x="6493" y="6209"/>
                      </a:lnTo>
                      <a:lnTo>
                        <a:pt x="7331" y="6209"/>
                      </a:lnTo>
                      <a:lnTo>
                        <a:pt x="1162" y="14494"/>
                      </a:lnTo>
                      <a:lnTo>
                        <a:pt x="6965" y="14494"/>
                      </a:lnTo>
                      <a:lnTo>
                        <a:pt x="6965" y="20831"/>
                      </a:lnTo>
                      <a:cubicBezTo>
                        <a:pt x="6965" y="21256"/>
                        <a:pt x="7700" y="21600"/>
                        <a:pt x="8607" y="21600"/>
                      </a:cubicBezTo>
                      <a:cubicBezTo>
                        <a:pt x="9514" y="21600"/>
                        <a:pt x="10250" y="21256"/>
                        <a:pt x="10250" y="20831"/>
                      </a:cubicBezTo>
                      <a:lnTo>
                        <a:pt x="10255" y="20831"/>
                      </a:lnTo>
                      <a:lnTo>
                        <a:pt x="10255" y="14494"/>
                      </a:lnTo>
                      <a:lnTo>
                        <a:pt x="11055" y="14494"/>
                      </a:lnTo>
                      <a:lnTo>
                        <a:pt x="11055" y="20831"/>
                      </a:lnTo>
                      <a:cubicBezTo>
                        <a:pt x="11055" y="21256"/>
                        <a:pt x="11790" y="21600"/>
                        <a:pt x="12698" y="21600"/>
                      </a:cubicBezTo>
                      <a:cubicBezTo>
                        <a:pt x="13605" y="21600"/>
                        <a:pt x="14340" y="21256"/>
                        <a:pt x="14340" y="20831"/>
                      </a:cubicBezTo>
                      <a:lnTo>
                        <a:pt x="14345" y="20831"/>
                      </a:lnTo>
                      <a:lnTo>
                        <a:pt x="14345" y="14494"/>
                      </a:lnTo>
                      <a:lnTo>
                        <a:pt x="20148" y="14494"/>
                      </a:lnTo>
                      <a:lnTo>
                        <a:pt x="13978" y="6209"/>
                      </a:lnTo>
                      <a:lnTo>
                        <a:pt x="14817" y="6209"/>
                      </a:lnTo>
                      <a:lnTo>
                        <a:pt x="14875" y="6288"/>
                      </a:lnTo>
                      <a:lnTo>
                        <a:pt x="18348" y="11038"/>
                      </a:lnTo>
                      <a:cubicBezTo>
                        <a:pt x="18514" y="11264"/>
                        <a:pt x="18965" y="11407"/>
                        <a:pt x="19449" y="11407"/>
                      </a:cubicBezTo>
                      <a:cubicBezTo>
                        <a:pt x="19574" y="11407"/>
                        <a:pt x="19701" y="11397"/>
                        <a:pt x="19826" y="11377"/>
                      </a:cubicBezTo>
                      <a:lnTo>
                        <a:pt x="20523" y="11266"/>
                      </a:lnTo>
                      <a:cubicBezTo>
                        <a:pt x="21131" y="11168"/>
                        <a:pt x="21455" y="10858"/>
                        <a:pt x="21247" y="10573"/>
                      </a:cubicBezTo>
                      <a:close/>
                      <a:moveTo>
                        <a:pt x="6926" y="1746"/>
                      </a:moveTo>
                      <a:cubicBezTo>
                        <a:pt x="6926" y="782"/>
                        <a:pt x="8595" y="0"/>
                        <a:pt x="10655" y="0"/>
                      </a:cubicBezTo>
                      <a:cubicBezTo>
                        <a:pt x="12715" y="0"/>
                        <a:pt x="14384" y="782"/>
                        <a:pt x="14384" y="1746"/>
                      </a:cubicBezTo>
                      <a:cubicBezTo>
                        <a:pt x="14384" y="2711"/>
                        <a:pt x="12715" y="3493"/>
                        <a:pt x="10655" y="3493"/>
                      </a:cubicBezTo>
                      <a:cubicBezTo>
                        <a:pt x="8595" y="3493"/>
                        <a:pt x="6926" y="2711"/>
                        <a:pt x="6926" y="1746"/>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26" name="AutoShape 17">
                  <a:extLst>
                    <a:ext uri="{FF2B5EF4-FFF2-40B4-BE49-F238E27FC236}">
                      <a16:creationId xmlns:a16="http://schemas.microsoft.com/office/drawing/2014/main" id="{21646FFF-F68C-49A1-AFB9-C8476C5662EE}"/>
                    </a:ext>
                  </a:extLst>
                </p:cNvPr>
                <p:cNvSpPr>
                  <a:spLocks/>
                </p:cNvSpPr>
                <p:nvPr/>
              </p:nvSpPr>
              <p:spPr bwMode="auto">
                <a:xfrm rot="7561241">
                  <a:off x="2997966" y="2648872"/>
                  <a:ext cx="487416" cy="527050"/>
                </a:xfrm>
                <a:custGeom>
                  <a:avLst/>
                  <a:gdLst>
                    <a:gd name="T0" fmla="*/ 243708 w 21600"/>
                    <a:gd name="T1" fmla="*/ 263525 h 21600"/>
                    <a:gd name="T2" fmla="*/ 243708 w 21600"/>
                    <a:gd name="T3" fmla="*/ 263525 h 21600"/>
                    <a:gd name="T4" fmla="*/ 243708 w 21600"/>
                    <a:gd name="T5" fmla="*/ 263525 h 21600"/>
                    <a:gd name="T6" fmla="*/ 243708 w 21600"/>
                    <a:gd name="T7" fmla="*/ 2635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961" y="0"/>
                      </a:moveTo>
                      <a:lnTo>
                        <a:pt x="1171" y="7388"/>
                      </a:lnTo>
                      <a:lnTo>
                        <a:pt x="7057" y="7388"/>
                      </a:lnTo>
                      <a:lnTo>
                        <a:pt x="7057" y="20062"/>
                      </a:lnTo>
                      <a:cubicBezTo>
                        <a:pt x="7057" y="20912"/>
                        <a:pt x="7803" y="21600"/>
                        <a:pt x="8723" y="21600"/>
                      </a:cubicBezTo>
                      <a:cubicBezTo>
                        <a:pt x="9643" y="21600"/>
                        <a:pt x="10389" y="20912"/>
                        <a:pt x="10389" y="20062"/>
                      </a:cubicBezTo>
                      <a:lnTo>
                        <a:pt x="10394" y="20062"/>
                      </a:lnTo>
                      <a:lnTo>
                        <a:pt x="10394" y="7388"/>
                      </a:lnTo>
                      <a:lnTo>
                        <a:pt x="11206" y="7388"/>
                      </a:lnTo>
                      <a:lnTo>
                        <a:pt x="11206" y="20062"/>
                      </a:lnTo>
                      <a:cubicBezTo>
                        <a:pt x="11206" y="20912"/>
                        <a:pt x="11952" y="21600"/>
                        <a:pt x="12872" y="21600"/>
                      </a:cubicBezTo>
                      <a:cubicBezTo>
                        <a:pt x="13792" y="21600"/>
                        <a:pt x="14538" y="20912"/>
                        <a:pt x="14538" y="20062"/>
                      </a:cubicBezTo>
                      <a:lnTo>
                        <a:pt x="14543" y="20062"/>
                      </a:lnTo>
                      <a:lnTo>
                        <a:pt x="14543" y="7388"/>
                      </a:lnTo>
                      <a:lnTo>
                        <a:pt x="20429" y="7388"/>
                      </a:lnTo>
                      <a:lnTo>
                        <a:pt x="17638" y="0"/>
                      </a:lnTo>
                      <a:cubicBezTo>
                        <a:pt x="17638" y="0"/>
                        <a:pt x="3961" y="0"/>
                        <a:pt x="3961" y="0"/>
                      </a:cubicBezTo>
                      <a:close/>
                      <a:moveTo>
                        <a:pt x="18427" y="0"/>
                      </a:moveTo>
                      <a:lnTo>
                        <a:pt x="18603" y="476"/>
                      </a:lnTo>
                      <a:cubicBezTo>
                        <a:pt x="18771" y="928"/>
                        <a:pt x="19229" y="1214"/>
                        <a:pt x="19719" y="1214"/>
                      </a:cubicBezTo>
                      <a:cubicBezTo>
                        <a:pt x="19847" y="1214"/>
                        <a:pt x="19976" y="1194"/>
                        <a:pt x="20103" y="1154"/>
                      </a:cubicBezTo>
                      <a:lnTo>
                        <a:pt x="20809" y="931"/>
                      </a:lnTo>
                      <a:cubicBezTo>
                        <a:pt x="21263" y="787"/>
                        <a:pt x="21558" y="414"/>
                        <a:pt x="21600" y="0"/>
                      </a:cubicBezTo>
                      <a:cubicBezTo>
                        <a:pt x="21600" y="0"/>
                        <a:pt x="18427" y="0"/>
                        <a:pt x="18427" y="0"/>
                      </a:cubicBezTo>
                      <a:close/>
                      <a:moveTo>
                        <a:pt x="1497" y="1154"/>
                      </a:moveTo>
                      <a:lnTo>
                        <a:pt x="791" y="931"/>
                      </a:lnTo>
                      <a:cubicBezTo>
                        <a:pt x="337" y="787"/>
                        <a:pt x="42" y="414"/>
                        <a:pt x="0" y="0"/>
                      </a:cubicBezTo>
                      <a:lnTo>
                        <a:pt x="3173" y="0"/>
                      </a:lnTo>
                      <a:lnTo>
                        <a:pt x="2997" y="476"/>
                      </a:lnTo>
                      <a:cubicBezTo>
                        <a:pt x="2829" y="928"/>
                        <a:pt x="2371" y="1214"/>
                        <a:pt x="1880" y="1214"/>
                      </a:cubicBezTo>
                      <a:cubicBezTo>
                        <a:pt x="1753" y="1214"/>
                        <a:pt x="1624" y="1194"/>
                        <a:pt x="1497" y="1154"/>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27" name="AutoShape 18">
                  <a:extLst>
                    <a:ext uri="{FF2B5EF4-FFF2-40B4-BE49-F238E27FC236}">
                      <a16:creationId xmlns:a16="http://schemas.microsoft.com/office/drawing/2014/main" id="{5E06DC7D-251E-4F2F-B837-8DB4AE7FAC75}"/>
                    </a:ext>
                  </a:extLst>
                </p:cNvPr>
                <p:cNvSpPr>
                  <a:spLocks/>
                </p:cNvSpPr>
                <p:nvPr/>
              </p:nvSpPr>
              <p:spPr bwMode="auto">
                <a:xfrm rot="-3238786">
                  <a:off x="592905" y="637318"/>
                  <a:ext cx="487415" cy="1054100"/>
                </a:xfrm>
                <a:custGeom>
                  <a:avLst/>
                  <a:gdLst>
                    <a:gd name="T0" fmla="*/ 243707 w 21310"/>
                    <a:gd name="T1" fmla="*/ 527050 h 21600"/>
                    <a:gd name="T2" fmla="*/ 243707 w 21310"/>
                    <a:gd name="T3" fmla="*/ 527050 h 21600"/>
                    <a:gd name="T4" fmla="*/ 243707 w 21310"/>
                    <a:gd name="T5" fmla="*/ 527050 h 21600"/>
                    <a:gd name="T6" fmla="*/ 243707 w 21310"/>
                    <a:gd name="T7" fmla="*/ 5270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310" h="21600">
                      <a:moveTo>
                        <a:pt x="21247" y="10573"/>
                      </a:moveTo>
                      <a:lnTo>
                        <a:pt x="17364" y="5258"/>
                      </a:lnTo>
                      <a:cubicBezTo>
                        <a:pt x="16728" y="4388"/>
                        <a:pt x="14991" y="3847"/>
                        <a:pt x="13131" y="3847"/>
                      </a:cubicBezTo>
                      <a:cubicBezTo>
                        <a:pt x="13119" y="3847"/>
                        <a:pt x="13108" y="3847"/>
                        <a:pt x="13097" y="3847"/>
                      </a:cubicBezTo>
                      <a:lnTo>
                        <a:pt x="12219" y="3847"/>
                      </a:lnTo>
                      <a:lnTo>
                        <a:pt x="9090" y="3847"/>
                      </a:lnTo>
                      <a:lnTo>
                        <a:pt x="8213" y="3847"/>
                      </a:lnTo>
                      <a:cubicBezTo>
                        <a:pt x="8202" y="3847"/>
                        <a:pt x="8191" y="3847"/>
                        <a:pt x="8179" y="3847"/>
                      </a:cubicBezTo>
                      <a:cubicBezTo>
                        <a:pt x="6319" y="3847"/>
                        <a:pt x="4582" y="4388"/>
                        <a:pt x="3946" y="5258"/>
                      </a:cubicBezTo>
                      <a:lnTo>
                        <a:pt x="63" y="10573"/>
                      </a:lnTo>
                      <a:cubicBezTo>
                        <a:pt x="-145" y="10858"/>
                        <a:pt x="179" y="11168"/>
                        <a:pt x="787" y="11266"/>
                      </a:cubicBezTo>
                      <a:lnTo>
                        <a:pt x="1484" y="11377"/>
                      </a:lnTo>
                      <a:cubicBezTo>
                        <a:pt x="1609" y="11397"/>
                        <a:pt x="1736" y="11407"/>
                        <a:pt x="1861" y="11407"/>
                      </a:cubicBezTo>
                      <a:cubicBezTo>
                        <a:pt x="2345" y="11407"/>
                        <a:pt x="2796" y="11264"/>
                        <a:pt x="2962" y="11038"/>
                      </a:cubicBezTo>
                      <a:lnTo>
                        <a:pt x="6435" y="6288"/>
                      </a:lnTo>
                      <a:lnTo>
                        <a:pt x="6493" y="6209"/>
                      </a:lnTo>
                      <a:lnTo>
                        <a:pt x="7331" y="6209"/>
                      </a:lnTo>
                      <a:lnTo>
                        <a:pt x="1162" y="14494"/>
                      </a:lnTo>
                      <a:lnTo>
                        <a:pt x="6965" y="14494"/>
                      </a:lnTo>
                      <a:lnTo>
                        <a:pt x="6965" y="20831"/>
                      </a:lnTo>
                      <a:cubicBezTo>
                        <a:pt x="6965" y="21256"/>
                        <a:pt x="7700" y="21600"/>
                        <a:pt x="8607" y="21600"/>
                      </a:cubicBezTo>
                      <a:cubicBezTo>
                        <a:pt x="9514" y="21600"/>
                        <a:pt x="10250" y="21256"/>
                        <a:pt x="10250" y="20831"/>
                      </a:cubicBezTo>
                      <a:lnTo>
                        <a:pt x="10255" y="20831"/>
                      </a:lnTo>
                      <a:lnTo>
                        <a:pt x="10255" y="14494"/>
                      </a:lnTo>
                      <a:lnTo>
                        <a:pt x="11055" y="14494"/>
                      </a:lnTo>
                      <a:lnTo>
                        <a:pt x="11055" y="20831"/>
                      </a:lnTo>
                      <a:cubicBezTo>
                        <a:pt x="11055" y="21256"/>
                        <a:pt x="11790" y="21600"/>
                        <a:pt x="12698" y="21600"/>
                      </a:cubicBezTo>
                      <a:cubicBezTo>
                        <a:pt x="13605" y="21600"/>
                        <a:pt x="14340" y="21256"/>
                        <a:pt x="14340" y="20831"/>
                      </a:cubicBezTo>
                      <a:lnTo>
                        <a:pt x="14345" y="20831"/>
                      </a:lnTo>
                      <a:lnTo>
                        <a:pt x="14345" y="14494"/>
                      </a:lnTo>
                      <a:lnTo>
                        <a:pt x="20148" y="14494"/>
                      </a:lnTo>
                      <a:lnTo>
                        <a:pt x="13978" y="6209"/>
                      </a:lnTo>
                      <a:lnTo>
                        <a:pt x="14817" y="6209"/>
                      </a:lnTo>
                      <a:lnTo>
                        <a:pt x="14875" y="6288"/>
                      </a:lnTo>
                      <a:lnTo>
                        <a:pt x="18348" y="11038"/>
                      </a:lnTo>
                      <a:cubicBezTo>
                        <a:pt x="18514" y="11264"/>
                        <a:pt x="18965" y="11407"/>
                        <a:pt x="19449" y="11407"/>
                      </a:cubicBezTo>
                      <a:cubicBezTo>
                        <a:pt x="19574" y="11407"/>
                        <a:pt x="19701" y="11397"/>
                        <a:pt x="19826" y="11377"/>
                      </a:cubicBezTo>
                      <a:lnTo>
                        <a:pt x="20523" y="11266"/>
                      </a:lnTo>
                      <a:cubicBezTo>
                        <a:pt x="21131" y="11168"/>
                        <a:pt x="21455" y="10858"/>
                        <a:pt x="21247" y="10573"/>
                      </a:cubicBezTo>
                      <a:close/>
                      <a:moveTo>
                        <a:pt x="6926" y="1746"/>
                      </a:moveTo>
                      <a:cubicBezTo>
                        <a:pt x="6926" y="782"/>
                        <a:pt x="8595" y="0"/>
                        <a:pt x="10655" y="0"/>
                      </a:cubicBezTo>
                      <a:cubicBezTo>
                        <a:pt x="12715" y="0"/>
                        <a:pt x="14384" y="782"/>
                        <a:pt x="14384" y="1746"/>
                      </a:cubicBezTo>
                      <a:cubicBezTo>
                        <a:pt x="14384" y="2711"/>
                        <a:pt x="12715" y="3493"/>
                        <a:pt x="10655" y="3493"/>
                      </a:cubicBezTo>
                      <a:cubicBezTo>
                        <a:pt x="8595" y="3493"/>
                        <a:pt x="6926" y="2711"/>
                        <a:pt x="6926" y="1746"/>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28" name="AutoShape 19">
                  <a:extLst>
                    <a:ext uri="{FF2B5EF4-FFF2-40B4-BE49-F238E27FC236}">
                      <a16:creationId xmlns:a16="http://schemas.microsoft.com/office/drawing/2014/main" id="{D8702D84-39CA-4982-93AB-B8A2F9365312}"/>
                    </a:ext>
                  </a:extLst>
                </p:cNvPr>
                <p:cNvSpPr>
                  <a:spLocks/>
                </p:cNvSpPr>
                <p:nvPr/>
              </p:nvSpPr>
              <p:spPr bwMode="auto">
                <a:xfrm rot="-3238786">
                  <a:off x="804041" y="1054848"/>
                  <a:ext cx="487416" cy="527050"/>
                </a:xfrm>
                <a:custGeom>
                  <a:avLst/>
                  <a:gdLst>
                    <a:gd name="T0" fmla="*/ 243708 w 21600"/>
                    <a:gd name="T1" fmla="*/ 263525 h 21600"/>
                    <a:gd name="T2" fmla="*/ 243708 w 21600"/>
                    <a:gd name="T3" fmla="*/ 263525 h 21600"/>
                    <a:gd name="T4" fmla="*/ 243708 w 21600"/>
                    <a:gd name="T5" fmla="*/ 263525 h 21600"/>
                    <a:gd name="T6" fmla="*/ 243708 w 21600"/>
                    <a:gd name="T7" fmla="*/ 2635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961" y="0"/>
                      </a:moveTo>
                      <a:lnTo>
                        <a:pt x="1171" y="7388"/>
                      </a:lnTo>
                      <a:lnTo>
                        <a:pt x="7057" y="7388"/>
                      </a:lnTo>
                      <a:lnTo>
                        <a:pt x="7057" y="20062"/>
                      </a:lnTo>
                      <a:cubicBezTo>
                        <a:pt x="7057" y="20912"/>
                        <a:pt x="7803" y="21600"/>
                        <a:pt x="8723" y="21600"/>
                      </a:cubicBezTo>
                      <a:cubicBezTo>
                        <a:pt x="9643" y="21600"/>
                        <a:pt x="10389" y="20912"/>
                        <a:pt x="10389" y="20062"/>
                      </a:cubicBezTo>
                      <a:lnTo>
                        <a:pt x="10394" y="20062"/>
                      </a:lnTo>
                      <a:lnTo>
                        <a:pt x="10394" y="7388"/>
                      </a:lnTo>
                      <a:lnTo>
                        <a:pt x="11206" y="7388"/>
                      </a:lnTo>
                      <a:lnTo>
                        <a:pt x="11206" y="20062"/>
                      </a:lnTo>
                      <a:cubicBezTo>
                        <a:pt x="11206" y="20912"/>
                        <a:pt x="11952" y="21600"/>
                        <a:pt x="12872" y="21600"/>
                      </a:cubicBezTo>
                      <a:cubicBezTo>
                        <a:pt x="13792" y="21600"/>
                        <a:pt x="14538" y="20912"/>
                        <a:pt x="14538" y="20062"/>
                      </a:cubicBezTo>
                      <a:lnTo>
                        <a:pt x="14543" y="20062"/>
                      </a:lnTo>
                      <a:lnTo>
                        <a:pt x="14543" y="7388"/>
                      </a:lnTo>
                      <a:lnTo>
                        <a:pt x="20429" y="7388"/>
                      </a:lnTo>
                      <a:lnTo>
                        <a:pt x="17638" y="0"/>
                      </a:lnTo>
                      <a:cubicBezTo>
                        <a:pt x="17638" y="0"/>
                        <a:pt x="3961" y="0"/>
                        <a:pt x="3961" y="0"/>
                      </a:cubicBezTo>
                      <a:close/>
                      <a:moveTo>
                        <a:pt x="18427" y="0"/>
                      </a:moveTo>
                      <a:lnTo>
                        <a:pt x="18603" y="476"/>
                      </a:lnTo>
                      <a:cubicBezTo>
                        <a:pt x="18771" y="928"/>
                        <a:pt x="19229" y="1214"/>
                        <a:pt x="19719" y="1214"/>
                      </a:cubicBezTo>
                      <a:cubicBezTo>
                        <a:pt x="19847" y="1214"/>
                        <a:pt x="19976" y="1194"/>
                        <a:pt x="20103" y="1154"/>
                      </a:cubicBezTo>
                      <a:lnTo>
                        <a:pt x="20809" y="931"/>
                      </a:lnTo>
                      <a:cubicBezTo>
                        <a:pt x="21263" y="787"/>
                        <a:pt x="21558" y="414"/>
                        <a:pt x="21600" y="0"/>
                      </a:cubicBezTo>
                      <a:cubicBezTo>
                        <a:pt x="21600" y="0"/>
                        <a:pt x="18427" y="0"/>
                        <a:pt x="18427" y="0"/>
                      </a:cubicBezTo>
                      <a:close/>
                      <a:moveTo>
                        <a:pt x="1497" y="1154"/>
                      </a:moveTo>
                      <a:lnTo>
                        <a:pt x="791" y="931"/>
                      </a:lnTo>
                      <a:cubicBezTo>
                        <a:pt x="337" y="787"/>
                        <a:pt x="42" y="414"/>
                        <a:pt x="0" y="0"/>
                      </a:cubicBezTo>
                      <a:lnTo>
                        <a:pt x="3173" y="0"/>
                      </a:lnTo>
                      <a:lnTo>
                        <a:pt x="2997" y="476"/>
                      </a:lnTo>
                      <a:cubicBezTo>
                        <a:pt x="2829" y="928"/>
                        <a:pt x="2371" y="1214"/>
                        <a:pt x="1880" y="1214"/>
                      </a:cubicBezTo>
                      <a:cubicBezTo>
                        <a:pt x="1753" y="1214"/>
                        <a:pt x="1624" y="1194"/>
                        <a:pt x="1497" y="1154"/>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29" name="AutoShape 20">
                  <a:extLst>
                    <a:ext uri="{FF2B5EF4-FFF2-40B4-BE49-F238E27FC236}">
                      <a16:creationId xmlns:a16="http://schemas.microsoft.com/office/drawing/2014/main" id="{3C3A63FD-B83A-44DE-A3B0-1033E75ACF87}"/>
                    </a:ext>
                  </a:extLst>
                </p:cNvPr>
                <p:cNvSpPr>
                  <a:spLocks/>
                </p:cNvSpPr>
                <p:nvPr/>
              </p:nvSpPr>
              <p:spPr bwMode="auto">
                <a:xfrm rot="9719599">
                  <a:off x="2401888" y="3127527"/>
                  <a:ext cx="485775" cy="1052627"/>
                </a:xfrm>
                <a:custGeom>
                  <a:avLst/>
                  <a:gdLst>
                    <a:gd name="T0" fmla="*/ 242887 w 21310"/>
                    <a:gd name="T1" fmla="*/ 526314 h 21600"/>
                    <a:gd name="T2" fmla="*/ 242887 w 21310"/>
                    <a:gd name="T3" fmla="*/ 526314 h 21600"/>
                    <a:gd name="T4" fmla="*/ 242887 w 21310"/>
                    <a:gd name="T5" fmla="*/ 526314 h 21600"/>
                    <a:gd name="T6" fmla="*/ 242887 w 21310"/>
                    <a:gd name="T7" fmla="*/ 52631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310" h="21600">
                      <a:moveTo>
                        <a:pt x="21247" y="10573"/>
                      </a:moveTo>
                      <a:lnTo>
                        <a:pt x="17364" y="5258"/>
                      </a:lnTo>
                      <a:cubicBezTo>
                        <a:pt x="16728" y="4388"/>
                        <a:pt x="14991" y="3847"/>
                        <a:pt x="13131" y="3847"/>
                      </a:cubicBezTo>
                      <a:cubicBezTo>
                        <a:pt x="13119" y="3847"/>
                        <a:pt x="13108" y="3847"/>
                        <a:pt x="13097" y="3847"/>
                      </a:cubicBezTo>
                      <a:lnTo>
                        <a:pt x="12219" y="3847"/>
                      </a:lnTo>
                      <a:lnTo>
                        <a:pt x="9090" y="3847"/>
                      </a:lnTo>
                      <a:lnTo>
                        <a:pt x="8213" y="3847"/>
                      </a:lnTo>
                      <a:cubicBezTo>
                        <a:pt x="8202" y="3847"/>
                        <a:pt x="8191" y="3847"/>
                        <a:pt x="8179" y="3847"/>
                      </a:cubicBezTo>
                      <a:cubicBezTo>
                        <a:pt x="6319" y="3847"/>
                        <a:pt x="4582" y="4388"/>
                        <a:pt x="3946" y="5258"/>
                      </a:cubicBezTo>
                      <a:lnTo>
                        <a:pt x="63" y="10573"/>
                      </a:lnTo>
                      <a:cubicBezTo>
                        <a:pt x="-145" y="10858"/>
                        <a:pt x="179" y="11168"/>
                        <a:pt x="787" y="11266"/>
                      </a:cubicBezTo>
                      <a:lnTo>
                        <a:pt x="1484" y="11377"/>
                      </a:lnTo>
                      <a:cubicBezTo>
                        <a:pt x="1609" y="11397"/>
                        <a:pt x="1736" y="11407"/>
                        <a:pt x="1861" y="11407"/>
                      </a:cubicBezTo>
                      <a:cubicBezTo>
                        <a:pt x="2345" y="11407"/>
                        <a:pt x="2796" y="11264"/>
                        <a:pt x="2962" y="11038"/>
                      </a:cubicBezTo>
                      <a:lnTo>
                        <a:pt x="6435" y="6288"/>
                      </a:lnTo>
                      <a:lnTo>
                        <a:pt x="6493" y="6209"/>
                      </a:lnTo>
                      <a:lnTo>
                        <a:pt x="7331" y="6209"/>
                      </a:lnTo>
                      <a:lnTo>
                        <a:pt x="1162" y="14494"/>
                      </a:lnTo>
                      <a:lnTo>
                        <a:pt x="6965" y="14494"/>
                      </a:lnTo>
                      <a:lnTo>
                        <a:pt x="6965" y="20831"/>
                      </a:lnTo>
                      <a:cubicBezTo>
                        <a:pt x="6965" y="21256"/>
                        <a:pt x="7700" y="21600"/>
                        <a:pt x="8607" y="21600"/>
                      </a:cubicBezTo>
                      <a:cubicBezTo>
                        <a:pt x="9514" y="21600"/>
                        <a:pt x="10250" y="21256"/>
                        <a:pt x="10250" y="20831"/>
                      </a:cubicBezTo>
                      <a:lnTo>
                        <a:pt x="10255" y="20831"/>
                      </a:lnTo>
                      <a:lnTo>
                        <a:pt x="10255" y="14494"/>
                      </a:lnTo>
                      <a:lnTo>
                        <a:pt x="11055" y="14494"/>
                      </a:lnTo>
                      <a:lnTo>
                        <a:pt x="11055" y="20831"/>
                      </a:lnTo>
                      <a:cubicBezTo>
                        <a:pt x="11055" y="21256"/>
                        <a:pt x="11790" y="21600"/>
                        <a:pt x="12698" y="21600"/>
                      </a:cubicBezTo>
                      <a:cubicBezTo>
                        <a:pt x="13605" y="21600"/>
                        <a:pt x="14340" y="21256"/>
                        <a:pt x="14340" y="20831"/>
                      </a:cubicBezTo>
                      <a:lnTo>
                        <a:pt x="14345" y="20831"/>
                      </a:lnTo>
                      <a:lnTo>
                        <a:pt x="14345" y="14494"/>
                      </a:lnTo>
                      <a:lnTo>
                        <a:pt x="20148" y="14494"/>
                      </a:lnTo>
                      <a:lnTo>
                        <a:pt x="13978" y="6209"/>
                      </a:lnTo>
                      <a:lnTo>
                        <a:pt x="14817" y="6209"/>
                      </a:lnTo>
                      <a:lnTo>
                        <a:pt x="14875" y="6288"/>
                      </a:lnTo>
                      <a:lnTo>
                        <a:pt x="18348" y="11038"/>
                      </a:lnTo>
                      <a:cubicBezTo>
                        <a:pt x="18514" y="11264"/>
                        <a:pt x="18965" y="11407"/>
                        <a:pt x="19449" y="11407"/>
                      </a:cubicBezTo>
                      <a:cubicBezTo>
                        <a:pt x="19574" y="11407"/>
                        <a:pt x="19701" y="11397"/>
                        <a:pt x="19826" y="11377"/>
                      </a:cubicBezTo>
                      <a:lnTo>
                        <a:pt x="20523" y="11266"/>
                      </a:lnTo>
                      <a:cubicBezTo>
                        <a:pt x="21131" y="11168"/>
                        <a:pt x="21455" y="10858"/>
                        <a:pt x="21247" y="10573"/>
                      </a:cubicBezTo>
                      <a:close/>
                      <a:moveTo>
                        <a:pt x="6926" y="1746"/>
                      </a:moveTo>
                      <a:cubicBezTo>
                        <a:pt x="6926" y="782"/>
                        <a:pt x="8595" y="0"/>
                        <a:pt x="10655" y="0"/>
                      </a:cubicBezTo>
                      <a:cubicBezTo>
                        <a:pt x="12715" y="0"/>
                        <a:pt x="14384" y="782"/>
                        <a:pt x="14384" y="1746"/>
                      </a:cubicBezTo>
                      <a:cubicBezTo>
                        <a:pt x="14384" y="2711"/>
                        <a:pt x="12715" y="3493"/>
                        <a:pt x="10655" y="3493"/>
                      </a:cubicBezTo>
                      <a:cubicBezTo>
                        <a:pt x="8595" y="3493"/>
                        <a:pt x="6926" y="2711"/>
                        <a:pt x="6926" y="1746"/>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30" name="AutoShape 21">
                  <a:extLst>
                    <a:ext uri="{FF2B5EF4-FFF2-40B4-BE49-F238E27FC236}">
                      <a16:creationId xmlns:a16="http://schemas.microsoft.com/office/drawing/2014/main" id="{02BDBE88-97EE-42AA-B91F-115451C05A96}"/>
                    </a:ext>
                  </a:extLst>
                </p:cNvPr>
                <p:cNvSpPr>
                  <a:spLocks/>
                </p:cNvSpPr>
                <p:nvPr/>
              </p:nvSpPr>
              <p:spPr bwMode="auto">
                <a:xfrm rot="9719599">
                  <a:off x="2320925" y="3141816"/>
                  <a:ext cx="485775" cy="527108"/>
                </a:xfrm>
                <a:custGeom>
                  <a:avLst/>
                  <a:gdLst>
                    <a:gd name="T0" fmla="*/ 242888 w 21600"/>
                    <a:gd name="T1" fmla="*/ 263554 h 21600"/>
                    <a:gd name="T2" fmla="*/ 242888 w 21600"/>
                    <a:gd name="T3" fmla="*/ 263554 h 21600"/>
                    <a:gd name="T4" fmla="*/ 242888 w 21600"/>
                    <a:gd name="T5" fmla="*/ 263554 h 21600"/>
                    <a:gd name="T6" fmla="*/ 242888 w 21600"/>
                    <a:gd name="T7" fmla="*/ 26355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961" y="0"/>
                      </a:moveTo>
                      <a:lnTo>
                        <a:pt x="1171" y="7388"/>
                      </a:lnTo>
                      <a:lnTo>
                        <a:pt x="7057" y="7388"/>
                      </a:lnTo>
                      <a:lnTo>
                        <a:pt x="7057" y="20062"/>
                      </a:lnTo>
                      <a:cubicBezTo>
                        <a:pt x="7057" y="20912"/>
                        <a:pt x="7803" y="21600"/>
                        <a:pt x="8723" y="21600"/>
                      </a:cubicBezTo>
                      <a:cubicBezTo>
                        <a:pt x="9643" y="21600"/>
                        <a:pt x="10389" y="20912"/>
                        <a:pt x="10389" y="20062"/>
                      </a:cubicBezTo>
                      <a:lnTo>
                        <a:pt x="10394" y="20062"/>
                      </a:lnTo>
                      <a:lnTo>
                        <a:pt x="10394" y="7388"/>
                      </a:lnTo>
                      <a:lnTo>
                        <a:pt x="11206" y="7388"/>
                      </a:lnTo>
                      <a:lnTo>
                        <a:pt x="11206" y="20062"/>
                      </a:lnTo>
                      <a:cubicBezTo>
                        <a:pt x="11206" y="20912"/>
                        <a:pt x="11952" y="21600"/>
                        <a:pt x="12872" y="21600"/>
                      </a:cubicBezTo>
                      <a:cubicBezTo>
                        <a:pt x="13792" y="21600"/>
                        <a:pt x="14538" y="20912"/>
                        <a:pt x="14538" y="20062"/>
                      </a:cubicBezTo>
                      <a:lnTo>
                        <a:pt x="14543" y="20062"/>
                      </a:lnTo>
                      <a:lnTo>
                        <a:pt x="14543" y="7388"/>
                      </a:lnTo>
                      <a:lnTo>
                        <a:pt x="20429" y="7388"/>
                      </a:lnTo>
                      <a:lnTo>
                        <a:pt x="17638" y="0"/>
                      </a:lnTo>
                      <a:cubicBezTo>
                        <a:pt x="17638" y="0"/>
                        <a:pt x="3961" y="0"/>
                        <a:pt x="3961" y="0"/>
                      </a:cubicBezTo>
                      <a:close/>
                      <a:moveTo>
                        <a:pt x="18427" y="0"/>
                      </a:moveTo>
                      <a:lnTo>
                        <a:pt x="18603" y="476"/>
                      </a:lnTo>
                      <a:cubicBezTo>
                        <a:pt x="18771" y="928"/>
                        <a:pt x="19229" y="1214"/>
                        <a:pt x="19719" y="1214"/>
                      </a:cubicBezTo>
                      <a:cubicBezTo>
                        <a:pt x="19847" y="1214"/>
                        <a:pt x="19976" y="1194"/>
                        <a:pt x="20103" y="1154"/>
                      </a:cubicBezTo>
                      <a:lnTo>
                        <a:pt x="20809" y="931"/>
                      </a:lnTo>
                      <a:cubicBezTo>
                        <a:pt x="21263" y="787"/>
                        <a:pt x="21558" y="414"/>
                        <a:pt x="21600" y="0"/>
                      </a:cubicBezTo>
                      <a:cubicBezTo>
                        <a:pt x="21600" y="0"/>
                        <a:pt x="18427" y="0"/>
                        <a:pt x="18427" y="0"/>
                      </a:cubicBezTo>
                      <a:close/>
                      <a:moveTo>
                        <a:pt x="1497" y="1154"/>
                      </a:moveTo>
                      <a:lnTo>
                        <a:pt x="791" y="931"/>
                      </a:lnTo>
                      <a:cubicBezTo>
                        <a:pt x="337" y="787"/>
                        <a:pt x="42" y="414"/>
                        <a:pt x="0" y="0"/>
                      </a:cubicBezTo>
                      <a:lnTo>
                        <a:pt x="3173" y="0"/>
                      </a:lnTo>
                      <a:lnTo>
                        <a:pt x="2997" y="476"/>
                      </a:lnTo>
                      <a:cubicBezTo>
                        <a:pt x="2829" y="928"/>
                        <a:pt x="2371" y="1214"/>
                        <a:pt x="1880" y="1214"/>
                      </a:cubicBezTo>
                      <a:cubicBezTo>
                        <a:pt x="1753" y="1214"/>
                        <a:pt x="1624" y="1194"/>
                        <a:pt x="1497" y="1154"/>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31" name="AutoShape 22">
                  <a:extLst>
                    <a:ext uri="{FF2B5EF4-FFF2-40B4-BE49-F238E27FC236}">
                      <a16:creationId xmlns:a16="http://schemas.microsoft.com/office/drawing/2014/main" id="{62875548-C8D3-4529-AB39-B9A22AD33177}"/>
                    </a:ext>
                  </a:extLst>
                </p:cNvPr>
                <p:cNvSpPr>
                  <a:spLocks/>
                </p:cNvSpPr>
                <p:nvPr/>
              </p:nvSpPr>
              <p:spPr bwMode="auto">
                <a:xfrm rot="-1080405">
                  <a:off x="1401763" y="50615"/>
                  <a:ext cx="485775" cy="1052627"/>
                </a:xfrm>
                <a:custGeom>
                  <a:avLst/>
                  <a:gdLst>
                    <a:gd name="T0" fmla="*/ 242887 w 21310"/>
                    <a:gd name="T1" fmla="*/ 526314 h 21600"/>
                    <a:gd name="T2" fmla="*/ 242887 w 21310"/>
                    <a:gd name="T3" fmla="*/ 526314 h 21600"/>
                    <a:gd name="T4" fmla="*/ 242887 w 21310"/>
                    <a:gd name="T5" fmla="*/ 526314 h 21600"/>
                    <a:gd name="T6" fmla="*/ 242887 w 21310"/>
                    <a:gd name="T7" fmla="*/ 52631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310" h="21600">
                      <a:moveTo>
                        <a:pt x="21247" y="10573"/>
                      </a:moveTo>
                      <a:lnTo>
                        <a:pt x="17364" y="5258"/>
                      </a:lnTo>
                      <a:cubicBezTo>
                        <a:pt x="16728" y="4388"/>
                        <a:pt x="14991" y="3847"/>
                        <a:pt x="13131" y="3847"/>
                      </a:cubicBezTo>
                      <a:cubicBezTo>
                        <a:pt x="13119" y="3847"/>
                        <a:pt x="13108" y="3847"/>
                        <a:pt x="13097" y="3847"/>
                      </a:cubicBezTo>
                      <a:lnTo>
                        <a:pt x="12219" y="3847"/>
                      </a:lnTo>
                      <a:lnTo>
                        <a:pt x="9090" y="3847"/>
                      </a:lnTo>
                      <a:lnTo>
                        <a:pt x="8213" y="3847"/>
                      </a:lnTo>
                      <a:cubicBezTo>
                        <a:pt x="8202" y="3847"/>
                        <a:pt x="8191" y="3847"/>
                        <a:pt x="8179" y="3847"/>
                      </a:cubicBezTo>
                      <a:cubicBezTo>
                        <a:pt x="6319" y="3847"/>
                        <a:pt x="4582" y="4388"/>
                        <a:pt x="3946" y="5258"/>
                      </a:cubicBezTo>
                      <a:lnTo>
                        <a:pt x="63" y="10573"/>
                      </a:lnTo>
                      <a:cubicBezTo>
                        <a:pt x="-145" y="10858"/>
                        <a:pt x="179" y="11168"/>
                        <a:pt x="787" y="11266"/>
                      </a:cubicBezTo>
                      <a:lnTo>
                        <a:pt x="1484" y="11377"/>
                      </a:lnTo>
                      <a:cubicBezTo>
                        <a:pt x="1609" y="11397"/>
                        <a:pt x="1736" y="11407"/>
                        <a:pt x="1861" y="11407"/>
                      </a:cubicBezTo>
                      <a:cubicBezTo>
                        <a:pt x="2345" y="11407"/>
                        <a:pt x="2796" y="11264"/>
                        <a:pt x="2962" y="11038"/>
                      </a:cubicBezTo>
                      <a:lnTo>
                        <a:pt x="6435" y="6288"/>
                      </a:lnTo>
                      <a:lnTo>
                        <a:pt x="6493" y="6209"/>
                      </a:lnTo>
                      <a:lnTo>
                        <a:pt x="7331" y="6209"/>
                      </a:lnTo>
                      <a:lnTo>
                        <a:pt x="1162" y="14494"/>
                      </a:lnTo>
                      <a:lnTo>
                        <a:pt x="6965" y="14494"/>
                      </a:lnTo>
                      <a:lnTo>
                        <a:pt x="6965" y="20831"/>
                      </a:lnTo>
                      <a:cubicBezTo>
                        <a:pt x="6965" y="21256"/>
                        <a:pt x="7700" y="21600"/>
                        <a:pt x="8607" y="21600"/>
                      </a:cubicBezTo>
                      <a:cubicBezTo>
                        <a:pt x="9514" y="21600"/>
                        <a:pt x="10250" y="21256"/>
                        <a:pt x="10250" y="20831"/>
                      </a:cubicBezTo>
                      <a:lnTo>
                        <a:pt x="10255" y="20831"/>
                      </a:lnTo>
                      <a:lnTo>
                        <a:pt x="10255" y="14494"/>
                      </a:lnTo>
                      <a:lnTo>
                        <a:pt x="11055" y="14494"/>
                      </a:lnTo>
                      <a:lnTo>
                        <a:pt x="11055" y="20831"/>
                      </a:lnTo>
                      <a:cubicBezTo>
                        <a:pt x="11055" y="21256"/>
                        <a:pt x="11790" y="21600"/>
                        <a:pt x="12698" y="21600"/>
                      </a:cubicBezTo>
                      <a:cubicBezTo>
                        <a:pt x="13605" y="21600"/>
                        <a:pt x="14340" y="21256"/>
                        <a:pt x="14340" y="20831"/>
                      </a:cubicBezTo>
                      <a:lnTo>
                        <a:pt x="14345" y="20831"/>
                      </a:lnTo>
                      <a:lnTo>
                        <a:pt x="14345" y="14494"/>
                      </a:lnTo>
                      <a:lnTo>
                        <a:pt x="20148" y="14494"/>
                      </a:lnTo>
                      <a:lnTo>
                        <a:pt x="13978" y="6209"/>
                      </a:lnTo>
                      <a:lnTo>
                        <a:pt x="14817" y="6209"/>
                      </a:lnTo>
                      <a:lnTo>
                        <a:pt x="14875" y="6288"/>
                      </a:lnTo>
                      <a:lnTo>
                        <a:pt x="18348" y="11038"/>
                      </a:lnTo>
                      <a:cubicBezTo>
                        <a:pt x="18514" y="11264"/>
                        <a:pt x="18965" y="11407"/>
                        <a:pt x="19449" y="11407"/>
                      </a:cubicBezTo>
                      <a:cubicBezTo>
                        <a:pt x="19574" y="11407"/>
                        <a:pt x="19701" y="11397"/>
                        <a:pt x="19826" y="11377"/>
                      </a:cubicBezTo>
                      <a:lnTo>
                        <a:pt x="20523" y="11266"/>
                      </a:lnTo>
                      <a:cubicBezTo>
                        <a:pt x="21131" y="11168"/>
                        <a:pt x="21455" y="10858"/>
                        <a:pt x="21247" y="10573"/>
                      </a:cubicBezTo>
                      <a:close/>
                      <a:moveTo>
                        <a:pt x="6926" y="1746"/>
                      </a:moveTo>
                      <a:cubicBezTo>
                        <a:pt x="6926" y="782"/>
                        <a:pt x="8595" y="0"/>
                        <a:pt x="10655" y="0"/>
                      </a:cubicBezTo>
                      <a:cubicBezTo>
                        <a:pt x="12715" y="0"/>
                        <a:pt x="14384" y="782"/>
                        <a:pt x="14384" y="1746"/>
                      </a:cubicBezTo>
                      <a:cubicBezTo>
                        <a:pt x="14384" y="2711"/>
                        <a:pt x="12715" y="3493"/>
                        <a:pt x="10655" y="3493"/>
                      </a:cubicBezTo>
                      <a:cubicBezTo>
                        <a:pt x="8595" y="3493"/>
                        <a:pt x="6926" y="2711"/>
                        <a:pt x="6926" y="1746"/>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32" name="AutoShape 23">
                  <a:extLst>
                    <a:ext uri="{FF2B5EF4-FFF2-40B4-BE49-F238E27FC236}">
                      <a16:creationId xmlns:a16="http://schemas.microsoft.com/office/drawing/2014/main" id="{3EDF6275-178D-4290-A9F9-AF06E953A2EE}"/>
                    </a:ext>
                  </a:extLst>
                </p:cNvPr>
                <p:cNvSpPr>
                  <a:spLocks/>
                </p:cNvSpPr>
                <p:nvPr/>
              </p:nvSpPr>
              <p:spPr bwMode="auto">
                <a:xfrm rot="-1080405">
                  <a:off x="1482725" y="561846"/>
                  <a:ext cx="485775" cy="527108"/>
                </a:xfrm>
                <a:custGeom>
                  <a:avLst/>
                  <a:gdLst>
                    <a:gd name="T0" fmla="*/ 242888 w 21600"/>
                    <a:gd name="T1" fmla="*/ 263554 h 21600"/>
                    <a:gd name="T2" fmla="*/ 242888 w 21600"/>
                    <a:gd name="T3" fmla="*/ 263554 h 21600"/>
                    <a:gd name="T4" fmla="*/ 242888 w 21600"/>
                    <a:gd name="T5" fmla="*/ 263554 h 21600"/>
                    <a:gd name="T6" fmla="*/ 242888 w 21600"/>
                    <a:gd name="T7" fmla="*/ 26355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961" y="0"/>
                      </a:moveTo>
                      <a:lnTo>
                        <a:pt x="1171" y="7388"/>
                      </a:lnTo>
                      <a:lnTo>
                        <a:pt x="7057" y="7388"/>
                      </a:lnTo>
                      <a:lnTo>
                        <a:pt x="7057" y="20062"/>
                      </a:lnTo>
                      <a:cubicBezTo>
                        <a:pt x="7057" y="20912"/>
                        <a:pt x="7803" y="21600"/>
                        <a:pt x="8723" y="21600"/>
                      </a:cubicBezTo>
                      <a:cubicBezTo>
                        <a:pt x="9643" y="21600"/>
                        <a:pt x="10389" y="20912"/>
                        <a:pt x="10389" y="20062"/>
                      </a:cubicBezTo>
                      <a:lnTo>
                        <a:pt x="10394" y="20062"/>
                      </a:lnTo>
                      <a:lnTo>
                        <a:pt x="10394" y="7388"/>
                      </a:lnTo>
                      <a:lnTo>
                        <a:pt x="11206" y="7388"/>
                      </a:lnTo>
                      <a:lnTo>
                        <a:pt x="11206" y="20062"/>
                      </a:lnTo>
                      <a:cubicBezTo>
                        <a:pt x="11206" y="20912"/>
                        <a:pt x="11952" y="21600"/>
                        <a:pt x="12872" y="21600"/>
                      </a:cubicBezTo>
                      <a:cubicBezTo>
                        <a:pt x="13792" y="21600"/>
                        <a:pt x="14538" y="20912"/>
                        <a:pt x="14538" y="20062"/>
                      </a:cubicBezTo>
                      <a:lnTo>
                        <a:pt x="14543" y="20062"/>
                      </a:lnTo>
                      <a:lnTo>
                        <a:pt x="14543" y="7388"/>
                      </a:lnTo>
                      <a:lnTo>
                        <a:pt x="20429" y="7388"/>
                      </a:lnTo>
                      <a:lnTo>
                        <a:pt x="17638" y="0"/>
                      </a:lnTo>
                      <a:cubicBezTo>
                        <a:pt x="17638" y="0"/>
                        <a:pt x="3961" y="0"/>
                        <a:pt x="3961" y="0"/>
                      </a:cubicBezTo>
                      <a:close/>
                      <a:moveTo>
                        <a:pt x="18427" y="0"/>
                      </a:moveTo>
                      <a:lnTo>
                        <a:pt x="18603" y="476"/>
                      </a:lnTo>
                      <a:cubicBezTo>
                        <a:pt x="18771" y="928"/>
                        <a:pt x="19229" y="1214"/>
                        <a:pt x="19719" y="1214"/>
                      </a:cubicBezTo>
                      <a:cubicBezTo>
                        <a:pt x="19847" y="1214"/>
                        <a:pt x="19976" y="1194"/>
                        <a:pt x="20103" y="1154"/>
                      </a:cubicBezTo>
                      <a:lnTo>
                        <a:pt x="20809" y="931"/>
                      </a:lnTo>
                      <a:cubicBezTo>
                        <a:pt x="21263" y="787"/>
                        <a:pt x="21558" y="414"/>
                        <a:pt x="21600" y="0"/>
                      </a:cubicBezTo>
                      <a:cubicBezTo>
                        <a:pt x="21600" y="0"/>
                        <a:pt x="18427" y="0"/>
                        <a:pt x="18427" y="0"/>
                      </a:cubicBezTo>
                      <a:close/>
                      <a:moveTo>
                        <a:pt x="1497" y="1154"/>
                      </a:moveTo>
                      <a:lnTo>
                        <a:pt x="791" y="931"/>
                      </a:lnTo>
                      <a:cubicBezTo>
                        <a:pt x="337" y="787"/>
                        <a:pt x="42" y="414"/>
                        <a:pt x="0" y="0"/>
                      </a:cubicBezTo>
                      <a:lnTo>
                        <a:pt x="3173" y="0"/>
                      </a:lnTo>
                      <a:lnTo>
                        <a:pt x="2997" y="476"/>
                      </a:lnTo>
                      <a:cubicBezTo>
                        <a:pt x="2829" y="928"/>
                        <a:pt x="2371" y="1214"/>
                        <a:pt x="1880" y="1214"/>
                      </a:cubicBezTo>
                      <a:cubicBezTo>
                        <a:pt x="1753" y="1214"/>
                        <a:pt x="1624" y="1194"/>
                        <a:pt x="1497" y="1154"/>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grpSp>
          <p:sp>
            <p:nvSpPr>
              <p:cNvPr id="12" name="Rectangle 24">
                <a:extLst>
                  <a:ext uri="{FF2B5EF4-FFF2-40B4-BE49-F238E27FC236}">
                    <a16:creationId xmlns:a16="http://schemas.microsoft.com/office/drawing/2014/main" id="{AC309197-9810-40FE-BC2A-8B93F1160189}"/>
                  </a:ext>
                </a:extLst>
              </p:cNvPr>
              <p:cNvSpPr>
                <a:spLocks/>
              </p:cNvSpPr>
              <p:nvPr/>
            </p:nvSpPr>
            <p:spPr bwMode="auto">
              <a:xfrm>
                <a:off x="1336846" y="1052078"/>
                <a:ext cx="1784350" cy="1786133"/>
              </a:xfrm>
              <a:prstGeom prst="rect">
                <a:avLst/>
              </a:prstGeom>
              <a:no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lnSpc>
                    <a:spcPct val="90000"/>
                  </a:lnSpc>
                  <a:defRPr/>
                </a:pPr>
                <a:r>
                  <a:rPr lang="en-US" sz="6000" b="1" dirty="0">
                    <a:solidFill>
                      <a:schemeClr val="bg1">
                        <a:lumMod val="65000"/>
                      </a:schemeClr>
                    </a:solidFill>
                    <a:latin typeface="Roboto Condensed" panose="02000000000000000000" pitchFamily="2" charset="0"/>
                    <a:ea typeface="Roboto Condensed" panose="02000000000000000000" pitchFamily="2" charset="0"/>
                    <a:cs typeface="Helvetica Neue Thin" charset="0"/>
                  </a:rPr>
                  <a:t>20%</a:t>
                </a:r>
                <a:endParaRPr lang="en-US" sz="3200" b="1" dirty="0">
                  <a:solidFill>
                    <a:schemeClr val="bg1">
                      <a:lumMod val="65000"/>
                    </a:schemeClr>
                  </a:solidFill>
                  <a:latin typeface="Roboto Condensed" panose="02000000000000000000" pitchFamily="2" charset="0"/>
                  <a:ea typeface="Roboto Condensed" panose="02000000000000000000" pitchFamily="2" charset="0"/>
                  <a:cs typeface="Helvetica Neue Thin" charset="0"/>
                </a:endParaRPr>
              </a:p>
            </p:txBody>
          </p:sp>
        </p:grpSp>
        <p:sp>
          <p:nvSpPr>
            <p:cNvPr id="10" name="CuadroTexto 2">
              <a:extLst>
                <a:ext uri="{FF2B5EF4-FFF2-40B4-BE49-F238E27FC236}">
                  <a16:creationId xmlns:a16="http://schemas.microsoft.com/office/drawing/2014/main" id="{21F70A13-251F-404B-A50F-5AB48465B35E}"/>
                </a:ext>
              </a:extLst>
            </p:cNvPr>
            <p:cNvSpPr txBox="1"/>
            <p:nvPr/>
          </p:nvSpPr>
          <p:spPr>
            <a:xfrm>
              <a:off x="2934631" y="4546117"/>
              <a:ext cx="1397782" cy="461665"/>
            </a:xfrm>
            <a:prstGeom prst="rect">
              <a:avLst/>
            </a:prstGeom>
            <a:noFill/>
          </p:spPr>
          <p:txBody>
            <a:bodyPr wrap="square" rtlCol="0">
              <a:spAutoFit/>
            </a:bodyPr>
            <a:lstStyle/>
            <a:p>
              <a:pPr algn="ctr"/>
              <a:r>
                <a:rPr lang="es-ES" sz="2400" b="1" dirty="0">
                  <a:solidFill>
                    <a:schemeClr val="bg1">
                      <a:lumMod val="65000"/>
                    </a:schemeClr>
                  </a:solidFill>
                  <a:latin typeface="Raleway" panose="020B0003030101060003" pitchFamily="34" charset="0"/>
                </a:rPr>
                <a:t>Users</a:t>
              </a:r>
            </a:p>
          </p:txBody>
        </p:sp>
      </p:grpSp>
      <p:sp>
        <p:nvSpPr>
          <p:cNvPr id="33" name="TextBox 54">
            <a:extLst>
              <a:ext uri="{FF2B5EF4-FFF2-40B4-BE49-F238E27FC236}">
                <a16:creationId xmlns:a16="http://schemas.microsoft.com/office/drawing/2014/main" id="{6E7FFDEB-1E9A-49D0-AAC5-508FB284CFA5}"/>
              </a:ext>
            </a:extLst>
          </p:cNvPr>
          <p:cNvSpPr txBox="1"/>
          <p:nvPr/>
        </p:nvSpPr>
        <p:spPr>
          <a:xfrm>
            <a:off x="1539318" y="1869240"/>
            <a:ext cx="553631" cy="711838"/>
          </a:xfrm>
          <a:prstGeom prst="rect">
            <a:avLst/>
          </a:prstGeom>
          <a:noFill/>
        </p:spPr>
        <p:txBody>
          <a:bodyPr wrap="square" lIns="49634" tIns="24817" rIns="49634" bIns="24817" rtlCol="0">
            <a:spAutoFit/>
          </a:bodyPr>
          <a:lstStyle/>
          <a:p>
            <a:r>
              <a:rPr lang="id-ID" sz="4300" dirty="0">
                <a:solidFill>
                  <a:schemeClr val="bg1">
                    <a:lumMod val="65000"/>
                  </a:schemeClr>
                </a:solidFill>
                <a:latin typeface="+mj-lt"/>
              </a:rPr>
              <a:t>1</a:t>
            </a:r>
            <a:r>
              <a:rPr lang="en-US" sz="4300" dirty="0">
                <a:solidFill>
                  <a:schemeClr val="bg1">
                    <a:lumMod val="65000"/>
                  </a:schemeClr>
                </a:solidFill>
                <a:latin typeface="+mj-lt"/>
              </a:rPr>
              <a:t>.</a:t>
            </a:r>
            <a:endParaRPr lang="id-ID" sz="4300" dirty="0">
              <a:solidFill>
                <a:schemeClr val="bg1">
                  <a:lumMod val="65000"/>
                </a:schemeClr>
              </a:solidFill>
              <a:latin typeface="+mj-lt"/>
            </a:endParaRPr>
          </a:p>
        </p:txBody>
      </p:sp>
      <p:sp>
        <p:nvSpPr>
          <p:cNvPr id="34" name="Rectangle 19">
            <a:extLst>
              <a:ext uri="{FF2B5EF4-FFF2-40B4-BE49-F238E27FC236}">
                <a16:creationId xmlns:a16="http://schemas.microsoft.com/office/drawing/2014/main" id="{619C881C-C2D9-4139-9F0C-697FD05784A1}"/>
              </a:ext>
            </a:extLst>
          </p:cNvPr>
          <p:cNvSpPr/>
          <p:nvPr/>
        </p:nvSpPr>
        <p:spPr>
          <a:xfrm>
            <a:off x="2020407" y="1951665"/>
            <a:ext cx="3925109" cy="881115"/>
          </a:xfrm>
          <a:prstGeom prst="rect">
            <a:avLst/>
          </a:prstGeom>
        </p:spPr>
        <p:txBody>
          <a:bodyPr wrap="square" lIns="49634" tIns="24817" rIns="49634" bIns="24817">
            <a:spAutoFit/>
          </a:bodyPr>
          <a:lstStyle/>
          <a:p>
            <a:pPr>
              <a:lnSpc>
                <a:spcPct val="150000"/>
              </a:lnSpc>
            </a:pPr>
            <a:r>
              <a:rPr lang="zh-CN" altLang="en-US" sz="1200" dirty="0">
                <a:solidFill>
                  <a:schemeClr val="bg1">
                    <a:lumMod val="65000"/>
                  </a:schemeClr>
                </a:solidFill>
                <a:latin typeface="微软雅黑" pitchFamily="34" charset="-122"/>
                <a:ea typeface="微软雅黑" pitchFamily="34" charset="-122"/>
              </a:rPr>
              <a:t>在此框中选择粘贴，并选择只保留文字。您的内容打在这里，或者通过复制您的文本后，在此框您的内容打在这里，或者通过复制您的文本后，</a:t>
            </a:r>
            <a:endParaRPr lang="en-US" altLang="zh-CN" sz="1200" dirty="0">
              <a:solidFill>
                <a:schemeClr val="bg1">
                  <a:lumMod val="65000"/>
                </a:schemeClr>
              </a:solidFill>
              <a:latin typeface="微软雅黑" pitchFamily="34" charset="-122"/>
              <a:ea typeface="微软雅黑" pitchFamily="34" charset="-122"/>
            </a:endParaRPr>
          </a:p>
        </p:txBody>
      </p:sp>
      <p:sp>
        <p:nvSpPr>
          <p:cNvPr id="35" name="TextBox 56">
            <a:extLst>
              <a:ext uri="{FF2B5EF4-FFF2-40B4-BE49-F238E27FC236}">
                <a16:creationId xmlns:a16="http://schemas.microsoft.com/office/drawing/2014/main" id="{2300662F-D011-4195-B3E9-201B77208C45}"/>
              </a:ext>
            </a:extLst>
          </p:cNvPr>
          <p:cNvSpPr txBox="1"/>
          <p:nvPr/>
        </p:nvSpPr>
        <p:spPr>
          <a:xfrm>
            <a:off x="1539318" y="3077549"/>
            <a:ext cx="553631" cy="711838"/>
          </a:xfrm>
          <a:prstGeom prst="rect">
            <a:avLst/>
          </a:prstGeom>
          <a:noFill/>
        </p:spPr>
        <p:txBody>
          <a:bodyPr wrap="square" lIns="49634" tIns="24817" rIns="49634" bIns="24817" rtlCol="0">
            <a:spAutoFit/>
          </a:bodyPr>
          <a:lstStyle/>
          <a:p>
            <a:r>
              <a:rPr lang="en-US" sz="4300" dirty="0">
                <a:solidFill>
                  <a:schemeClr val="bg1">
                    <a:lumMod val="65000"/>
                  </a:schemeClr>
                </a:solidFill>
                <a:latin typeface="+mj-lt"/>
              </a:rPr>
              <a:t>2.</a:t>
            </a:r>
            <a:endParaRPr lang="id-ID" sz="4300" dirty="0">
              <a:solidFill>
                <a:schemeClr val="bg1">
                  <a:lumMod val="65000"/>
                </a:schemeClr>
              </a:solidFill>
              <a:latin typeface="+mj-lt"/>
            </a:endParaRPr>
          </a:p>
        </p:txBody>
      </p:sp>
      <p:sp>
        <p:nvSpPr>
          <p:cNvPr id="36" name="Rectangle 19">
            <a:extLst>
              <a:ext uri="{FF2B5EF4-FFF2-40B4-BE49-F238E27FC236}">
                <a16:creationId xmlns:a16="http://schemas.microsoft.com/office/drawing/2014/main" id="{0ADAEADB-993A-4342-8E91-4CC129149BE2}"/>
              </a:ext>
            </a:extLst>
          </p:cNvPr>
          <p:cNvSpPr/>
          <p:nvPr/>
        </p:nvSpPr>
        <p:spPr>
          <a:xfrm>
            <a:off x="2020407" y="3159976"/>
            <a:ext cx="3925109" cy="881115"/>
          </a:xfrm>
          <a:prstGeom prst="rect">
            <a:avLst/>
          </a:prstGeom>
        </p:spPr>
        <p:txBody>
          <a:bodyPr wrap="square" lIns="49634" tIns="24817" rIns="49634" bIns="24817">
            <a:spAutoFit/>
          </a:bodyPr>
          <a:lstStyle/>
          <a:p>
            <a:pPr>
              <a:lnSpc>
                <a:spcPct val="150000"/>
              </a:lnSpc>
            </a:pPr>
            <a:r>
              <a:rPr lang="zh-CN" altLang="en-US" sz="1200" dirty="0">
                <a:solidFill>
                  <a:schemeClr val="bg1">
                    <a:lumMod val="65000"/>
                  </a:schemeClr>
                </a:solidFill>
                <a:latin typeface="微软雅黑" pitchFamily="34" charset="-122"/>
                <a:ea typeface="微软雅黑" pitchFamily="34" charset="-122"/>
              </a:rPr>
              <a:t>在此框中选择粘贴，并选择只保留文字。您的内容打在这里，或者通过复制您的文本后，在此框您的内容打在这里，或者通过复制您的文本后，</a:t>
            </a:r>
            <a:endParaRPr lang="en-US" altLang="zh-CN" sz="1200" dirty="0">
              <a:solidFill>
                <a:schemeClr val="bg1">
                  <a:lumMod val="65000"/>
                </a:schemeClr>
              </a:solidFill>
              <a:latin typeface="微软雅黑" pitchFamily="34" charset="-122"/>
              <a:ea typeface="微软雅黑" pitchFamily="34" charset="-122"/>
            </a:endParaRPr>
          </a:p>
        </p:txBody>
      </p:sp>
      <p:sp>
        <p:nvSpPr>
          <p:cNvPr id="37" name="TextBox 58">
            <a:extLst>
              <a:ext uri="{FF2B5EF4-FFF2-40B4-BE49-F238E27FC236}">
                <a16:creationId xmlns:a16="http://schemas.microsoft.com/office/drawing/2014/main" id="{45547417-5C1B-4FCB-A73B-4CAC6532CF5E}"/>
              </a:ext>
            </a:extLst>
          </p:cNvPr>
          <p:cNvSpPr txBox="1"/>
          <p:nvPr/>
        </p:nvSpPr>
        <p:spPr>
          <a:xfrm>
            <a:off x="1539318" y="4286679"/>
            <a:ext cx="553631" cy="711838"/>
          </a:xfrm>
          <a:prstGeom prst="rect">
            <a:avLst/>
          </a:prstGeom>
          <a:noFill/>
        </p:spPr>
        <p:txBody>
          <a:bodyPr wrap="square" lIns="49634" tIns="24817" rIns="49634" bIns="24817" rtlCol="0">
            <a:spAutoFit/>
          </a:bodyPr>
          <a:lstStyle/>
          <a:p>
            <a:r>
              <a:rPr lang="en-US" sz="4300" dirty="0">
                <a:solidFill>
                  <a:schemeClr val="bg1">
                    <a:lumMod val="65000"/>
                  </a:schemeClr>
                </a:solidFill>
                <a:latin typeface="+mj-lt"/>
              </a:rPr>
              <a:t>3.</a:t>
            </a:r>
            <a:endParaRPr lang="id-ID" sz="4300" dirty="0">
              <a:solidFill>
                <a:schemeClr val="bg1">
                  <a:lumMod val="65000"/>
                </a:schemeClr>
              </a:solidFill>
              <a:latin typeface="+mj-lt"/>
            </a:endParaRPr>
          </a:p>
        </p:txBody>
      </p:sp>
      <p:sp>
        <p:nvSpPr>
          <p:cNvPr id="38" name="Rectangle 19">
            <a:extLst>
              <a:ext uri="{FF2B5EF4-FFF2-40B4-BE49-F238E27FC236}">
                <a16:creationId xmlns:a16="http://schemas.microsoft.com/office/drawing/2014/main" id="{B9933C49-146C-4F37-A485-72080E810650}"/>
              </a:ext>
            </a:extLst>
          </p:cNvPr>
          <p:cNvSpPr/>
          <p:nvPr/>
        </p:nvSpPr>
        <p:spPr>
          <a:xfrm>
            <a:off x="2020407" y="4369105"/>
            <a:ext cx="3925109" cy="881115"/>
          </a:xfrm>
          <a:prstGeom prst="rect">
            <a:avLst/>
          </a:prstGeom>
        </p:spPr>
        <p:txBody>
          <a:bodyPr wrap="square" lIns="49634" tIns="24817" rIns="49634" bIns="24817">
            <a:spAutoFit/>
          </a:bodyPr>
          <a:lstStyle/>
          <a:p>
            <a:pPr>
              <a:lnSpc>
                <a:spcPct val="150000"/>
              </a:lnSpc>
            </a:pPr>
            <a:r>
              <a:rPr lang="zh-CN" altLang="en-US" sz="1200" dirty="0">
                <a:solidFill>
                  <a:schemeClr val="bg1">
                    <a:lumMod val="65000"/>
                  </a:schemeClr>
                </a:solidFill>
                <a:latin typeface="微软雅黑" pitchFamily="34" charset="-122"/>
                <a:ea typeface="微软雅黑" pitchFamily="34" charset="-122"/>
              </a:rPr>
              <a:t>在此框中选择粘贴，并选择只保留文字。您的内容打在这里，或者通过复制您的文本后，在此框您的内容打在这里，或者通过复制您的文本后，</a:t>
            </a:r>
            <a:endParaRPr lang="en-US" altLang="zh-CN" sz="1200" dirty="0">
              <a:solidFill>
                <a:schemeClr val="bg1">
                  <a:lumMod val="65000"/>
                </a:schemeClr>
              </a:solidFill>
              <a:latin typeface="微软雅黑" pitchFamily="34" charset="-122"/>
              <a:ea typeface="微软雅黑" pitchFamily="34" charset="-122"/>
            </a:endParaRPr>
          </a:p>
        </p:txBody>
      </p:sp>
      <p:cxnSp>
        <p:nvCxnSpPr>
          <p:cNvPr id="39" name="直接连接符 38">
            <a:extLst>
              <a:ext uri="{FF2B5EF4-FFF2-40B4-BE49-F238E27FC236}">
                <a16:creationId xmlns:a16="http://schemas.microsoft.com/office/drawing/2014/main" id="{9AB48E0E-F2C0-433F-886A-E29729DEF638}"/>
              </a:ext>
            </a:extLst>
          </p:cNvPr>
          <p:cNvCxnSpPr/>
          <p:nvPr/>
        </p:nvCxnSpPr>
        <p:spPr>
          <a:xfrm>
            <a:off x="1686698" y="2993630"/>
            <a:ext cx="4258816"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a:extLst>
              <a:ext uri="{FF2B5EF4-FFF2-40B4-BE49-F238E27FC236}">
                <a16:creationId xmlns:a16="http://schemas.microsoft.com/office/drawing/2014/main" id="{D9522109-7512-41DA-9742-4492F021F866}"/>
              </a:ext>
            </a:extLst>
          </p:cNvPr>
          <p:cNvCxnSpPr/>
          <p:nvPr/>
        </p:nvCxnSpPr>
        <p:spPr>
          <a:xfrm>
            <a:off x="1686698" y="4227661"/>
            <a:ext cx="4258816"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1" name="TextBox 58">
            <a:extLst>
              <a:ext uri="{FF2B5EF4-FFF2-40B4-BE49-F238E27FC236}">
                <a16:creationId xmlns:a16="http://schemas.microsoft.com/office/drawing/2014/main" id="{384D90E4-A92C-4E45-83FB-7F3231B06741}"/>
              </a:ext>
            </a:extLst>
          </p:cNvPr>
          <p:cNvSpPr txBox="1"/>
          <p:nvPr/>
        </p:nvSpPr>
        <p:spPr>
          <a:xfrm>
            <a:off x="1539318" y="5578234"/>
            <a:ext cx="553631" cy="711838"/>
          </a:xfrm>
          <a:prstGeom prst="rect">
            <a:avLst/>
          </a:prstGeom>
          <a:noFill/>
        </p:spPr>
        <p:txBody>
          <a:bodyPr wrap="square" lIns="49634" tIns="24817" rIns="49634" bIns="24817" rtlCol="0">
            <a:spAutoFit/>
          </a:bodyPr>
          <a:lstStyle/>
          <a:p>
            <a:r>
              <a:rPr lang="en-US" sz="4300" dirty="0">
                <a:solidFill>
                  <a:schemeClr val="bg1">
                    <a:lumMod val="65000"/>
                  </a:schemeClr>
                </a:solidFill>
                <a:latin typeface="+mj-lt"/>
              </a:rPr>
              <a:t>4.</a:t>
            </a:r>
            <a:endParaRPr lang="id-ID" sz="4300" dirty="0">
              <a:solidFill>
                <a:schemeClr val="bg1">
                  <a:lumMod val="65000"/>
                </a:schemeClr>
              </a:solidFill>
              <a:latin typeface="+mj-lt"/>
            </a:endParaRPr>
          </a:p>
        </p:txBody>
      </p:sp>
      <p:sp>
        <p:nvSpPr>
          <p:cNvPr id="42" name="Rectangle 19">
            <a:extLst>
              <a:ext uri="{FF2B5EF4-FFF2-40B4-BE49-F238E27FC236}">
                <a16:creationId xmlns:a16="http://schemas.microsoft.com/office/drawing/2014/main" id="{28A963CF-511F-4CFF-AB29-FB14F788770C}"/>
              </a:ext>
            </a:extLst>
          </p:cNvPr>
          <p:cNvSpPr/>
          <p:nvPr/>
        </p:nvSpPr>
        <p:spPr>
          <a:xfrm>
            <a:off x="2020407" y="5660660"/>
            <a:ext cx="3925109" cy="881115"/>
          </a:xfrm>
          <a:prstGeom prst="rect">
            <a:avLst/>
          </a:prstGeom>
        </p:spPr>
        <p:txBody>
          <a:bodyPr wrap="square" lIns="49634" tIns="24817" rIns="49634" bIns="24817">
            <a:spAutoFit/>
          </a:bodyPr>
          <a:lstStyle/>
          <a:p>
            <a:pPr>
              <a:lnSpc>
                <a:spcPct val="150000"/>
              </a:lnSpc>
            </a:pPr>
            <a:r>
              <a:rPr lang="zh-CN" altLang="en-US" sz="1200" dirty="0">
                <a:solidFill>
                  <a:schemeClr val="bg1">
                    <a:lumMod val="65000"/>
                  </a:schemeClr>
                </a:solidFill>
                <a:latin typeface="微软雅黑" pitchFamily="34" charset="-122"/>
                <a:ea typeface="微软雅黑" pitchFamily="34" charset="-122"/>
              </a:rPr>
              <a:t>在此框中选择粘贴，并选择只保留文字。您的内容打在这里，或者通过复制您的文本后，在此框您的内容打在这里，或者通过复制您的文本后，</a:t>
            </a:r>
            <a:endParaRPr lang="en-US" altLang="zh-CN" sz="1200" dirty="0">
              <a:solidFill>
                <a:schemeClr val="bg1">
                  <a:lumMod val="65000"/>
                </a:schemeClr>
              </a:solidFill>
              <a:latin typeface="微软雅黑" pitchFamily="34" charset="-122"/>
              <a:ea typeface="微软雅黑" pitchFamily="34" charset="-122"/>
            </a:endParaRPr>
          </a:p>
        </p:txBody>
      </p:sp>
      <p:cxnSp>
        <p:nvCxnSpPr>
          <p:cNvPr id="43" name="直接连接符 42">
            <a:extLst>
              <a:ext uri="{FF2B5EF4-FFF2-40B4-BE49-F238E27FC236}">
                <a16:creationId xmlns:a16="http://schemas.microsoft.com/office/drawing/2014/main" id="{F1376F02-3E7F-4DE9-B986-679B7E52A477}"/>
              </a:ext>
            </a:extLst>
          </p:cNvPr>
          <p:cNvCxnSpPr/>
          <p:nvPr/>
        </p:nvCxnSpPr>
        <p:spPr>
          <a:xfrm>
            <a:off x="1686698" y="5519216"/>
            <a:ext cx="4258816"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9237201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750"/>
                                        <p:tgtEl>
                                          <p:spTgt spid="6"/>
                                        </p:tgtEl>
                                      </p:cBhvr>
                                    </p:animEffect>
                                    <p:anim calcmode="lin" valueType="num">
                                      <p:cBhvr>
                                        <p:cTn id="13" dur="750" fill="hold"/>
                                        <p:tgtEl>
                                          <p:spTgt spid="6"/>
                                        </p:tgtEl>
                                        <p:attrNameLst>
                                          <p:attrName>ppt_x</p:attrName>
                                        </p:attrNameLst>
                                      </p:cBhvr>
                                      <p:tavLst>
                                        <p:tav tm="0">
                                          <p:val>
                                            <p:strVal val="#ppt_x"/>
                                          </p:val>
                                        </p:tav>
                                        <p:tav tm="100000">
                                          <p:val>
                                            <p:strVal val="#ppt_x"/>
                                          </p:val>
                                        </p:tav>
                                      </p:tavLst>
                                    </p:anim>
                                    <p:anim calcmode="lin" valueType="num">
                                      <p:cBhvr>
                                        <p:cTn id="14" dur="750" fill="hold"/>
                                        <p:tgtEl>
                                          <p:spTgt spid="6"/>
                                        </p:tgtEl>
                                        <p:attrNameLst>
                                          <p:attrName>ppt_y</p:attrName>
                                        </p:attrNameLst>
                                      </p:cBhvr>
                                      <p:tavLst>
                                        <p:tav tm="0">
                                          <p:val>
                                            <p:strVal val="#ppt_y+.1"/>
                                          </p:val>
                                        </p:tav>
                                        <p:tav tm="100000">
                                          <p:val>
                                            <p:strVal val="#ppt_y"/>
                                          </p:val>
                                        </p:tav>
                                      </p:tavLst>
                                    </p:anim>
                                  </p:childTnLst>
                                </p:cTn>
                              </p:par>
                            </p:childTnLst>
                          </p:cTn>
                        </p:par>
                        <p:par>
                          <p:cTn id="15" fill="hold">
                            <p:stCondLst>
                              <p:cond delay="1250"/>
                            </p:stCondLst>
                            <p:childTnLst>
                              <p:par>
                                <p:cTn id="16" presetID="14" presetClass="entr" presetSubtype="10" fill="hold" grpId="0" nodeType="afterEffect">
                                  <p:stCondLst>
                                    <p:cond delay="0"/>
                                  </p:stCondLst>
                                  <p:childTnLst>
                                    <p:set>
                                      <p:cBhvr>
                                        <p:cTn id="17" dur="1" fill="hold">
                                          <p:stCondLst>
                                            <p:cond delay="0"/>
                                          </p:stCondLst>
                                        </p:cTn>
                                        <p:tgtEl>
                                          <p:spTgt spid="33"/>
                                        </p:tgtEl>
                                        <p:attrNameLst>
                                          <p:attrName>style.visibility</p:attrName>
                                        </p:attrNameLst>
                                      </p:cBhvr>
                                      <p:to>
                                        <p:strVal val="visible"/>
                                      </p:to>
                                    </p:set>
                                    <p:animEffect transition="in" filter="randombar(horizontal)">
                                      <p:cBhvr>
                                        <p:cTn id="18" dur="500"/>
                                        <p:tgtEl>
                                          <p:spTgt spid="33"/>
                                        </p:tgtEl>
                                      </p:cBhvr>
                                    </p:animEffect>
                                  </p:childTnLst>
                                </p:cTn>
                              </p:par>
                            </p:childTnLst>
                          </p:cTn>
                        </p:par>
                        <p:par>
                          <p:cTn id="19" fill="hold">
                            <p:stCondLst>
                              <p:cond delay="1750"/>
                            </p:stCondLst>
                            <p:childTnLst>
                              <p:par>
                                <p:cTn id="20" presetID="12" presetClass="entr" presetSubtype="4" fill="hold" grpId="0" nodeType="afterEffect">
                                  <p:stCondLst>
                                    <p:cond delay="0"/>
                                  </p:stCondLst>
                                  <p:childTnLst>
                                    <p:set>
                                      <p:cBhvr>
                                        <p:cTn id="21" dur="1" fill="hold">
                                          <p:stCondLst>
                                            <p:cond delay="0"/>
                                          </p:stCondLst>
                                        </p:cTn>
                                        <p:tgtEl>
                                          <p:spTgt spid="34"/>
                                        </p:tgtEl>
                                        <p:attrNameLst>
                                          <p:attrName>style.visibility</p:attrName>
                                        </p:attrNameLst>
                                      </p:cBhvr>
                                      <p:to>
                                        <p:strVal val="visible"/>
                                      </p:to>
                                    </p:set>
                                    <p:anim calcmode="lin" valueType="num">
                                      <p:cBhvr additive="base">
                                        <p:cTn id="22" dur="500"/>
                                        <p:tgtEl>
                                          <p:spTgt spid="34"/>
                                        </p:tgtEl>
                                        <p:attrNameLst>
                                          <p:attrName>ppt_y</p:attrName>
                                        </p:attrNameLst>
                                      </p:cBhvr>
                                      <p:tavLst>
                                        <p:tav tm="0">
                                          <p:val>
                                            <p:strVal val="#ppt_y+#ppt_h*1.125000"/>
                                          </p:val>
                                        </p:tav>
                                        <p:tav tm="100000">
                                          <p:val>
                                            <p:strVal val="#ppt_y"/>
                                          </p:val>
                                        </p:tav>
                                      </p:tavLst>
                                    </p:anim>
                                    <p:animEffect transition="in" filter="wipe(up)">
                                      <p:cBhvr>
                                        <p:cTn id="23" dur="500"/>
                                        <p:tgtEl>
                                          <p:spTgt spid="34"/>
                                        </p:tgtEl>
                                      </p:cBhvr>
                                    </p:animEffect>
                                  </p:childTnLst>
                                </p:cTn>
                              </p:par>
                            </p:childTnLst>
                          </p:cTn>
                        </p:par>
                        <p:par>
                          <p:cTn id="24" fill="hold">
                            <p:stCondLst>
                              <p:cond delay="2250"/>
                            </p:stCondLst>
                            <p:childTnLst>
                              <p:par>
                                <p:cTn id="25" presetID="12" presetClass="entr" presetSubtype="4" fill="hold" nodeType="afterEffect">
                                  <p:stCondLst>
                                    <p:cond delay="0"/>
                                  </p:stCondLst>
                                  <p:childTnLst>
                                    <p:set>
                                      <p:cBhvr>
                                        <p:cTn id="26" dur="1" fill="hold">
                                          <p:stCondLst>
                                            <p:cond delay="0"/>
                                          </p:stCondLst>
                                        </p:cTn>
                                        <p:tgtEl>
                                          <p:spTgt spid="39"/>
                                        </p:tgtEl>
                                        <p:attrNameLst>
                                          <p:attrName>style.visibility</p:attrName>
                                        </p:attrNameLst>
                                      </p:cBhvr>
                                      <p:to>
                                        <p:strVal val="visible"/>
                                      </p:to>
                                    </p:set>
                                    <p:anim calcmode="lin" valueType="num">
                                      <p:cBhvr additive="base">
                                        <p:cTn id="27" dur="500"/>
                                        <p:tgtEl>
                                          <p:spTgt spid="39"/>
                                        </p:tgtEl>
                                        <p:attrNameLst>
                                          <p:attrName>ppt_y</p:attrName>
                                        </p:attrNameLst>
                                      </p:cBhvr>
                                      <p:tavLst>
                                        <p:tav tm="0">
                                          <p:val>
                                            <p:strVal val="#ppt_y+#ppt_h*1.125000"/>
                                          </p:val>
                                        </p:tav>
                                        <p:tav tm="100000">
                                          <p:val>
                                            <p:strVal val="#ppt_y"/>
                                          </p:val>
                                        </p:tav>
                                      </p:tavLst>
                                    </p:anim>
                                    <p:animEffect transition="in" filter="wipe(up)">
                                      <p:cBhvr>
                                        <p:cTn id="28" dur="500"/>
                                        <p:tgtEl>
                                          <p:spTgt spid="39"/>
                                        </p:tgtEl>
                                      </p:cBhvr>
                                    </p:animEffect>
                                  </p:childTnLst>
                                </p:cTn>
                              </p:par>
                            </p:childTnLst>
                          </p:cTn>
                        </p:par>
                        <p:par>
                          <p:cTn id="29" fill="hold">
                            <p:stCondLst>
                              <p:cond delay="2750"/>
                            </p:stCondLst>
                            <p:childTnLst>
                              <p:par>
                                <p:cTn id="30" presetID="14" presetClass="entr" presetSubtype="10" fill="hold" grpId="0" nodeType="afterEffect">
                                  <p:stCondLst>
                                    <p:cond delay="0"/>
                                  </p:stCondLst>
                                  <p:childTnLst>
                                    <p:set>
                                      <p:cBhvr>
                                        <p:cTn id="31" dur="1" fill="hold">
                                          <p:stCondLst>
                                            <p:cond delay="0"/>
                                          </p:stCondLst>
                                        </p:cTn>
                                        <p:tgtEl>
                                          <p:spTgt spid="35"/>
                                        </p:tgtEl>
                                        <p:attrNameLst>
                                          <p:attrName>style.visibility</p:attrName>
                                        </p:attrNameLst>
                                      </p:cBhvr>
                                      <p:to>
                                        <p:strVal val="visible"/>
                                      </p:to>
                                    </p:set>
                                    <p:animEffect transition="in" filter="randombar(horizontal)">
                                      <p:cBhvr>
                                        <p:cTn id="32" dur="500"/>
                                        <p:tgtEl>
                                          <p:spTgt spid="35"/>
                                        </p:tgtEl>
                                      </p:cBhvr>
                                    </p:animEffect>
                                  </p:childTnLst>
                                </p:cTn>
                              </p:par>
                            </p:childTnLst>
                          </p:cTn>
                        </p:par>
                        <p:par>
                          <p:cTn id="33" fill="hold">
                            <p:stCondLst>
                              <p:cond delay="3250"/>
                            </p:stCondLst>
                            <p:childTnLst>
                              <p:par>
                                <p:cTn id="34" presetID="12" presetClass="entr" presetSubtype="4" fill="hold" grpId="0" nodeType="afterEffect">
                                  <p:stCondLst>
                                    <p:cond delay="0"/>
                                  </p:stCondLst>
                                  <p:childTnLst>
                                    <p:set>
                                      <p:cBhvr>
                                        <p:cTn id="35" dur="1" fill="hold">
                                          <p:stCondLst>
                                            <p:cond delay="0"/>
                                          </p:stCondLst>
                                        </p:cTn>
                                        <p:tgtEl>
                                          <p:spTgt spid="36"/>
                                        </p:tgtEl>
                                        <p:attrNameLst>
                                          <p:attrName>style.visibility</p:attrName>
                                        </p:attrNameLst>
                                      </p:cBhvr>
                                      <p:to>
                                        <p:strVal val="visible"/>
                                      </p:to>
                                    </p:set>
                                    <p:anim calcmode="lin" valueType="num">
                                      <p:cBhvr additive="base">
                                        <p:cTn id="36" dur="500"/>
                                        <p:tgtEl>
                                          <p:spTgt spid="36"/>
                                        </p:tgtEl>
                                        <p:attrNameLst>
                                          <p:attrName>ppt_y</p:attrName>
                                        </p:attrNameLst>
                                      </p:cBhvr>
                                      <p:tavLst>
                                        <p:tav tm="0">
                                          <p:val>
                                            <p:strVal val="#ppt_y+#ppt_h*1.125000"/>
                                          </p:val>
                                        </p:tav>
                                        <p:tav tm="100000">
                                          <p:val>
                                            <p:strVal val="#ppt_y"/>
                                          </p:val>
                                        </p:tav>
                                      </p:tavLst>
                                    </p:anim>
                                    <p:animEffect transition="in" filter="wipe(up)">
                                      <p:cBhvr>
                                        <p:cTn id="37" dur="500"/>
                                        <p:tgtEl>
                                          <p:spTgt spid="36"/>
                                        </p:tgtEl>
                                      </p:cBhvr>
                                    </p:animEffect>
                                  </p:childTnLst>
                                </p:cTn>
                              </p:par>
                            </p:childTnLst>
                          </p:cTn>
                        </p:par>
                        <p:par>
                          <p:cTn id="38" fill="hold">
                            <p:stCondLst>
                              <p:cond delay="3750"/>
                            </p:stCondLst>
                            <p:childTnLst>
                              <p:par>
                                <p:cTn id="39" presetID="12" presetClass="entr" presetSubtype="4" fill="hold" nodeType="afterEffect">
                                  <p:stCondLst>
                                    <p:cond delay="0"/>
                                  </p:stCondLst>
                                  <p:childTnLst>
                                    <p:set>
                                      <p:cBhvr>
                                        <p:cTn id="40" dur="1" fill="hold">
                                          <p:stCondLst>
                                            <p:cond delay="0"/>
                                          </p:stCondLst>
                                        </p:cTn>
                                        <p:tgtEl>
                                          <p:spTgt spid="40"/>
                                        </p:tgtEl>
                                        <p:attrNameLst>
                                          <p:attrName>style.visibility</p:attrName>
                                        </p:attrNameLst>
                                      </p:cBhvr>
                                      <p:to>
                                        <p:strVal val="visible"/>
                                      </p:to>
                                    </p:set>
                                    <p:anim calcmode="lin" valueType="num">
                                      <p:cBhvr additive="base">
                                        <p:cTn id="41" dur="500"/>
                                        <p:tgtEl>
                                          <p:spTgt spid="40"/>
                                        </p:tgtEl>
                                        <p:attrNameLst>
                                          <p:attrName>ppt_y</p:attrName>
                                        </p:attrNameLst>
                                      </p:cBhvr>
                                      <p:tavLst>
                                        <p:tav tm="0">
                                          <p:val>
                                            <p:strVal val="#ppt_y+#ppt_h*1.125000"/>
                                          </p:val>
                                        </p:tav>
                                        <p:tav tm="100000">
                                          <p:val>
                                            <p:strVal val="#ppt_y"/>
                                          </p:val>
                                        </p:tav>
                                      </p:tavLst>
                                    </p:anim>
                                    <p:animEffect transition="in" filter="wipe(up)">
                                      <p:cBhvr>
                                        <p:cTn id="42" dur="500"/>
                                        <p:tgtEl>
                                          <p:spTgt spid="40"/>
                                        </p:tgtEl>
                                      </p:cBhvr>
                                    </p:animEffect>
                                  </p:childTnLst>
                                </p:cTn>
                              </p:par>
                            </p:childTnLst>
                          </p:cTn>
                        </p:par>
                        <p:par>
                          <p:cTn id="43" fill="hold">
                            <p:stCondLst>
                              <p:cond delay="4250"/>
                            </p:stCondLst>
                            <p:childTnLst>
                              <p:par>
                                <p:cTn id="44" presetID="14" presetClass="entr" presetSubtype="10" fill="hold" grpId="0" nodeType="afterEffect">
                                  <p:stCondLst>
                                    <p:cond delay="0"/>
                                  </p:stCondLst>
                                  <p:childTnLst>
                                    <p:set>
                                      <p:cBhvr>
                                        <p:cTn id="45" dur="1" fill="hold">
                                          <p:stCondLst>
                                            <p:cond delay="0"/>
                                          </p:stCondLst>
                                        </p:cTn>
                                        <p:tgtEl>
                                          <p:spTgt spid="37"/>
                                        </p:tgtEl>
                                        <p:attrNameLst>
                                          <p:attrName>style.visibility</p:attrName>
                                        </p:attrNameLst>
                                      </p:cBhvr>
                                      <p:to>
                                        <p:strVal val="visible"/>
                                      </p:to>
                                    </p:set>
                                    <p:animEffect transition="in" filter="randombar(horizontal)">
                                      <p:cBhvr>
                                        <p:cTn id="46" dur="500"/>
                                        <p:tgtEl>
                                          <p:spTgt spid="37"/>
                                        </p:tgtEl>
                                      </p:cBhvr>
                                    </p:animEffect>
                                  </p:childTnLst>
                                </p:cTn>
                              </p:par>
                            </p:childTnLst>
                          </p:cTn>
                        </p:par>
                        <p:par>
                          <p:cTn id="47" fill="hold">
                            <p:stCondLst>
                              <p:cond delay="4750"/>
                            </p:stCondLst>
                            <p:childTnLst>
                              <p:par>
                                <p:cTn id="48" presetID="12" presetClass="entr" presetSubtype="4" fill="hold" grpId="0" nodeType="afterEffect">
                                  <p:stCondLst>
                                    <p:cond delay="0"/>
                                  </p:stCondLst>
                                  <p:childTnLst>
                                    <p:set>
                                      <p:cBhvr>
                                        <p:cTn id="49" dur="1" fill="hold">
                                          <p:stCondLst>
                                            <p:cond delay="0"/>
                                          </p:stCondLst>
                                        </p:cTn>
                                        <p:tgtEl>
                                          <p:spTgt spid="38"/>
                                        </p:tgtEl>
                                        <p:attrNameLst>
                                          <p:attrName>style.visibility</p:attrName>
                                        </p:attrNameLst>
                                      </p:cBhvr>
                                      <p:to>
                                        <p:strVal val="visible"/>
                                      </p:to>
                                    </p:set>
                                    <p:anim calcmode="lin" valueType="num">
                                      <p:cBhvr additive="base">
                                        <p:cTn id="50" dur="500"/>
                                        <p:tgtEl>
                                          <p:spTgt spid="38"/>
                                        </p:tgtEl>
                                        <p:attrNameLst>
                                          <p:attrName>ppt_y</p:attrName>
                                        </p:attrNameLst>
                                      </p:cBhvr>
                                      <p:tavLst>
                                        <p:tav tm="0">
                                          <p:val>
                                            <p:strVal val="#ppt_y+#ppt_h*1.125000"/>
                                          </p:val>
                                        </p:tav>
                                        <p:tav tm="100000">
                                          <p:val>
                                            <p:strVal val="#ppt_y"/>
                                          </p:val>
                                        </p:tav>
                                      </p:tavLst>
                                    </p:anim>
                                    <p:animEffect transition="in" filter="wipe(up)">
                                      <p:cBhvr>
                                        <p:cTn id="51" dur="500"/>
                                        <p:tgtEl>
                                          <p:spTgt spid="38"/>
                                        </p:tgtEl>
                                      </p:cBhvr>
                                    </p:animEffect>
                                  </p:childTnLst>
                                </p:cTn>
                              </p:par>
                            </p:childTnLst>
                          </p:cTn>
                        </p:par>
                        <p:par>
                          <p:cTn id="52" fill="hold">
                            <p:stCondLst>
                              <p:cond delay="5250"/>
                            </p:stCondLst>
                            <p:childTnLst>
                              <p:par>
                                <p:cTn id="53" presetID="12" presetClass="entr" presetSubtype="4" fill="hold" nodeType="afterEffect">
                                  <p:stCondLst>
                                    <p:cond delay="0"/>
                                  </p:stCondLst>
                                  <p:childTnLst>
                                    <p:set>
                                      <p:cBhvr>
                                        <p:cTn id="54" dur="1" fill="hold">
                                          <p:stCondLst>
                                            <p:cond delay="0"/>
                                          </p:stCondLst>
                                        </p:cTn>
                                        <p:tgtEl>
                                          <p:spTgt spid="43"/>
                                        </p:tgtEl>
                                        <p:attrNameLst>
                                          <p:attrName>style.visibility</p:attrName>
                                        </p:attrNameLst>
                                      </p:cBhvr>
                                      <p:to>
                                        <p:strVal val="visible"/>
                                      </p:to>
                                    </p:set>
                                    <p:anim calcmode="lin" valueType="num">
                                      <p:cBhvr additive="base">
                                        <p:cTn id="55" dur="500"/>
                                        <p:tgtEl>
                                          <p:spTgt spid="43"/>
                                        </p:tgtEl>
                                        <p:attrNameLst>
                                          <p:attrName>ppt_y</p:attrName>
                                        </p:attrNameLst>
                                      </p:cBhvr>
                                      <p:tavLst>
                                        <p:tav tm="0">
                                          <p:val>
                                            <p:strVal val="#ppt_y+#ppt_h*1.125000"/>
                                          </p:val>
                                        </p:tav>
                                        <p:tav tm="100000">
                                          <p:val>
                                            <p:strVal val="#ppt_y"/>
                                          </p:val>
                                        </p:tav>
                                      </p:tavLst>
                                    </p:anim>
                                    <p:animEffect transition="in" filter="wipe(up)">
                                      <p:cBhvr>
                                        <p:cTn id="56" dur="500"/>
                                        <p:tgtEl>
                                          <p:spTgt spid="43"/>
                                        </p:tgtEl>
                                      </p:cBhvr>
                                    </p:animEffect>
                                  </p:childTnLst>
                                </p:cTn>
                              </p:par>
                            </p:childTnLst>
                          </p:cTn>
                        </p:par>
                        <p:par>
                          <p:cTn id="57" fill="hold">
                            <p:stCondLst>
                              <p:cond delay="5750"/>
                            </p:stCondLst>
                            <p:childTnLst>
                              <p:par>
                                <p:cTn id="58" presetID="14" presetClass="entr" presetSubtype="10" fill="hold" grpId="0" nodeType="afterEffect">
                                  <p:stCondLst>
                                    <p:cond delay="0"/>
                                  </p:stCondLst>
                                  <p:childTnLst>
                                    <p:set>
                                      <p:cBhvr>
                                        <p:cTn id="59" dur="1" fill="hold">
                                          <p:stCondLst>
                                            <p:cond delay="0"/>
                                          </p:stCondLst>
                                        </p:cTn>
                                        <p:tgtEl>
                                          <p:spTgt spid="41"/>
                                        </p:tgtEl>
                                        <p:attrNameLst>
                                          <p:attrName>style.visibility</p:attrName>
                                        </p:attrNameLst>
                                      </p:cBhvr>
                                      <p:to>
                                        <p:strVal val="visible"/>
                                      </p:to>
                                    </p:set>
                                    <p:animEffect transition="in" filter="randombar(horizontal)">
                                      <p:cBhvr>
                                        <p:cTn id="60" dur="500"/>
                                        <p:tgtEl>
                                          <p:spTgt spid="41"/>
                                        </p:tgtEl>
                                      </p:cBhvr>
                                    </p:animEffect>
                                  </p:childTnLst>
                                </p:cTn>
                              </p:par>
                            </p:childTnLst>
                          </p:cTn>
                        </p:par>
                        <p:par>
                          <p:cTn id="61" fill="hold">
                            <p:stCondLst>
                              <p:cond delay="6250"/>
                            </p:stCondLst>
                            <p:childTnLst>
                              <p:par>
                                <p:cTn id="62" presetID="12" presetClass="entr" presetSubtype="4" fill="hold" grpId="0" nodeType="afterEffect">
                                  <p:stCondLst>
                                    <p:cond delay="0"/>
                                  </p:stCondLst>
                                  <p:childTnLst>
                                    <p:set>
                                      <p:cBhvr>
                                        <p:cTn id="63" dur="1" fill="hold">
                                          <p:stCondLst>
                                            <p:cond delay="0"/>
                                          </p:stCondLst>
                                        </p:cTn>
                                        <p:tgtEl>
                                          <p:spTgt spid="42"/>
                                        </p:tgtEl>
                                        <p:attrNameLst>
                                          <p:attrName>style.visibility</p:attrName>
                                        </p:attrNameLst>
                                      </p:cBhvr>
                                      <p:to>
                                        <p:strVal val="visible"/>
                                      </p:to>
                                    </p:set>
                                    <p:anim calcmode="lin" valueType="num">
                                      <p:cBhvr additive="base">
                                        <p:cTn id="64" dur="500"/>
                                        <p:tgtEl>
                                          <p:spTgt spid="42"/>
                                        </p:tgtEl>
                                        <p:attrNameLst>
                                          <p:attrName>ppt_y</p:attrName>
                                        </p:attrNameLst>
                                      </p:cBhvr>
                                      <p:tavLst>
                                        <p:tav tm="0">
                                          <p:val>
                                            <p:strVal val="#ppt_y+#ppt_h*1.125000"/>
                                          </p:val>
                                        </p:tav>
                                        <p:tav tm="100000">
                                          <p:val>
                                            <p:strVal val="#ppt_y"/>
                                          </p:val>
                                        </p:tav>
                                      </p:tavLst>
                                    </p:anim>
                                    <p:animEffect transition="in" filter="wipe(up)">
                                      <p:cBhvr>
                                        <p:cTn id="65"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p:bldP spid="35" grpId="0"/>
      <p:bldP spid="36" grpId="0"/>
      <p:bldP spid="37" grpId="0"/>
      <p:bldP spid="38" grpId="0"/>
      <p:bldP spid="41" grpId="0"/>
      <p:bldP spid="4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a:extLst>
              <a:ext uri="{FF2B5EF4-FFF2-40B4-BE49-F238E27FC236}">
                <a16:creationId xmlns:a16="http://schemas.microsoft.com/office/drawing/2014/main" id="{50DACB51-76EF-4311-AD29-14FDD778A1CB}"/>
              </a:ext>
            </a:extLst>
          </p:cNvPr>
          <p:cNvGrpSpPr/>
          <p:nvPr/>
        </p:nvGrpSpPr>
        <p:grpSpPr>
          <a:xfrm>
            <a:off x="1078708" y="332698"/>
            <a:ext cx="3255324" cy="712149"/>
            <a:chOff x="1143155" y="316733"/>
            <a:chExt cx="3255324" cy="712149"/>
          </a:xfrm>
        </p:grpSpPr>
        <p:sp>
          <p:nvSpPr>
            <p:cNvPr id="8" name="TextBox 8">
              <a:extLst>
                <a:ext uri="{FF2B5EF4-FFF2-40B4-BE49-F238E27FC236}">
                  <a16:creationId xmlns:a16="http://schemas.microsoft.com/office/drawing/2014/main" id="{162DD6E8-A6F8-4BF9-8392-554BF82CFD00}"/>
                </a:ext>
              </a:extLst>
            </p:cNvPr>
            <p:cNvSpPr txBox="1">
              <a:spLocks noChangeArrowheads="1"/>
            </p:cNvSpPr>
            <p:nvPr/>
          </p:nvSpPr>
          <p:spPr bwMode="auto">
            <a:xfrm>
              <a:off x="1143156" y="316733"/>
              <a:ext cx="3255323"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dirty="0">
                  <a:solidFill>
                    <a:srgbClr val="444243"/>
                  </a:solidFill>
                  <a:latin typeface="华文中宋" panose="02010600040101010101" pitchFamily="2" charset="-122"/>
                  <a:ea typeface="华文中宋" panose="02010600040101010101" pitchFamily="2" charset="-122"/>
                  <a:sym typeface="Arial" panose="020B0604020202020204" pitchFamily="34" charset="0"/>
                </a:rPr>
                <a:t>加入标题描述</a:t>
              </a:r>
            </a:p>
          </p:txBody>
        </p:sp>
        <p:sp>
          <p:nvSpPr>
            <p:cNvPr id="9" name="TextBox 8">
              <a:extLst>
                <a:ext uri="{FF2B5EF4-FFF2-40B4-BE49-F238E27FC236}">
                  <a16:creationId xmlns:a16="http://schemas.microsoft.com/office/drawing/2014/main" id="{1AF7DB1F-44FC-4FE1-B38C-A06C01FD43AF}"/>
                </a:ext>
              </a:extLst>
            </p:cNvPr>
            <p:cNvSpPr txBox="1">
              <a:spLocks noChangeArrowheads="1"/>
            </p:cNvSpPr>
            <p:nvPr/>
          </p:nvSpPr>
          <p:spPr bwMode="auto">
            <a:xfrm>
              <a:off x="1143155" y="844216"/>
              <a:ext cx="325532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p>
              <a:pPr algn="ctr" eaLnBrk="1" hangingPunct="1"/>
              <a:r>
                <a:rPr lang="en-US" altLang="zh-CN" sz="1200" dirty="0">
                  <a:solidFill>
                    <a:srgbClr val="444243"/>
                  </a:solidFill>
                  <a:latin typeface="华文中宋" panose="02010600040101010101" pitchFamily="2" charset="-122"/>
                  <a:ea typeface="华文中宋" panose="02010600040101010101" pitchFamily="2" charset="-122"/>
                  <a:sym typeface="Arial" panose="020B0604020202020204" pitchFamily="34" charset="0"/>
                </a:rPr>
                <a:t>CLICK TO ADD CAPTION TEXT</a:t>
              </a:r>
              <a:endParaRPr lang="zh-CN" altLang="en-US" sz="1200" dirty="0">
                <a:solidFill>
                  <a:srgbClr val="444243"/>
                </a:solidFill>
                <a:latin typeface="华文中宋" panose="02010600040101010101" pitchFamily="2" charset="-122"/>
                <a:ea typeface="华文中宋" panose="02010600040101010101" pitchFamily="2" charset="-122"/>
                <a:sym typeface="Arial" panose="020B0604020202020204" pitchFamily="34" charset="0"/>
              </a:endParaRPr>
            </a:p>
          </p:txBody>
        </p:sp>
      </p:grpSp>
      <p:grpSp>
        <p:nvGrpSpPr>
          <p:cNvPr id="6" name="组合 5">
            <a:extLst>
              <a:ext uri="{FF2B5EF4-FFF2-40B4-BE49-F238E27FC236}">
                <a16:creationId xmlns:a16="http://schemas.microsoft.com/office/drawing/2014/main" id="{5EFFCBC2-7569-4326-AF27-BAA4A469A684}"/>
              </a:ext>
            </a:extLst>
          </p:cNvPr>
          <p:cNvGrpSpPr/>
          <p:nvPr/>
        </p:nvGrpSpPr>
        <p:grpSpPr>
          <a:xfrm flipH="1">
            <a:off x="279174" y="1482468"/>
            <a:ext cx="11616152" cy="5041976"/>
            <a:chOff x="156512" y="1422947"/>
            <a:chExt cx="11616152" cy="5041976"/>
          </a:xfrm>
        </p:grpSpPr>
        <p:grpSp>
          <p:nvGrpSpPr>
            <p:cNvPr id="7" name="Group 3">
              <a:extLst>
                <a:ext uri="{FF2B5EF4-FFF2-40B4-BE49-F238E27FC236}">
                  <a16:creationId xmlns:a16="http://schemas.microsoft.com/office/drawing/2014/main" id="{9865E361-D608-4E73-AC02-6E61FE17322F}"/>
                </a:ext>
              </a:extLst>
            </p:cNvPr>
            <p:cNvGrpSpPr/>
            <p:nvPr/>
          </p:nvGrpSpPr>
          <p:grpSpPr>
            <a:xfrm>
              <a:off x="7555698" y="2670817"/>
              <a:ext cx="1619915" cy="1619915"/>
              <a:chOff x="7555698" y="2759717"/>
              <a:chExt cx="1619915" cy="1619915"/>
            </a:xfrm>
          </p:grpSpPr>
          <p:sp>
            <p:nvSpPr>
              <p:cNvPr id="37" name="Oval 9">
                <a:extLst>
                  <a:ext uri="{FF2B5EF4-FFF2-40B4-BE49-F238E27FC236}">
                    <a16:creationId xmlns:a16="http://schemas.microsoft.com/office/drawing/2014/main" id="{763625A5-2501-4338-85D4-44DA1396EB02}"/>
                  </a:ext>
                </a:extLst>
              </p:cNvPr>
              <p:cNvSpPr/>
              <p:nvPr/>
            </p:nvSpPr>
            <p:spPr>
              <a:xfrm>
                <a:off x="7555698" y="2759717"/>
                <a:ext cx="1619915" cy="1619915"/>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8" name="Freeform 14">
                <a:extLst>
                  <a:ext uri="{FF2B5EF4-FFF2-40B4-BE49-F238E27FC236}">
                    <a16:creationId xmlns:a16="http://schemas.microsoft.com/office/drawing/2014/main" id="{CA35B969-3EA4-4937-ADE1-37B87D681C96}"/>
                  </a:ext>
                </a:extLst>
              </p:cNvPr>
              <p:cNvSpPr>
                <a:spLocks noEditPoints="1"/>
              </p:cNvSpPr>
              <p:nvPr/>
            </p:nvSpPr>
            <p:spPr bwMode="auto">
              <a:xfrm>
                <a:off x="8121821" y="3251556"/>
                <a:ext cx="487669" cy="518147"/>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0" name="Group 4">
              <a:extLst>
                <a:ext uri="{FF2B5EF4-FFF2-40B4-BE49-F238E27FC236}">
                  <a16:creationId xmlns:a16="http://schemas.microsoft.com/office/drawing/2014/main" id="{5037D8F4-7213-4FBD-A583-321C7C13CAFE}"/>
                </a:ext>
              </a:extLst>
            </p:cNvPr>
            <p:cNvGrpSpPr/>
            <p:nvPr/>
          </p:nvGrpSpPr>
          <p:grpSpPr>
            <a:xfrm>
              <a:off x="6242216" y="3720275"/>
              <a:ext cx="2203879" cy="1619915"/>
              <a:chOff x="6242216" y="3809175"/>
              <a:chExt cx="2203879" cy="1619915"/>
            </a:xfrm>
          </p:grpSpPr>
          <p:sp>
            <p:nvSpPr>
              <p:cNvPr id="35" name="Freeform 8">
                <a:extLst>
                  <a:ext uri="{FF2B5EF4-FFF2-40B4-BE49-F238E27FC236}">
                    <a16:creationId xmlns:a16="http://schemas.microsoft.com/office/drawing/2014/main" id="{A057B53D-219D-4BB6-B243-BF206EA6A9D7}"/>
                  </a:ext>
                </a:extLst>
              </p:cNvPr>
              <p:cNvSpPr/>
              <p:nvPr/>
            </p:nvSpPr>
            <p:spPr>
              <a:xfrm rot="18900000">
                <a:off x="6242216" y="3809175"/>
                <a:ext cx="2203879" cy="1619915"/>
              </a:xfrm>
              <a:custGeom>
                <a:avLst/>
                <a:gdLst>
                  <a:gd name="connsiteX0" fmla="*/ 608533 w 1655806"/>
                  <a:gd name="connsiteY0" fmla="*/ 0 h 1217066"/>
                  <a:gd name="connsiteX1" fmla="*/ 1113138 w 1655806"/>
                  <a:gd name="connsiteY1" fmla="*/ 268296 h 1217066"/>
                  <a:gd name="connsiteX2" fmla="*/ 1138667 w 1655806"/>
                  <a:gd name="connsiteY2" fmla="*/ 315330 h 1217066"/>
                  <a:gd name="connsiteX3" fmla="*/ 1430691 w 1655806"/>
                  <a:gd name="connsiteY3" fmla="*/ 315330 h 1217066"/>
                  <a:gd name="connsiteX4" fmla="*/ 1655806 w 1655806"/>
                  <a:gd name="connsiteY4" fmla="*/ 608533 h 1217066"/>
                  <a:gd name="connsiteX5" fmla="*/ 1430691 w 1655806"/>
                  <a:gd name="connsiteY5" fmla="*/ 901735 h 1217066"/>
                  <a:gd name="connsiteX6" fmla="*/ 1138668 w 1655806"/>
                  <a:gd name="connsiteY6" fmla="*/ 901735 h 1217066"/>
                  <a:gd name="connsiteX7" fmla="*/ 1113138 w 1655806"/>
                  <a:gd name="connsiteY7" fmla="*/ 948770 h 1217066"/>
                  <a:gd name="connsiteX8" fmla="*/ 608533 w 1655806"/>
                  <a:gd name="connsiteY8" fmla="*/ 1217066 h 1217066"/>
                  <a:gd name="connsiteX9" fmla="*/ 0 w 1655806"/>
                  <a:gd name="connsiteY9" fmla="*/ 608533 h 1217066"/>
                  <a:gd name="connsiteX10" fmla="*/ 608533 w 1655806"/>
                  <a:gd name="connsiteY10" fmla="*/ 0 h 12170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55806" h="1217066">
                    <a:moveTo>
                      <a:pt x="608533" y="0"/>
                    </a:moveTo>
                    <a:cubicBezTo>
                      <a:pt x="818585" y="0"/>
                      <a:pt x="1003780" y="106426"/>
                      <a:pt x="1113138" y="268296"/>
                    </a:cubicBezTo>
                    <a:lnTo>
                      <a:pt x="1138667" y="315330"/>
                    </a:lnTo>
                    <a:lnTo>
                      <a:pt x="1430691" y="315330"/>
                    </a:lnTo>
                    <a:lnTo>
                      <a:pt x="1655806" y="608533"/>
                    </a:lnTo>
                    <a:lnTo>
                      <a:pt x="1430691" y="901735"/>
                    </a:lnTo>
                    <a:lnTo>
                      <a:pt x="1138668" y="901735"/>
                    </a:lnTo>
                    <a:lnTo>
                      <a:pt x="1113138" y="948770"/>
                    </a:lnTo>
                    <a:cubicBezTo>
                      <a:pt x="1003780" y="1110640"/>
                      <a:pt x="818585" y="1217066"/>
                      <a:pt x="608533" y="1217066"/>
                    </a:cubicBezTo>
                    <a:cubicBezTo>
                      <a:pt x="272450" y="1217066"/>
                      <a:pt x="0" y="944616"/>
                      <a:pt x="0" y="608533"/>
                    </a:cubicBezTo>
                    <a:cubicBezTo>
                      <a:pt x="0" y="272450"/>
                      <a:pt x="272450" y="0"/>
                      <a:pt x="608533" y="0"/>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6" name="Freeform 15">
                <a:extLst>
                  <a:ext uri="{FF2B5EF4-FFF2-40B4-BE49-F238E27FC236}">
                    <a16:creationId xmlns:a16="http://schemas.microsoft.com/office/drawing/2014/main" id="{6D3649D4-9A4D-42CF-8424-3DCF8A4B24E7}"/>
                  </a:ext>
                </a:extLst>
              </p:cNvPr>
              <p:cNvSpPr>
                <a:spLocks noEditPoints="1"/>
              </p:cNvSpPr>
              <p:nvPr/>
            </p:nvSpPr>
            <p:spPr bwMode="auto">
              <a:xfrm>
                <a:off x="6896733" y="4595850"/>
                <a:ext cx="596885" cy="482589"/>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1" name="Group 10">
              <a:extLst>
                <a:ext uri="{FF2B5EF4-FFF2-40B4-BE49-F238E27FC236}">
                  <a16:creationId xmlns:a16="http://schemas.microsoft.com/office/drawing/2014/main" id="{13C9DDAD-411D-47D4-81C2-C9397F8DB29D}"/>
                </a:ext>
              </a:extLst>
            </p:cNvPr>
            <p:cNvGrpSpPr/>
            <p:nvPr/>
          </p:nvGrpSpPr>
          <p:grpSpPr>
            <a:xfrm>
              <a:off x="5393825" y="2578864"/>
              <a:ext cx="1619915" cy="2203879"/>
              <a:chOff x="5393825" y="2667764"/>
              <a:chExt cx="1619915" cy="2203879"/>
            </a:xfrm>
          </p:grpSpPr>
          <p:sp>
            <p:nvSpPr>
              <p:cNvPr id="33" name="Freeform 7">
                <a:extLst>
                  <a:ext uri="{FF2B5EF4-FFF2-40B4-BE49-F238E27FC236}">
                    <a16:creationId xmlns:a16="http://schemas.microsoft.com/office/drawing/2014/main" id="{7F0D0BCB-89C7-4497-83F4-A299FE0B3E62}"/>
                  </a:ext>
                </a:extLst>
              </p:cNvPr>
              <p:cNvSpPr/>
              <p:nvPr/>
            </p:nvSpPr>
            <p:spPr>
              <a:xfrm rot="2700000">
                <a:off x="5101843" y="2959746"/>
                <a:ext cx="2203879" cy="1619915"/>
              </a:xfrm>
              <a:custGeom>
                <a:avLst/>
                <a:gdLst>
                  <a:gd name="connsiteX0" fmla="*/ 608533 w 1655806"/>
                  <a:gd name="connsiteY0" fmla="*/ 0 h 1217066"/>
                  <a:gd name="connsiteX1" fmla="*/ 1113138 w 1655806"/>
                  <a:gd name="connsiteY1" fmla="*/ 268296 h 1217066"/>
                  <a:gd name="connsiteX2" fmla="*/ 1138667 w 1655806"/>
                  <a:gd name="connsiteY2" fmla="*/ 315330 h 1217066"/>
                  <a:gd name="connsiteX3" fmla="*/ 1430691 w 1655806"/>
                  <a:gd name="connsiteY3" fmla="*/ 315330 h 1217066"/>
                  <a:gd name="connsiteX4" fmla="*/ 1655806 w 1655806"/>
                  <a:gd name="connsiteY4" fmla="*/ 608533 h 1217066"/>
                  <a:gd name="connsiteX5" fmla="*/ 1430691 w 1655806"/>
                  <a:gd name="connsiteY5" fmla="*/ 901735 h 1217066"/>
                  <a:gd name="connsiteX6" fmla="*/ 1138668 w 1655806"/>
                  <a:gd name="connsiteY6" fmla="*/ 901735 h 1217066"/>
                  <a:gd name="connsiteX7" fmla="*/ 1113138 w 1655806"/>
                  <a:gd name="connsiteY7" fmla="*/ 948770 h 1217066"/>
                  <a:gd name="connsiteX8" fmla="*/ 608533 w 1655806"/>
                  <a:gd name="connsiteY8" fmla="*/ 1217066 h 1217066"/>
                  <a:gd name="connsiteX9" fmla="*/ 0 w 1655806"/>
                  <a:gd name="connsiteY9" fmla="*/ 608533 h 1217066"/>
                  <a:gd name="connsiteX10" fmla="*/ 608533 w 1655806"/>
                  <a:gd name="connsiteY10" fmla="*/ 0 h 12170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55806" h="1217066">
                    <a:moveTo>
                      <a:pt x="608533" y="0"/>
                    </a:moveTo>
                    <a:cubicBezTo>
                      <a:pt x="818585" y="0"/>
                      <a:pt x="1003780" y="106426"/>
                      <a:pt x="1113138" y="268296"/>
                    </a:cubicBezTo>
                    <a:lnTo>
                      <a:pt x="1138667" y="315330"/>
                    </a:lnTo>
                    <a:lnTo>
                      <a:pt x="1430691" y="315330"/>
                    </a:lnTo>
                    <a:lnTo>
                      <a:pt x="1655806" y="608533"/>
                    </a:lnTo>
                    <a:lnTo>
                      <a:pt x="1430691" y="901735"/>
                    </a:lnTo>
                    <a:lnTo>
                      <a:pt x="1138668" y="901735"/>
                    </a:lnTo>
                    <a:lnTo>
                      <a:pt x="1113138" y="948770"/>
                    </a:lnTo>
                    <a:cubicBezTo>
                      <a:pt x="1003780" y="1110640"/>
                      <a:pt x="818585" y="1217066"/>
                      <a:pt x="608533" y="1217066"/>
                    </a:cubicBezTo>
                    <a:cubicBezTo>
                      <a:pt x="272450" y="1217066"/>
                      <a:pt x="0" y="944616"/>
                      <a:pt x="0" y="608533"/>
                    </a:cubicBezTo>
                    <a:cubicBezTo>
                      <a:pt x="0" y="272450"/>
                      <a:pt x="272450" y="0"/>
                      <a:pt x="608533" y="0"/>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4" name="Freeform 16">
                <a:extLst>
                  <a:ext uri="{FF2B5EF4-FFF2-40B4-BE49-F238E27FC236}">
                    <a16:creationId xmlns:a16="http://schemas.microsoft.com/office/drawing/2014/main" id="{DAA65A7F-D919-4D17-8047-8A68CB42EC44}"/>
                  </a:ext>
                </a:extLst>
              </p:cNvPr>
              <p:cNvSpPr>
                <a:spLocks noEditPoints="1"/>
              </p:cNvSpPr>
              <p:nvPr/>
            </p:nvSpPr>
            <p:spPr bwMode="auto">
              <a:xfrm>
                <a:off x="5833681" y="3251049"/>
                <a:ext cx="368290" cy="581647"/>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2" name="Group 19">
              <a:extLst>
                <a:ext uri="{FF2B5EF4-FFF2-40B4-BE49-F238E27FC236}">
                  <a16:creationId xmlns:a16="http://schemas.microsoft.com/office/drawing/2014/main" id="{E3EA46EE-5FAA-4B87-A877-13E9D7960CB4}"/>
                </a:ext>
              </a:extLst>
            </p:cNvPr>
            <p:cNvGrpSpPr/>
            <p:nvPr/>
          </p:nvGrpSpPr>
          <p:grpSpPr>
            <a:xfrm>
              <a:off x="4796330" y="1422947"/>
              <a:ext cx="2442992" cy="830913"/>
              <a:chOff x="4800305" y="1575812"/>
              <a:chExt cx="2442992" cy="830913"/>
            </a:xfrm>
          </p:grpSpPr>
          <p:sp>
            <p:nvSpPr>
              <p:cNvPr id="31" name="TextBox 17">
                <a:extLst>
                  <a:ext uri="{FF2B5EF4-FFF2-40B4-BE49-F238E27FC236}">
                    <a16:creationId xmlns:a16="http://schemas.microsoft.com/office/drawing/2014/main" id="{1CD46FE4-D37D-42D1-830C-38C5C47D52F0}"/>
                  </a:ext>
                </a:extLst>
              </p:cNvPr>
              <p:cNvSpPr txBox="1"/>
              <p:nvPr/>
            </p:nvSpPr>
            <p:spPr>
              <a:xfrm>
                <a:off x="5325937" y="1575812"/>
                <a:ext cx="1391728" cy="307777"/>
              </a:xfrm>
              <a:prstGeom prst="rect">
                <a:avLst/>
              </a:prstGeom>
              <a:noFill/>
            </p:spPr>
            <p:txBody>
              <a:bodyPr wrap="none" rtlCol="0">
                <a:spAutoFit/>
              </a:bodyPr>
              <a:lstStyle/>
              <a:p>
                <a:pPr algn="ctr"/>
                <a:r>
                  <a:rPr lang="en-US" sz="1400" b="1"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Bulb Analysis</a:t>
                </a:r>
                <a:endParaRPr lang="en-GB" sz="1400" b="1"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2" name="Rectangle 18">
                <a:extLst>
                  <a:ext uri="{FF2B5EF4-FFF2-40B4-BE49-F238E27FC236}">
                    <a16:creationId xmlns:a16="http://schemas.microsoft.com/office/drawing/2014/main" id="{C1AD20ED-F8A2-410E-B476-1A3661E687A3}"/>
                  </a:ext>
                </a:extLst>
              </p:cNvPr>
              <p:cNvSpPr/>
              <p:nvPr/>
            </p:nvSpPr>
            <p:spPr>
              <a:xfrm>
                <a:off x="4800305" y="1898894"/>
                <a:ext cx="2442992" cy="507831"/>
              </a:xfrm>
              <a:prstGeom prst="rect">
                <a:avLst/>
              </a:prstGeom>
            </p:spPr>
            <p:txBody>
              <a:bodyPr wrap="square">
                <a:spAutoFit/>
              </a:bodyPr>
              <a:lstStyle/>
              <a:p>
                <a:pPr algn="ctr"/>
                <a:r>
                  <a:rPr lang="en-GB" sz="90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Lorem ipsum dolor sit amet, consectetur adipiscing elit. Integer dolor quam, pretium eu placerat eu semper et nunc. </a:t>
                </a:r>
              </a:p>
            </p:txBody>
          </p:sp>
        </p:grpSp>
        <p:grpSp>
          <p:nvGrpSpPr>
            <p:cNvPr id="13" name="Group 20">
              <a:extLst>
                <a:ext uri="{FF2B5EF4-FFF2-40B4-BE49-F238E27FC236}">
                  <a16:creationId xmlns:a16="http://schemas.microsoft.com/office/drawing/2014/main" id="{F03A2E88-4359-42ED-B8CD-37E026300136}"/>
                </a:ext>
              </a:extLst>
            </p:cNvPr>
            <p:cNvGrpSpPr/>
            <p:nvPr/>
          </p:nvGrpSpPr>
          <p:grpSpPr>
            <a:xfrm>
              <a:off x="156512" y="2996067"/>
              <a:ext cx="2486649" cy="830913"/>
              <a:chOff x="4756647" y="1575812"/>
              <a:chExt cx="2486649" cy="830913"/>
            </a:xfrm>
          </p:grpSpPr>
          <p:sp>
            <p:nvSpPr>
              <p:cNvPr id="29" name="TextBox 20">
                <a:extLst>
                  <a:ext uri="{FF2B5EF4-FFF2-40B4-BE49-F238E27FC236}">
                    <a16:creationId xmlns:a16="http://schemas.microsoft.com/office/drawing/2014/main" id="{878BEA14-8F6E-4141-BB6C-4FAD6761BEC3}"/>
                  </a:ext>
                </a:extLst>
              </p:cNvPr>
              <p:cNvSpPr txBox="1"/>
              <p:nvPr/>
            </p:nvSpPr>
            <p:spPr>
              <a:xfrm>
                <a:off x="6205426" y="1575812"/>
                <a:ext cx="926856" cy="307777"/>
              </a:xfrm>
              <a:prstGeom prst="rect">
                <a:avLst/>
              </a:prstGeom>
              <a:noFill/>
            </p:spPr>
            <p:txBody>
              <a:bodyPr wrap="none" rtlCol="0">
                <a:spAutoFit/>
              </a:bodyPr>
              <a:lstStyle/>
              <a:p>
                <a:pPr algn="r"/>
                <a:r>
                  <a:rPr lang="en-US" sz="1400" b="1"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The Cup</a:t>
                </a:r>
                <a:endParaRPr lang="en-GB" sz="1400" b="1"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 name="Rectangle 22">
                <a:extLst>
                  <a:ext uri="{FF2B5EF4-FFF2-40B4-BE49-F238E27FC236}">
                    <a16:creationId xmlns:a16="http://schemas.microsoft.com/office/drawing/2014/main" id="{4FCAEB35-081F-4ADE-AF84-CC39167E9E99}"/>
                  </a:ext>
                </a:extLst>
              </p:cNvPr>
              <p:cNvSpPr/>
              <p:nvPr/>
            </p:nvSpPr>
            <p:spPr>
              <a:xfrm>
                <a:off x="4756647" y="1898894"/>
                <a:ext cx="2486649" cy="507831"/>
              </a:xfrm>
              <a:prstGeom prst="rect">
                <a:avLst/>
              </a:prstGeom>
            </p:spPr>
            <p:txBody>
              <a:bodyPr wrap="square">
                <a:spAutoFit/>
              </a:bodyPr>
              <a:lstStyle/>
              <a:p>
                <a:pPr algn="r"/>
                <a:r>
                  <a:rPr lang="en-GB" sz="900"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Lorem ipsum </a:t>
                </a:r>
                <a:r>
                  <a:rPr lang="en-GB" sz="900" dirty="0" err="1">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dolor</a:t>
                </a:r>
                <a:r>
                  <a:rPr lang="en-GB" sz="900"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 sit </a:t>
                </a:r>
                <a:r>
                  <a:rPr lang="en-GB" sz="900" dirty="0" err="1">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amet</a:t>
                </a:r>
                <a:r>
                  <a:rPr lang="en-GB" sz="900"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 </a:t>
                </a:r>
                <a:r>
                  <a:rPr lang="en-GB" sz="900" dirty="0" err="1">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consectetur</a:t>
                </a:r>
                <a:r>
                  <a:rPr lang="en-GB" sz="900"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 </a:t>
                </a:r>
                <a:r>
                  <a:rPr lang="en-GB" sz="900" dirty="0" err="1">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adipiscing</a:t>
                </a:r>
                <a:r>
                  <a:rPr lang="en-GB" sz="900"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 </a:t>
                </a:r>
                <a:r>
                  <a:rPr lang="en-GB" sz="900" dirty="0" err="1">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elit</a:t>
                </a:r>
                <a:r>
                  <a:rPr lang="en-GB" sz="900"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 Integer </a:t>
                </a:r>
                <a:r>
                  <a:rPr lang="en-GB" sz="900" dirty="0" err="1">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dolor</a:t>
                </a:r>
                <a:r>
                  <a:rPr lang="en-GB" sz="900"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 quam, </a:t>
                </a:r>
                <a:r>
                  <a:rPr lang="en-GB" sz="900" dirty="0" err="1">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pretium</a:t>
                </a:r>
                <a:r>
                  <a:rPr lang="en-GB" sz="900"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 </a:t>
                </a:r>
                <a:r>
                  <a:rPr lang="en-GB" sz="900" dirty="0" err="1">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eu</a:t>
                </a:r>
                <a:endParaRPr lang="en-GB" sz="900"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4" name="Group 23">
              <a:extLst>
                <a:ext uri="{FF2B5EF4-FFF2-40B4-BE49-F238E27FC236}">
                  <a16:creationId xmlns:a16="http://schemas.microsoft.com/office/drawing/2014/main" id="{7DB6CABE-6014-4585-B0D3-E296F64671B8}"/>
                </a:ext>
              </a:extLst>
            </p:cNvPr>
            <p:cNvGrpSpPr/>
            <p:nvPr/>
          </p:nvGrpSpPr>
          <p:grpSpPr>
            <a:xfrm>
              <a:off x="9286015" y="2996067"/>
              <a:ext cx="2486649" cy="830913"/>
              <a:chOff x="4756647" y="1575812"/>
              <a:chExt cx="2486649" cy="830913"/>
            </a:xfrm>
          </p:grpSpPr>
          <p:sp>
            <p:nvSpPr>
              <p:cNvPr id="27" name="TextBox 23">
                <a:extLst>
                  <a:ext uri="{FF2B5EF4-FFF2-40B4-BE49-F238E27FC236}">
                    <a16:creationId xmlns:a16="http://schemas.microsoft.com/office/drawing/2014/main" id="{761917FE-808E-4723-8AF3-3A2598402205}"/>
                  </a:ext>
                </a:extLst>
              </p:cNvPr>
              <p:cNvSpPr txBox="1"/>
              <p:nvPr/>
            </p:nvSpPr>
            <p:spPr>
              <a:xfrm>
                <a:off x="4980234" y="1575812"/>
                <a:ext cx="1722651" cy="307777"/>
              </a:xfrm>
              <a:prstGeom prst="rect">
                <a:avLst/>
              </a:prstGeom>
              <a:noFill/>
            </p:spPr>
            <p:txBody>
              <a:bodyPr wrap="none" rtlCol="0">
                <a:spAutoFit/>
              </a:bodyPr>
              <a:lstStyle/>
              <a:p>
                <a:r>
                  <a:rPr lang="en-US" sz="1400" b="1"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Chart &amp; Diagram</a:t>
                </a:r>
                <a:endParaRPr lang="en-GB" sz="1400" b="1"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 name="Rectangle 25">
                <a:extLst>
                  <a:ext uri="{FF2B5EF4-FFF2-40B4-BE49-F238E27FC236}">
                    <a16:creationId xmlns:a16="http://schemas.microsoft.com/office/drawing/2014/main" id="{F7747A75-36A0-44F7-BAF2-F6B5AC0EB888}"/>
                  </a:ext>
                </a:extLst>
              </p:cNvPr>
              <p:cNvSpPr/>
              <p:nvPr/>
            </p:nvSpPr>
            <p:spPr>
              <a:xfrm>
                <a:off x="4756647" y="1898894"/>
                <a:ext cx="2486649" cy="507831"/>
              </a:xfrm>
              <a:prstGeom prst="rect">
                <a:avLst/>
              </a:prstGeom>
            </p:spPr>
            <p:txBody>
              <a:bodyPr wrap="square">
                <a:spAutoFit/>
              </a:bodyPr>
              <a:lstStyle/>
              <a:p>
                <a:r>
                  <a:rPr lang="en-GB" sz="90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Lorem ipsum dolor sit amet, consectetur adipiscing elit. Integer dolor quam, pretium eu</a:t>
                </a:r>
              </a:p>
            </p:txBody>
          </p:sp>
        </p:grpSp>
        <p:grpSp>
          <p:nvGrpSpPr>
            <p:cNvPr id="15" name="Group 26">
              <a:extLst>
                <a:ext uri="{FF2B5EF4-FFF2-40B4-BE49-F238E27FC236}">
                  <a16:creationId xmlns:a16="http://schemas.microsoft.com/office/drawing/2014/main" id="{7F6843F2-B8D6-49DD-8F58-B99B8C47C5C9}"/>
                </a:ext>
              </a:extLst>
            </p:cNvPr>
            <p:cNvGrpSpPr/>
            <p:nvPr/>
          </p:nvGrpSpPr>
          <p:grpSpPr>
            <a:xfrm>
              <a:off x="3778810" y="5634010"/>
              <a:ext cx="1952724" cy="830913"/>
              <a:chOff x="5045438" y="1575812"/>
              <a:chExt cx="1952724" cy="830913"/>
            </a:xfrm>
          </p:grpSpPr>
          <p:sp>
            <p:nvSpPr>
              <p:cNvPr id="25" name="TextBox 26">
                <a:extLst>
                  <a:ext uri="{FF2B5EF4-FFF2-40B4-BE49-F238E27FC236}">
                    <a16:creationId xmlns:a16="http://schemas.microsoft.com/office/drawing/2014/main" id="{B7FAE342-C656-4669-8E04-F1D4339B65A3}"/>
                  </a:ext>
                </a:extLst>
              </p:cNvPr>
              <p:cNvSpPr txBox="1"/>
              <p:nvPr/>
            </p:nvSpPr>
            <p:spPr>
              <a:xfrm>
                <a:off x="5364056" y="1575812"/>
                <a:ext cx="1315488" cy="307777"/>
              </a:xfrm>
              <a:prstGeom prst="rect">
                <a:avLst/>
              </a:prstGeom>
              <a:noFill/>
            </p:spPr>
            <p:txBody>
              <a:bodyPr wrap="none" rtlCol="0">
                <a:spAutoFit/>
              </a:bodyPr>
              <a:lstStyle/>
              <a:p>
                <a:pPr algn="ctr"/>
                <a:r>
                  <a:rPr lang="en-US" sz="1400" b="1"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Our Support</a:t>
                </a:r>
                <a:endParaRPr lang="en-GB" sz="1400" b="1"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6" name="Rectangle 28">
                <a:extLst>
                  <a:ext uri="{FF2B5EF4-FFF2-40B4-BE49-F238E27FC236}">
                    <a16:creationId xmlns:a16="http://schemas.microsoft.com/office/drawing/2014/main" id="{D9F3CCC0-58C8-4B83-8C21-57B749107AB9}"/>
                  </a:ext>
                </a:extLst>
              </p:cNvPr>
              <p:cNvSpPr/>
              <p:nvPr/>
            </p:nvSpPr>
            <p:spPr>
              <a:xfrm>
                <a:off x="5045438" y="1898894"/>
                <a:ext cx="1952724" cy="507831"/>
              </a:xfrm>
              <a:prstGeom prst="rect">
                <a:avLst/>
              </a:prstGeom>
            </p:spPr>
            <p:txBody>
              <a:bodyPr wrap="square">
                <a:spAutoFit/>
              </a:bodyPr>
              <a:lstStyle/>
              <a:p>
                <a:pPr algn="ctr"/>
                <a:r>
                  <a:rPr lang="en-GB" sz="90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Lorem ipsum dolor sit amet, consectetur adipiscing elit. Integer dolor</a:t>
                </a:r>
              </a:p>
            </p:txBody>
          </p:sp>
        </p:grpSp>
        <p:grpSp>
          <p:nvGrpSpPr>
            <p:cNvPr id="16" name="Group 32">
              <a:extLst>
                <a:ext uri="{FF2B5EF4-FFF2-40B4-BE49-F238E27FC236}">
                  <a16:creationId xmlns:a16="http://schemas.microsoft.com/office/drawing/2014/main" id="{02715CE7-CF07-433A-B926-A243AFDF89B5}"/>
                </a:ext>
              </a:extLst>
            </p:cNvPr>
            <p:cNvGrpSpPr/>
            <p:nvPr/>
          </p:nvGrpSpPr>
          <p:grpSpPr>
            <a:xfrm>
              <a:off x="6218813" y="5634010"/>
              <a:ext cx="1952724" cy="830913"/>
              <a:chOff x="5045438" y="1575812"/>
              <a:chExt cx="1952724" cy="830913"/>
            </a:xfrm>
          </p:grpSpPr>
          <p:sp>
            <p:nvSpPr>
              <p:cNvPr id="23" name="TextBox 29">
                <a:extLst>
                  <a:ext uri="{FF2B5EF4-FFF2-40B4-BE49-F238E27FC236}">
                    <a16:creationId xmlns:a16="http://schemas.microsoft.com/office/drawing/2014/main" id="{769D0A57-E748-4D9F-9668-830A6C0718B2}"/>
                  </a:ext>
                </a:extLst>
              </p:cNvPr>
              <p:cNvSpPr txBox="1"/>
              <p:nvPr/>
            </p:nvSpPr>
            <p:spPr>
              <a:xfrm>
                <a:off x="5750732" y="1575812"/>
                <a:ext cx="542135" cy="307777"/>
              </a:xfrm>
              <a:prstGeom prst="rect">
                <a:avLst/>
              </a:prstGeom>
              <a:noFill/>
            </p:spPr>
            <p:txBody>
              <a:bodyPr wrap="none" rtlCol="0">
                <a:spAutoFit/>
              </a:bodyPr>
              <a:lstStyle/>
              <a:p>
                <a:pPr algn="ctr"/>
                <a:r>
                  <a:rPr lang="en-US" sz="1400" b="1"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SEO</a:t>
                </a:r>
                <a:endParaRPr lang="en-GB" sz="1400" b="1"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4" name="Rectangle 34">
                <a:extLst>
                  <a:ext uri="{FF2B5EF4-FFF2-40B4-BE49-F238E27FC236}">
                    <a16:creationId xmlns:a16="http://schemas.microsoft.com/office/drawing/2014/main" id="{DE3626DF-8FE0-490A-8A76-C3C029065E2F}"/>
                  </a:ext>
                </a:extLst>
              </p:cNvPr>
              <p:cNvSpPr/>
              <p:nvPr/>
            </p:nvSpPr>
            <p:spPr>
              <a:xfrm>
                <a:off x="5045438" y="1898894"/>
                <a:ext cx="1952724" cy="507831"/>
              </a:xfrm>
              <a:prstGeom prst="rect">
                <a:avLst/>
              </a:prstGeom>
            </p:spPr>
            <p:txBody>
              <a:bodyPr wrap="square">
                <a:spAutoFit/>
              </a:bodyPr>
              <a:lstStyle/>
              <a:p>
                <a:pPr algn="ctr"/>
                <a:r>
                  <a:rPr lang="en-GB" sz="90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Lorem ipsum dolor sit amet, consectetur adipiscing elit. Integer dolor</a:t>
                </a:r>
              </a:p>
            </p:txBody>
          </p:sp>
        </p:grpSp>
        <p:grpSp>
          <p:nvGrpSpPr>
            <p:cNvPr id="17" name="Group 11">
              <a:extLst>
                <a:ext uri="{FF2B5EF4-FFF2-40B4-BE49-F238E27FC236}">
                  <a16:creationId xmlns:a16="http://schemas.microsoft.com/office/drawing/2014/main" id="{07440218-DB49-45DF-B29D-37A300681144}"/>
                </a:ext>
              </a:extLst>
            </p:cNvPr>
            <p:cNvGrpSpPr/>
            <p:nvPr/>
          </p:nvGrpSpPr>
          <p:grpSpPr>
            <a:xfrm>
              <a:off x="3864776" y="3720275"/>
              <a:ext cx="2203879" cy="1619915"/>
              <a:chOff x="3864776" y="3809175"/>
              <a:chExt cx="2203879" cy="1619915"/>
            </a:xfrm>
          </p:grpSpPr>
          <p:sp>
            <p:nvSpPr>
              <p:cNvPr id="21" name="Freeform 6">
                <a:extLst>
                  <a:ext uri="{FF2B5EF4-FFF2-40B4-BE49-F238E27FC236}">
                    <a16:creationId xmlns:a16="http://schemas.microsoft.com/office/drawing/2014/main" id="{B6C580FF-FF52-4B25-8233-84A9F6435F83}"/>
                  </a:ext>
                </a:extLst>
              </p:cNvPr>
              <p:cNvSpPr/>
              <p:nvPr/>
            </p:nvSpPr>
            <p:spPr>
              <a:xfrm rot="18900000">
                <a:off x="3864776" y="3809175"/>
                <a:ext cx="2203879" cy="1619915"/>
              </a:xfrm>
              <a:custGeom>
                <a:avLst/>
                <a:gdLst>
                  <a:gd name="connsiteX0" fmla="*/ 608533 w 1655806"/>
                  <a:gd name="connsiteY0" fmla="*/ 0 h 1217066"/>
                  <a:gd name="connsiteX1" fmla="*/ 1113138 w 1655806"/>
                  <a:gd name="connsiteY1" fmla="*/ 268296 h 1217066"/>
                  <a:gd name="connsiteX2" fmla="*/ 1138667 w 1655806"/>
                  <a:gd name="connsiteY2" fmla="*/ 315330 h 1217066"/>
                  <a:gd name="connsiteX3" fmla="*/ 1430691 w 1655806"/>
                  <a:gd name="connsiteY3" fmla="*/ 315330 h 1217066"/>
                  <a:gd name="connsiteX4" fmla="*/ 1655806 w 1655806"/>
                  <a:gd name="connsiteY4" fmla="*/ 608533 h 1217066"/>
                  <a:gd name="connsiteX5" fmla="*/ 1430691 w 1655806"/>
                  <a:gd name="connsiteY5" fmla="*/ 901735 h 1217066"/>
                  <a:gd name="connsiteX6" fmla="*/ 1138668 w 1655806"/>
                  <a:gd name="connsiteY6" fmla="*/ 901735 h 1217066"/>
                  <a:gd name="connsiteX7" fmla="*/ 1113138 w 1655806"/>
                  <a:gd name="connsiteY7" fmla="*/ 948770 h 1217066"/>
                  <a:gd name="connsiteX8" fmla="*/ 608533 w 1655806"/>
                  <a:gd name="connsiteY8" fmla="*/ 1217066 h 1217066"/>
                  <a:gd name="connsiteX9" fmla="*/ 0 w 1655806"/>
                  <a:gd name="connsiteY9" fmla="*/ 608533 h 1217066"/>
                  <a:gd name="connsiteX10" fmla="*/ 608533 w 1655806"/>
                  <a:gd name="connsiteY10" fmla="*/ 0 h 12170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55806" h="1217066">
                    <a:moveTo>
                      <a:pt x="608533" y="0"/>
                    </a:moveTo>
                    <a:cubicBezTo>
                      <a:pt x="818585" y="0"/>
                      <a:pt x="1003780" y="106426"/>
                      <a:pt x="1113138" y="268296"/>
                    </a:cubicBezTo>
                    <a:lnTo>
                      <a:pt x="1138667" y="315330"/>
                    </a:lnTo>
                    <a:lnTo>
                      <a:pt x="1430691" y="315330"/>
                    </a:lnTo>
                    <a:lnTo>
                      <a:pt x="1655806" y="608533"/>
                    </a:lnTo>
                    <a:lnTo>
                      <a:pt x="1430691" y="901735"/>
                    </a:lnTo>
                    <a:lnTo>
                      <a:pt x="1138668" y="901735"/>
                    </a:lnTo>
                    <a:lnTo>
                      <a:pt x="1113138" y="948770"/>
                    </a:lnTo>
                    <a:cubicBezTo>
                      <a:pt x="1003780" y="1110640"/>
                      <a:pt x="818585" y="1217066"/>
                      <a:pt x="608533" y="1217066"/>
                    </a:cubicBezTo>
                    <a:cubicBezTo>
                      <a:pt x="272450" y="1217066"/>
                      <a:pt x="0" y="944616"/>
                      <a:pt x="0" y="608533"/>
                    </a:cubicBezTo>
                    <a:cubicBezTo>
                      <a:pt x="0" y="272450"/>
                      <a:pt x="272450" y="0"/>
                      <a:pt x="608533" y="0"/>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 name="Freeform 13">
                <a:extLst>
                  <a:ext uri="{FF2B5EF4-FFF2-40B4-BE49-F238E27FC236}">
                    <a16:creationId xmlns:a16="http://schemas.microsoft.com/office/drawing/2014/main" id="{B95B2842-0244-4E91-919E-ED16FA844930}"/>
                  </a:ext>
                </a:extLst>
              </p:cNvPr>
              <p:cNvSpPr>
                <a:spLocks noEditPoints="1"/>
              </p:cNvSpPr>
              <p:nvPr/>
            </p:nvSpPr>
            <p:spPr bwMode="auto">
              <a:xfrm>
                <a:off x="4525308" y="4595850"/>
                <a:ext cx="459729" cy="525769"/>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8" name="Group 29">
              <a:extLst>
                <a:ext uri="{FF2B5EF4-FFF2-40B4-BE49-F238E27FC236}">
                  <a16:creationId xmlns:a16="http://schemas.microsoft.com/office/drawing/2014/main" id="{C8E37712-6388-4928-B03F-4807A8100746}"/>
                </a:ext>
              </a:extLst>
            </p:cNvPr>
            <p:cNvGrpSpPr/>
            <p:nvPr/>
          </p:nvGrpSpPr>
          <p:grpSpPr>
            <a:xfrm>
              <a:off x="3016386" y="2578864"/>
              <a:ext cx="1619915" cy="2203879"/>
              <a:chOff x="3016386" y="2667764"/>
              <a:chExt cx="1619915" cy="2203879"/>
            </a:xfrm>
          </p:grpSpPr>
          <p:sp>
            <p:nvSpPr>
              <p:cNvPr id="19" name="Freeform 5">
                <a:extLst>
                  <a:ext uri="{FF2B5EF4-FFF2-40B4-BE49-F238E27FC236}">
                    <a16:creationId xmlns:a16="http://schemas.microsoft.com/office/drawing/2014/main" id="{CC15B39B-DBE4-4B01-A96C-A28166824410}"/>
                  </a:ext>
                </a:extLst>
              </p:cNvPr>
              <p:cNvSpPr/>
              <p:nvPr/>
            </p:nvSpPr>
            <p:spPr>
              <a:xfrm rot="2700000">
                <a:off x="2724404" y="2959746"/>
                <a:ext cx="2203879" cy="1619915"/>
              </a:xfrm>
              <a:custGeom>
                <a:avLst/>
                <a:gdLst>
                  <a:gd name="connsiteX0" fmla="*/ 608533 w 1655806"/>
                  <a:gd name="connsiteY0" fmla="*/ 0 h 1217066"/>
                  <a:gd name="connsiteX1" fmla="*/ 1113138 w 1655806"/>
                  <a:gd name="connsiteY1" fmla="*/ 268296 h 1217066"/>
                  <a:gd name="connsiteX2" fmla="*/ 1138667 w 1655806"/>
                  <a:gd name="connsiteY2" fmla="*/ 315330 h 1217066"/>
                  <a:gd name="connsiteX3" fmla="*/ 1430691 w 1655806"/>
                  <a:gd name="connsiteY3" fmla="*/ 315330 h 1217066"/>
                  <a:gd name="connsiteX4" fmla="*/ 1655806 w 1655806"/>
                  <a:gd name="connsiteY4" fmla="*/ 608533 h 1217066"/>
                  <a:gd name="connsiteX5" fmla="*/ 1430691 w 1655806"/>
                  <a:gd name="connsiteY5" fmla="*/ 901735 h 1217066"/>
                  <a:gd name="connsiteX6" fmla="*/ 1138668 w 1655806"/>
                  <a:gd name="connsiteY6" fmla="*/ 901735 h 1217066"/>
                  <a:gd name="connsiteX7" fmla="*/ 1113138 w 1655806"/>
                  <a:gd name="connsiteY7" fmla="*/ 948770 h 1217066"/>
                  <a:gd name="connsiteX8" fmla="*/ 608533 w 1655806"/>
                  <a:gd name="connsiteY8" fmla="*/ 1217066 h 1217066"/>
                  <a:gd name="connsiteX9" fmla="*/ 0 w 1655806"/>
                  <a:gd name="connsiteY9" fmla="*/ 608533 h 1217066"/>
                  <a:gd name="connsiteX10" fmla="*/ 608533 w 1655806"/>
                  <a:gd name="connsiteY10" fmla="*/ 0 h 12170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55806" h="1217066">
                    <a:moveTo>
                      <a:pt x="608533" y="0"/>
                    </a:moveTo>
                    <a:cubicBezTo>
                      <a:pt x="818585" y="0"/>
                      <a:pt x="1003780" y="106426"/>
                      <a:pt x="1113138" y="268296"/>
                    </a:cubicBezTo>
                    <a:lnTo>
                      <a:pt x="1138667" y="315330"/>
                    </a:lnTo>
                    <a:lnTo>
                      <a:pt x="1430691" y="315330"/>
                    </a:lnTo>
                    <a:lnTo>
                      <a:pt x="1655806" y="608533"/>
                    </a:lnTo>
                    <a:lnTo>
                      <a:pt x="1430691" y="901735"/>
                    </a:lnTo>
                    <a:lnTo>
                      <a:pt x="1138668" y="901735"/>
                    </a:lnTo>
                    <a:lnTo>
                      <a:pt x="1113138" y="948770"/>
                    </a:lnTo>
                    <a:cubicBezTo>
                      <a:pt x="1003780" y="1110640"/>
                      <a:pt x="818585" y="1217066"/>
                      <a:pt x="608533" y="1217066"/>
                    </a:cubicBezTo>
                    <a:cubicBezTo>
                      <a:pt x="272450" y="1217066"/>
                      <a:pt x="0" y="944616"/>
                      <a:pt x="0" y="608533"/>
                    </a:cubicBezTo>
                    <a:cubicBezTo>
                      <a:pt x="0" y="272450"/>
                      <a:pt x="272450" y="0"/>
                      <a:pt x="608533" y="0"/>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 name="Freeform 12">
                <a:extLst>
                  <a:ext uri="{FF2B5EF4-FFF2-40B4-BE49-F238E27FC236}">
                    <a16:creationId xmlns:a16="http://schemas.microsoft.com/office/drawing/2014/main" id="{99D86E14-7FAA-4CAA-82E1-11CFFEB854B8}"/>
                  </a:ext>
                </a:extLst>
              </p:cNvPr>
              <p:cNvSpPr>
                <a:spLocks noEditPoints="1"/>
              </p:cNvSpPr>
              <p:nvPr/>
            </p:nvSpPr>
            <p:spPr bwMode="auto">
              <a:xfrm>
                <a:off x="3401445" y="3381220"/>
                <a:ext cx="426710" cy="482589"/>
              </a:xfrm>
              <a:custGeom>
                <a:avLst/>
                <a:gdLst>
                  <a:gd name="T0" fmla="*/ 20 w 78"/>
                  <a:gd name="T1" fmla="*/ 7 h 88"/>
                  <a:gd name="T2" fmla="*/ 20 w 78"/>
                  <a:gd name="T3" fmla="*/ 11 h 88"/>
                  <a:gd name="T4" fmla="*/ 5 w 78"/>
                  <a:gd name="T5" fmla="*/ 6 h 88"/>
                  <a:gd name="T6" fmla="*/ 1 w 78"/>
                  <a:gd name="T7" fmla="*/ 8 h 88"/>
                  <a:gd name="T8" fmla="*/ 0 w 78"/>
                  <a:gd name="T9" fmla="*/ 20 h 88"/>
                  <a:gd name="T10" fmla="*/ 3 w 78"/>
                  <a:gd name="T11" fmla="*/ 38 h 88"/>
                  <a:gd name="T12" fmla="*/ 17 w 78"/>
                  <a:gd name="T13" fmla="*/ 49 h 88"/>
                  <a:gd name="T14" fmla="*/ 20 w 78"/>
                  <a:gd name="T15" fmla="*/ 50 h 88"/>
                  <a:gd name="T16" fmla="*/ 20 w 78"/>
                  <a:gd name="T17" fmla="*/ 49 h 88"/>
                  <a:gd name="T18" fmla="*/ 31 w 78"/>
                  <a:gd name="T19" fmla="*/ 52 h 88"/>
                  <a:gd name="T20" fmla="*/ 31 w 78"/>
                  <a:gd name="T21" fmla="*/ 64 h 88"/>
                  <a:gd name="T22" fmla="*/ 27 w 78"/>
                  <a:gd name="T23" fmla="*/ 64 h 88"/>
                  <a:gd name="T24" fmla="*/ 27 w 78"/>
                  <a:gd name="T25" fmla="*/ 68 h 88"/>
                  <a:gd name="T26" fmla="*/ 15 w 78"/>
                  <a:gd name="T27" fmla="*/ 68 h 88"/>
                  <a:gd name="T28" fmla="*/ 15 w 78"/>
                  <a:gd name="T29" fmla="*/ 88 h 88"/>
                  <a:gd name="T30" fmla="*/ 64 w 78"/>
                  <a:gd name="T31" fmla="*/ 88 h 88"/>
                  <a:gd name="T32" fmla="*/ 64 w 78"/>
                  <a:gd name="T33" fmla="*/ 68 h 88"/>
                  <a:gd name="T34" fmla="*/ 52 w 78"/>
                  <a:gd name="T35" fmla="*/ 68 h 88"/>
                  <a:gd name="T36" fmla="*/ 52 w 78"/>
                  <a:gd name="T37" fmla="*/ 64 h 88"/>
                  <a:gd name="T38" fmla="*/ 47 w 78"/>
                  <a:gd name="T39" fmla="*/ 64 h 88"/>
                  <a:gd name="T40" fmla="*/ 47 w 78"/>
                  <a:gd name="T41" fmla="*/ 52 h 88"/>
                  <a:gd name="T42" fmla="*/ 58 w 78"/>
                  <a:gd name="T43" fmla="*/ 49 h 88"/>
                  <a:gd name="T44" fmla="*/ 58 w 78"/>
                  <a:gd name="T45" fmla="*/ 50 h 88"/>
                  <a:gd name="T46" fmla="*/ 61 w 78"/>
                  <a:gd name="T47" fmla="*/ 49 h 88"/>
                  <a:gd name="T48" fmla="*/ 75 w 78"/>
                  <a:gd name="T49" fmla="*/ 38 h 88"/>
                  <a:gd name="T50" fmla="*/ 78 w 78"/>
                  <a:gd name="T51" fmla="*/ 20 h 88"/>
                  <a:gd name="T52" fmla="*/ 77 w 78"/>
                  <a:gd name="T53" fmla="*/ 8 h 88"/>
                  <a:gd name="T54" fmla="*/ 73 w 78"/>
                  <a:gd name="T55" fmla="*/ 6 h 88"/>
                  <a:gd name="T56" fmla="*/ 58 w 78"/>
                  <a:gd name="T57" fmla="*/ 11 h 88"/>
                  <a:gd name="T58" fmla="*/ 58 w 78"/>
                  <a:gd name="T59" fmla="*/ 7 h 88"/>
                  <a:gd name="T60" fmla="*/ 60 w 78"/>
                  <a:gd name="T61" fmla="*/ 7 h 88"/>
                  <a:gd name="T62" fmla="*/ 60 w 78"/>
                  <a:gd name="T63" fmla="*/ 0 h 88"/>
                  <a:gd name="T64" fmla="*/ 17 w 78"/>
                  <a:gd name="T65" fmla="*/ 0 h 88"/>
                  <a:gd name="T66" fmla="*/ 17 w 78"/>
                  <a:gd name="T67" fmla="*/ 7 h 88"/>
                  <a:gd name="T68" fmla="*/ 20 w 78"/>
                  <a:gd name="T69" fmla="*/ 7 h 88"/>
                  <a:gd name="T70" fmla="*/ 63 w 78"/>
                  <a:gd name="T71" fmla="*/ 42 h 88"/>
                  <a:gd name="T72" fmla="*/ 59 w 78"/>
                  <a:gd name="T73" fmla="*/ 20 h 88"/>
                  <a:gd name="T74" fmla="*/ 61 w 78"/>
                  <a:gd name="T75" fmla="*/ 22 h 88"/>
                  <a:gd name="T76" fmla="*/ 66 w 78"/>
                  <a:gd name="T77" fmla="*/ 18 h 88"/>
                  <a:gd name="T78" fmla="*/ 64 w 78"/>
                  <a:gd name="T79" fmla="*/ 16 h 88"/>
                  <a:gd name="T80" fmla="*/ 71 w 78"/>
                  <a:gd name="T81" fmla="*/ 13 h 88"/>
                  <a:gd name="T82" fmla="*/ 72 w 78"/>
                  <a:gd name="T83" fmla="*/ 20 h 88"/>
                  <a:gd name="T84" fmla="*/ 69 w 78"/>
                  <a:gd name="T85" fmla="*/ 36 h 88"/>
                  <a:gd name="T86" fmla="*/ 63 w 78"/>
                  <a:gd name="T87" fmla="*/ 42 h 88"/>
                  <a:gd name="T88" fmla="*/ 19 w 78"/>
                  <a:gd name="T89" fmla="*/ 20 h 88"/>
                  <a:gd name="T90" fmla="*/ 15 w 78"/>
                  <a:gd name="T91" fmla="*/ 42 h 88"/>
                  <a:gd name="T92" fmla="*/ 9 w 78"/>
                  <a:gd name="T93" fmla="*/ 36 h 88"/>
                  <a:gd name="T94" fmla="*/ 6 w 78"/>
                  <a:gd name="T95" fmla="*/ 20 h 88"/>
                  <a:gd name="T96" fmla="*/ 7 w 78"/>
                  <a:gd name="T97" fmla="*/ 13 h 88"/>
                  <a:gd name="T98" fmla="*/ 14 w 78"/>
                  <a:gd name="T99" fmla="*/ 16 h 88"/>
                  <a:gd name="T100" fmla="*/ 12 w 78"/>
                  <a:gd name="T101" fmla="*/ 18 h 88"/>
                  <a:gd name="T102" fmla="*/ 17 w 78"/>
                  <a:gd name="T103" fmla="*/ 22 h 88"/>
                  <a:gd name="T104" fmla="*/ 19 w 78"/>
                  <a:gd name="T105" fmla="*/ 20 h 88"/>
                  <a:gd name="T106" fmla="*/ 32 w 78"/>
                  <a:gd name="T107" fmla="*/ 10 h 88"/>
                  <a:gd name="T108" fmla="*/ 32 w 78"/>
                  <a:gd name="T109" fmla="*/ 45 h 88"/>
                  <a:gd name="T110" fmla="*/ 25 w 78"/>
                  <a:gd name="T111" fmla="*/ 41 h 88"/>
                  <a:gd name="T112" fmla="*/ 28 w 78"/>
                  <a:gd name="T113" fmla="*/ 14 h 88"/>
                  <a:gd name="T114" fmla="*/ 28 w 78"/>
                  <a:gd name="T115" fmla="*/ 10 h 88"/>
                  <a:gd name="T116" fmla="*/ 32 w 78"/>
                  <a:gd name="T117" fmla="*/ 1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 h="88">
                    <a:moveTo>
                      <a:pt x="20" y="7"/>
                    </a:moveTo>
                    <a:cubicBezTo>
                      <a:pt x="20" y="8"/>
                      <a:pt x="21" y="10"/>
                      <a:pt x="20" y="11"/>
                    </a:cubicBezTo>
                    <a:cubicBezTo>
                      <a:pt x="5" y="6"/>
                      <a:pt x="5" y="6"/>
                      <a:pt x="5" y="6"/>
                    </a:cubicBezTo>
                    <a:cubicBezTo>
                      <a:pt x="1" y="8"/>
                      <a:pt x="1" y="8"/>
                      <a:pt x="1" y="8"/>
                    </a:cubicBezTo>
                    <a:cubicBezTo>
                      <a:pt x="0" y="11"/>
                      <a:pt x="0" y="16"/>
                      <a:pt x="0" y="20"/>
                    </a:cubicBezTo>
                    <a:cubicBezTo>
                      <a:pt x="0" y="26"/>
                      <a:pt x="1" y="33"/>
                      <a:pt x="3" y="38"/>
                    </a:cubicBezTo>
                    <a:cubicBezTo>
                      <a:pt x="6" y="44"/>
                      <a:pt x="10" y="48"/>
                      <a:pt x="17" y="49"/>
                    </a:cubicBezTo>
                    <a:cubicBezTo>
                      <a:pt x="18" y="50"/>
                      <a:pt x="19" y="50"/>
                      <a:pt x="20" y="50"/>
                    </a:cubicBezTo>
                    <a:cubicBezTo>
                      <a:pt x="20" y="49"/>
                      <a:pt x="20" y="49"/>
                      <a:pt x="20" y="49"/>
                    </a:cubicBezTo>
                    <a:cubicBezTo>
                      <a:pt x="22" y="51"/>
                      <a:pt x="26" y="52"/>
                      <a:pt x="31" y="52"/>
                    </a:cubicBezTo>
                    <a:cubicBezTo>
                      <a:pt x="31" y="64"/>
                      <a:pt x="31" y="64"/>
                      <a:pt x="31" y="64"/>
                    </a:cubicBezTo>
                    <a:cubicBezTo>
                      <a:pt x="27" y="64"/>
                      <a:pt x="27" y="64"/>
                      <a:pt x="27" y="64"/>
                    </a:cubicBezTo>
                    <a:cubicBezTo>
                      <a:pt x="27" y="68"/>
                      <a:pt x="27" y="68"/>
                      <a:pt x="27" y="68"/>
                    </a:cubicBezTo>
                    <a:cubicBezTo>
                      <a:pt x="15" y="68"/>
                      <a:pt x="15" y="68"/>
                      <a:pt x="15" y="68"/>
                    </a:cubicBezTo>
                    <a:cubicBezTo>
                      <a:pt x="15" y="88"/>
                      <a:pt x="15" y="88"/>
                      <a:pt x="15" y="88"/>
                    </a:cubicBezTo>
                    <a:cubicBezTo>
                      <a:pt x="64" y="88"/>
                      <a:pt x="64" y="88"/>
                      <a:pt x="64" y="88"/>
                    </a:cubicBezTo>
                    <a:cubicBezTo>
                      <a:pt x="64" y="68"/>
                      <a:pt x="64" y="68"/>
                      <a:pt x="64" y="68"/>
                    </a:cubicBezTo>
                    <a:cubicBezTo>
                      <a:pt x="52" y="68"/>
                      <a:pt x="52" y="68"/>
                      <a:pt x="52" y="68"/>
                    </a:cubicBezTo>
                    <a:cubicBezTo>
                      <a:pt x="52" y="64"/>
                      <a:pt x="52" y="64"/>
                      <a:pt x="52" y="64"/>
                    </a:cubicBezTo>
                    <a:cubicBezTo>
                      <a:pt x="47" y="64"/>
                      <a:pt x="47" y="64"/>
                      <a:pt x="47" y="64"/>
                    </a:cubicBezTo>
                    <a:cubicBezTo>
                      <a:pt x="47" y="52"/>
                      <a:pt x="47" y="52"/>
                      <a:pt x="47" y="52"/>
                    </a:cubicBezTo>
                    <a:cubicBezTo>
                      <a:pt x="52" y="52"/>
                      <a:pt x="56" y="51"/>
                      <a:pt x="58" y="49"/>
                    </a:cubicBezTo>
                    <a:cubicBezTo>
                      <a:pt x="58" y="50"/>
                      <a:pt x="58" y="50"/>
                      <a:pt x="58" y="50"/>
                    </a:cubicBezTo>
                    <a:cubicBezTo>
                      <a:pt x="59" y="50"/>
                      <a:pt x="60" y="50"/>
                      <a:pt x="61" y="49"/>
                    </a:cubicBezTo>
                    <a:cubicBezTo>
                      <a:pt x="68" y="48"/>
                      <a:pt x="72" y="44"/>
                      <a:pt x="75" y="38"/>
                    </a:cubicBezTo>
                    <a:cubicBezTo>
                      <a:pt x="77" y="33"/>
                      <a:pt x="78" y="26"/>
                      <a:pt x="78" y="20"/>
                    </a:cubicBezTo>
                    <a:cubicBezTo>
                      <a:pt x="78" y="16"/>
                      <a:pt x="78" y="11"/>
                      <a:pt x="77" y="8"/>
                    </a:cubicBezTo>
                    <a:cubicBezTo>
                      <a:pt x="73" y="6"/>
                      <a:pt x="73" y="6"/>
                      <a:pt x="73" y="6"/>
                    </a:cubicBezTo>
                    <a:cubicBezTo>
                      <a:pt x="58" y="11"/>
                      <a:pt x="58" y="11"/>
                      <a:pt x="58" y="11"/>
                    </a:cubicBezTo>
                    <a:cubicBezTo>
                      <a:pt x="57" y="10"/>
                      <a:pt x="58" y="8"/>
                      <a:pt x="58" y="7"/>
                    </a:cubicBezTo>
                    <a:cubicBezTo>
                      <a:pt x="60" y="7"/>
                      <a:pt x="60" y="7"/>
                      <a:pt x="60" y="7"/>
                    </a:cubicBezTo>
                    <a:cubicBezTo>
                      <a:pt x="60" y="0"/>
                      <a:pt x="60" y="0"/>
                      <a:pt x="60" y="0"/>
                    </a:cubicBezTo>
                    <a:cubicBezTo>
                      <a:pt x="17" y="0"/>
                      <a:pt x="17" y="0"/>
                      <a:pt x="17" y="0"/>
                    </a:cubicBezTo>
                    <a:cubicBezTo>
                      <a:pt x="17" y="7"/>
                      <a:pt x="17" y="7"/>
                      <a:pt x="17" y="7"/>
                    </a:cubicBezTo>
                    <a:cubicBezTo>
                      <a:pt x="20" y="7"/>
                      <a:pt x="20" y="7"/>
                      <a:pt x="20" y="7"/>
                    </a:cubicBezTo>
                    <a:close/>
                    <a:moveTo>
                      <a:pt x="63" y="42"/>
                    </a:moveTo>
                    <a:cubicBezTo>
                      <a:pt x="64" y="36"/>
                      <a:pt x="60" y="28"/>
                      <a:pt x="59" y="20"/>
                    </a:cubicBezTo>
                    <a:cubicBezTo>
                      <a:pt x="61" y="22"/>
                      <a:pt x="61" y="22"/>
                      <a:pt x="61" y="22"/>
                    </a:cubicBezTo>
                    <a:cubicBezTo>
                      <a:pt x="66" y="18"/>
                      <a:pt x="66" y="18"/>
                      <a:pt x="66" y="18"/>
                    </a:cubicBezTo>
                    <a:cubicBezTo>
                      <a:pt x="64" y="16"/>
                      <a:pt x="64" y="16"/>
                      <a:pt x="64" y="16"/>
                    </a:cubicBezTo>
                    <a:cubicBezTo>
                      <a:pt x="71" y="13"/>
                      <a:pt x="71" y="13"/>
                      <a:pt x="71" y="13"/>
                    </a:cubicBezTo>
                    <a:cubicBezTo>
                      <a:pt x="72" y="15"/>
                      <a:pt x="72" y="18"/>
                      <a:pt x="72" y="20"/>
                    </a:cubicBezTo>
                    <a:cubicBezTo>
                      <a:pt x="71" y="26"/>
                      <a:pt x="71" y="31"/>
                      <a:pt x="69" y="36"/>
                    </a:cubicBezTo>
                    <a:cubicBezTo>
                      <a:pt x="67" y="39"/>
                      <a:pt x="65" y="41"/>
                      <a:pt x="63" y="42"/>
                    </a:cubicBezTo>
                    <a:close/>
                    <a:moveTo>
                      <a:pt x="19" y="20"/>
                    </a:moveTo>
                    <a:cubicBezTo>
                      <a:pt x="17" y="28"/>
                      <a:pt x="14" y="36"/>
                      <a:pt x="15" y="42"/>
                    </a:cubicBezTo>
                    <a:cubicBezTo>
                      <a:pt x="13" y="41"/>
                      <a:pt x="11" y="39"/>
                      <a:pt x="9" y="36"/>
                    </a:cubicBezTo>
                    <a:cubicBezTo>
                      <a:pt x="7" y="31"/>
                      <a:pt x="6" y="26"/>
                      <a:pt x="6" y="20"/>
                    </a:cubicBezTo>
                    <a:cubicBezTo>
                      <a:pt x="6" y="18"/>
                      <a:pt x="6" y="15"/>
                      <a:pt x="7" y="13"/>
                    </a:cubicBezTo>
                    <a:cubicBezTo>
                      <a:pt x="14" y="16"/>
                      <a:pt x="14" y="16"/>
                      <a:pt x="14" y="16"/>
                    </a:cubicBezTo>
                    <a:cubicBezTo>
                      <a:pt x="12" y="18"/>
                      <a:pt x="12" y="18"/>
                      <a:pt x="12" y="18"/>
                    </a:cubicBezTo>
                    <a:cubicBezTo>
                      <a:pt x="17" y="22"/>
                      <a:pt x="17" y="22"/>
                      <a:pt x="17" y="22"/>
                    </a:cubicBezTo>
                    <a:cubicBezTo>
                      <a:pt x="19" y="20"/>
                      <a:pt x="19" y="20"/>
                      <a:pt x="19" y="20"/>
                    </a:cubicBezTo>
                    <a:close/>
                    <a:moveTo>
                      <a:pt x="32" y="10"/>
                    </a:moveTo>
                    <a:cubicBezTo>
                      <a:pt x="32" y="45"/>
                      <a:pt x="32" y="45"/>
                      <a:pt x="32" y="45"/>
                    </a:cubicBezTo>
                    <a:cubicBezTo>
                      <a:pt x="32" y="45"/>
                      <a:pt x="27" y="45"/>
                      <a:pt x="25" y="41"/>
                    </a:cubicBezTo>
                    <a:cubicBezTo>
                      <a:pt x="24" y="37"/>
                      <a:pt x="28" y="16"/>
                      <a:pt x="28" y="14"/>
                    </a:cubicBezTo>
                    <a:cubicBezTo>
                      <a:pt x="28" y="13"/>
                      <a:pt x="28" y="10"/>
                      <a:pt x="28" y="10"/>
                    </a:cubicBezTo>
                    <a:lnTo>
                      <a:pt x="32" y="1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spTree>
    <p:extLst>
      <p:ext uri="{BB962C8B-B14F-4D97-AF65-F5344CB8AC3E}">
        <p14:creationId xmlns:p14="http://schemas.microsoft.com/office/powerpoint/2010/main" val="99439236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图片 17">
            <a:extLst>
              <a:ext uri="{FF2B5EF4-FFF2-40B4-BE49-F238E27FC236}">
                <a16:creationId xmlns:a16="http://schemas.microsoft.com/office/drawing/2014/main" id="{56DD0A71-D402-4D5A-B261-20BDDDCD45B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240"/>
            <a:ext cx="12190413" cy="6857107"/>
          </a:xfrm>
          <a:prstGeom prst="rect">
            <a:avLst/>
          </a:prstGeom>
        </p:spPr>
      </p:pic>
      <p:pic>
        <p:nvPicPr>
          <p:cNvPr id="19" name="图片 18">
            <a:extLst>
              <a:ext uri="{FF2B5EF4-FFF2-40B4-BE49-F238E27FC236}">
                <a16:creationId xmlns:a16="http://schemas.microsoft.com/office/drawing/2014/main" id="{FC737E96-D785-45FB-8F6F-DDB4BA9A265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241"/>
            <a:ext cx="3734664" cy="6859588"/>
          </a:xfrm>
          <a:prstGeom prst="rect">
            <a:avLst/>
          </a:prstGeom>
        </p:spPr>
      </p:pic>
      <p:grpSp>
        <p:nvGrpSpPr>
          <p:cNvPr id="26" name="组合 25">
            <a:extLst>
              <a:ext uri="{FF2B5EF4-FFF2-40B4-BE49-F238E27FC236}">
                <a16:creationId xmlns:a16="http://schemas.microsoft.com/office/drawing/2014/main" id="{37B1C9DF-BA75-40D8-8808-9A4A78BE11F7}"/>
              </a:ext>
            </a:extLst>
          </p:cNvPr>
          <p:cNvGrpSpPr>
            <a:grpSpLocks/>
          </p:cNvGrpSpPr>
          <p:nvPr/>
        </p:nvGrpSpPr>
        <p:grpSpPr bwMode="auto">
          <a:xfrm>
            <a:off x="8119268" y="-1241"/>
            <a:ext cx="1322709" cy="1899456"/>
            <a:chOff x="5663114" y="393780"/>
            <a:chExt cx="865773" cy="2122993"/>
          </a:xfrm>
        </p:grpSpPr>
        <p:sp>
          <p:nvSpPr>
            <p:cNvPr id="27" name="矩形 26">
              <a:extLst>
                <a:ext uri="{FF2B5EF4-FFF2-40B4-BE49-F238E27FC236}">
                  <a16:creationId xmlns:a16="http://schemas.microsoft.com/office/drawing/2014/main" id="{716EE3A8-1E72-4356-A55C-BF3D6CB19D82}"/>
                </a:ext>
              </a:extLst>
            </p:cNvPr>
            <p:cNvSpPr/>
            <p:nvPr/>
          </p:nvSpPr>
          <p:spPr>
            <a:xfrm>
              <a:off x="5663114" y="393780"/>
              <a:ext cx="865773" cy="2122993"/>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32" name="矩形 33">
              <a:extLst>
                <a:ext uri="{FF2B5EF4-FFF2-40B4-BE49-F238E27FC236}">
                  <a16:creationId xmlns:a16="http://schemas.microsoft.com/office/drawing/2014/main" id="{DAB9F828-C881-4747-940A-7BB3F6E01628}"/>
                </a:ext>
              </a:extLst>
            </p:cNvPr>
            <p:cNvSpPr>
              <a:spLocks noChangeArrowheads="1"/>
            </p:cNvSpPr>
            <p:nvPr/>
          </p:nvSpPr>
          <p:spPr bwMode="auto">
            <a:xfrm>
              <a:off x="5874401" y="715794"/>
              <a:ext cx="443198" cy="1479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wrap="none">
              <a:spAutoFit/>
            </a:bodyPr>
            <a:lstStyle/>
            <a:p>
              <a:pPr algn="ctr"/>
              <a:r>
                <a:rPr lang="zh-CN" altLang="en-US" sz="3200" dirty="0">
                  <a:solidFill>
                    <a:schemeClr val="bg1"/>
                  </a:solidFill>
                  <a:latin typeface="微软雅黑" panose="020B0503020204020204" pitchFamily="34" charset="-122"/>
                  <a:ea typeface="微软雅黑" panose="020B0503020204020204" pitchFamily="34" charset="-122"/>
                </a:rPr>
                <a:t>第四章</a:t>
              </a:r>
            </a:p>
          </p:txBody>
        </p:sp>
      </p:grpSp>
      <p:grpSp>
        <p:nvGrpSpPr>
          <p:cNvPr id="28" name="组合 27">
            <a:extLst>
              <a:ext uri="{FF2B5EF4-FFF2-40B4-BE49-F238E27FC236}">
                <a16:creationId xmlns:a16="http://schemas.microsoft.com/office/drawing/2014/main" id="{0A44408D-211A-435E-9D7F-2186D0736904}"/>
              </a:ext>
            </a:extLst>
          </p:cNvPr>
          <p:cNvGrpSpPr/>
          <p:nvPr/>
        </p:nvGrpSpPr>
        <p:grpSpPr>
          <a:xfrm>
            <a:off x="6822529" y="2718157"/>
            <a:ext cx="3857513" cy="523403"/>
            <a:chOff x="6990782" y="2801145"/>
            <a:chExt cx="3857513" cy="523403"/>
          </a:xfrm>
        </p:grpSpPr>
        <p:sp>
          <p:nvSpPr>
            <p:cNvPr id="29" name="椭圆 28">
              <a:extLst>
                <a:ext uri="{FF2B5EF4-FFF2-40B4-BE49-F238E27FC236}">
                  <a16:creationId xmlns:a16="http://schemas.microsoft.com/office/drawing/2014/main" id="{69CAAC4D-077E-4632-A7B4-18B88BF311C0}"/>
                </a:ext>
              </a:extLst>
            </p:cNvPr>
            <p:cNvSpPr/>
            <p:nvPr/>
          </p:nvSpPr>
          <p:spPr>
            <a:xfrm>
              <a:off x="6990782" y="2801145"/>
              <a:ext cx="525195" cy="523403"/>
            </a:xfrm>
            <a:prstGeom prst="ellipse">
              <a:avLst/>
            </a:prstGeom>
            <a:no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000" noProof="1">
                  <a:solidFill>
                    <a:schemeClr val="tx2">
                      <a:lumMod val="50000"/>
                    </a:schemeClr>
                  </a:solidFill>
                  <a:latin typeface="微软雅黑" panose="020B0503020204020204" pitchFamily="34" charset="-122"/>
                  <a:ea typeface="微软雅黑" panose="020B0503020204020204" pitchFamily="34" charset="-122"/>
                </a:rPr>
                <a:t>1</a:t>
              </a:r>
              <a:endParaRPr lang="zh-CN" altLang="en-US" sz="2000" noProof="1">
                <a:solidFill>
                  <a:schemeClr val="tx2">
                    <a:lumMod val="50000"/>
                  </a:schemeClr>
                </a:solidFill>
                <a:latin typeface="微软雅黑" panose="020B0503020204020204" pitchFamily="34" charset="-122"/>
                <a:ea typeface="微软雅黑" panose="020B0503020204020204" pitchFamily="34" charset="-122"/>
              </a:endParaRPr>
            </a:p>
          </p:txBody>
        </p:sp>
        <p:grpSp>
          <p:nvGrpSpPr>
            <p:cNvPr id="30" name="组合 29">
              <a:extLst>
                <a:ext uri="{FF2B5EF4-FFF2-40B4-BE49-F238E27FC236}">
                  <a16:creationId xmlns:a16="http://schemas.microsoft.com/office/drawing/2014/main" id="{C9DB3A47-F242-4814-A5AC-00B9C5B7B883}"/>
                </a:ext>
              </a:extLst>
            </p:cNvPr>
            <p:cNvGrpSpPr/>
            <p:nvPr/>
          </p:nvGrpSpPr>
          <p:grpSpPr>
            <a:xfrm>
              <a:off x="7636559" y="2801145"/>
              <a:ext cx="3211736" cy="523403"/>
              <a:chOff x="7636559" y="2801145"/>
              <a:chExt cx="3211736" cy="523403"/>
            </a:xfrm>
          </p:grpSpPr>
          <p:sp>
            <p:nvSpPr>
              <p:cNvPr id="31" name="矩形: 圆角 30">
                <a:extLst>
                  <a:ext uri="{FF2B5EF4-FFF2-40B4-BE49-F238E27FC236}">
                    <a16:creationId xmlns:a16="http://schemas.microsoft.com/office/drawing/2014/main" id="{80BD5CC3-6601-47B1-94A1-F9FC718E78FF}"/>
                  </a:ext>
                </a:extLst>
              </p:cNvPr>
              <p:cNvSpPr/>
              <p:nvPr/>
            </p:nvSpPr>
            <p:spPr>
              <a:xfrm>
                <a:off x="7636559" y="2801145"/>
                <a:ext cx="3211736" cy="523403"/>
              </a:xfrm>
              <a:prstGeom prst="roundRect">
                <a:avLst>
                  <a:gd name="adj" fmla="val 50000"/>
                </a:avLst>
              </a:prstGeom>
              <a:no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a:extLst>
                  <a:ext uri="{FF2B5EF4-FFF2-40B4-BE49-F238E27FC236}">
                    <a16:creationId xmlns:a16="http://schemas.microsoft.com/office/drawing/2014/main" id="{03FB14A1-F7FA-4350-984D-94BAAB3E0459}"/>
                  </a:ext>
                </a:extLst>
              </p:cNvPr>
              <p:cNvSpPr/>
              <p:nvPr/>
            </p:nvSpPr>
            <p:spPr>
              <a:xfrm>
                <a:off x="7833154" y="2849033"/>
                <a:ext cx="3015141" cy="400110"/>
              </a:xfrm>
              <a:prstGeom prst="rect">
                <a:avLst/>
              </a:prstGeom>
            </p:spPr>
            <p:txBody>
              <a:bodyPr wrap="square">
                <a:spAutoFit/>
              </a:bodyPr>
              <a:lstStyle/>
              <a:p>
                <a:pPr>
                  <a:defRPr/>
                </a:pPr>
                <a:r>
                  <a:rPr lang="zh-CN" altLang="en-US" sz="2000" b="1" spc="300" noProof="1">
                    <a:solidFill>
                      <a:schemeClr val="tx2">
                        <a:lumMod val="50000"/>
                      </a:schemeClr>
                    </a:solidFill>
                    <a:latin typeface="微软雅黑" panose="020B0503020204020204" pitchFamily="34" charset="-122"/>
                    <a:ea typeface="微软雅黑" panose="020B0503020204020204" pitchFamily="34" charset="-122"/>
                    <a:sym typeface="Arial" panose="020B0604020202020204" pitchFamily="34" charset="0"/>
                  </a:rPr>
                  <a:t>加入文字描述</a:t>
                </a:r>
                <a:r>
                  <a:rPr lang="en-US" altLang="zh-CN" sz="1200" spc="300" noProof="1">
                    <a:solidFill>
                      <a:schemeClr val="tx2">
                        <a:lumMod val="50000"/>
                      </a:schemeClr>
                    </a:solidFill>
                    <a:latin typeface="微软雅黑" panose="020B0503020204020204" pitchFamily="34" charset="-122"/>
                    <a:ea typeface="微软雅黑" panose="020B0503020204020204" pitchFamily="34" charset="-122"/>
                    <a:sym typeface="Arial" panose="020B0604020202020204" pitchFamily="34" charset="0"/>
                  </a:rPr>
                  <a:t>Add text</a:t>
                </a:r>
                <a:endParaRPr lang="zh-CN" altLang="en-US" sz="1050" spc="300" noProof="1">
                  <a:solidFill>
                    <a:schemeClr val="tx2">
                      <a:lumMod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grpSp>
        <p:nvGrpSpPr>
          <p:cNvPr id="42" name="组合 41">
            <a:extLst>
              <a:ext uri="{FF2B5EF4-FFF2-40B4-BE49-F238E27FC236}">
                <a16:creationId xmlns:a16="http://schemas.microsoft.com/office/drawing/2014/main" id="{6A684FCB-77EF-49A9-AF46-1697E08F2200}"/>
              </a:ext>
            </a:extLst>
          </p:cNvPr>
          <p:cNvGrpSpPr/>
          <p:nvPr/>
        </p:nvGrpSpPr>
        <p:grpSpPr>
          <a:xfrm>
            <a:off x="6822529" y="3544793"/>
            <a:ext cx="3857513" cy="523403"/>
            <a:chOff x="6990782" y="2801145"/>
            <a:chExt cx="3857513" cy="523403"/>
          </a:xfrm>
        </p:grpSpPr>
        <p:sp>
          <p:nvSpPr>
            <p:cNvPr id="45" name="椭圆 44">
              <a:extLst>
                <a:ext uri="{FF2B5EF4-FFF2-40B4-BE49-F238E27FC236}">
                  <a16:creationId xmlns:a16="http://schemas.microsoft.com/office/drawing/2014/main" id="{0C8B1C70-81B0-4EDE-8709-DF674CEF7DB5}"/>
                </a:ext>
              </a:extLst>
            </p:cNvPr>
            <p:cNvSpPr/>
            <p:nvPr/>
          </p:nvSpPr>
          <p:spPr>
            <a:xfrm>
              <a:off x="6990782" y="2801145"/>
              <a:ext cx="525195" cy="523403"/>
            </a:xfrm>
            <a:prstGeom prst="ellipse">
              <a:avLst/>
            </a:prstGeom>
            <a:no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000" noProof="1">
                  <a:solidFill>
                    <a:schemeClr val="tx2">
                      <a:lumMod val="50000"/>
                    </a:schemeClr>
                  </a:solidFill>
                  <a:latin typeface="微软雅黑" panose="020B0503020204020204" pitchFamily="34" charset="-122"/>
                  <a:ea typeface="微软雅黑" panose="020B0503020204020204" pitchFamily="34" charset="-122"/>
                </a:rPr>
                <a:t>2</a:t>
              </a:r>
              <a:endParaRPr lang="zh-CN" altLang="en-US" sz="2000" noProof="1">
                <a:solidFill>
                  <a:schemeClr val="tx2">
                    <a:lumMod val="50000"/>
                  </a:schemeClr>
                </a:solidFill>
                <a:latin typeface="微软雅黑" panose="020B0503020204020204" pitchFamily="34" charset="-122"/>
                <a:ea typeface="微软雅黑" panose="020B0503020204020204" pitchFamily="34" charset="-122"/>
              </a:endParaRPr>
            </a:p>
          </p:txBody>
        </p:sp>
        <p:grpSp>
          <p:nvGrpSpPr>
            <p:cNvPr id="47" name="组合 46">
              <a:extLst>
                <a:ext uri="{FF2B5EF4-FFF2-40B4-BE49-F238E27FC236}">
                  <a16:creationId xmlns:a16="http://schemas.microsoft.com/office/drawing/2014/main" id="{F96F4D2F-B793-42FF-95A3-64428C3B81DA}"/>
                </a:ext>
              </a:extLst>
            </p:cNvPr>
            <p:cNvGrpSpPr/>
            <p:nvPr/>
          </p:nvGrpSpPr>
          <p:grpSpPr>
            <a:xfrm>
              <a:off x="7636559" y="2801145"/>
              <a:ext cx="3211736" cy="523403"/>
              <a:chOff x="7636559" y="2801145"/>
              <a:chExt cx="3211736" cy="523403"/>
            </a:xfrm>
          </p:grpSpPr>
          <p:sp>
            <p:nvSpPr>
              <p:cNvPr id="48" name="矩形: 圆角 47">
                <a:extLst>
                  <a:ext uri="{FF2B5EF4-FFF2-40B4-BE49-F238E27FC236}">
                    <a16:creationId xmlns:a16="http://schemas.microsoft.com/office/drawing/2014/main" id="{D91638D7-3887-4627-AF34-51F7156ED78B}"/>
                  </a:ext>
                </a:extLst>
              </p:cNvPr>
              <p:cNvSpPr/>
              <p:nvPr/>
            </p:nvSpPr>
            <p:spPr>
              <a:xfrm>
                <a:off x="7636559" y="2801145"/>
                <a:ext cx="3211736" cy="523403"/>
              </a:xfrm>
              <a:prstGeom prst="roundRect">
                <a:avLst>
                  <a:gd name="adj" fmla="val 50000"/>
                </a:avLst>
              </a:prstGeom>
              <a:no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a:extLst>
                  <a:ext uri="{FF2B5EF4-FFF2-40B4-BE49-F238E27FC236}">
                    <a16:creationId xmlns:a16="http://schemas.microsoft.com/office/drawing/2014/main" id="{AEAA5346-B2B6-4E63-BECD-E1D716E45DB3}"/>
                  </a:ext>
                </a:extLst>
              </p:cNvPr>
              <p:cNvSpPr/>
              <p:nvPr/>
            </p:nvSpPr>
            <p:spPr>
              <a:xfrm>
                <a:off x="7833154" y="2849033"/>
                <a:ext cx="3015141" cy="400110"/>
              </a:xfrm>
              <a:prstGeom prst="rect">
                <a:avLst/>
              </a:prstGeom>
            </p:spPr>
            <p:txBody>
              <a:bodyPr wrap="square">
                <a:spAutoFit/>
              </a:bodyPr>
              <a:lstStyle/>
              <a:p>
                <a:pPr>
                  <a:defRPr/>
                </a:pPr>
                <a:r>
                  <a:rPr lang="zh-CN" altLang="en-US" sz="2000" b="1" spc="300" noProof="1">
                    <a:solidFill>
                      <a:schemeClr val="tx2">
                        <a:lumMod val="50000"/>
                      </a:schemeClr>
                    </a:solidFill>
                    <a:latin typeface="微软雅黑" panose="020B0503020204020204" pitchFamily="34" charset="-122"/>
                    <a:ea typeface="微软雅黑" panose="020B0503020204020204" pitchFamily="34" charset="-122"/>
                    <a:sym typeface="Arial" panose="020B0604020202020204" pitchFamily="34" charset="0"/>
                  </a:rPr>
                  <a:t>加入文字描述</a:t>
                </a:r>
                <a:r>
                  <a:rPr lang="en-US" altLang="zh-CN" sz="1200" spc="300" noProof="1">
                    <a:solidFill>
                      <a:schemeClr val="tx2">
                        <a:lumMod val="50000"/>
                      </a:schemeClr>
                    </a:solidFill>
                    <a:latin typeface="微软雅黑" panose="020B0503020204020204" pitchFamily="34" charset="-122"/>
                    <a:ea typeface="微软雅黑" panose="020B0503020204020204" pitchFamily="34" charset="-122"/>
                    <a:sym typeface="Arial" panose="020B0604020202020204" pitchFamily="34" charset="0"/>
                  </a:rPr>
                  <a:t>Add text</a:t>
                </a:r>
                <a:endParaRPr lang="zh-CN" altLang="en-US" sz="1050" spc="300" noProof="1">
                  <a:solidFill>
                    <a:schemeClr val="tx2">
                      <a:lumMod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grpSp>
        <p:nvGrpSpPr>
          <p:cNvPr id="50" name="组合 49">
            <a:extLst>
              <a:ext uri="{FF2B5EF4-FFF2-40B4-BE49-F238E27FC236}">
                <a16:creationId xmlns:a16="http://schemas.microsoft.com/office/drawing/2014/main" id="{45B9FB30-5FA2-4A54-A61C-DBC4BD21048B}"/>
              </a:ext>
            </a:extLst>
          </p:cNvPr>
          <p:cNvGrpSpPr/>
          <p:nvPr/>
        </p:nvGrpSpPr>
        <p:grpSpPr>
          <a:xfrm>
            <a:off x="6822529" y="5198066"/>
            <a:ext cx="3857513" cy="523403"/>
            <a:chOff x="6990782" y="2801145"/>
            <a:chExt cx="3857513" cy="523403"/>
          </a:xfrm>
        </p:grpSpPr>
        <p:sp>
          <p:nvSpPr>
            <p:cNvPr id="51" name="椭圆 50">
              <a:extLst>
                <a:ext uri="{FF2B5EF4-FFF2-40B4-BE49-F238E27FC236}">
                  <a16:creationId xmlns:a16="http://schemas.microsoft.com/office/drawing/2014/main" id="{20F28095-DF25-4737-9688-7D191A24B840}"/>
                </a:ext>
              </a:extLst>
            </p:cNvPr>
            <p:cNvSpPr/>
            <p:nvPr/>
          </p:nvSpPr>
          <p:spPr>
            <a:xfrm>
              <a:off x="6990782" y="2801145"/>
              <a:ext cx="525195" cy="523403"/>
            </a:xfrm>
            <a:prstGeom prst="ellipse">
              <a:avLst/>
            </a:prstGeom>
            <a:solidFill>
              <a:schemeClr val="tx2">
                <a:lumMod val="50000"/>
              </a:schemeClr>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000" noProof="1">
                  <a:solidFill>
                    <a:schemeClr val="bg1"/>
                  </a:solidFill>
                  <a:latin typeface="微软雅黑" panose="020B0503020204020204" pitchFamily="34" charset="-122"/>
                  <a:ea typeface="微软雅黑" panose="020B0503020204020204" pitchFamily="34" charset="-122"/>
                </a:rPr>
                <a:t>4</a:t>
              </a:r>
              <a:endParaRPr lang="zh-CN" altLang="en-US" sz="2000" noProof="1">
                <a:solidFill>
                  <a:schemeClr val="bg1"/>
                </a:solidFill>
                <a:latin typeface="微软雅黑" panose="020B0503020204020204" pitchFamily="34" charset="-122"/>
                <a:ea typeface="微软雅黑" panose="020B0503020204020204" pitchFamily="34" charset="-122"/>
              </a:endParaRPr>
            </a:p>
          </p:txBody>
        </p:sp>
        <p:grpSp>
          <p:nvGrpSpPr>
            <p:cNvPr id="52" name="组合 51">
              <a:extLst>
                <a:ext uri="{FF2B5EF4-FFF2-40B4-BE49-F238E27FC236}">
                  <a16:creationId xmlns:a16="http://schemas.microsoft.com/office/drawing/2014/main" id="{47401A57-8ABE-45C0-A2FF-F59D2E2A4867}"/>
                </a:ext>
              </a:extLst>
            </p:cNvPr>
            <p:cNvGrpSpPr/>
            <p:nvPr/>
          </p:nvGrpSpPr>
          <p:grpSpPr>
            <a:xfrm>
              <a:off x="7636559" y="2801145"/>
              <a:ext cx="3211736" cy="523403"/>
              <a:chOff x="7636559" y="2801145"/>
              <a:chExt cx="3211736" cy="523403"/>
            </a:xfrm>
          </p:grpSpPr>
          <p:sp>
            <p:nvSpPr>
              <p:cNvPr id="53" name="矩形: 圆角 52">
                <a:extLst>
                  <a:ext uri="{FF2B5EF4-FFF2-40B4-BE49-F238E27FC236}">
                    <a16:creationId xmlns:a16="http://schemas.microsoft.com/office/drawing/2014/main" id="{49561162-FE89-49E4-A84C-4F07129F682A}"/>
                  </a:ext>
                </a:extLst>
              </p:cNvPr>
              <p:cNvSpPr/>
              <p:nvPr/>
            </p:nvSpPr>
            <p:spPr>
              <a:xfrm>
                <a:off x="7636559" y="2801145"/>
                <a:ext cx="3211736" cy="523403"/>
              </a:xfrm>
              <a:prstGeom prst="roundRect">
                <a:avLst>
                  <a:gd name="adj" fmla="val 50000"/>
                </a:avLst>
              </a:prstGeom>
              <a:solidFill>
                <a:schemeClr val="tx2">
                  <a:lumMod val="50000"/>
                </a:schemeClr>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ndParaRPr>
              </a:p>
            </p:txBody>
          </p:sp>
          <p:sp>
            <p:nvSpPr>
              <p:cNvPr id="54" name="矩形 53">
                <a:extLst>
                  <a:ext uri="{FF2B5EF4-FFF2-40B4-BE49-F238E27FC236}">
                    <a16:creationId xmlns:a16="http://schemas.microsoft.com/office/drawing/2014/main" id="{9FE03251-D58D-43FE-8C35-B09F950531DA}"/>
                  </a:ext>
                </a:extLst>
              </p:cNvPr>
              <p:cNvSpPr/>
              <p:nvPr/>
            </p:nvSpPr>
            <p:spPr>
              <a:xfrm>
                <a:off x="7833154" y="2849033"/>
                <a:ext cx="3015141" cy="400110"/>
              </a:xfrm>
              <a:prstGeom prst="rect">
                <a:avLst/>
              </a:prstGeom>
            </p:spPr>
            <p:txBody>
              <a:bodyPr wrap="square">
                <a:spAutoFit/>
              </a:bodyPr>
              <a:lstStyle/>
              <a:p>
                <a:pPr>
                  <a:defRPr/>
                </a:pPr>
                <a:r>
                  <a:rPr lang="zh-CN" altLang="en-US" sz="2000" b="1" spc="300" noProof="1">
                    <a:solidFill>
                      <a:schemeClr val="bg1"/>
                    </a:solidFill>
                    <a:latin typeface="微软雅黑" panose="020B0503020204020204" pitchFamily="34" charset="-122"/>
                    <a:ea typeface="微软雅黑" panose="020B0503020204020204" pitchFamily="34" charset="-122"/>
                    <a:sym typeface="Arial" panose="020B0604020202020204" pitchFamily="34" charset="0"/>
                  </a:rPr>
                  <a:t>加入文字描述</a:t>
                </a:r>
                <a:r>
                  <a:rPr lang="en-US" altLang="zh-CN" sz="1200" spc="300" noProof="1">
                    <a:solidFill>
                      <a:schemeClr val="bg1"/>
                    </a:solidFill>
                    <a:latin typeface="微软雅黑" panose="020B0503020204020204" pitchFamily="34" charset="-122"/>
                    <a:ea typeface="微软雅黑" panose="020B0503020204020204" pitchFamily="34" charset="-122"/>
                    <a:sym typeface="Arial" panose="020B0604020202020204" pitchFamily="34" charset="0"/>
                  </a:rPr>
                  <a:t>Add text</a:t>
                </a:r>
                <a:endParaRPr lang="zh-CN" altLang="en-US" sz="1050" spc="300" noProof="1">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grpSp>
        <p:nvGrpSpPr>
          <p:cNvPr id="55" name="组合 54">
            <a:extLst>
              <a:ext uri="{FF2B5EF4-FFF2-40B4-BE49-F238E27FC236}">
                <a16:creationId xmlns:a16="http://schemas.microsoft.com/office/drawing/2014/main" id="{9511C709-BE87-4D53-A5AE-10E94F108EF3}"/>
              </a:ext>
            </a:extLst>
          </p:cNvPr>
          <p:cNvGrpSpPr/>
          <p:nvPr/>
        </p:nvGrpSpPr>
        <p:grpSpPr>
          <a:xfrm>
            <a:off x="6822529" y="4371429"/>
            <a:ext cx="3857513" cy="523403"/>
            <a:chOff x="6990782" y="2801145"/>
            <a:chExt cx="3857513" cy="523403"/>
          </a:xfrm>
        </p:grpSpPr>
        <p:sp>
          <p:nvSpPr>
            <p:cNvPr id="56" name="椭圆 55">
              <a:extLst>
                <a:ext uri="{FF2B5EF4-FFF2-40B4-BE49-F238E27FC236}">
                  <a16:creationId xmlns:a16="http://schemas.microsoft.com/office/drawing/2014/main" id="{E0C67B9A-444F-4DCF-922D-4B1B00BCD6C1}"/>
                </a:ext>
              </a:extLst>
            </p:cNvPr>
            <p:cNvSpPr/>
            <p:nvPr/>
          </p:nvSpPr>
          <p:spPr>
            <a:xfrm>
              <a:off x="6990782" y="2801145"/>
              <a:ext cx="525195" cy="523403"/>
            </a:xfrm>
            <a:prstGeom prst="ellipse">
              <a:avLst/>
            </a:prstGeom>
            <a:no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000" noProof="1">
                  <a:solidFill>
                    <a:schemeClr val="tx2">
                      <a:lumMod val="50000"/>
                    </a:schemeClr>
                  </a:solidFill>
                  <a:latin typeface="微软雅黑" panose="020B0503020204020204" pitchFamily="34" charset="-122"/>
                  <a:ea typeface="微软雅黑" panose="020B0503020204020204" pitchFamily="34" charset="-122"/>
                </a:rPr>
                <a:t>3</a:t>
              </a:r>
              <a:endParaRPr lang="zh-CN" altLang="en-US" sz="2000" noProof="1">
                <a:solidFill>
                  <a:schemeClr val="tx2">
                    <a:lumMod val="50000"/>
                  </a:schemeClr>
                </a:solidFill>
                <a:latin typeface="微软雅黑" panose="020B0503020204020204" pitchFamily="34" charset="-122"/>
                <a:ea typeface="微软雅黑" panose="020B0503020204020204" pitchFamily="34" charset="-122"/>
              </a:endParaRPr>
            </a:p>
          </p:txBody>
        </p:sp>
        <p:grpSp>
          <p:nvGrpSpPr>
            <p:cNvPr id="57" name="组合 56">
              <a:extLst>
                <a:ext uri="{FF2B5EF4-FFF2-40B4-BE49-F238E27FC236}">
                  <a16:creationId xmlns:a16="http://schemas.microsoft.com/office/drawing/2014/main" id="{0703A94E-D7DD-44AB-B77B-CC7D4C252AC8}"/>
                </a:ext>
              </a:extLst>
            </p:cNvPr>
            <p:cNvGrpSpPr/>
            <p:nvPr/>
          </p:nvGrpSpPr>
          <p:grpSpPr>
            <a:xfrm>
              <a:off x="7636559" y="2801145"/>
              <a:ext cx="3211736" cy="523403"/>
              <a:chOff x="7636559" y="2801145"/>
              <a:chExt cx="3211736" cy="523403"/>
            </a:xfrm>
          </p:grpSpPr>
          <p:sp>
            <p:nvSpPr>
              <p:cNvPr id="58" name="矩形: 圆角 57">
                <a:extLst>
                  <a:ext uri="{FF2B5EF4-FFF2-40B4-BE49-F238E27FC236}">
                    <a16:creationId xmlns:a16="http://schemas.microsoft.com/office/drawing/2014/main" id="{CA26F0A9-B2C5-4937-B6BA-8459A7AE901A}"/>
                  </a:ext>
                </a:extLst>
              </p:cNvPr>
              <p:cNvSpPr/>
              <p:nvPr/>
            </p:nvSpPr>
            <p:spPr>
              <a:xfrm>
                <a:off x="7636559" y="2801145"/>
                <a:ext cx="3211736" cy="523403"/>
              </a:xfrm>
              <a:prstGeom prst="roundRect">
                <a:avLst>
                  <a:gd name="adj" fmla="val 50000"/>
                </a:avLst>
              </a:prstGeom>
              <a:no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62">
                <a:extLst>
                  <a:ext uri="{FF2B5EF4-FFF2-40B4-BE49-F238E27FC236}">
                    <a16:creationId xmlns:a16="http://schemas.microsoft.com/office/drawing/2014/main" id="{37C6C7C0-36B4-4F90-ADCC-6ABC06234B08}"/>
                  </a:ext>
                </a:extLst>
              </p:cNvPr>
              <p:cNvSpPr/>
              <p:nvPr/>
            </p:nvSpPr>
            <p:spPr>
              <a:xfrm>
                <a:off x="7833154" y="2849033"/>
                <a:ext cx="3015141" cy="400110"/>
              </a:xfrm>
              <a:prstGeom prst="rect">
                <a:avLst/>
              </a:prstGeom>
            </p:spPr>
            <p:txBody>
              <a:bodyPr wrap="square">
                <a:spAutoFit/>
              </a:bodyPr>
              <a:lstStyle/>
              <a:p>
                <a:pPr>
                  <a:defRPr/>
                </a:pPr>
                <a:r>
                  <a:rPr lang="zh-CN" altLang="en-US" sz="2000" b="1" spc="300" noProof="1">
                    <a:solidFill>
                      <a:schemeClr val="tx2">
                        <a:lumMod val="50000"/>
                      </a:schemeClr>
                    </a:solidFill>
                    <a:latin typeface="微软雅黑" panose="020B0503020204020204" pitchFamily="34" charset="-122"/>
                    <a:ea typeface="微软雅黑" panose="020B0503020204020204" pitchFamily="34" charset="-122"/>
                    <a:sym typeface="Arial" panose="020B0604020202020204" pitchFamily="34" charset="0"/>
                  </a:rPr>
                  <a:t>加入文字描述</a:t>
                </a:r>
                <a:r>
                  <a:rPr lang="en-US" altLang="zh-CN" sz="1200" spc="300" noProof="1">
                    <a:solidFill>
                      <a:schemeClr val="tx2">
                        <a:lumMod val="50000"/>
                      </a:schemeClr>
                    </a:solidFill>
                    <a:latin typeface="微软雅黑" panose="020B0503020204020204" pitchFamily="34" charset="-122"/>
                    <a:ea typeface="微软雅黑" panose="020B0503020204020204" pitchFamily="34" charset="-122"/>
                    <a:sym typeface="Arial" panose="020B0604020202020204" pitchFamily="34" charset="0"/>
                  </a:rPr>
                  <a:t>Add text</a:t>
                </a:r>
                <a:endParaRPr lang="zh-CN" altLang="en-US" sz="1050" spc="300" noProof="1">
                  <a:solidFill>
                    <a:schemeClr val="tx2">
                      <a:lumMod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spTree>
    <p:extLst>
      <p:ext uri="{BB962C8B-B14F-4D97-AF65-F5344CB8AC3E}">
        <p14:creationId xmlns:p14="http://schemas.microsoft.com/office/powerpoint/2010/main" val="391427259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barn(inVertical)">
                                      <p:cBhvr>
                                        <p:cTn id="7" dur="750"/>
                                        <p:tgtEl>
                                          <p:spTgt spid="18"/>
                                        </p:tgtEl>
                                      </p:cBhvr>
                                    </p:animEffect>
                                  </p:childTnLst>
                                </p:cTn>
                              </p:par>
                            </p:childTnLst>
                          </p:cTn>
                        </p:par>
                        <p:par>
                          <p:cTn id="8" fill="hold">
                            <p:stCondLst>
                              <p:cond delay="750"/>
                            </p:stCondLst>
                            <p:childTnLst>
                              <p:par>
                                <p:cTn id="9" presetID="47" presetClass="entr" presetSubtype="0"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fade">
                                      <p:cBhvr>
                                        <p:cTn id="11" dur="750"/>
                                        <p:tgtEl>
                                          <p:spTgt spid="19"/>
                                        </p:tgtEl>
                                      </p:cBhvr>
                                    </p:animEffect>
                                    <p:anim calcmode="lin" valueType="num">
                                      <p:cBhvr>
                                        <p:cTn id="12" dur="750" fill="hold"/>
                                        <p:tgtEl>
                                          <p:spTgt spid="19"/>
                                        </p:tgtEl>
                                        <p:attrNameLst>
                                          <p:attrName>ppt_x</p:attrName>
                                        </p:attrNameLst>
                                      </p:cBhvr>
                                      <p:tavLst>
                                        <p:tav tm="0">
                                          <p:val>
                                            <p:strVal val="#ppt_x"/>
                                          </p:val>
                                        </p:tav>
                                        <p:tav tm="100000">
                                          <p:val>
                                            <p:strVal val="#ppt_x"/>
                                          </p:val>
                                        </p:tav>
                                      </p:tavLst>
                                    </p:anim>
                                    <p:anim calcmode="lin" valueType="num">
                                      <p:cBhvr>
                                        <p:cTn id="13" dur="750" fill="hold"/>
                                        <p:tgtEl>
                                          <p:spTgt spid="19"/>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7" presetClass="entr" presetSubtype="0" fill="hold" nodeType="after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fade">
                                      <p:cBhvr>
                                        <p:cTn id="17" dur="1000"/>
                                        <p:tgtEl>
                                          <p:spTgt spid="26"/>
                                        </p:tgtEl>
                                      </p:cBhvr>
                                    </p:animEffect>
                                    <p:anim calcmode="lin" valueType="num">
                                      <p:cBhvr>
                                        <p:cTn id="18" dur="1000" fill="hold"/>
                                        <p:tgtEl>
                                          <p:spTgt spid="26"/>
                                        </p:tgtEl>
                                        <p:attrNameLst>
                                          <p:attrName>ppt_x</p:attrName>
                                        </p:attrNameLst>
                                      </p:cBhvr>
                                      <p:tavLst>
                                        <p:tav tm="0">
                                          <p:val>
                                            <p:strVal val="#ppt_x"/>
                                          </p:val>
                                        </p:tav>
                                        <p:tav tm="100000">
                                          <p:val>
                                            <p:strVal val="#ppt_x"/>
                                          </p:val>
                                        </p:tav>
                                      </p:tavLst>
                                    </p:anim>
                                    <p:anim calcmode="lin" valueType="num">
                                      <p:cBhvr>
                                        <p:cTn id="19" dur="1000" fill="hold"/>
                                        <p:tgtEl>
                                          <p:spTgt spid="26"/>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2" presetClass="entr" presetSubtype="8" fill="hold" nodeType="afterEffect">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cBhvr additive="base">
                                        <p:cTn id="23" dur="500" fill="hold"/>
                                        <p:tgtEl>
                                          <p:spTgt spid="28"/>
                                        </p:tgtEl>
                                        <p:attrNameLst>
                                          <p:attrName>ppt_x</p:attrName>
                                        </p:attrNameLst>
                                      </p:cBhvr>
                                      <p:tavLst>
                                        <p:tav tm="0">
                                          <p:val>
                                            <p:strVal val="0-#ppt_w/2"/>
                                          </p:val>
                                        </p:tav>
                                        <p:tav tm="100000">
                                          <p:val>
                                            <p:strVal val="#ppt_x"/>
                                          </p:val>
                                        </p:tav>
                                      </p:tavLst>
                                    </p:anim>
                                    <p:anim calcmode="lin" valueType="num">
                                      <p:cBhvr additive="base">
                                        <p:cTn id="24" dur="500" fill="hold"/>
                                        <p:tgtEl>
                                          <p:spTgt spid="28"/>
                                        </p:tgtEl>
                                        <p:attrNameLst>
                                          <p:attrName>ppt_y</p:attrName>
                                        </p:attrNameLst>
                                      </p:cBhvr>
                                      <p:tavLst>
                                        <p:tav tm="0">
                                          <p:val>
                                            <p:strVal val="#ppt_y"/>
                                          </p:val>
                                        </p:tav>
                                        <p:tav tm="100000">
                                          <p:val>
                                            <p:strVal val="#ppt_y"/>
                                          </p:val>
                                        </p:tav>
                                      </p:tavLst>
                                    </p:anim>
                                  </p:childTnLst>
                                </p:cTn>
                              </p:par>
                            </p:childTnLst>
                          </p:cTn>
                        </p:par>
                        <p:par>
                          <p:cTn id="25" fill="hold">
                            <p:stCondLst>
                              <p:cond delay="3000"/>
                            </p:stCondLst>
                            <p:childTnLst>
                              <p:par>
                                <p:cTn id="26" presetID="2" presetClass="entr" presetSubtype="8" fill="hold" nodeType="afterEffect">
                                  <p:stCondLst>
                                    <p:cond delay="0"/>
                                  </p:stCondLst>
                                  <p:childTnLst>
                                    <p:set>
                                      <p:cBhvr>
                                        <p:cTn id="27" dur="1" fill="hold">
                                          <p:stCondLst>
                                            <p:cond delay="0"/>
                                          </p:stCondLst>
                                        </p:cTn>
                                        <p:tgtEl>
                                          <p:spTgt spid="42"/>
                                        </p:tgtEl>
                                        <p:attrNameLst>
                                          <p:attrName>style.visibility</p:attrName>
                                        </p:attrNameLst>
                                      </p:cBhvr>
                                      <p:to>
                                        <p:strVal val="visible"/>
                                      </p:to>
                                    </p:set>
                                    <p:anim calcmode="lin" valueType="num">
                                      <p:cBhvr additive="base">
                                        <p:cTn id="28" dur="500" fill="hold"/>
                                        <p:tgtEl>
                                          <p:spTgt spid="42"/>
                                        </p:tgtEl>
                                        <p:attrNameLst>
                                          <p:attrName>ppt_x</p:attrName>
                                        </p:attrNameLst>
                                      </p:cBhvr>
                                      <p:tavLst>
                                        <p:tav tm="0">
                                          <p:val>
                                            <p:strVal val="0-#ppt_w/2"/>
                                          </p:val>
                                        </p:tav>
                                        <p:tav tm="100000">
                                          <p:val>
                                            <p:strVal val="#ppt_x"/>
                                          </p:val>
                                        </p:tav>
                                      </p:tavLst>
                                    </p:anim>
                                    <p:anim calcmode="lin" valueType="num">
                                      <p:cBhvr additive="base">
                                        <p:cTn id="29" dur="500" fill="hold"/>
                                        <p:tgtEl>
                                          <p:spTgt spid="42"/>
                                        </p:tgtEl>
                                        <p:attrNameLst>
                                          <p:attrName>ppt_y</p:attrName>
                                        </p:attrNameLst>
                                      </p:cBhvr>
                                      <p:tavLst>
                                        <p:tav tm="0">
                                          <p:val>
                                            <p:strVal val="#ppt_y"/>
                                          </p:val>
                                        </p:tav>
                                        <p:tav tm="100000">
                                          <p:val>
                                            <p:strVal val="#ppt_y"/>
                                          </p:val>
                                        </p:tav>
                                      </p:tavLst>
                                    </p:anim>
                                  </p:childTnLst>
                                </p:cTn>
                              </p:par>
                            </p:childTnLst>
                          </p:cTn>
                        </p:par>
                        <p:par>
                          <p:cTn id="30" fill="hold">
                            <p:stCondLst>
                              <p:cond delay="3500"/>
                            </p:stCondLst>
                            <p:childTnLst>
                              <p:par>
                                <p:cTn id="31" presetID="2" presetClass="entr" presetSubtype="8" fill="hold" nodeType="afterEffect">
                                  <p:stCondLst>
                                    <p:cond delay="0"/>
                                  </p:stCondLst>
                                  <p:childTnLst>
                                    <p:set>
                                      <p:cBhvr>
                                        <p:cTn id="32" dur="1" fill="hold">
                                          <p:stCondLst>
                                            <p:cond delay="0"/>
                                          </p:stCondLst>
                                        </p:cTn>
                                        <p:tgtEl>
                                          <p:spTgt spid="55"/>
                                        </p:tgtEl>
                                        <p:attrNameLst>
                                          <p:attrName>style.visibility</p:attrName>
                                        </p:attrNameLst>
                                      </p:cBhvr>
                                      <p:to>
                                        <p:strVal val="visible"/>
                                      </p:to>
                                    </p:set>
                                    <p:anim calcmode="lin" valueType="num">
                                      <p:cBhvr additive="base">
                                        <p:cTn id="33" dur="500" fill="hold"/>
                                        <p:tgtEl>
                                          <p:spTgt spid="55"/>
                                        </p:tgtEl>
                                        <p:attrNameLst>
                                          <p:attrName>ppt_x</p:attrName>
                                        </p:attrNameLst>
                                      </p:cBhvr>
                                      <p:tavLst>
                                        <p:tav tm="0">
                                          <p:val>
                                            <p:strVal val="0-#ppt_w/2"/>
                                          </p:val>
                                        </p:tav>
                                        <p:tav tm="100000">
                                          <p:val>
                                            <p:strVal val="#ppt_x"/>
                                          </p:val>
                                        </p:tav>
                                      </p:tavLst>
                                    </p:anim>
                                    <p:anim calcmode="lin" valueType="num">
                                      <p:cBhvr additive="base">
                                        <p:cTn id="34" dur="500" fill="hold"/>
                                        <p:tgtEl>
                                          <p:spTgt spid="55"/>
                                        </p:tgtEl>
                                        <p:attrNameLst>
                                          <p:attrName>ppt_y</p:attrName>
                                        </p:attrNameLst>
                                      </p:cBhvr>
                                      <p:tavLst>
                                        <p:tav tm="0">
                                          <p:val>
                                            <p:strVal val="#ppt_y"/>
                                          </p:val>
                                        </p:tav>
                                        <p:tav tm="100000">
                                          <p:val>
                                            <p:strVal val="#ppt_y"/>
                                          </p:val>
                                        </p:tav>
                                      </p:tavLst>
                                    </p:anim>
                                  </p:childTnLst>
                                </p:cTn>
                              </p:par>
                            </p:childTnLst>
                          </p:cTn>
                        </p:par>
                        <p:par>
                          <p:cTn id="35" fill="hold">
                            <p:stCondLst>
                              <p:cond delay="4000"/>
                            </p:stCondLst>
                            <p:childTnLst>
                              <p:par>
                                <p:cTn id="36" presetID="2" presetClass="entr" presetSubtype="8" fill="hold" nodeType="afterEffect">
                                  <p:stCondLst>
                                    <p:cond delay="0"/>
                                  </p:stCondLst>
                                  <p:childTnLst>
                                    <p:set>
                                      <p:cBhvr>
                                        <p:cTn id="37" dur="1" fill="hold">
                                          <p:stCondLst>
                                            <p:cond delay="0"/>
                                          </p:stCondLst>
                                        </p:cTn>
                                        <p:tgtEl>
                                          <p:spTgt spid="50"/>
                                        </p:tgtEl>
                                        <p:attrNameLst>
                                          <p:attrName>style.visibility</p:attrName>
                                        </p:attrNameLst>
                                      </p:cBhvr>
                                      <p:to>
                                        <p:strVal val="visible"/>
                                      </p:to>
                                    </p:set>
                                    <p:anim calcmode="lin" valueType="num">
                                      <p:cBhvr additive="base">
                                        <p:cTn id="38" dur="500" fill="hold"/>
                                        <p:tgtEl>
                                          <p:spTgt spid="50"/>
                                        </p:tgtEl>
                                        <p:attrNameLst>
                                          <p:attrName>ppt_x</p:attrName>
                                        </p:attrNameLst>
                                      </p:cBhvr>
                                      <p:tavLst>
                                        <p:tav tm="0">
                                          <p:val>
                                            <p:strVal val="0-#ppt_w/2"/>
                                          </p:val>
                                        </p:tav>
                                        <p:tav tm="100000">
                                          <p:val>
                                            <p:strVal val="#ppt_x"/>
                                          </p:val>
                                        </p:tav>
                                      </p:tavLst>
                                    </p:anim>
                                    <p:anim calcmode="lin" valueType="num">
                                      <p:cBhvr additive="base">
                                        <p:cTn id="39" dur="500" fill="hold"/>
                                        <p:tgtEl>
                                          <p:spTgt spid="50"/>
                                        </p:tgtEl>
                                        <p:attrNameLst>
                                          <p:attrName>ppt_y</p:attrName>
                                        </p:attrNameLst>
                                      </p:cBhvr>
                                      <p:tavLst>
                                        <p:tav tm="0">
                                          <p:val>
                                            <p:strVal val="#ppt_y"/>
                                          </p:val>
                                        </p:tav>
                                        <p:tav tm="100000">
                                          <p:val>
                                            <p:strVal val="#ppt_y"/>
                                          </p:val>
                                        </p:tav>
                                      </p:tavLst>
                                    </p:anim>
                                  </p:childTnLst>
                                </p:cTn>
                              </p:par>
                            </p:childTnLst>
                          </p:cTn>
                        </p:par>
                        <p:par>
                          <p:cTn id="40" fill="hold">
                            <p:stCondLst>
                              <p:cond delay="4500"/>
                            </p:stCondLst>
                            <p:childTnLst>
                              <p:par>
                                <p:cTn id="41" presetID="53" presetClass="entr" presetSubtype="16" fill="hold" nodeType="afterEffect">
                                  <p:stCondLst>
                                    <p:cond delay="0"/>
                                  </p:stCondLst>
                                  <p:childTnLst>
                                    <p:set>
                                      <p:cBhvr>
                                        <p:cTn id="42" dur="1" fill="hold">
                                          <p:stCondLst>
                                            <p:cond delay="0"/>
                                          </p:stCondLst>
                                        </p:cTn>
                                        <p:tgtEl>
                                          <p:spTgt spid="50"/>
                                        </p:tgtEl>
                                        <p:attrNameLst>
                                          <p:attrName>style.visibility</p:attrName>
                                        </p:attrNameLst>
                                      </p:cBhvr>
                                      <p:to>
                                        <p:strVal val="visible"/>
                                      </p:to>
                                    </p:set>
                                    <p:anim calcmode="lin" valueType="num">
                                      <p:cBhvr>
                                        <p:cTn id="43" dur="500" fill="hold"/>
                                        <p:tgtEl>
                                          <p:spTgt spid="50"/>
                                        </p:tgtEl>
                                        <p:attrNameLst>
                                          <p:attrName>ppt_w</p:attrName>
                                        </p:attrNameLst>
                                      </p:cBhvr>
                                      <p:tavLst>
                                        <p:tav tm="0">
                                          <p:val>
                                            <p:fltVal val="0"/>
                                          </p:val>
                                        </p:tav>
                                        <p:tav tm="100000">
                                          <p:val>
                                            <p:strVal val="#ppt_w"/>
                                          </p:val>
                                        </p:tav>
                                      </p:tavLst>
                                    </p:anim>
                                    <p:anim calcmode="lin" valueType="num">
                                      <p:cBhvr>
                                        <p:cTn id="44" dur="500" fill="hold"/>
                                        <p:tgtEl>
                                          <p:spTgt spid="50"/>
                                        </p:tgtEl>
                                        <p:attrNameLst>
                                          <p:attrName>ppt_h</p:attrName>
                                        </p:attrNameLst>
                                      </p:cBhvr>
                                      <p:tavLst>
                                        <p:tav tm="0">
                                          <p:val>
                                            <p:fltVal val="0"/>
                                          </p:val>
                                        </p:tav>
                                        <p:tav tm="100000">
                                          <p:val>
                                            <p:strVal val="#ppt_h"/>
                                          </p:val>
                                        </p:tav>
                                      </p:tavLst>
                                    </p:anim>
                                    <p:animEffect transition="in" filter="fade">
                                      <p:cBhvr>
                                        <p:cTn id="45"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a:extLst>
              <a:ext uri="{FF2B5EF4-FFF2-40B4-BE49-F238E27FC236}">
                <a16:creationId xmlns:a16="http://schemas.microsoft.com/office/drawing/2014/main" id="{50DACB51-76EF-4311-AD29-14FDD778A1CB}"/>
              </a:ext>
            </a:extLst>
          </p:cNvPr>
          <p:cNvGrpSpPr/>
          <p:nvPr/>
        </p:nvGrpSpPr>
        <p:grpSpPr>
          <a:xfrm>
            <a:off x="1078708" y="332698"/>
            <a:ext cx="3255324" cy="712149"/>
            <a:chOff x="1143155" y="316733"/>
            <a:chExt cx="3255324" cy="712149"/>
          </a:xfrm>
        </p:grpSpPr>
        <p:sp>
          <p:nvSpPr>
            <p:cNvPr id="8" name="TextBox 8">
              <a:extLst>
                <a:ext uri="{FF2B5EF4-FFF2-40B4-BE49-F238E27FC236}">
                  <a16:creationId xmlns:a16="http://schemas.microsoft.com/office/drawing/2014/main" id="{162DD6E8-A6F8-4BF9-8392-554BF82CFD00}"/>
                </a:ext>
              </a:extLst>
            </p:cNvPr>
            <p:cNvSpPr txBox="1">
              <a:spLocks noChangeArrowheads="1"/>
            </p:cNvSpPr>
            <p:nvPr/>
          </p:nvSpPr>
          <p:spPr bwMode="auto">
            <a:xfrm>
              <a:off x="1143156" y="316733"/>
              <a:ext cx="3255323"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dirty="0">
                  <a:solidFill>
                    <a:srgbClr val="444243"/>
                  </a:solidFill>
                  <a:latin typeface="华文中宋" panose="02010600040101010101" pitchFamily="2" charset="-122"/>
                  <a:ea typeface="华文中宋" panose="02010600040101010101" pitchFamily="2" charset="-122"/>
                  <a:sym typeface="Arial" panose="020B0604020202020204" pitchFamily="34" charset="0"/>
                </a:rPr>
                <a:t>加入标题描述</a:t>
              </a:r>
            </a:p>
          </p:txBody>
        </p:sp>
        <p:sp>
          <p:nvSpPr>
            <p:cNvPr id="9" name="TextBox 8">
              <a:extLst>
                <a:ext uri="{FF2B5EF4-FFF2-40B4-BE49-F238E27FC236}">
                  <a16:creationId xmlns:a16="http://schemas.microsoft.com/office/drawing/2014/main" id="{1AF7DB1F-44FC-4FE1-B38C-A06C01FD43AF}"/>
                </a:ext>
              </a:extLst>
            </p:cNvPr>
            <p:cNvSpPr txBox="1">
              <a:spLocks noChangeArrowheads="1"/>
            </p:cNvSpPr>
            <p:nvPr/>
          </p:nvSpPr>
          <p:spPr bwMode="auto">
            <a:xfrm>
              <a:off x="1143155" y="844216"/>
              <a:ext cx="325532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p>
              <a:pPr algn="ctr" eaLnBrk="1" hangingPunct="1"/>
              <a:r>
                <a:rPr lang="en-US" altLang="zh-CN" sz="1200" dirty="0">
                  <a:solidFill>
                    <a:srgbClr val="444243"/>
                  </a:solidFill>
                  <a:latin typeface="华文中宋" panose="02010600040101010101" pitchFamily="2" charset="-122"/>
                  <a:ea typeface="华文中宋" panose="02010600040101010101" pitchFamily="2" charset="-122"/>
                  <a:sym typeface="Arial" panose="020B0604020202020204" pitchFamily="34" charset="0"/>
                </a:rPr>
                <a:t>CLICK TO ADD CAPTION TEXT</a:t>
              </a:r>
              <a:endParaRPr lang="zh-CN" altLang="en-US" sz="1200" dirty="0">
                <a:solidFill>
                  <a:srgbClr val="444243"/>
                </a:solidFill>
                <a:latin typeface="华文中宋" panose="02010600040101010101" pitchFamily="2" charset="-122"/>
                <a:ea typeface="华文中宋" panose="02010600040101010101" pitchFamily="2" charset="-122"/>
                <a:sym typeface="Arial" panose="020B0604020202020204" pitchFamily="34" charset="0"/>
              </a:endParaRPr>
            </a:p>
          </p:txBody>
        </p:sp>
      </p:grpSp>
      <p:grpSp>
        <p:nvGrpSpPr>
          <p:cNvPr id="31" name="组合 30">
            <a:extLst>
              <a:ext uri="{FF2B5EF4-FFF2-40B4-BE49-F238E27FC236}">
                <a16:creationId xmlns:a16="http://schemas.microsoft.com/office/drawing/2014/main" id="{9B6A7243-08A8-4080-9D13-F4DDCF6FABC4}"/>
              </a:ext>
            </a:extLst>
          </p:cNvPr>
          <p:cNvGrpSpPr/>
          <p:nvPr/>
        </p:nvGrpSpPr>
        <p:grpSpPr>
          <a:xfrm>
            <a:off x="1814286" y="2556859"/>
            <a:ext cx="3340920" cy="3340920"/>
            <a:chOff x="2601227" y="2771221"/>
            <a:chExt cx="2241550" cy="2241550"/>
          </a:xfrm>
        </p:grpSpPr>
        <p:sp>
          <p:nvSpPr>
            <p:cNvPr id="32" name="Freeform 22">
              <a:extLst>
                <a:ext uri="{FF2B5EF4-FFF2-40B4-BE49-F238E27FC236}">
                  <a16:creationId xmlns:a16="http://schemas.microsoft.com/office/drawing/2014/main" id="{0F556702-496B-4F60-B084-C2253C5DAB44}"/>
                </a:ext>
              </a:extLst>
            </p:cNvPr>
            <p:cNvSpPr/>
            <p:nvPr/>
          </p:nvSpPr>
          <p:spPr bwMode="auto">
            <a:xfrm>
              <a:off x="3774389" y="2771221"/>
              <a:ext cx="1068388" cy="1281113"/>
            </a:xfrm>
            <a:custGeom>
              <a:avLst/>
              <a:gdLst>
                <a:gd name="T0" fmla="*/ 0 w 285"/>
                <a:gd name="T1" fmla="*/ 0 h 342"/>
                <a:gd name="T2" fmla="*/ 0 w 285"/>
                <a:gd name="T3" fmla="*/ 68 h 342"/>
                <a:gd name="T4" fmla="*/ 52 w 285"/>
                <a:gd name="T5" fmla="*/ 143 h 342"/>
                <a:gd name="T6" fmla="*/ 0 w 285"/>
                <a:gd name="T7" fmla="*/ 217 h 342"/>
                <a:gd name="T8" fmla="*/ 0 w 285"/>
                <a:gd name="T9" fmla="*/ 285 h 342"/>
                <a:gd name="T10" fmla="*/ 86 w 285"/>
                <a:gd name="T11" fmla="*/ 285 h 342"/>
                <a:gd name="T12" fmla="*/ 142 w 285"/>
                <a:gd name="T13" fmla="*/ 342 h 342"/>
                <a:gd name="T14" fmla="*/ 199 w 285"/>
                <a:gd name="T15" fmla="*/ 285 h 342"/>
                <a:gd name="T16" fmla="*/ 285 w 285"/>
                <a:gd name="T17" fmla="*/ 285 h 342"/>
                <a:gd name="T18" fmla="*/ 285 w 285"/>
                <a:gd name="T19" fmla="*/ 0 h 342"/>
                <a:gd name="T20" fmla="*/ 0 w 285"/>
                <a:gd name="T21" fmla="*/ 0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5" h="342">
                  <a:moveTo>
                    <a:pt x="0" y="0"/>
                  </a:moveTo>
                  <a:cubicBezTo>
                    <a:pt x="0" y="68"/>
                    <a:pt x="0" y="68"/>
                    <a:pt x="0" y="68"/>
                  </a:cubicBezTo>
                  <a:cubicBezTo>
                    <a:pt x="30" y="79"/>
                    <a:pt x="52" y="108"/>
                    <a:pt x="52" y="143"/>
                  </a:cubicBezTo>
                  <a:cubicBezTo>
                    <a:pt x="52" y="177"/>
                    <a:pt x="30" y="206"/>
                    <a:pt x="0" y="217"/>
                  </a:cubicBezTo>
                  <a:cubicBezTo>
                    <a:pt x="0" y="285"/>
                    <a:pt x="0" y="285"/>
                    <a:pt x="0" y="285"/>
                  </a:cubicBezTo>
                  <a:cubicBezTo>
                    <a:pt x="86" y="285"/>
                    <a:pt x="86" y="285"/>
                    <a:pt x="86" y="285"/>
                  </a:cubicBezTo>
                  <a:cubicBezTo>
                    <a:pt x="86" y="316"/>
                    <a:pt x="111" y="342"/>
                    <a:pt x="142" y="342"/>
                  </a:cubicBezTo>
                  <a:cubicBezTo>
                    <a:pt x="173" y="342"/>
                    <a:pt x="199" y="316"/>
                    <a:pt x="199" y="285"/>
                  </a:cubicBezTo>
                  <a:cubicBezTo>
                    <a:pt x="285" y="285"/>
                    <a:pt x="285" y="285"/>
                    <a:pt x="285" y="285"/>
                  </a:cubicBezTo>
                  <a:cubicBezTo>
                    <a:pt x="285" y="0"/>
                    <a:pt x="285" y="0"/>
                    <a:pt x="285" y="0"/>
                  </a:cubicBezTo>
                  <a:lnTo>
                    <a:pt x="0" y="0"/>
                  </a:lnTo>
                  <a:close/>
                </a:path>
              </a:pathLst>
            </a:custGeom>
            <a:solidFill>
              <a:schemeClr val="tx2">
                <a:lumMod val="50000"/>
              </a:schemeClr>
            </a:solidFill>
            <a:ln w="6350">
              <a:noFill/>
            </a:ln>
          </p:spPr>
          <p:txBody>
            <a:bodyPr/>
            <a:lstStyle/>
            <a:p>
              <a:endParaRPr lang="zh-CN" altLang="en-US">
                <a:latin typeface="Impact" panose="020B0806030902050204" pitchFamily="34" charset="0"/>
              </a:endParaRPr>
            </a:p>
          </p:txBody>
        </p:sp>
        <p:sp>
          <p:nvSpPr>
            <p:cNvPr id="33" name="Freeform 23">
              <a:extLst>
                <a:ext uri="{FF2B5EF4-FFF2-40B4-BE49-F238E27FC236}">
                  <a16:creationId xmlns:a16="http://schemas.microsoft.com/office/drawing/2014/main" id="{B7C25653-4D39-4DC2-A364-5DD9A86FFCB2}"/>
                </a:ext>
              </a:extLst>
            </p:cNvPr>
            <p:cNvSpPr/>
            <p:nvPr/>
          </p:nvSpPr>
          <p:spPr bwMode="auto">
            <a:xfrm>
              <a:off x="3561664" y="3944384"/>
              <a:ext cx="1281113" cy="1068387"/>
            </a:xfrm>
            <a:custGeom>
              <a:avLst/>
              <a:gdLst>
                <a:gd name="T0" fmla="*/ 274 w 342"/>
                <a:gd name="T1" fmla="*/ 0 h 285"/>
                <a:gd name="T2" fmla="*/ 199 w 342"/>
                <a:gd name="T3" fmla="*/ 52 h 285"/>
                <a:gd name="T4" fmla="*/ 124 w 342"/>
                <a:gd name="T5" fmla="*/ 0 h 285"/>
                <a:gd name="T6" fmla="*/ 57 w 342"/>
                <a:gd name="T7" fmla="*/ 0 h 285"/>
                <a:gd name="T8" fmla="*/ 57 w 342"/>
                <a:gd name="T9" fmla="*/ 86 h 285"/>
                <a:gd name="T10" fmla="*/ 0 w 342"/>
                <a:gd name="T11" fmla="*/ 142 h 285"/>
                <a:gd name="T12" fmla="*/ 57 w 342"/>
                <a:gd name="T13" fmla="*/ 199 h 285"/>
                <a:gd name="T14" fmla="*/ 57 w 342"/>
                <a:gd name="T15" fmla="*/ 285 h 285"/>
                <a:gd name="T16" fmla="*/ 342 w 342"/>
                <a:gd name="T17" fmla="*/ 285 h 285"/>
                <a:gd name="T18" fmla="*/ 342 w 342"/>
                <a:gd name="T19" fmla="*/ 0 h 285"/>
                <a:gd name="T20" fmla="*/ 274 w 342"/>
                <a:gd name="T21" fmla="*/ 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2" h="285">
                  <a:moveTo>
                    <a:pt x="274" y="0"/>
                  </a:moveTo>
                  <a:cubicBezTo>
                    <a:pt x="263" y="30"/>
                    <a:pt x="234" y="52"/>
                    <a:pt x="199" y="52"/>
                  </a:cubicBezTo>
                  <a:cubicBezTo>
                    <a:pt x="165" y="52"/>
                    <a:pt x="136" y="30"/>
                    <a:pt x="124" y="0"/>
                  </a:cubicBezTo>
                  <a:cubicBezTo>
                    <a:pt x="57" y="0"/>
                    <a:pt x="57" y="0"/>
                    <a:pt x="57" y="0"/>
                  </a:cubicBezTo>
                  <a:cubicBezTo>
                    <a:pt x="57" y="86"/>
                    <a:pt x="57" y="86"/>
                    <a:pt x="57" y="86"/>
                  </a:cubicBezTo>
                  <a:cubicBezTo>
                    <a:pt x="25" y="86"/>
                    <a:pt x="0" y="111"/>
                    <a:pt x="0" y="142"/>
                  </a:cubicBezTo>
                  <a:cubicBezTo>
                    <a:pt x="0" y="173"/>
                    <a:pt x="25" y="199"/>
                    <a:pt x="57" y="199"/>
                  </a:cubicBezTo>
                  <a:cubicBezTo>
                    <a:pt x="57" y="285"/>
                    <a:pt x="57" y="285"/>
                    <a:pt x="57" y="285"/>
                  </a:cubicBezTo>
                  <a:cubicBezTo>
                    <a:pt x="342" y="285"/>
                    <a:pt x="342" y="285"/>
                    <a:pt x="342" y="285"/>
                  </a:cubicBezTo>
                  <a:cubicBezTo>
                    <a:pt x="342" y="0"/>
                    <a:pt x="342" y="0"/>
                    <a:pt x="342" y="0"/>
                  </a:cubicBezTo>
                  <a:lnTo>
                    <a:pt x="274" y="0"/>
                  </a:lnTo>
                  <a:close/>
                </a:path>
              </a:pathLst>
            </a:custGeom>
            <a:solidFill>
              <a:schemeClr val="tx2">
                <a:lumMod val="50000"/>
              </a:schemeClr>
            </a:solidFill>
            <a:ln>
              <a:noFill/>
            </a:ln>
          </p:spPr>
          <p:txBody>
            <a:bodyPr/>
            <a:lstStyle/>
            <a:p>
              <a:endParaRPr lang="zh-CN" altLang="en-US" dirty="0">
                <a:latin typeface="Impact" panose="020B0806030902050204" pitchFamily="34" charset="0"/>
              </a:endParaRPr>
            </a:p>
          </p:txBody>
        </p:sp>
        <p:sp>
          <p:nvSpPr>
            <p:cNvPr id="34" name="Freeform 24">
              <a:extLst>
                <a:ext uri="{FF2B5EF4-FFF2-40B4-BE49-F238E27FC236}">
                  <a16:creationId xmlns:a16="http://schemas.microsoft.com/office/drawing/2014/main" id="{E5371274-9171-46AB-8F2A-408E13F66E03}"/>
                </a:ext>
              </a:extLst>
            </p:cNvPr>
            <p:cNvSpPr/>
            <p:nvPr/>
          </p:nvSpPr>
          <p:spPr bwMode="auto">
            <a:xfrm>
              <a:off x="2601227" y="3730071"/>
              <a:ext cx="1068387" cy="1282700"/>
            </a:xfrm>
            <a:custGeom>
              <a:avLst/>
              <a:gdLst>
                <a:gd name="T0" fmla="*/ 285 w 285"/>
                <a:gd name="T1" fmla="*/ 124 h 342"/>
                <a:gd name="T2" fmla="*/ 285 w 285"/>
                <a:gd name="T3" fmla="*/ 57 h 342"/>
                <a:gd name="T4" fmla="*/ 199 w 285"/>
                <a:gd name="T5" fmla="*/ 57 h 342"/>
                <a:gd name="T6" fmla="*/ 142 w 285"/>
                <a:gd name="T7" fmla="*/ 0 h 342"/>
                <a:gd name="T8" fmla="*/ 86 w 285"/>
                <a:gd name="T9" fmla="*/ 57 h 342"/>
                <a:gd name="T10" fmla="*/ 0 w 285"/>
                <a:gd name="T11" fmla="*/ 57 h 342"/>
                <a:gd name="T12" fmla="*/ 0 w 285"/>
                <a:gd name="T13" fmla="*/ 342 h 342"/>
                <a:gd name="T14" fmla="*/ 285 w 285"/>
                <a:gd name="T15" fmla="*/ 342 h 342"/>
                <a:gd name="T16" fmla="*/ 285 w 285"/>
                <a:gd name="T17" fmla="*/ 274 h 342"/>
                <a:gd name="T18" fmla="*/ 233 w 285"/>
                <a:gd name="T19" fmla="*/ 199 h 342"/>
                <a:gd name="T20" fmla="*/ 285 w 285"/>
                <a:gd name="T21" fmla="*/ 124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5" h="342">
                  <a:moveTo>
                    <a:pt x="285" y="124"/>
                  </a:moveTo>
                  <a:cubicBezTo>
                    <a:pt x="285" y="57"/>
                    <a:pt x="285" y="57"/>
                    <a:pt x="285" y="57"/>
                  </a:cubicBezTo>
                  <a:cubicBezTo>
                    <a:pt x="199" y="57"/>
                    <a:pt x="199" y="57"/>
                    <a:pt x="199" y="57"/>
                  </a:cubicBezTo>
                  <a:cubicBezTo>
                    <a:pt x="199" y="25"/>
                    <a:pt x="174" y="0"/>
                    <a:pt x="142" y="0"/>
                  </a:cubicBezTo>
                  <a:cubicBezTo>
                    <a:pt x="111" y="0"/>
                    <a:pt x="86" y="25"/>
                    <a:pt x="86" y="57"/>
                  </a:cubicBezTo>
                  <a:cubicBezTo>
                    <a:pt x="0" y="57"/>
                    <a:pt x="0" y="57"/>
                    <a:pt x="0" y="57"/>
                  </a:cubicBezTo>
                  <a:cubicBezTo>
                    <a:pt x="0" y="342"/>
                    <a:pt x="0" y="342"/>
                    <a:pt x="0" y="342"/>
                  </a:cubicBezTo>
                  <a:cubicBezTo>
                    <a:pt x="285" y="342"/>
                    <a:pt x="285" y="342"/>
                    <a:pt x="285" y="342"/>
                  </a:cubicBezTo>
                  <a:cubicBezTo>
                    <a:pt x="285" y="274"/>
                    <a:pt x="285" y="274"/>
                    <a:pt x="285" y="274"/>
                  </a:cubicBezTo>
                  <a:cubicBezTo>
                    <a:pt x="255" y="263"/>
                    <a:pt x="233" y="234"/>
                    <a:pt x="233" y="199"/>
                  </a:cubicBezTo>
                  <a:cubicBezTo>
                    <a:pt x="233" y="165"/>
                    <a:pt x="255" y="136"/>
                    <a:pt x="285" y="124"/>
                  </a:cubicBezTo>
                  <a:close/>
                </a:path>
              </a:pathLst>
            </a:custGeom>
            <a:solidFill>
              <a:schemeClr val="tx2">
                <a:lumMod val="50000"/>
              </a:schemeClr>
            </a:solidFill>
            <a:ln w="6350">
              <a:noFill/>
            </a:ln>
          </p:spPr>
          <p:txBody>
            <a:bodyPr/>
            <a:lstStyle/>
            <a:p>
              <a:endParaRPr lang="zh-CN" altLang="en-US">
                <a:latin typeface="Impact" panose="020B0806030902050204" pitchFamily="34" charset="0"/>
              </a:endParaRPr>
            </a:p>
          </p:txBody>
        </p:sp>
        <p:sp>
          <p:nvSpPr>
            <p:cNvPr id="35" name="Freeform 25">
              <a:extLst>
                <a:ext uri="{FF2B5EF4-FFF2-40B4-BE49-F238E27FC236}">
                  <a16:creationId xmlns:a16="http://schemas.microsoft.com/office/drawing/2014/main" id="{ABE30CA4-28BD-4F30-9F92-A88B82A60209}"/>
                </a:ext>
              </a:extLst>
            </p:cNvPr>
            <p:cNvSpPr/>
            <p:nvPr/>
          </p:nvSpPr>
          <p:spPr bwMode="auto">
            <a:xfrm>
              <a:off x="2601227" y="2771221"/>
              <a:ext cx="1277937" cy="1068388"/>
            </a:xfrm>
            <a:custGeom>
              <a:avLst/>
              <a:gdLst>
                <a:gd name="T0" fmla="*/ 217 w 341"/>
                <a:gd name="T1" fmla="*/ 285 h 285"/>
                <a:gd name="T2" fmla="*/ 285 w 341"/>
                <a:gd name="T3" fmla="*/ 285 h 285"/>
                <a:gd name="T4" fmla="*/ 285 w 341"/>
                <a:gd name="T5" fmla="*/ 199 h 285"/>
                <a:gd name="T6" fmla="*/ 341 w 341"/>
                <a:gd name="T7" fmla="*/ 143 h 285"/>
                <a:gd name="T8" fmla="*/ 285 w 341"/>
                <a:gd name="T9" fmla="*/ 86 h 285"/>
                <a:gd name="T10" fmla="*/ 285 w 341"/>
                <a:gd name="T11" fmla="*/ 0 h 285"/>
                <a:gd name="T12" fmla="*/ 0 w 341"/>
                <a:gd name="T13" fmla="*/ 0 h 285"/>
                <a:gd name="T14" fmla="*/ 0 w 341"/>
                <a:gd name="T15" fmla="*/ 285 h 285"/>
                <a:gd name="T16" fmla="*/ 68 w 341"/>
                <a:gd name="T17" fmla="*/ 285 h 285"/>
                <a:gd name="T18" fmla="*/ 142 w 341"/>
                <a:gd name="T19" fmla="*/ 233 h 285"/>
                <a:gd name="T20" fmla="*/ 217 w 341"/>
                <a:gd name="T21" fmla="*/ 28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1" h="285">
                  <a:moveTo>
                    <a:pt x="217" y="285"/>
                  </a:moveTo>
                  <a:cubicBezTo>
                    <a:pt x="285" y="285"/>
                    <a:pt x="285" y="285"/>
                    <a:pt x="285" y="285"/>
                  </a:cubicBezTo>
                  <a:cubicBezTo>
                    <a:pt x="285" y="199"/>
                    <a:pt x="285" y="199"/>
                    <a:pt x="285" y="199"/>
                  </a:cubicBezTo>
                  <a:cubicBezTo>
                    <a:pt x="316" y="199"/>
                    <a:pt x="341" y="174"/>
                    <a:pt x="341" y="143"/>
                  </a:cubicBezTo>
                  <a:cubicBezTo>
                    <a:pt x="341" y="111"/>
                    <a:pt x="316" y="86"/>
                    <a:pt x="285" y="86"/>
                  </a:cubicBezTo>
                  <a:cubicBezTo>
                    <a:pt x="285" y="0"/>
                    <a:pt x="285" y="0"/>
                    <a:pt x="285" y="0"/>
                  </a:cubicBezTo>
                  <a:cubicBezTo>
                    <a:pt x="0" y="0"/>
                    <a:pt x="0" y="0"/>
                    <a:pt x="0" y="0"/>
                  </a:cubicBezTo>
                  <a:cubicBezTo>
                    <a:pt x="0" y="285"/>
                    <a:pt x="0" y="285"/>
                    <a:pt x="0" y="285"/>
                  </a:cubicBezTo>
                  <a:cubicBezTo>
                    <a:pt x="68" y="285"/>
                    <a:pt x="68" y="285"/>
                    <a:pt x="68" y="285"/>
                  </a:cubicBezTo>
                  <a:cubicBezTo>
                    <a:pt x="79" y="255"/>
                    <a:pt x="108" y="233"/>
                    <a:pt x="142" y="233"/>
                  </a:cubicBezTo>
                  <a:cubicBezTo>
                    <a:pt x="177" y="233"/>
                    <a:pt x="206" y="255"/>
                    <a:pt x="217" y="285"/>
                  </a:cubicBezTo>
                  <a:close/>
                </a:path>
              </a:pathLst>
            </a:custGeom>
            <a:solidFill>
              <a:schemeClr val="tx2">
                <a:lumMod val="50000"/>
              </a:schemeClr>
            </a:solidFill>
            <a:ln>
              <a:noFill/>
            </a:ln>
          </p:spPr>
          <p:txBody>
            <a:bodyPr/>
            <a:lstStyle/>
            <a:p>
              <a:endParaRPr lang="zh-CN" altLang="en-US" dirty="0">
                <a:latin typeface="Impact" panose="020B0806030902050204" pitchFamily="34" charset="0"/>
              </a:endParaRPr>
            </a:p>
          </p:txBody>
        </p:sp>
        <p:sp>
          <p:nvSpPr>
            <p:cNvPr id="36" name="矩形 35">
              <a:extLst>
                <a:ext uri="{FF2B5EF4-FFF2-40B4-BE49-F238E27FC236}">
                  <a16:creationId xmlns:a16="http://schemas.microsoft.com/office/drawing/2014/main" id="{E2ABA2A5-35E6-412A-8D90-453570FD63D5}"/>
                </a:ext>
              </a:extLst>
            </p:cNvPr>
            <p:cNvSpPr/>
            <p:nvPr/>
          </p:nvSpPr>
          <p:spPr>
            <a:xfrm>
              <a:off x="2817207" y="3025563"/>
              <a:ext cx="636425" cy="4501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latin typeface="Impact" panose="020B0806030902050204" pitchFamily="34" charset="0"/>
                </a:rPr>
                <a:t>01</a:t>
              </a:r>
              <a:endParaRPr lang="zh-CN" altLang="en-US" sz="3200" b="1" dirty="0">
                <a:latin typeface="Impact" panose="020B0806030902050204" pitchFamily="34" charset="0"/>
              </a:endParaRPr>
            </a:p>
          </p:txBody>
        </p:sp>
        <p:sp>
          <p:nvSpPr>
            <p:cNvPr id="37" name="矩形 36">
              <a:extLst>
                <a:ext uri="{FF2B5EF4-FFF2-40B4-BE49-F238E27FC236}">
                  <a16:creationId xmlns:a16="http://schemas.microsoft.com/office/drawing/2014/main" id="{7DBB80D9-6B61-456E-9C66-E231DC9B1807}"/>
                </a:ext>
              </a:extLst>
            </p:cNvPr>
            <p:cNvSpPr/>
            <p:nvPr/>
          </p:nvSpPr>
          <p:spPr>
            <a:xfrm>
              <a:off x="4050646" y="3031135"/>
              <a:ext cx="636425" cy="4501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solidFill>
                    <a:schemeClr val="bg1"/>
                  </a:solidFill>
                  <a:latin typeface="Impact" panose="020B0806030902050204" pitchFamily="34" charset="0"/>
                </a:rPr>
                <a:t>02</a:t>
              </a:r>
              <a:endParaRPr lang="zh-CN" altLang="en-US" sz="3200" b="1" dirty="0">
                <a:solidFill>
                  <a:schemeClr val="bg1"/>
                </a:solidFill>
                <a:latin typeface="Impact" panose="020B0806030902050204" pitchFamily="34" charset="0"/>
              </a:endParaRPr>
            </a:p>
          </p:txBody>
        </p:sp>
        <p:sp>
          <p:nvSpPr>
            <p:cNvPr id="38" name="矩形 37">
              <a:extLst>
                <a:ext uri="{FF2B5EF4-FFF2-40B4-BE49-F238E27FC236}">
                  <a16:creationId xmlns:a16="http://schemas.microsoft.com/office/drawing/2014/main" id="{24EDCD60-3200-4DBF-B08B-4316687E1FF4}"/>
                </a:ext>
              </a:extLst>
            </p:cNvPr>
            <p:cNvSpPr/>
            <p:nvPr/>
          </p:nvSpPr>
          <p:spPr>
            <a:xfrm>
              <a:off x="2817206" y="4253494"/>
              <a:ext cx="636425" cy="4501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solidFill>
                    <a:schemeClr val="bg1"/>
                  </a:solidFill>
                  <a:latin typeface="Impact" panose="020B0806030902050204" pitchFamily="34" charset="0"/>
                </a:rPr>
                <a:t>03</a:t>
              </a:r>
              <a:endParaRPr lang="zh-CN" altLang="en-US" sz="3200" b="1" dirty="0">
                <a:solidFill>
                  <a:schemeClr val="bg1"/>
                </a:solidFill>
                <a:latin typeface="Impact" panose="020B0806030902050204" pitchFamily="34" charset="0"/>
              </a:endParaRPr>
            </a:p>
          </p:txBody>
        </p:sp>
        <p:sp>
          <p:nvSpPr>
            <p:cNvPr id="39" name="矩形 38">
              <a:extLst>
                <a:ext uri="{FF2B5EF4-FFF2-40B4-BE49-F238E27FC236}">
                  <a16:creationId xmlns:a16="http://schemas.microsoft.com/office/drawing/2014/main" id="{8DC4E1F2-7A47-4D4D-AA35-94B950439E89}"/>
                </a:ext>
              </a:extLst>
            </p:cNvPr>
            <p:cNvSpPr/>
            <p:nvPr/>
          </p:nvSpPr>
          <p:spPr>
            <a:xfrm>
              <a:off x="3993626" y="4253494"/>
              <a:ext cx="636425" cy="4501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latin typeface="Impact" panose="020B0806030902050204" pitchFamily="34" charset="0"/>
                </a:rPr>
                <a:t>04</a:t>
              </a:r>
              <a:endParaRPr lang="zh-CN" altLang="en-US" sz="3200" b="1" dirty="0">
                <a:latin typeface="Impact" panose="020B0806030902050204" pitchFamily="34" charset="0"/>
              </a:endParaRPr>
            </a:p>
          </p:txBody>
        </p:sp>
      </p:grpSp>
      <p:grpSp>
        <p:nvGrpSpPr>
          <p:cNvPr id="40" name="组合 15">
            <a:extLst>
              <a:ext uri="{FF2B5EF4-FFF2-40B4-BE49-F238E27FC236}">
                <a16:creationId xmlns:a16="http://schemas.microsoft.com/office/drawing/2014/main" id="{D0A86FEB-97D2-4860-8206-90BABB1B3DBF}"/>
              </a:ext>
            </a:extLst>
          </p:cNvPr>
          <p:cNvGrpSpPr>
            <a:grpSpLocks/>
          </p:cNvGrpSpPr>
          <p:nvPr/>
        </p:nvGrpSpPr>
        <p:grpSpPr bwMode="auto">
          <a:xfrm>
            <a:off x="5903235" y="2855763"/>
            <a:ext cx="2357438" cy="1183501"/>
            <a:chOff x="0" y="0"/>
            <a:chExt cx="2358517" cy="1184482"/>
          </a:xfrm>
        </p:grpSpPr>
        <p:sp>
          <p:nvSpPr>
            <p:cNvPr id="41" name="矩形 127">
              <a:extLst>
                <a:ext uri="{FF2B5EF4-FFF2-40B4-BE49-F238E27FC236}">
                  <a16:creationId xmlns:a16="http://schemas.microsoft.com/office/drawing/2014/main" id="{45D2BE85-6826-43D4-9E2F-8D4882492E39}"/>
                </a:ext>
              </a:extLst>
            </p:cNvPr>
            <p:cNvSpPr>
              <a:spLocks noChangeArrowheads="1"/>
            </p:cNvSpPr>
            <p:nvPr/>
          </p:nvSpPr>
          <p:spPr bwMode="auto">
            <a:xfrm>
              <a:off x="0" y="476009"/>
              <a:ext cx="2358517" cy="708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r>
                <a:rPr lang="en-US" altLang="zh-CN" sz="1000" dirty="0">
                  <a:solidFill>
                    <a:schemeClr val="bg1">
                      <a:lumMod val="50000"/>
                    </a:schemeClr>
                  </a:solidFill>
                  <a:latin typeface="Century Gothic" panose="020B0502020202020204" pitchFamily="34" charset="0"/>
                  <a:sym typeface="Arial" panose="020B0604020202020204" pitchFamily="34" charset="0"/>
                </a:rPr>
                <a:t>The concepts national income and national product have roughly the same value and can be used interchangeably if our </a:t>
              </a:r>
              <a:r>
                <a:rPr lang="en-US" altLang="zh-CN" sz="1000" dirty="0" err="1">
                  <a:solidFill>
                    <a:schemeClr val="bg1">
                      <a:lumMod val="50000"/>
                    </a:schemeClr>
                  </a:solidFill>
                  <a:latin typeface="Century Gothic" panose="020B0502020202020204" pitchFamily="34" charset="0"/>
                  <a:sym typeface="Arial" panose="020B0604020202020204" pitchFamily="34" charset="0"/>
                </a:rPr>
                <a:t>interes</a:t>
              </a:r>
              <a:endParaRPr lang="en-US" altLang="zh-CN" sz="1000" dirty="0">
                <a:solidFill>
                  <a:schemeClr val="bg1">
                    <a:lumMod val="50000"/>
                  </a:schemeClr>
                </a:solidFill>
                <a:latin typeface="Century Gothic" panose="020B0502020202020204" pitchFamily="34" charset="0"/>
                <a:sym typeface="Arial" panose="020B0604020202020204" pitchFamily="34" charset="0"/>
              </a:endParaRPr>
            </a:p>
          </p:txBody>
        </p:sp>
        <p:grpSp>
          <p:nvGrpSpPr>
            <p:cNvPr id="42" name="组合 11">
              <a:extLst>
                <a:ext uri="{FF2B5EF4-FFF2-40B4-BE49-F238E27FC236}">
                  <a16:creationId xmlns:a16="http://schemas.microsoft.com/office/drawing/2014/main" id="{9F5512BE-3B17-4EB8-8633-E012C2786D6B}"/>
                </a:ext>
              </a:extLst>
            </p:cNvPr>
            <p:cNvGrpSpPr>
              <a:grpSpLocks/>
            </p:cNvGrpSpPr>
            <p:nvPr/>
          </p:nvGrpSpPr>
          <p:grpSpPr bwMode="auto">
            <a:xfrm>
              <a:off x="33757" y="0"/>
              <a:ext cx="1854752" cy="426903"/>
              <a:chOff x="0" y="0"/>
              <a:chExt cx="1854752" cy="426903"/>
            </a:xfrm>
          </p:grpSpPr>
          <p:grpSp>
            <p:nvGrpSpPr>
              <p:cNvPr id="43" name="组合 79">
                <a:extLst>
                  <a:ext uri="{FF2B5EF4-FFF2-40B4-BE49-F238E27FC236}">
                    <a16:creationId xmlns:a16="http://schemas.microsoft.com/office/drawing/2014/main" id="{733EBC39-6F43-461B-AC59-19A4ECB652F9}"/>
                  </a:ext>
                </a:extLst>
              </p:cNvPr>
              <p:cNvGrpSpPr>
                <a:grpSpLocks/>
              </p:cNvGrpSpPr>
              <p:nvPr/>
            </p:nvGrpSpPr>
            <p:grpSpPr bwMode="auto">
              <a:xfrm>
                <a:off x="0" y="0"/>
                <a:ext cx="422357" cy="422357"/>
                <a:chOff x="0" y="0"/>
                <a:chExt cx="612620" cy="612620"/>
              </a:xfrm>
            </p:grpSpPr>
            <p:sp>
              <p:nvSpPr>
                <p:cNvPr id="45" name="椭圆 82">
                  <a:extLst>
                    <a:ext uri="{FF2B5EF4-FFF2-40B4-BE49-F238E27FC236}">
                      <a16:creationId xmlns:a16="http://schemas.microsoft.com/office/drawing/2014/main" id="{6AF965D2-C6B7-401E-A490-8F516E6F473E}"/>
                    </a:ext>
                  </a:extLst>
                </p:cNvPr>
                <p:cNvSpPr>
                  <a:spLocks noChangeArrowheads="1"/>
                </p:cNvSpPr>
                <p:nvPr/>
              </p:nvSpPr>
              <p:spPr bwMode="auto">
                <a:xfrm>
                  <a:off x="0" y="0"/>
                  <a:ext cx="612620" cy="612620"/>
                </a:xfrm>
                <a:prstGeom prst="ellipse">
                  <a:avLst/>
                </a:prstGeom>
                <a:solidFill>
                  <a:schemeClr val="tx2">
                    <a:lumMod val="50000"/>
                  </a:schemeClr>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buFont typeface="Arial" panose="020B0604020202020204" pitchFamily="34" charset="0"/>
                    <a:buNone/>
                  </a:pPr>
                  <a:endParaRPr lang="zh-CN" altLang="zh-CN" sz="1800">
                    <a:solidFill>
                      <a:schemeClr val="bg1">
                        <a:lumMod val="50000"/>
                      </a:schemeClr>
                    </a:solidFill>
                    <a:latin typeface="宋体" panose="02010600030101010101" pitchFamily="2" charset="-122"/>
                    <a:sym typeface="宋体" panose="02010600030101010101" pitchFamily="2" charset="-122"/>
                  </a:endParaRPr>
                </a:p>
              </p:txBody>
            </p:sp>
            <p:grpSp>
              <p:nvGrpSpPr>
                <p:cNvPr id="46" name="组合 83">
                  <a:extLst>
                    <a:ext uri="{FF2B5EF4-FFF2-40B4-BE49-F238E27FC236}">
                      <a16:creationId xmlns:a16="http://schemas.microsoft.com/office/drawing/2014/main" id="{3C12633C-D794-4BB5-85C2-AC9270F34548}"/>
                    </a:ext>
                  </a:extLst>
                </p:cNvPr>
                <p:cNvGrpSpPr>
                  <a:grpSpLocks/>
                </p:cNvGrpSpPr>
                <p:nvPr/>
              </p:nvGrpSpPr>
              <p:grpSpPr bwMode="auto">
                <a:xfrm>
                  <a:off x="146814" y="146814"/>
                  <a:ext cx="318993" cy="318993"/>
                  <a:chOff x="0" y="0"/>
                  <a:chExt cx="479425" cy="479425"/>
                </a:xfrm>
              </p:grpSpPr>
              <p:sp>
                <p:nvSpPr>
                  <p:cNvPr id="47" name="Freeform 7">
                    <a:extLst>
                      <a:ext uri="{FF2B5EF4-FFF2-40B4-BE49-F238E27FC236}">
                        <a16:creationId xmlns:a16="http://schemas.microsoft.com/office/drawing/2014/main" id="{8350878D-D994-4352-8069-027918700A06}"/>
                      </a:ext>
                    </a:extLst>
                  </p:cNvPr>
                  <p:cNvSpPr>
                    <a:spLocks noChangeArrowheads="1"/>
                  </p:cNvSpPr>
                  <p:nvPr/>
                </p:nvSpPr>
                <p:spPr bwMode="auto">
                  <a:xfrm>
                    <a:off x="88900" y="88900"/>
                    <a:ext cx="300037" cy="120650"/>
                  </a:xfrm>
                  <a:custGeom>
                    <a:avLst/>
                    <a:gdLst>
                      <a:gd name="T0" fmla="*/ 476307944 w 189"/>
                      <a:gd name="T1" fmla="*/ 191531875 h 76"/>
                      <a:gd name="T2" fmla="*/ 0 w 189"/>
                      <a:gd name="T3" fmla="*/ 191531875 h 76"/>
                      <a:gd name="T4" fmla="*/ 0 w 189"/>
                      <a:gd name="T5" fmla="*/ 0 h 76"/>
                      <a:gd name="T6" fmla="*/ 47882095 w 189"/>
                      <a:gd name="T7" fmla="*/ 0 h 76"/>
                      <a:gd name="T8" fmla="*/ 47882095 w 189"/>
                      <a:gd name="T9" fmla="*/ 143648113 h 76"/>
                      <a:gd name="T10" fmla="*/ 428425849 w 189"/>
                      <a:gd name="T11" fmla="*/ 143648113 h 76"/>
                      <a:gd name="T12" fmla="*/ 428425849 w 189"/>
                      <a:gd name="T13" fmla="*/ 0 h 76"/>
                      <a:gd name="T14" fmla="*/ 476307944 w 189"/>
                      <a:gd name="T15" fmla="*/ 0 h 76"/>
                      <a:gd name="T16" fmla="*/ 476307944 w 189"/>
                      <a:gd name="T17" fmla="*/ 191531875 h 7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89"/>
                      <a:gd name="T28" fmla="*/ 0 h 76"/>
                      <a:gd name="T29" fmla="*/ 189 w 189"/>
                      <a:gd name="T30" fmla="*/ 76 h 7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89" h="76">
                        <a:moveTo>
                          <a:pt x="189" y="76"/>
                        </a:moveTo>
                        <a:lnTo>
                          <a:pt x="0" y="76"/>
                        </a:lnTo>
                        <a:lnTo>
                          <a:pt x="0" y="0"/>
                        </a:lnTo>
                        <a:lnTo>
                          <a:pt x="19" y="0"/>
                        </a:lnTo>
                        <a:lnTo>
                          <a:pt x="19" y="57"/>
                        </a:lnTo>
                        <a:lnTo>
                          <a:pt x="170" y="57"/>
                        </a:lnTo>
                        <a:lnTo>
                          <a:pt x="170" y="0"/>
                        </a:lnTo>
                        <a:lnTo>
                          <a:pt x="189" y="0"/>
                        </a:lnTo>
                        <a:lnTo>
                          <a:pt x="189" y="76"/>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48" name="Freeform 8">
                    <a:extLst>
                      <a:ext uri="{FF2B5EF4-FFF2-40B4-BE49-F238E27FC236}">
                        <a16:creationId xmlns:a16="http://schemas.microsoft.com/office/drawing/2014/main" id="{B9479BF5-21D9-481E-B3D0-3BBEF9829742}"/>
                      </a:ext>
                    </a:extLst>
                  </p:cNvPr>
                  <p:cNvSpPr>
                    <a:spLocks noChangeArrowheads="1"/>
                  </p:cNvSpPr>
                  <p:nvPr/>
                </p:nvSpPr>
                <p:spPr bwMode="auto">
                  <a:xfrm>
                    <a:off x="239712" y="88900"/>
                    <a:ext cx="88900" cy="60325"/>
                  </a:xfrm>
                  <a:custGeom>
                    <a:avLst/>
                    <a:gdLst>
                      <a:gd name="T0" fmla="*/ 141128750 w 56"/>
                      <a:gd name="T1" fmla="*/ 95765938 h 38"/>
                      <a:gd name="T2" fmla="*/ 0 w 56"/>
                      <a:gd name="T3" fmla="*/ 95765938 h 38"/>
                      <a:gd name="T4" fmla="*/ 0 w 56"/>
                      <a:gd name="T5" fmla="*/ 0 h 38"/>
                      <a:gd name="T6" fmla="*/ 47883763 w 56"/>
                      <a:gd name="T7" fmla="*/ 0 h 38"/>
                      <a:gd name="T8" fmla="*/ 47883763 w 56"/>
                      <a:gd name="T9" fmla="*/ 47883763 h 38"/>
                      <a:gd name="T10" fmla="*/ 93246575 w 56"/>
                      <a:gd name="T11" fmla="*/ 47883763 h 38"/>
                      <a:gd name="T12" fmla="*/ 93246575 w 56"/>
                      <a:gd name="T13" fmla="*/ 0 h 38"/>
                      <a:gd name="T14" fmla="*/ 141128750 w 56"/>
                      <a:gd name="T15" fmla="*/ 0 h 38"/>
                      <a:gd name="T16" fmla="*/ 141128750 w 56"/>
                      <a:gd name="T17" fmla="*/ 95765938 h 3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6"/>
                      <a:gd name="T28" fmla="*/ 0 h 38"/>
                      <a:gd name="T29" fmla="*/ 56 w 56"/>
                      <a:gd name="T30" fmla="*/ 38 h 3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6" h="38">
                        <a:moveTo>
                          <a:pt x="56" y="38"/>
                        </a:moveTo>
                        <a:lnTo>
                          <a:pt x="0" y="38"/>
                        </a:lnTo>
                        <a:lnTo>
                          <a:pt x="0" y="0"/>
                        </a:lnTo>
                        <a:lnTo>
                          <a:pt x="19" y="0"/>
                        </a:lnTo>
                        <a:lnTo>
                          <a:pt x="19" y="19"/>
                        </a:lnTo>
                        <a:lnTo>
                          <a:pt x="37" y="19"/>
                        </a:lnTo>
                        <a:lnTo>
                          <a:pt x="37" y="0"/>
                        </a:lnTo>
                        <a:lnTo>
                          <a:pt x="56" y="0"/>
                        </a:lnTo>
                        <a:lnTo>
                          <a:pt x="56" y="38"/>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49" name="Freeform 9">
                    <a:extLst>
                      <a:ext uri="{FF2B5EF4-FFF2-40B4-BE49-F238E27FC236}">
                        <a16:creationId xmlns:a16="http://schemas.microsoft.com/office/drawing/2014/main" id="{F563ACE4-D89F-4B59-AF88-555BAAAFB7BC}"/>
                      </a:ext>
                    </a:extLst>
                  </p:cNvPr>
                  <p:cNvSpPr>
                    <a:spLocks noChangeArrowheads="1"/>
                  </p:cNvSpPr>
                  <p:nvPr/>
                </p:nvSpPr>
                <p:spPr bwMode="auto">
                  <a:xfrm>
                    <a:off x="0" y="0"/>
                    <a:ext cx="479425" cy="479425"/>
                  </a:xfrm>
                  <a:custGeom>
                    <a:avLst/>
                    <a:gdLst>
                      <a:gd name="T0" fmla="*/ 761087188 w 302"/>
                      <a:gd name="T1" fmla="*/ 761087188 h 302"/>
                      <a:gd name="T2" fmla="*/ 0 w 302"/>
                      <a:gd name="T3" fmla="*/ 761087188 h 302"/>
                      <a:gd name="T4" fmla="*/ 0 w 302"/>
                      <a:gd name="T5" fmla="*/ 0 h 302"/>
                      <a:gd name="T6" fmla="*/ 617437488 w 302"/>
                      <a:gd name="T7" fmla="*/ 0 h 302"/>
                      <a:gd name="T8" fmla="*/ 617437488 w 302"/>
                      <a:gd name="T9" fmla="*/ 45362813 h 302"/>
                      <a:gd name="T10" fmla="*/ 45362813 w 302"/>
                      <a:gd name="T11" fmla="*/ 45362813 h 302"/>
                      <a:gd name="T12" fmla="*/ 45362813 w 302"/>
                      <a:gd name="T13" fmla="*/ 713205013 h 302"/>
                      <a:gd name="T14" fmla="*/ 713205013 w 302"/>
                      <a:gd name="T15" fmla="*/ 713205013 h 302"/>
                      <a:gd name="T16" fmla="*/ 713205013 w 302"/>
                      <a:gd name="T17" fmla="*/ 141128750 h 302"/>
                      <a:gd name="T18" fmla="*/ 761087188 w 302"/>
                      <a:gd name="T19" fmla="*/ 141128750 h 302"/>
                      <a:gd name="T20" fmla="*/ 761087188 w 302"/>
                      <a:gd name="T21" fmla="*/ 761087188 h 30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02"/>
                      <a:gd name="T34" fmla="*/ 0 h 302"/>
                      <a:gd name="T35" fmla="*/ 302 w 302"/>
                      <a:gd name="T36" fmla="*/ 302 h 30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02" h="302">
                        <a:moveTo>
                          <a:pt x="302" y="302"/>
                        </a:moveTo>
                        <a:lnTo>
                          <a:pt x="0" y="302"/>
                        </a:lnTo>
                        <a:lnTo>
                          <a:pt x="0" y="0"/>
                        </a:lnTo>
                        <a:lnTo>
                          <a:pt x="245" y="0"/>
                        </a:lnTo>
                        <a:lnTo>
                          <a:pt x="245" y="18"/>
                        </a:lnTo>
                        <a:lnTo>
                          <a:pt x="18" y="18"/>
                        </a:lnTo>
                        <a:lnTo>
                          <a:pt x="18" y="283"/>
                        </a:lnTo>
                        <a:lnTo>
                          <a:pt x="283" y="283"/>
                        </a:lnTo>
                        <a:lnTo>
                          <a:pt x="283" y="56"/>
                        </a:lnTo>
                        <a:lnTo>
                          <a:pt x="302" y="56"/>
                        </a:lnTo>
                        <a:lnTo>
                          <a:pt x="302" y="302"/>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50" name="Rectangle 10">
                    <a:extLst>
                      <a:ext uri="{FF2B5EF4-FFF2-40B4-BE49-F238E27FC236}">
                        <a16:creationId xmlns:a16="http://schemas.microsoft.com/office/drawing/2014/main" id="{132797F0-EA90-4DF1-91D2-94ABDAA8F9C4}"/>
                      </a:ext>
                    </a:extLst>
                  </p:cNvPr>
                  <p:cNvSpPr>
                    <a:spLocks noChangeArrowheads="1"/>
                  </p:cNvSpPr>
                  <p:nvPr/>
                </p:nvSpPr>
                <p:spPr bwMode="auto">
                  <a:xfrm>
                    <a:off x="88900" y="269875"/>
                    <a:ext cx="300037" cy="30163"/>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51" name="Rectangle 11">
                    <a:extLst>
                      <a:ext uri="{FF2B5EF4-FFF2-40B4-BE49-F238E27FC236}">
                        <a16:creationId xmlns:a16="http://schemas.microsoft.com/office/drawing/2014/main" id="{D5F1D076-41F1-498C-B232-9598530DD599}"/>
                      </a:ext>
                    </a:extLst>
                  </p:cNvPr>
                  <p:cNvSpPr>
                    <a:spLocks noChangeArrowheads="1"/>
                  </p:cNvSpPr>
                  <p:nvPr/>
                </p:nvSpPr>
                <p:spPr bwMode="auto">
                  <a:xfrm>
                    <a:off x="88900" y="328613"/>
                    <a:ext cx="300037" cy="30163"/>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52" name="Rectangle 12">
                    <a:extLst>
                      <a:ext uri="{FF2B5EF4-FFF2-40B4-BE49-F238E27FC236}">
                        <a16:creationId xmlns:a16="http://schemas.microsoft.com/office/drawing/2014/main" id="{3ACF8F40-63D1-45BB-BD81-CCE269024A10}"/>
                      </a:ext>
                    </a:extLst>
                  </p:cNvPr>
                  <p:cNvSpPr>
                    <a:spLocks noChangeArrowheads="1"/>
                  </p:cNvSpPr>
                  <p:nvPr/>
                </p:nvSpPr>
                <p:spPr bwMode="auto">
                  <a:xfrm>
                    <a:off x="88900" y="388938"/>
                    <a:ext cx="300037" cy="30163"/>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grpSp>
          </p:grpSp>
          <p:sp>
            <p:nvSpPr>
              <p:cNvPr id="44" name="矩形 128">
                <a:extLst>
                  <a:ext uri="{FF2B5EF4-FFF2-40B4-BE49-F238E27FC236}">
                    <a16:creationId xmlns:a16="http://schemas.microsoft.com/office/drawing/2014/main" id="{8B0D8CC8-8EE4-4D36-AE33-87F76B9C6DBB}"/>
                  </a:ext>
                </a:extLst>
              </p:cNvPr>
              <p:cNvSpPr>
                <a:spLocks noChangeArrowheads="1"/>
              </p:cNvSpPr>
              <p:nvPr/>
            </p:nvSpPr>
            <p:spPr bwMode="auto">
              <a:xfrm>
                <a:off x="426901" y="88068"/>
                <a:ext cx="1427851" cy="338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r>
                  <a:rPr lang="zh-CN" altLang="en-US"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rPr>
                  <a:t>加入标题描述</a:t>
                </a:r>
                <a:endParaRPr lang="en-US" altLang="zh-CN"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grpSp>
        <p:nvGrpSpPr>
          <p:cNvPr id="53" name="组合 16">
            <a:extLst>
              <a:ext uri="{FF2B5EF4-FFF2-40B4-BE49-F238E27FC236}">
                <a16:creationId xmlns:a16="http://schemas.microsoft.com/office/drawing/2014/main" id="{326A9E0E-EA40-4555-91B9-8E1B7FDC4544}"/>
              </a:ext>
            </a:extLst>
          </p:cNvPr>
          <p:cNvGrpSpPr>
            <a:grpSpLocks/>
          </p:cNvGrpSpPr>
          <p:nvPr/>
        </p:nvGrpSpPr>
        <p:grpSpPr bwMode="auto">
          <a:xfrm>
            <a:off x="8455935" y="2855763"/>
            <a:ext cx="2359025" cy="1183501"/>
            <a:chOff x="0" y="0"/>
            <a:chExt cx="2358517" cy="1184482"/>
          </a:xfrm>
        </p:grpSpPr>
        <p:sp>
          <p:nvSpPr>
            <p:cNvPr id="54" name="矩形 130">
              <a:extLst>
                <a:ext uri="{FF2B5EF4-FFF2-40B4-BE49-F238E27FC236}">
                  <a16:creationId xmlns:a16="http://schemas.microsoft.com/office/drawing/2014/main" id="{A22EB5BF-A053-4DB5-B52A-5A1DF9245886}"/>
                </a:ext>
              </a:extLst>
            </p:cNvPr>
            <p:cNvSpPr>
              <a:spLocks noChangeArrowheads="1"/>
            </p:cNvSpPr>
            <p:nvPr/>
          </p:nvSpPr>
          <p:spPr bwMode="auto">
            <a:xfrm>
              <a:off x="0" y="476009"/>
              <a:ext cx="2358517" cy="708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r>
                <a:rPr lang="en-US" altLang="zh-CN" sz="1000" dirty="0">
                  <a:solidFill>
                    <a:schemeClr val="bg1">
                      <a:lumMod val="50000"/>
                    </a:schemeClr>
                  </a:solidFill>
                  <a:latin typeface="Century Gothic" panose="020B0502020202020204" pitchFamily="34" charset="0"/>
                  <a:sym typeface="Arial" panose="020B0604020202020204" pitchFamily="34" charset="0"/>
                </a:rPr>
                <a:t>The concepts national income and national product have roughly the same value and can be used interchangeably if our </a:t>
              </a:r>
              <a:r>
                <a:rPr lang="en-US" altLang="zh-CN" sz="1000" dirty="0" err="1">
                  <a:solidFill>
                    <a:schemeClr val="bg1">
                      <a:lumMod val="50000"/>
                    </a:schemeClr>
                  </a:solidFill>
                  <a:latin typeface="Century Gothic" panose="020B0502020202020204" pitchFamily="34" charset="0"/>
                  <a:sym typeface="Arial" panose="020B0604020202020204" pitchFamily="34" charset="0"/>
                </a:rPr>
                <a:t>interes</a:t>
              </a:r>
              <a:endParaRPr lang="en-US" altLang="zh-CN" sz="1000" dirty="0">
                <a:solidFill>
                  <a:schemeClr val="bg1">
                    <a:lumMod val="50000"/>
                  </a:schemeClr>
                </a:solidFill>
                <a:latin typeface="Century Gothic" panose="020B0502020202020204" pitchFamily="34" charset="0"/>
                <a:sym typeface="Arial" panose="020B0604020202020204" pitchFamily="34" charset="0"/>
              </a:endParaRPr>
            </a:p>
          </p:txBody>
        </p:sp>
        <p:sp>
          <p:nvSpPr>
            <p:cNvPr id="55" name="椭圆 134">
              <a:extLst>
                <a:ext uri="{FF2B5EF4-FFF2-40B4-BE49-F238E27FC236}">
                  <a16:creationId xmlns:a16="http://schemas.microsoft.com/office/drawing/2014/main" id="{53AAAE91-DD93-415C-9104-86C15A0D8068}"/>
                </a:ext>
              </a:extLst>
            </p:cNvPr>
            <p:cNvSpPr>
              <a:spLocks noChangeArrowheads="1"/>
            </p:cNvSpPr>
            <p:nvPr/>
          </p:nvSpPr>
          <p:spPr bwMode="auto">
            <a:xfrm>
              <a:off x="33757" y="0"/>
              <a:ext cx="422357" cy="422357"/>
            </a:xfrm>
            <a:prstGeom prst="ellipse">
              <a:avLst/>
            </a:prstGeom>
            <a:solidFill>
              <a:schemeClr val="tx2">
                <a:lumMod val="50000"/>
              </a:schemeClr>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buFont typeface="Arial" panose="020B0604020202020204" pitchFamily="34" charset="0"/>
                <a:buNone/>
              </a:pPr>
              <a:endParaRPr lang="zh-CN" altLang="zh-CN" sz="1800">
                <a:solidFill>
                  <a:schemeClr val="bg1">
                    <a:lumMod val="50000"/>
                  </a:schemeClr>
                </a:solidFill>
                <a:latin typeface="宋体" panose="02010600030101010101" pitchFamily="2" charset="-122"/>
                <a:sym typeface="宋体" panose="02010600030101010101" pitchFamily="2" charset="-122"/>
              </a:endParaRPr>
            </a:p>
          </p:txBody>
        </p:sp>
        <p:sp>
          <p:nvSpPr>
            <p:cNvPr id="56" name="矩形 133">
              <a:extLst>
                <a:ext uri="{FF2B5EF4-FFF2-40B4-BE49-F238E27FC236}">
                  <a16:creationId xmlns:a16="http://schemas.microsoft.com/office/drawing/2014/main" id="{115A512D-40A7-4F96-95AC-68C4BD935CE8}"/>
                </a:ext>
              </a:extLst>
            </p:cNvPr>
            <p:cNvSpPr>
              <a:spLocks noChangeArrowheads="1"/>
            </p:cNvSpPr>
            <p:nvPr/>
          </p:nvSpPr>
          <p:spPr bwMode="auto">
            <a:xfrm>
              <a:off x="460658" y="88068"/>
              <a:ext cx="1427851" cy="338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lvl="0" eaLnBrk="1" hangingPunct="1">
                <a:spcBef>
                  <a:spcPct val="0"/>
                </a:spcBef>
                <a:buNone/>
              </a:pPr>
              <a:r>
                <a:rPr lang="zh-CN" altLang="en-US"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rPr>
                <a:t>加入标题描述</a:t>
              </a:r>
              <a:endParaRPr lang="en-US" altLang="zh-CN"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57" name="组合 14">
              <a:extLst>
                <a:ext uri="{FF2B5EF4-FFF2-40B4-BE49-F238E27FC236}">
                  <a16:creationId xmlns:a16="http://schemas.microsoft.com/office/drawing/2014/main" id="{5D423781-ECAE-40F1-B123-B7B85102A190}"/>
                </a:ext>
              </a:extLst>
            </p:cNvPr>
            <p:cNvGrpSpPr>
              <a:grpSpLocks/>
            </p:cNvGrpSpPr>
            <p:nvPr/>
          </p:nvGrpSpPr>
          <p:grpSpPr bwMode="auto">
            <a:xfrm>
              <a:off x="134973" y="141998"/>
              <a:ext cx="219923" cy="151470"/>
              <a:chOff x="0" y="0"/>
              <a:chExt cx="219923" cy="151470"/>
            </a:xfrm>
          </p:grpSpPr>
          <p:sp>
            <p:nvSpPr>
              <p:cNvPr id="58" name="Rectangle 27">
                <a:extLst>
                  <a:ext uri="{FF2B5EF4-FFF2-40B4-BE49-F238E27FC236}">
                    <a16:creationId xmlns:a16="http://schemas.microsoft.com/office/drawing/2014/main" id="{1C7954DE-BD58-4602-9A5D-1D6DF58BDA17}"/>
                  </a:ext>
                </a:extLst>
              </p:cNvPr>
              <p:cNvSpPr>
                <a:spLocks noChangeArrowheads="1"/>
              </p:cNvSpPr>
              <p:nvPr/>
            </p:nvSpPr>
            <p:spPr bwMode="auto">
              <a:xfrm>
                <a:off x="40780" y="61899"/>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59" name="Rectangle 28">
                <a:extLst>
                  <a:ext uri="{FF2B5EF4-FFF2-40B4-BE49-F238E27FC236}">
                    <a16:creationId xmlns:a16="http://schemas.microsoft.com/office/drawing/2014/main" id="{8179D952-8F90-4FA4-B3EA-03E82FC2A690}"/>
                  </a:ext>
                </a:extLst>
              </p:cNvPr>
              <p:cNvSpPr>
                <a:spLocks noChangeArrowheads="1"/>
              </p:cNvSpPr>
              <p:nvPr/>
            </p:nvSpPr>
            <p:spPr bwMode="auto">
              <a:xfrm>
                <a:off x="82289" y="61899"/>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60" name="Rectangle 29">
                <a:extLst>
                  <a:ext uri="{FF2B5EF4-FFF2-40B4-BE49-F238E27FC236}">
                    <a16:creationId xmlns:a16="http://schemas.microsoft.com/office/drawing/2014/main" id="{B1EBB875-B5F9-472C-B1C5-FF461081EE62}"/>
                  </a:ext>
                </a:extLst>
              </p:cNvPr>
              <p:cNvSpPr>
                <a:spLocks noChangeArrowheads="1"/>
              </p:cNvSpPr>
              <p:nvPr/>
            </p:nvSpPr>
            <p:spPr bwMode="auto">
              <a:xfrm>
                <a:off x="123798" y="61899"/>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61" name="Rectangle 30">
                <a:extLst>
                  <a:ext uri="{FF2B5EF4-FFF2-40B4-BE49-F238E27FC236}">
                    <a16:creationId xmlns:a16="http://schemas.microsoft.com/office/drawing/2014/main" id="{FA2A4FF1-77D2-4431-9E7B-821300C129F9}"/>
                  </a:ext>
                </a:extLst>
              </p:cNvPr>
              <p:cNvSpPr>
                <a:spLocks noChangeArrowheads="1"/>
              </p:cNvSpPr>
              <p:nvPr/>
            </p:nvSpPr>
            <p:spPr bwMode="auto">
              <a:xfrm>
                <a:off x="165307" y="61899"/>
                <a:ext cx="13108"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62" name="Rectangle 31">
                <a:extLst>
                  <a:ext uri="{FF2B5EF4-FFF2-40B4-BE49-F238E27FC236}">
                    <a16:creationId xmlns:a16="http://schemas.microsoft.com/office/drawing/2014/main" id="{3D924845-B72E-4225-A6E8-241EE2BE775F}"/>
                  </a:ext>
                </a:extLst>
              </p:cNvPr>
              <p:cNvSpPr>
                <a:spLocks noChangeArrowheads="1"/>
              </p:cNvSpPr>
              <p:nvPr/>
            </p:nvSpPr>
            <p:spPr bwMode="auto">
              <a:xfrm>
                <a:off x="40780" y="34226"/>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63" name="Rectangle 32">
                <a:extLst>
                  <a:ext uri="{FF2B5EF4-FFF2-40B4-BE49-F238E27FC236}">
                    <a16:creationId xmlns:a16="http://schemas.microsoft.com/office/drawing/2014/main" id="{8326EF19-AF0A-4480-8755-2FF03C1277D8}"/>
                  </a:ext>
                </a:extLst>
              </p:cNvPr>
              <p:cNvSpPr>
                <a:spLocks noChangeArrowheads="1"/>
              </p:cNvSpPr>
              <p:nvPr/>
            </p:nvSpPr>
            <p:spPr bwMode="auto">
              <a:xfrm>
                <a:off x="82289" y="34226"/>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64" name="Rectangle 33">
                <a:extLst>
                  <a:ext uri="{FF2B5EF4-FFF2-40B4-BE49-F238E27FC236}">
                    <a16:creationId xmlns:a16="http://schemas.microsoft.com/office/drawing/2014/main" id="{A98542A5-BF96-4CF2-8114-86E3F2D49C88}"/>
                  </a:ext>
                </a:extLst>
              </p:cNvPr>
              <p:cNvSpPr>
                <a:spLocks noChangeArrowheads="1"/>
              </p:cNvSpPr>
              <p:nvPr/>
            </p:nvSpPr>
            <p:spPr bwMode="auto">
              <a:xfrm>
                <a:off x="123798" y="34226"/>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65" name="Rectangle 34">
                <a:extLst>
                  <a:ext uri="{FF2B5EF4-FFF2-40B4-BE49-F238E27FC236}">
                    <a16:creationId xmlns:a16="http://schemas.microsoft.com/office/drawing/2014/main" id="{90F4D2F3-BBDA-460C-A7EF-388018B215C9}"/>
                  </a:ext>
                </a:extLst>
              </p:cNvPr>
              <p:cNvSpPr>
                <a:spLocks noChangeArrowheads="1"/>
              </p:cNvSpPr>
              <p:nvPr/>
            </p:nvSpPr>
            <p:spPr bwMode="auto">
              <a:xfrm>
                <a:off x="165307" y="34226"/>
                <a:ext cx="13108"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66" name="Rectangle 35">
                <a:extLst>
                  <a:ext uri="{FF2B5EF4-FFF2-40B4-BE49-F238E27FC236}">
                    <a16:creationId xmlns:a16="http://schemas.microsoft.com/office/drawing/2014/main" id="{18EF5778-3C85-4CC7-BF84-D62587E598F0}"/>
                  </a:ext>
                </a:extLst>
              </p:cNvPr>
              <p:cNvSpPr>
                <a:spLocks noChangeArrowheads="1"/>
              </p:cNvSpPr>
              <p:nvPr/>
            </p:nvSpPr>
            <p:spPr bwMode="auto">
              <a:xfrm>
                <a:off x="54617" y="103407"/>
                <a:ext cx="110690"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67" name="Freeform 36">
                <a:extLst>
                  <a:ext uri="{FF2B5EF4-FFF2-40B4-BE49-F238E27FC236}">
                    <a16:creationId xmlns:a16="http://schemas.microsoft.com/office/drawing/2014/main" id="{C62D12B8-CB2D-4641-8446-2E9A21C13242}"/>
                  </a:ext>
                </a:extLst>
              </p:cNvPr>
              <p:cNvSpPr>
                <a:spLocks noChangeArrowheads="1"/>
              </p:cNvSpPr>
              <p:nvPr/>
            </p:nvSpPr>
            <p:spPr bwMode="auto">
              <a:xfrm>
                <a:off x="0" y="0"/>
                <a:ext cx="219923" cy="151470"/>
              </a:xfrm>
              <a:custGeom>
                <a:avLst/>
                <a:gdLst>
                  <a:gd name="T0" fmla="*/ 160152735 w 302"/>
                  <a:gd name="T1" fmla="*/ 110303658 h 208"/>
                  <a:gd name="T2" fmla="*/ 0 w 302"/>
                  <a:gd name="T3" fmla="*/ 110303658 h 208"/>
                  <a:gd name="T4" fmla="*/ 0 w 302"/>
                  <a:gd name="T5" fmla="*/ 14848429 h 208"/>
                  <a:gd name="T6" fmla="*/ 10075678 w 302"/>
                  <a:gd name="T7" fmla="*/ 14848429 h 208"/>
                  <a:gd name="T8" fmla="*/ 10075678 w 302"/>
                  <a:gd name="T9" fmla="*/ 100227990 h 208"/>
                  <a:gd name="T10" fmla="*/ 150077057 w 302"/>
                  <a:gd name="T11" fmla="*/ 100227990 h 208"/>
                  <a:gd name="T12" fmla="*/ 150077057 w 302"/>
                  <a:gd name="T13" fmla="*/ 10075668 h 208"/>
                  <a:gd name="T14" fmla="*/ 0 w 302"/>
                  <a:gd name="T15" fmla="*/ 10075668 h 208"/>
                  <a:gd name="T16" fmla="*/ 0 w 302"/>
                  <a:gd name="T17" fmla="*/ 0 h 208"/>
                  <a:gd name="T18" fmla="*/ 160152735 w 302"/>
                  <a:gd name="T19" fmla="*/ 0 h 208"/>
                  <a:gd name="T20" fmla="*/ 160152735 w 302"/>
                  <a:gd name="T21" fmla="*/ 110303658 h 20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02"/>
                  <a:gd name="T34" fmla="*/ 0 h 208"/>
                  <a:gd name="T35" fmla="*/ 302 w 302"/>
                  <a:gd name="T36" fmla="*/ 208 h 20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02" h="208">
                    <a:moveTo>
                      <a:pt x="302" y="208"/>
                    </a:moveTo>
                    <a:lnTo>
                      <a:pt x="0" y="208"/>
                    </a:lnTo>
                    <a:lnTo>
                      <a:pt x="0" y="28"/>
                    </a:lnTo>
                    <a:lnTo>
                      <a:pt x="19" y="28"/>
                    </a:lnTo>
                    <a:lnTo>
                      <a:pt x="19" y="189"/>
                    </a:lnTo>
                    <a:lnTo>
                      <a:pt x="283" y="189"/>
                    </a:lnTo>
                    <a:lnTo>
                      <a:pt x="283" y="19"/>
                    </a:lnTo>
                    <a:lnTo>
                      <a:pt x="0" y="19"/>
                    </a:lnTo>
                    <a:lnTo>
                      <a:pt x="0" y="0"/>
                    </a:lnTo>
                    <a:lnTo>
                      <a:pt x="302" y="0"/>
                    </a:lnTo>
                    <a:lnTo>
                      <a:pt x="302" y="208"/>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grpSp>
      </p:grpSp>
      <p:grpSp>
        <p:nvGrpSpPr>
          <p:cNvPr id="68" name="组合 18">
            <a:extLst>
              <a:ext uri="{FF2B5EF4-FFF2-40B4-BE49-F238E27FC236}">
                <a16:creationId xmlns:a16="http://schemas.microsoft.com/office/drawing/2014/main" id="{5E2F54B9-1146-4C29-A940-95BAB847E2AA}"/>
              </a:ext>
            </a:extLst>
          </p:cNvPr>
          <p:cNvGrpSpPr>
            <a:grpSpLocks/>
          </p:cNvGrpSpPr>
          <p:nvPr/>
        </p:nvGrpSpPr>
        <p:grpSpPr bwMode="auto">
          <a:xfrm>
            <a:off x="5903235" y="4412195"/>
            <a:ext cx="2357438" cy="1184066"/>
            <a:chOff x="0" y="0"/>
            <a:chExt cx="2358517" cy="1183642"/>
          </a:xfrm>
        </p:grpSpPr>
        <p:sp>
          <p:nvSpPr>
            <p:cNvPr id="69" name="矩形 142">
              <a:extLst>
                <a:ext uri="{FF2B5EF4-FFF2-40B4-BE49-F238E27FC236}">
                  <a16:creationId xmlns:a16="http://schemas.microsoft.com/office/drawing/2014/main" id="{B9B6E53A-1F57-4843-8131-9D17C93C6171}"/>
                </a:ext>
              </a:extLst>
            </p:cNvPr>
            <p:cNvSpPr>
              <a:spLocks noChangeArrowheads="1"/>
            </p:cNvSpPr>
            <p:nvPr/>
          </p:nvSpPr>
          <p:spPr bwMode="auto">
            <a:xfrm>
              <a:off x="0" y="476009"/>
              <a:ext cx="2358517" cy="707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r>
                <a:rPr lang="en-US" altLang="zh-CN" sz="1000" dirty="0">
                  <a:solidFill>
                    <a:schemeClr val="bg1">
                      <a:lumMod val="50000"/>
                    </a:schemeClr>
                  </a:solidFill>
                  <a:latin typeface="Century Gothic" panose="020B0502020202020204" pitchFamily="34" charset="0"/>
                  <a:sym typeface="Arial" panose="020B0604020202020204" pitchFamily="34" charset="0"/>
                </a:rPr>
                <a:t>The concepts national income and national product have roughly the same value and can be used interchangeably if our </a:t>
              </a:r>
              <a:r>
                <a:rPr lang="en-US" altLang="zh-CN" sz="1000" dirty="0" err="1">
                  <a:solidFill>
                    <a:schemeClr val="bg1">
                      <a:lumMod val="50000"/>
                    </a:schemeClr>
                  </a:solidFill>
                  <a:latin typeface="Century Gothic" panose="020B0502020202020204" pitchFamily="34" charset="0"/>
                  <a:sym typeface="Arial" panose="020B0604020202020204" pitchFamily="34" charset="0"/>
                </a:rPr>
                <a:t>interes</a:t>
              </a:r>
              <a:endParaRPr lang="en-US" altLang="zh-CN" sz="1000" dirty="0">
                <a:solidFill>
                  <a:schemeClr val="bg1">
                    <a:lumMod val="50000"/>
                  </a:schemeClr>
                </a:solidFill>
                <a:latin typeface="Century Gothic" panose="020B0502020202020204" pitchFamily="34" charset="0"/>
                <a:sym typeface="Arial" panose="020B0604020202020204" pitchFamily="34" charset="0"/>
              </a:endParaRPr>
            </a:p>
          </p:txBody>
        </p:sp>
        <p:sp>
          <p:nvSpPr>
            <p:cNvPr id="70" name="椭圆 146">
              <a:extLst>
                <a:ext uri="{FF2B5EF4-FFF2-40B4-BE49-F238E27FC236}">
                  <a16:creationId xmlns:a16="http://schemas.microsoft.com/office/drawing/2014/main" id="{1E83FCCC-84BC-4D24-B9C7-055FC7947919}"/>
                </a:ext>
              </a:extLst>
            </p:cNvPr>
            <p:cNvSpPr>
              <a:spLocks noChangeArrowheads="1"/>
            </p:cNvSpPr>
            <p:nvPr/>
          </p:nvSpPr>
          <p:spPr bwMode="auto">
            <a:xfrm>
              <a:off x="33757" y="0"/>
              <a:ext cx="422357" cy="422357"/>
            </a:xfrm>
            <a:prstGeom prst="ellipse">
              <a:avLst/>
            </a:prstGeom>
            <a:solidFill>
              <a:schemeClr val="tx2">
                <a:lumMod val="50000"/>
              </a:schemeClr>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buFont typeface="Arial" panose="020B0604020202020204" pitchFamily="34" charset="0"/>
                <a:buNone/>
              </a:pPr>
              <a:endParaRPr lang="zh-CN" altLang="zh-CN" sz="1800">
                <a:solidFill>
                  <a:schemeClr val="bg1">
                    <a:lumMod val="50000"/>
                  </a:schemeClr>
                </a:solidFill>
                <a:latin typeface="宋体" panose="02010600030101010101" pitchFamily="2" charset="-122"/>
                <a:sym typeface="宋体" panose="02010600030101010101" pitchFamily="2" charset="-122"/>
              </a:endParaRPr>
            </a:p>
          </p:txBody>
        </p:sp>
        <p:sp>
          <p:nvSpPr>
            <p:cNvPr id="71" name="矩形 145">
              <a:extLst>
                <a:ext uri="{FF2B5EF4-FFF2-40B4-BE49-F238E27FC236}">
                  <a16:creationId xmlns:a16="http://schemas.microsoft.com/office/drawing/2014/main" id="{14A9B4A2-C682-48C0-A92B-20FA31C513EE}"/>
                </a:ext>
              </a:extLst>
            </p:cNvPr>
            <p:cNvSpPr>
              <a:spLocks noChangeArrowheads="1"/>
            </p:cNvSpPr>
            <p:nvPr/>
          </p:nvSpPr>
          <p:spPr bwMode="auto">
            <a:xfrm>
              <a:off x="460658" y="88068"/>
              <a:ext cx="1427851" cy="338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lvl="0" eaLnBrk="1" hangingPunct="1">
                <a:spcBef>
                  <a:spcPct val="0"/>
                </a:spcBef>
                <a:buNone/>
              </a:pPr>
              <a:r>
                <a:rPr lang="zh-CN" altLang="en-US"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rPr>
                <a:t>加入标题描述</a:t>
              </a:r>
              <a:endParaRPr lang="en-US" altLang="zh-CN"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72" name="组合 118">
              <a:extLst>
                <a:ext uri="{FF2B5EF4-FFF2-40B4-BE49-F238E27FC236}">
                  <a16:creationId xmlns:a16="http://schemas.microsoft.com/office/drawing/2014/main" id="{16F9A1B8-035D-4DD2-9762-B6E524A8B531}"/>
                </a:ext>
              </a:extLst>
            </p:cNvPr>
            <p:cNvGrpSpPr>
              <a:grpSpLocks/>
            </p:cNvGrpSpPr>
            <p:nvPr/>
          </p:nvGrpSpPr>
          <p:grpSpPr bwMode="auto">
            <a:xfrm>
              <a:off x="135678" y="103701"/>
              <a:ext cx="218514" cy="214955"/>
              <a:chOff x="0" y="0"/>
              <a:chExt cx="487362" cy="479425"/>
            </a:xfrm>
          </p:grpSpPr>
          <p:sp>
            <p:nvSpPr>
              <p:cNvPr id="73" name="Freeform 37">
                <a:extLst>
                  <a:ext uri="{FF2B5EF4-FFF2-40B4-BE49-F238E27FC236}">
                    <a16:creationId xmlns:a16="http://schemas.microsoft.com/office/drawing/2014/main" id="{67B8AB61-1565-41CF-9330-B773DAE9E3C0}"/>
                  </a:ext>
                </a:extLst>
              </p:cNvPr>
              <p:cNvSpPr>
                <a:spLocks noEditPoints="1" noChangeArrowheads="1"/>
              </p:cNvSpPr>
              <p:nvPr/>
            </p:nvSpPr>
            <p:spPr bwMode="auto">
              <a:xfrm>
                <a:off x="100012" y="93662"/>
                <a:ext cx="296862" cy="295275"/>
              </a:xfrm>
              <a:custGeom>
                <a:avLst/>
                <a:gdLst>
                  <a:gd name="T0" fmla="*/ 204131519 w 187"/>
                  <a:gd name="T1" fmla="*/ 468749063 h 186"/>
                  <a:gd name="T2" fmla="*/ 0 w 187"/>
                  <a:gd name="T3" fmla="*/ 267136563 h 186"/>
                  <a:gd name="T4" fmla="*/ 269655471 w 187"/>
                  <a:gd name="T5" fmla="*/ 0 h 186"/>
                  <a:gd name="T6" fmla="*/ 471267631 w 187"/>
                  <a:gd name="T7" fmla="*/ 201612500 h 186"/>
                  <a:gd name="T8" fmla="*/ 204131519 w 187"/>
                  <a:gd name="T9" fmla="*/ 468749063 h 186"/>
                  <a:gd name="T10" fmla="*/ 65523952 w 187"/>
                  <a:gd name="T11" fmla="*/ 267136563 h 186"/>
                  <a:gd name="T12" fmla="*/ 204131519 w 187"/>
                  <a:gd name="T13" fmla="*/ 398184688 h 186"/>
                  <a:gd name="T14" fmla="*/ 400703375 w 187"/>
                  <a:gd name="T15" fmla="*/ 201612500 h 186"/>
                  <a:gd name="T16" fmla="*/ 269655471 w 187"/>
                  <a:gd name="T17" fmla="*/ 65524063 h 186"/>
                  <a:gd name="T18" fmla="*/ 65523952 w 187"/>
                  <a:gd name="T19" fmla="*/ 267136563 h 18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87"/>
                  <a:gd name="T31" fmla="*/ 0 h 186"/>
                  <a:gd name="T32" fmla="*/ 187 w 187"/>
                  <a:gd name="T33" fmla="*/ 186 h 18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87" h="186">
                    <a:moveTo>
                      <a:pt x="81" y="186"/>
                    </a:moveTo>
                    <a:lnTo>
                      <a:pt x="0" y="106"/>
                    </a:lnTo>
                    <a:lnTo>
                      <a:pt x="107" y="0"/>
                    </a:lnTo>
                    <a:lnTo>
                      <a:pt x="187" y="80"/>
                    </a:lnTo>
                    <a:lnTo>
                      <a:pt x="81" y="186"/>
                    </a:lnTo>
                    <a:close/>
                    <a:moveTo>
                      <a:pt x="26" y="106"/>
                    </a:moveTo>
                    <a:lnTo>
                      <a:pt x="81" y="158"/>
                    </a:lnTo>
                    <a:lnTo>
                      <a:pt x="159" y="80"/>
                    </a:lnTo>
                    <a:lnTo>
                      <a:pt x="107" y="26"/>
                    </a:lnTo>
                    <a:lnTo>
                      <a:pt x="26" y="106"/>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74" name="Freeform 38">
                <a:extLst>
                  <a:ext uri="{FF2B5EF4-FFF2-40B4-BE49-F238E27FC236}">
                    <a16:creationId xmlns:a16="http://schemas.microsoft.com/office/drawing/2014/main" id="{A2BFD87E-6830-4441-BF98-2094A88EFE64}"/>
                  </a:ext>
                </a:extLst>
              </p:cNvPr>
              <p:cNvSpPr>
                <a:spLocks noChangeArrowheads="1"/>
              </p:cNvSpPr>
              <p:nvPr/>
            </p:nvSpPr>
            <p:spPr bwMode="auto">
              <a:xfrm>
                <a:off x="0" y="284162"/>
                <a:ext cx="201612" cy="195263"/>
              </a:xfrm>
              <a:custGeom>
                <a:avLst/>
                <a:gdLst>
                  <a:gd name="T0" fmla="*/ 362423705 w 54"/>
                  <a:gd name="T1" fmla="*/ 733223830 h 52"/>
                  <a:gd name="T2" fmla="*/ 125454934 w 54"/>
                  <a:gd name="T3" fmla="*/ 634522139 h 52"/>
                  <a:gd name="T4" fmla="*/ 125454934 w 54"/>
                  <a:gd name="T5" fmla="*/ 155106413 h 52"/>
                  <a:gd name="T6" fmla="*/ 278788327 w 54"/>
                  <a:gd name="T7" fmla="*/ 0 h 52"/>
                  <a:gd name="T8" fmla="*/ 362423705 w 54"/>
                  <a:gd name="T9" fmla="*/ 84601450 h 52"/>
                  <a:gd name="T10" fmla="*/ 209090312 w 54"/>
                  <a:gd name="T11" fmla="*/ 239707863 h 52"/>
                  <a:gd name="T12" fmla="*/ 139396030 w 54"/>
                  <a:gd name="T13" fmla="*/ 394814276 h 52"/>
                  <a:gd name="T14" fmla="*/ 209090312 w 54"/>
                  <a:gd name="T15" fmla="*/ 549916934 h 52"/>
                  <a:gd name="T16" fmla="*/ 362423705 w 54"/>
                  <a:gd name="T17" fmla="*/ 620421897 h 52"/>
                  <a:gd name="T18" fmla="*/ 515760832 w 54"/>
                  <a:gd name="T19" fmla="*/ 549916934 h 52"/>
                  <a:gd name="T20" fmla="*/ 669094225 w 54"/>
                  <a:gd name="T21" fmla="*/ 394814276 h 52"/>
                  <a:gd name="T22" fmla="*/ 752729603 w 54"/>
                  <a:gd name="T23" fmla="*/ 479415726 h 52"/>
                  <a:gd name="T24" fmla="*/ 599396210 w 54"/>
                  <a:gd name="T25" fmla="*/ 634522139 h 52"/>
                  <a:gd name="T26" fmla="*/ 362423705 w 54"/>
                  <a:gd name="T27" fmla="*/ 733223830 h 5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4"/>
                  <a:gd name="T43" fmla="*/ 0 h 52"/>
                  <a:gd name="T44" fmla="*/ 54 w 54"/>
                  <a:gd name="T45" fmla="*/ 52 h 5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4" h="52">
                    <a:moveTo>
                      <a:pt x="26" y="52"/>
                    </a:moveTo>
                    <a:cubicBezTo>
                      <a:pt x="20" y="52"/>
                      <a:pt x="14" y="50"/>
                      <a:pt x="9" y="45"/>
                    </a:cubicBezTo>
                    <a:cubicBezTo>
                      <a:pt x="0" y="36"/>
                      <a:pt x="0" y="20"/>
                      <a:pt x="9" y="11"/>
                    </a:cubicBezTo>
                    <a:cubicBezTo>
                      <a:pt x="20" y="0"/>
                      <a:pt x="20" y="0"/>
                      <a:pt x="20" y="0"/>
                    </a:cubicBezTo>
                    <a:cubicBezTo>
                      <a:pt x="26" y="6"/>
                      <a:pt x="26" y="6"/>
                      <a:pt x="26" y="6"/>
                    </a:cubicBezTo>
                    <a:cubicBezTo>
                      <a:pt x="15" y="17"/>
                      <a:pt x="15" y="17"/>
                      <a:pt x="15" y="17"/>
                    </a:cubicBezTo>
                    <a:cubicBezTo>
                      <a:pt x="12" y="20"/>
                      <a:pt x="10" y="24"/>
                      <a:pt x="10" y="28"/>
                    </a:cubicBezTo>
                    <a:cubicBezTo>
                      <a:pt x="10" y="32"/>
                      <a:pt x="12" y="36"/>
                      <a:pt x="15" y="39"/>
                    </a:cubicBezTo>
                    <a:cubicBezTo>
                      <a:pt x="18" y="42"/>
                      <a:pt x="22" y="44"/>
                      <a:pt x="26" y="44"/>
                    </a:cubicBezTo>
                    <a:cubicBezTo>
                      <a:pt x="30" y="44"/>
                      <a:pt x="34" y="42"/>
                      <a:pt x="37" y="39"/>
                    </a:cubicBezTo>
                    <a:cubicBezTo>
                      <a:pt x="48" y="28"/>
                      <a:pt x="48" y="28"/>
                      <a:pt x="48" y="28"/>
                    </a:cubicBezTo>
                    <a:cubicBezTo>
                      <a:pt x="54" y="34"/>
                      <a:pt x="54" y="34"/>
                      <a:pt x="54" y="34"/>
                    </a:cubicBezTo>
                    <a:cubicBezTo>
                      <a:pt x="43" y="45"/>
                      <a:pt x="43" y="45"/>
                      <a:pt x="43" y="45"/>
                    </a:cubicBezTo>
                    <a:cubicBezTo>
                      <a:pt x="38" y="50"/>
                      <a:pt x="32" y="52"/>
                      <a:pt x="26" y="52"/>
                    </a:cubicBezTo>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75" name="Freeform 39">
                <a:extLst>
                  <a:ext uri="{FF2B5EF4-FFF2-40B4-BE49-F238E27FC236}">
                    <a16:creationId xmlns:a16="http://schemas.microsoft.com/office/drawing/2014/main" id="{2C49E49D-7341-4937-8849-125AD668BA53}"/>
                  </a:ext>
                </a:extLst>
              </p:cNvPr>
              <p:cNvSpPr>
                <a:spLocks noChangeArrowheads="1"/>
              </p:cNvSpPr>
              <p:nvPr/>
            </p:nvSpPr>
            <p:spPr bwMode="auto">
              <a:xfrm>
                <a:off x="292100" y="0"/>
                <a:ext cx="195262" cy="193675"/>
              </a:xfrm>
              <a:custGeom>
                <a:avLst/>
                <a:gdLst>
                  <a:gd name="T0" fmla="*/ 479409515 w 52"/>
                  <a:gd name="T1" fmla="*/ 721346262 h 52"/>
                  <a:gd name="T2" fmla="*/ 394808499 w 52"/>
                  <a:gd name="T3" fmla="*/ 638114431 h 52"/>
                  <a:gd name="T4" fmla="*/ 549914118 w 52"/>
                  <a:gd name="T5" fmla="*/ 485520878 h 52"/>
                  <a:gd name="T6" fmla="*/ 620414965 w 52"/>
                  <a:gd name="T7" fmla="*/ 332927325 h 52"/>
                  <a:gd name="T8" fmla="*/ 549914118 w 52"/>
                  <a:gd name="T9" fmla="*/ 180337497 h 52"/>
                  <a:gd name="T10" fmla="*/ 239706635 w 52"/>
                  <a:gd name="T11" fmla="*/ 180337497 h 52"/>
                  <a:gd name="T12" fmla="*/ 84601017 w 52"/>
                  <a:gd name="T13" fmla="*/ 332927325 h 52"/>
                  <a:gd name="T14" fmla="*/ 0 w 52"/>
                  <a:gd name="T15" fmla="*/ 249695494 h 52"/>
                  <a:gd name="T16" fmla="*/ 155101864 w 52"/>
                  <a:gd name="T17" fmla="*/ 97105665 h 52"/>
                  <a:gd name="T18" fmla="*/ 394808499 w 52"/>
                  <a:gd name="T19" fmla="*/ 0 h 52"/>
                  <a:gd name="T20" fmla="*/ 634515134 w 52"/>
                  <a:gd name="T21" fmla="*/ 97105665 h 52"/>
                  <a:gd name="T22" fmla="*/ 733216320 w 52"/>
                  <a:gd name="T23" fmla="*/ 332927325 h 52"/>
                  <a:gd name="T24" fmla="*/ 634515134 w 52"/>
                  <a:gd name="T25" fmla="*/ 568752709 h 52"/>
                  <a:gd name="T26" fmla="*/ 479409515 w 52"/>
                  <a:gd name="T27" fmla="*/ 721346262 h 5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2"/>
                  <a:gd name="T43" fmla="*/ 0 h 52"/>
                  <a:gd name="T44" fmla="*/ 52 w 52"/>
                  <a:gd name="T45" fmla="*/ 52 h 5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2" h="52">
                    <a:moveTo>
                      <a:pt x="34" y="52"/>
                    </a:moveTo>
                    <a:cubicBezTo>
                      <a:pt x="28" y="46"/>
                      <a:pt x="28" y="46"/>
                      <a:pt x="28" y="46"/>
                    </a:cubicBezTo>
                    <a:cubicBezTo>
                      <a:pt x="39" y="35"/>
                      <a:pt x="39" y="35"/>
                      <a:pt x="39" y="35"/>
                    </a:cubicBezTo>
                    <a:cubicBezTo>
                      <a:pt x="42" y="32"/>
                      <a:pt x="44" y="28"/>
                      <a:pt x="44" y="24"/>
                    </a:cubicBezTo>
                    <a:cubicBezTo>
                      <a:pt x="44" y="20"/>
                      <a:pt x="42" y="16"/>
                      <a:pt x="39" y="13"/>
                    </a:cubicBezTo>
                    <a:cubicBezTo>
                      <a:pt x="33" y="7"/>
                      <a:pt x="23" y="7"/>
                      <a:pt x="17" y="13"/>
                    </a:cubicBezTo>
                    <a:cubicBezTo>
                      <a:pt x="6" y="24"/>
                      <a:pt x="6" y="24"/>
                      <a:pt x="6" y="24"/>
                    </a:cubicBezTo>
                    <a:cubicBezTo>
                      <a:pt x="0" y="18"/>
                      <a:pt x="0" y="18"/>
                      <a:pt x="0" y="18"/>
                    </a:cubicBezTo>
                    <a:cubicBezTo>
                      <a:pt x="11" y="7"/>
                      <a:pt x="11" y="7"/>
                      <a:pt x="11" y="7"/>
                    </a:cubicBezTo>
                    <a:cubicBezTo>
                      <a:pt x="16" y="2"/>
                      <a:pt x="22" y="0"/>
                      <a:pt x="28" y="0"/>
                    </a:cubicBezTo>
                    <a:cubicBezTo>
                      <a:pt x="34" y="0"/>
                      <a:pt x="40" y="2"/>
                      <a:pt x="45" y="7"/>
                    </a:cubicBezTo>
                    <a:cubicBezTo>
                      <a:pt x="50" y="12"/>
                      <a:pt x="52" y="18"/>
                      <a:pt x="52" y="24"/>
                    </a:cubicBezTo>
                    <a:cubicBezTo>
                      <a:pt x="52" y="30"/>
                      <a:pt x="50" y="36"/>
                      <a:pt x="45" y="41"/>
                    </a:cubicBezTo>
                    <a:lnTo>
                      <a:pt x="34" y="52"/>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76" name="Freeform 40">
                <a:extLst>
                  <a:ext uri="{FF2B5EF4-FFF2-40B4-BE49-F238E27FC236}">
                    <a16:creationId xmlns:a16="http://schemas.microsoft.com/office/drawing/2014/main" id="{F108F122-5EBF-41F9-9672-E1552B9BF17C}"/>
                  </a:ext>
                </a:extLst>
              </p:cNvPr>
              <p:cNvSpPr>
                <a:spLocks noChangeArrowheads="1"/>
              </p:cNvSpPr>
              <p:nvPr/>
            </p:nvSpPr>
            <p:spPr bwMode="auto">
              <a:xfrm>
                <a:off x="163512" y="231775"/>
                <a:ext cx="46037" cy="44450"/>
              </a:xfrm>
              <a:custGeom>
                <a:avLst/>
                <a:gdLst>
                  <a:gd name="T0" fmla="*/ 37801139 w 29"/>
                  <a:gd name="T1" fmla="*/ 70564375 h 28"/>
                  <a:gd name="T2" fmla="*/ 0 w 29"/>
                  <a:gd name="T3" fmla="*/ 35282188 h 28"/>
                  <a:gd name="T4" fmla="*/ 37801139 w 29"/>
                  <a:gd name="T5" fmla="*/ 0 h 28"/>
                  <a:gd name="T6" fmla="*/ 73082944 w 29"/>
                  <a:gd name="T7" fmla="*/ 35282188 h 28"/>
                  <a:gd name="T8" fmla="*/ 37801139 w 29"/>
                  <a:gd name="T9" fmla="*/ 70564375 h 28"/>
                  <a:gd name="T10" fmla="*/ 0 60000 65536"/>
                  <a:gd name="T11" fmla="*/ 0 60000 65536"/>
                  <a:gd name="T12" fmla="*/ 0 60000 65536"/>
                  <a:gd name="T13" fmla="*/ 0 60000 65536"/>
                  <a:gd name="T14" fmla="*/ 0 60000 65536"/>
                  <a:gd name="T15" fmla="*/ 0 w 29"/>
                  <a:gd name="T16" fmla="*/ 0 h 28"/>
                  <a:gd name="T17" fmla="*/ 29 w 29"/>
                  <a:gd name="T18" fmla="*/ 28 h 28"/>
                </a:gdLst>
                <a:ahLst/>
                <a:cxnLst>
                  <a:cxn ang="T10">
                    <a:pos x="T0" y="T1"/>
                  </a:cxn>
                  <a:cxn ang="T11">
                    <a:pos x="T2" y="T3"/>
                  </a:cxn>
                  <a:cxn ang="T12">
                    <a:pos x="T4" y="T5"/>
                  </a:cxn>
                  <a:cxn ang="T13">
                    <a:pos x="T6" y="T7"/>
                  </a:cxn>
                  <a:cxn ang="T14">
                    <a:pos x="T8" y="T9"/>
                  </a:cxn>
                </a:cxnLst>
                <a:rect l="T15" t="T16" r="T17" b="T18"/>
                <a:pathLst>
                  <a:path w="29" h="28">
                    <a:moveTo>
                      <a:pt x="15" y="28"/>
                    </a:moveTo>
                    <a:lnTo>
                      <a:pt x="0" y="14"/>
                    </a:lnTo>
                    <a:lnTo>
                      <a:pt x="15" y="0"/>
                    </a:lnTo>
                    <a:lnTo>
                      <a:pt x="29" y="14"/>
                    </a:lnTo>
                    <a:lnTo>
                      <a:pt x="15" y="28"/>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77" name="Freeform 41">
                <a:extLst>
                  <a:ext uri="{FF2B5EF4-FFF2-40B4-BE49-F238E27FC236}">
                    <a16:creationId xmlns:a16="http://schemas.microsoft.com/office/drawing/2014/main" id="{B26F3F11-A748-440D-8595-EBB68860DE5D}"/>
                  </a:ext>
                </a:extLst>
              </p:cNvPr>
              <p:cNvSpPr>
                <a:spLocks noChangeArrowheads="1"/>
              </p:cNvSpPr>
              <p:nvPr/>
            </p:nvSpPr>
            <p:spPr bwMode="auto">
              <a:xfrm>
                <a:off x="223837" y="217487"/>
                <a:ext cx="46037" cy="44450"/>
              </a:xfrm>
              <a:custGeom>
                <a:avLst/>
                <a:gdLst>
                  <a:gd name="T0" fmla="*/ 35281804 w 29"/>
                  <a:gd name="T1" fmla="*/ 70564375 h 28"/>
                  <a:gd name="T2" fmla="*/ 0 w 29"/>
                  <a:gd name="T3" fmla="*/ 35282188 h 28"/>
                  <a:gd name="T4" fmla="*/ 35281804 w 29"/>
                  <a:gd name="T5" fmla="*/ 0 h 28"/>
                  <a:gd name="T6" fmla="*/ 73082944 w 29"/>
                  <a:gd name="T7" fmla="*/ 35282188 h 28"/>
                  <a:gd name="T8" fmla="*/ 35281804 w 29"/>
                  <a:gd name="T9" fmla="*/ 70564375 h 28"/>
                  <a:gd name="T10" fmla="*/ 0 60000 65536"/>
                  <a:gd name="T11" fmla="*/ 0 60000 65536"/>
                  <a:gd name="T12" fmla="*/ 0 60000 65536"/>
                  <a:gd name="T13" fmla="*/ 0 60000 65536"/>
                  <a:gd name="T14" fmla="*/ 0 60000 65536"/>
                  <a:gd name="T15" fmla="*/ 0 w 29"/>
                  <a:gd name="T16" fmla="*/ 0 h 28"/>
                  <a:gd name="T17" fmla="*/ 29 w 29"/>
                  <a:gd name="T18" fmla="*/ 28 h 28"/>
                </a:gdLst>
                <a:ahLst/>
                <a:cxnLst>
                  <a:cxn ang="T10">
                    <a:pos x="T0" y="T1"/>
                  </a:cxn>
                  <a:cxn ang="T11">
                    <a:pos x="T2" y="T3"/>
                  </a:cxn>
                  <a:cxn ang="T12">
                    <a:pos x="T4" y="T5"/>
                  </a:cxn>
                  <a:cxn ang="T13">
                    <a:pos x="T6" y="T7"/>
                  </a:cxn>
                  <a:cxn ang="T14">
                    <a:pos x="T8" y="T9"/>
                  </a:cxn>
                </a:cxnLst>
                <a:rect l="T15" t="T16" r="T17" b="T18"/>
                <a:pathLst>
                  <a:path w="29" h="28">
                    <a:moveTo>
                      <a:pt x="14" y="28"/>
                    </a:moveTo>
                    <a:lnTo>
                      <a:pt x="0" y="14"/>
                    </a:lnTo>
                    <a:lnTo>
                      <a:pt x="14" y="0"/>
                    </a:lnTo>
                    <a:lnTo>
                      <a:pt x="29" y="14"/>
                    </a:lnTo>
                    <a:lnTo>
                      <a:pt x="14" y="28"/>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78" name="Freeform 42">
                <a:extLst>
                  <a:ext uri="{FF2B5EF4-FFF2-40B4-BE49-F238E27FC236}">
                    <a16:creationId xmlns:a16="http://schemas.microsoft.com/office/drawing/2014/main" id="{C8728610-C093-4F0D-A75E-416B346C0559}"/>
                  </a:ext>
                </a:extLst>
              </p:cNvPr>
              <p:cNvSpPr>
                <a:spLocks noChangeArrowheads="1"/>
              </p:cNvSpPr>
              <p:nvPr/>
            </p:nvSpPr>
            <p:spPr bwMode="auto">
              <a:xfrm>
                <a:off x="239712" y="157162"/>
                <a:ext cx="44450" cy="44450"/>
              </a:xfrm>
              <a:custGeom>
                <a:avLst/>
                <a:gdLst>
                  <a:gd name="T0" fmla="*/ 35282188 w 28"/>
                  <a:gd name="T1" fmla="*/ 70564375 h 28"/>
                  <a:gd name="T2" fmla="*/ 0 w 28"/>
                  <a:gd name="T3" fmla="*/ 35282188 h 28"/>
                  <a:gd name="T4" fmla="*/ 35282188 w 28"/>
                  <a:gd name="T5" fmla="*/ 0 h 28"/>
                  <a:gd name="T6" fmla="*/ 70564375 w 28"/>
                  <a:gd name="T7" fmla="*/ 35282188 h 28"/>
                  <a:gd name="T8" fmla="*/ 35282188 w 28"/>
                  <a:gd name="T9" fmla="*/ 70564375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14" y="28"/>
                    </a:moveTo>
                    <a:lnTo>
                      <a:pt x="0" y="14"/>
                    </a:lnTo>
                    <a:lnTo>
                      <a:pt x="14" y="0"/>
                    </a:lnTo>
                    <a:lnTo>
                      <a:pt x="28" y="14"/>
                    </a:lnTo>
                    <a:lnTo>
                      <a:pt x="14" y="28"/>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79" name="Freeform 43">
                <a:extLst>
                  <a:ext uri="{FF2B5EF4-FFF2-40B4-BE49-F238E27FC236}">
                    <a16:creationId xmlns:a16="http://schemas.microsoft.com/office/drawing/2014/main" id="{4304BE70-E08F-42CA-80F2-F82073076E21}"/>
                  </a:ext>
                </a:extLst>
              </p:cNvPr>
              <p:cNvSpPr>
                <a:spLocks noChangeArrowheads="1"/>
              </p:cNvSpPr>
              <p:nvPr/>
            </p:nvSpPr>
            <p:spPr bwMode="auto">
              <a:xfrm>
                <a:off x="209550" y="276225"/>
                <a:ext cx="44450" cy="46038"/>
              </a:xfrm>
              <a:custGeom>
                <a:avLst/>
                <a:gdLst>
                  <a:gd name="T0" fmla="*/ 35282188 w 28"/>
                  <a:gd name="T1" fmla="*/ 73086119 h 29"/>
                  <a:gd name="T2" fmla="*/ 0 w 28"/>
                  <a:gd name="T3" fmla="*/ 37803548 h 29"/>
                  <a:gd name="T4" fmla="*/ 35282188 w 28"/>
                  <a:gd name="T5" fmla="*/ 0 h 29"/>
                  <a:gd name="T6" fmla="*/ 70564375 w 28"/>
                  <a:gd name="T7" fmla="*/ 37803548 h 29"/>
                  <a:gd name="T8" fmla="*/ 35282188 w 28"/>
                  <a:gd name="T9" fmla="*/ 73086119 h 29"/>
                  <a:gd name="T10" fmla="*/ 0 60000 65536"/>
                  <a:gd name="T11" fmla="*/ 0 60000 65536"/>
                  <a:gd name="T12" fmla="*/ 0 60000 65536"/>
                  <a:gd name="T13" fmla="*/ 0 60000 65536"/>
                  <a:gd name="T14" fmla="*/ 0 60000 65536"/>
                  <a:gd name="T15" fmla="*/ 0 w 28"/>
                  <a:gd name="T16" fmla="*/ 0 h 29"/>
                  <a:gd name="T17" fmla="*/ 28 w 28"/>
                  <a:gd name="T18" fmla="*/ 29 h 29"/>
                </a:gdLst>
                <a:ahLst/>
                <a:cxnLst>
                  <a:cxn ang="T10">
                    <a:pos x="T0" y="T1"/>
                  </a:cxn>
                  <a:cxn ang="T11">
                    <a:pos x="T2" y="T3"/>
                  </a:cxn>
                  <a:cxn ang="T12">
                    <a:pos x="T4" y="T5"/>
                  </a:cxn>
                  <a:cxn ang="T13">
                    <a:pos x="T6" y="T7"/>
                  </a:cxn>
                  <a:cxn ang="T14">
                    <a:pos x="T8" y="T9"/>
                  </a:cxn>
                </a:cxnLst>
                <a:rect l="T15" t="T16" r="T17" b="T18"/>
                <a:pathLst>
                  <a:path w="28" h="29">
                    <a:moveTo>
                      <a:pt x="14" y="29"/>
                    </a:moveTo>
                    <a:lnTo>
                      <a:pt x="0" y="15"/>
                    </a:lnTo>
                    <a:lnTo>
                      <a:pt x="14" y="0"/>
                    </a:lnTo>
                    <a:lnTo>
                      <a:pt x="28" y="15"/>
                    </a:lnTo>
                    <a:lnTo>
                      <a:pt x="14" y="29"/>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80" name="Freeform 44">
                <a:extLst>
                  <a:ext uri="{FF2B5EF4-FFF2-40B4-BE49-F238E27FC236}">
                    <a16:creationId xmlns:a16="http://schemas.microsoft.com/office/drawing/2014/main" id="{13C6D33C-B56A-49D1-ACAB-C025545777DC}"/>
                  </a:ext>
                </a:extLst>
              </p:cNvPr>
              <p:cNvSpPr>
                <a:spLocks noChangeArrowheads="1"/>
              </p:cNvSpPr>
              <p:nvPr/>
            </p:nvSpPr>
            <p:spPr bwMode="auto">
              <a:xfrm>
                <a:off x="284162" y="201612"/>
                <a:ext cx="44450" cy="46038"/>
              </a:xfrm>
              <a:custGeom>
                <a:avLst/>
                <a:gdLst>
                  <a:gd name="T0" fmla="*/ 35282188 w 28"/>
                  <a:gd name="T1" fmla="*/ 73086119 h 29"/>
                  <a:gd name="T2" fmla="*/ 0 w 28"/>
                  <a:gd name="T3" fmla="*/ 35282571 h 29"/>
                  <a:gd name="T4" fmla="*/ 35282188 w 28"/>
                  <a:gd name="T5" fmla="*/ 0 h 29"/>
                  <a:gd name="T6" fmla="*/ 70564375 w 28"/>
                  <a:gd name="T7" fmla="*/ 35282571 h 29"/>
                  <a:gd name="T8" fmla="*/ 35282188 w 28"/>
                  <a:gd name="T9" fmla="*/ 73086119 h 29"/>
                  <a:gd name="T10" fmla="*/ 0 60000 65536"/>
                  <a:gd name="T11" fmla="*/ 0 60000 65536"/>
                  <a:gd name="T12" fmla="*/ 0 60000 65536"/>
                  <a:gd name="T13" fmla="*/ 0 60000 65536"/>
                  <a:gd name="T14" fmla="*/ 0 60000 65536"/>
                  <a:gd name="T15" fmla="*/ 0 w 28"/>
                  <a:gd name="T16" fmla="*/ 0 h 29"/>
                  <a:gd name="T17" fmla="*/ 28 w 28"/>
                  <a:gd name="T18" fmla="*/ 29 h 29"/>
                </a:gdLst>
                <a:ahLst/>
                <a:cxnLst>
                  <a:cxn ang="T10">
                    <a:pos x="T0" y="T1"/>
                  </a:cxn>
                  <a:cxn ang="T11">
                    <a:pos x="T2" y="T3"/>
                  </a:cxn>
                  <a:cxn ang="T12">
                    <a:pos x="T4" y="T5"/>
                  </a:cxn>
                  <a:cxn ang="T13">
                    <a:pos x="T6" y="T7"/>
                  </a:cxn>
                  <a:cxn ang="T14">
                    <a:pos x="T8" y="T9"/>
                  </a:cxn>
                </a:cxnLst>
                <a:rect l="T15" t="T16" r="T17" b="T18"/>
                <a:pathLst>
                  <a:path w="28" h="29">
                    <a:moveTo>
                      <a:pt x="14" y="29"/>
                    </a:moveTo>
                    <a:lnTo>
                      <a:pt x="0" y="14"/>
                    </a:lnTo>
                    <a:lnTo>
                      <a:pt x="14" y="0"/>
                    </a:lnTo>
                    <a:lnTo>
                      <a:pt x="28" y="14"/>
                    </a:lnTo>
                    <a:lnTo>
                      <a:pt x="14" y="29"/>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grpSp>
      </p:grpSp>
      <p:grpSp>
        <p:nvGrpSpPr>
          <p:cNvPr id="81" name="组合 17">
            <a:extLst>
              <a:ext uri="{FF2B5EF4-FFF2-40B4-BE49-F238E27FC236}">
                <a16:creationId xmlns:a16="http://schemas.microsoft.com/office/drawing/2014/main" id="{CDD56E89-6DED-403E-82FD-E1EE9CE60E85}"/>
              </a:ext>
            </a:extLst>
          </p:cNvPr>
          <p:cNvGrpSpPr>
            <a:grpSpLocks/>
          </p:cNvGrpSpPr>
          <p:nvPr/>
        </p:nvGrpSpPr>
        <p:grpSpPr bwMode="auto">
          <a:xfrm>
            <a:off x="8455935" y="4412195"/>
            <a:ext cx="2359025" cy="1184066"/>
            <a:chOff x="0" y="0"/>
            <a:chExt cx="2358517" cy="1183642"/>
          </a:xfrm>
        </p:grpSpPr>
        <p:sp>
          <p:nvSpPr>
            <p:cNvPr id="82" name="矩形 154">
              <a:extLst>
                <a:ext uri="{FF2B5EF4-FFF2-40B4-BE49-F238E27FC236}">
                  <a16:creationId xmlns:a16="http://schemas.microsoft.com/office/drawing/2014/main" id="{A25637C6-F0BD-4151-A560-4A97F6B97133}"/>
                </a:ext>
              </a:extLst>
            </p:cNvPr>
            <p:cNvSpPr>
              <a:spLocks noChangeArrowheads="1"/>
            </p:cNvSpPr>
            <p:nvPr/>
          </p:nvSpPr>
          <p:spPr bwMode="auto">
            <a:xfrm>
              <a:off x="0" y="476009"/>
              <a:ext cx="2358517" cy="707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r>
                <a:rPr lang="en-US" altLang="zh-CN" sz="1000" dirty="0">
                  <a:solidFill>
                    <a:schemeClr val="bg1">
                      <a:lumMod val="50000"/>
                    </a:schemeClr>
                  </a:solidFill>
                  <a:latin typeface="Century Gothic" panose="020B0502020202020204" pitchFamily="34" charset="0"/>
                  <a:sym typeface="Arial" panose="020B0604020202020204" pitchFamily="34" charset="0"/>
                </a:rPr>
                <a:t>The concepts national income and national product have roughly the same value and can be used interchangeably if our </a:t>
              </a:r>
              <a:r>
                <a:rPr lang="en-US" altLang="zh-CN" sz="1000" dirty="0" err="1">
                  <a:solidFill>
                    <a:schemeClr val="bg1">
                      <a:lumMod val="50000"/>
                    </a:schemeClr>
                  </a:solidFill>
                  <a:latin typeface="Century Gothic" panose="020B0502020202020204" pitchFamily="34" charset="0"/>
                  <a:sym typeface="Arial" panose="020B0604020202020204" pitchFamily="34" charset="0"/>
                </a:rPr>
                <a:t>interes</a:t>
              </a:r>
              <a:endParaRPr lang="en-US" altLang="zh-CN" sz="1000" dirty="0">
                <a:solidFill>
                  <a:schemeClr val="bg1">
                    <a:lumMod val="50000"/>
                  </a:schemeClr>
                </a:solidFill>
                <a:latin typeface="Century Gothic" panose="020B0502020202020204" pitchFamily="34" charset="0"/>
                <a:sym typeface="Arial" panose="020B0604020202020204" pitchFamily="34" charset="0"/>
              </a:endParaRPr>
            </a:p>
          </p:txBody>
        </p:sp>
        <p:sp>
          <p:nvSpPr>
            <p:cNvPr id="83" name="椭圆 155">
              <a:extLst>
                <a:ext uri="{FF2B5EF4-FFF2-40B4-BE49-F238E27FC236}">
                  <a16:creationId xmlns:a16="http://schemas.microsoft.com/office/drawing/2014/main" id="{7AD61FA8-56B1-4F6B-B49B-BC95F41AF8AF}"/>
                </a:ext>
              </a:extLst>
            </p:cNvPr>
            <p:cNvSpPr>
              <a:spLocks noChangeArrowheads="1"/>
            </p:cNvSpPr>
            <p:nvPr/>
          </p:nvSpPr>
          <p:spPr bwMode="auto">
            <a:xfrm>
              <a:off x="33757" y="0"/>
              <a:ext cx="422357" cy="422357"/>
            </a:xfrm>
            <a:prstGeom prst="ellipse">
              <a:avLst/>
            </a:prstGeom>
            <a:solidFill>
              <a:schemeClr val="tx2">
                <a:lumMod val="50000"/>
              </a:schemeClr>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buFont typeface="Arial" panose="020B0604020202020204" pitchFamily="34" charset="0"/>
                <a:buNone/>
              </a:pPr>
              <a:endParaRPr lang="zh-CN" altLang="zh-CN" sz="1800">
                <a:solidFill>
                  <a:schemeClr val="bg1">
                    <a:lumMod val="50000"/>
                  </a:schemeClr>
                </a:solidFill>
                <a:latin typeface="宋体" panose="02010600030101010101" pitchFamily="2" charset="-122"/>
                <a:sym typeface="宋体" panose="02010600030101010101" pitchFamily="2" charset="-122"/>
              </a:endParaRPr>
            </a:p>
          </p:txBody>
        </p:sp>
        <p:sp>
          <p:nvSpPr>
            <p:cNvPr id="84" name="矩形 156">
              <a:extLst>
                <a:ext uri="{FF2B5EF4-FFF2-40B4-BE49-F238E27FC236}">
                  <a16:creationId xmlns:a16="http://schemas.microsoft.com/office/drawing/2014/main" id="{74AEB133-D1D7-40CA-BD3D-FCD6E170AAC1}"/>
                </a:ext>
              </a:extLst>
            </p:cNvPr>
            <p:cNvSpPr>
              <a:spLocks noChangeArrowheads="1"/>
            </p:cNvSpPr>
            <p:nvPr/>
          </p:nvSpPr>
          <p:spPr bwMode="auto">
            <a:xfrm>
              <a:off x="460658" y="88068"/>
              <a:ext cx="1427851" cy="338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lvl="0" eaLnBrk="1" hangingPunct="1">
                <a:spcBef>
                  <a:spcPct val="0"/>
                </a:spcBef>
                <a:buNone/>
              </a:pPr>
              <a:r>
                <a:rPr lang="zh-CN" altLang="en-US"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rPr>
                <a:t>加入标题描述</a:t>
              </a:r>
              <a:endParaRPr lang="en-US" altLang="zh-CN"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85" name="组合 100">
              <a:extLst>
                <a:ext uri="{FF2B5EF4-FFF2-40B4-BE49-F238E27FC236}">
                  <a16:creationId xmlns:a16="http://schemas.microsoft.com/office/drawing/2014/main" id="{64844B0B-4157-4855-862B-01414D7E0EC5}"/>
                </a:ext>
              </a:extLst>
            </p:cNvPr>
            <p:cNvGrpSpPr>
              <a:grpSpLocks/>
            </p:cNvGrpSpPr>
            <p:nvPr/>
          </p:nvGrpSpPr>
          <p:grpSpPr bwMode="auto">
            <a:xfrm>
              <a:off x="148689" y="104493"/>
              <a:ext cx="212641" cy="213370"/>
              <a:chOff x="0" y="0"/>
              <a:chExt cx="463550" cy="465138"/>
            </a:xfrm>
          </p:grpSpPr>
          <p:sp>
            <p:nvSpPr>
              <p:cNvPr id="86" name="Freeform 23">
                <a:extLst>
                  <a:ext uri="{FF2B5EF4-FFF2-40B4-BE49-F238E27FC236}">
                    <a16:creationId xmlns:a16="http://schemas.microsoft.com/office/drawing/2014/main" id="{158B1C6E-8022-427F-B933-45FAFA218AE8}"/>
                  </a:ext>
                </a:extLst>
              </p:cNvPr>
              <p:cNvSpPr>
                <a:spLocks noEditPoints="1" noChangeArrowheads="1"/>
              </p:cNvSpPr>
              <p:nvPr/>
            </p:nvSpPr>
            <p:spPr bwMode="auto">
              <a:xfrm>
                <a:off x="47625" y="0"/>
                <a:ext cx="415925" cy="417513"/>
              </a:xfrm>
              <a:custGeom>
                <a:avLst/>
                <a:gdLst>
                  <a:gd name="T0" fmla="*/ 257055938 w 262"/>
                  <a:gd name="T1" fmla="*/ 662802681 h 263"/>
                  <a:gd name="T2" fmla="*/ 0 w 262"/>
                  <a:gd name="T3" fmla="*/ 400706117 h 263"/>
                  <a:gd name="T4" fmla="*/ 511590925 w 262"/>
                  <a:gd name="T5" fmla="*/ 0 h 263"/>
                  <a:gd name="T6" fmla="*/ 660280938 w 262"/>
                  <a:gd name="T7" fmla="*/ 148690191 h 263"/>
                  <a:gd name="T8" fmla="*/ 257055938 w 262"/>
                  <a:gd name="T9" fmla="*/ 662802681 h 263"/>
                  <a:gd name="T10" fmla="*/ 73083738 w 262"/>
                  <a:gd name="T11" fmla="*/ 405746436 h 263"/>
                  <a:gd name="T12" fmla="*/ 252015625 w 262"/>
                  <a:gd name="T13" fmla="*/ 589717269 h 263"/>
                  <a:gd name="T14" fmla="*/ 597276238 w 262"/>
                  <a:gd name="T15" fmla="*/ 156249875 h 263"/>
                  <a:gd name="T16" fmla="*/ 506550613 w 262"/>
                  <a:gd name="T17" fmla="*/ 65524141 h 263"/>
                  <a:gd name="T18" fmla="*/ 73083738 w 262"/>
                  <a:gd name="T19" fmla="*/ 405746436 h 26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62"/>
                  <a:gd name="T31" fmla="*/ 0 h 263"/>
                  <a:gd name="T32" fmla="*/ 262 w 262"/>
                  <a:gd name="T33" fmla="*/ 263 h 26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62" h="263">
                    <a:moveTo>
                      <a:pt x="102" y="263"/>
                    </a:moveTo>
                    <a:lnTo>
                      <a:pt x="0" y="159"/>
                    </a:lnTo>
                    <a:lnTo>
                      <a:pt x="203" y="0"/>
                    </a:lnTo>
                    <a:lnTo>
                      <a:pt x="262" y="59"/>
                    </a:lnTo>
                    <a:lnTo>
                      <a:pt x="102" y="263"/>
                    </a:lnTo>
                    <a:close/>
                    <a:moveTo>
                      <a:pt x="29" y="161"/>
                    </a:moveTo>
                    <a:lnTo>
                      <a:pt x="100" y="234"/>
                    </a:lnTo>
                    <a:lnTo>
                      <a:pt x="237" y="62"/>
                    </a:lnTo>
                    <a:lnTo>
                      <a:pt x="201" y="26"/>
                    </a:lnTo>
                    <a:lnTo>
                      <a:pt x="29" y="161"/>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87" name="Freeform 24">
                <a:extLst>
                  <a:ext uri="{FF2B5EF4-FFF2-40B4-BE49-F238E27FC236}">
                    <a16:creationId xmlns:a16="http://schemas.microsoft.com/office/drawing/2014/main" id="{DFEA4752-2A4F-420C-87B6-0C329608A6A2}"/>
                  </a:ext>
                </a:extLst>
              </p:cNvPr>
              <p:cNvSpPr>
                <a:spLocks noChangeArrowheads="1"/>
              </p:cNvSpPr>
              <p:nvPr/>
            </p:nvSpPr>
            <p:spPr bwMode="auto">
              <a:xfrm>
                <a:off x="149225" y="90487"/>
                <a:ext cx="220662" cy="179388"/>
              </a:xfrm>
              <a:custGeom>
                <a:avLst/>
                <a:gdLst>
                  <a:gd name="T0" fmla="*/ 30241806 w 139"/>
                  <a:gd name="T1" fmla="*/ 284779244 h 113"/>
                  <a:gd name="T2" fmla="*/ 0 w 139"/>
                  <a:gd name="T3" fmla="*/ 249496958 h 113"/>
                  <a:gd name="T4" fmla="*/ 322579269 w 139"/>
                  <a:gd name="T5" fmla="*/ 0 h 113"/>
                  <a:gd name="T6" fmla="*/ 350300131 w 139"/>
                  <a:gd name="T7" fmla="*/ 35282286 h 113"/>
                  <a:gd name="T8" fmla="*/ 30241806 w 139"/>
                  <a:gd name="T9" fmla="*/ 284779244 h 113"/>
                  <a:gd name="T10" fmla="*/ 0 60000 65536"/>
                  <a:gd name="T11" fmla="*/ 0 60000 65536"/>
                  <a:gd name="T12" fmla="*/ 0 60000 65536"/>
                  <a:gd name="T13" fmla="*/ 0 60000 65536"/>
                  <a:gd name="T14" fmla="*/ 0 60000 65536"/>
                  <a:gd name="T15" fmla="*/ 0 w 139"/>
                  <a:gd name="T16" fmla="*/ 0 h 113"/>
                  <a:gd name="T17" fmla="*/ 139 w 139"/>
                  <a:gd name="T18" fmla="*/ 113 h 113"/>
                </a:gdLst>
                <a:ahLst/>
                <a:cxnLst>
                  <a:cxn ang="T10">
                    <a:pos x="T0" y="T1"/>
                  </a:cxn>
                  <a:cxn ang="T11">
                    <a:pos x="T2" y="T3"/>
                  </a:cxn>
                  <a:cxn ang="T12">
                    <a:pos x="T4" y="T5"/>
                  </a:cxn>
                  <a:cxn ang="T13">
                    <a:pos x="T6" y="T7"/>
                  </a:cxn>
                  <a:cxn ang="T14">
                    <a:pos x="T8" y="T9"/>
                  </a:cxn>
                </a:cxnLst>
                <a:rect l="T15" t="T16" r="T17" b="T18"/>
                <a:pathLst>
                  <a:path w="139" h="113">
                    <a:moveTo>
                      <a:pt x="12" y="113"/>
                    </a:moveTo>
                    <a:lnTo>
                      <a:pt x="0" y="99"/>
                    </a:lnTo>
                    <a:lnTo>
                      <a:pt x="128" y="0"/>
                    </a:lnTo>
                    <a:lnTo>
                      <a:pt x="139" y="14"/>
                    </a:lnTo>
                    <a:lnTo>
                      <a:pt x="12" y="113"/>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88" name="Freeform 25">
                <a:extLst>
                  <a:ext uri="{FF2B5EF4-FFF2-40B4-BE49-F238E27FC236}">
                    <a16:creationId xmlns:a16="http://schemas.microsoft.com/office/drawing/2014/main" id="{4EC60CD8-B823-4C0D-92DB-288C66960DD5}"/>
                  </a:ext>
                </a:extLst>
              </p:cNvPr>
              <p:cNvSpPr>
                <a:spLocks noChangeArrowheads="1"/>
              </p:cNvSpPr>
              <p:nvPr/>
            </p:nvSpPr>
            <p:spPr bwMode="auto">
              <a:xfrm>
                <a:off x="11113" y="293687"/>
                <a:ext cx="160337" cy="160338"/>
              </a:xfrm>
              <a:custGeom>
                <a:avLst/>
                <a:gdLst>
                  <a:gd name="T0" fmla="*/ 166843699 w 43"/>
                  <a:gd name="T1" fmla="*/ 597866843 h 43"/>
                  <a:gd name="T2" fmla="*/ 0 w 43"/>
                  <a:gd name="T3" fmla="*/ 431018374 h 43"/>
                  <a:gd name="T4" fmla="*/ 41709993 w 43"/>
                  <a:gd name="T5" fmla="*/ 403212782 h 43"/>
                  <a:gd name="T6" fmla="*/ 41709993 w 43"/>
                  <a:gd name="T7" fmla="*/ 166844740 h 43"/>
                  <a:gd name="T8" fmla="*/ 0 w 43"/>
                  <a:gd name="T9" fmla="*/ 125134487 h 43"/>
                  <a:gd name="T10" fmla="*/ 125133707 w 43"/>
                  <a:gd name="T11" fmla="*/ 0 h 43"/>
                  <a:gd name="T12" fmla="*/ 194652847 w 43"/>
                  <a:gd name="T13" fmla="*/ 83424234 h 43"/>
                  <a:gd name="T14" fmla="*/ 152939125 w 43"/>
                  <a:gd name="T15" fmla="*/ 125134487 h 43"/>
                  <a:gd name="T16" fmla="*/ 152939125 w 43"/>
                  <a:gd name="T17" fmla="*/ 431018374 h 43"/>
                  <a:gd name="T18" fmla="*/ 166843699 w 43"/>
                  <a:gd name="T19" fmla="*/ 444923035 h 43"/>
                  <a:gd name="T20" fmla="*/ 472725679 w 43"/>
                  <a:gd name="T21" fmla="*/ 444923035 h 43"/>
                  <a:gd name="T22" fmla="*/ 514435671 w 43"/>
                  <a:gd name="T23" fmla="*/ 403212782 h 43"/>
                  <a:gd name="T24" fmla="*/ 597859385 w 43"/>
                  <a:gd name="T25" fmla="*/ 472732356 h 43"/>
                  <a:gd name="T26" fmla="*/ 472725679 w 43"/>
                  <a:gd name="T27" fmla="*/ 597866843 h 43"/>
                  <a:gd name="T28" fmla="*/ 431015686 w 43"/>
                  <a:gd name="T29" fmla="*/ 556156590 h 43"/>
                  <a:gd name="T30" fmla="*/ 194652847 w 43"/>
                  <a:gd name="T31" fmla="*/ 556156590 h 43"/>
                  <a:gd name="T32" fmla="*/ 166843699 w 43"/>
                  <a:gd name="T33" fmla="*/ 597866843 h 4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3"/>
                  <a:gd name="T52" fmla="*/ 0 h 43"/>
                  <a:gd name="T53" fmla="*/ 43 w 43"/>
                  <a:gd name="T54" fmla="*/ 43 h 43"/>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3" h="43">
                    <a:moveTo>
                      <a:pt x="12" y="43"/>
                    </a:moveTo>
                    <a:cubicBezTo>
                      <a:pt x="0" y="31"/>
                      <a:pt x="0" y="31"/>
                      <a:pt x="0" y="31"/>
                    </a:cubicBezTo>
                    <a:cubicBezTo>
                      <a:pt x="3" y="29"/>
                      <a:pt x="3" y="29"/>
                      <a:pt x="3" y="29"/>
                    </a:cubicBezTo>
                    <a:cubicBezTo>
                      <a:pt x="8" y="24"/>
                      <a:pt x="8" y="16"/>
                      <a:pt x="3" y="12"/>
                    </a:cubicBezTo>
                    <a:cubicBezTo>
                      <a:pt x="0" y="9"/>
                      <a:pt x="0" y="9"/>
                      <a:pt x="0" y="9"/>
                    </a:cubicBezTo>
                    <a:cubicBezTo>
                      <a:pt x="9" y="0"/>
                      <a:pt x="9" y="0"/>
                      <a:pt x="9" y="0"/>
                    </a:cubicBezTo>
                    <a:cubicBezTo>
                      <a:pt x="14" y="6"/>
                      <a:pt x="14" y="6"/>
                      <a:pt x="14" y="6"/>
                    </a:cubicBezTo>
                    <a:cubicBezTo>
                      <a:pt x="11" y="9"/>
                      <a:pt x="11" y="9"/>
                      <a:pt x="11" y="9"/>
                    </a:cubicBezTo>
                    <a:cubicBezTo>
                      <a:pt x="16" y="16"/>
                      <a:pt x="16" y="25"/>
                      <a:pt x="11" y="31"/>
                    </a:cubicBezTo>
                    <a:cubicBezTo>
                      <a:pt x="12" y="32"/>
                      <a:pt x="12" y="32"/>
                      <a:pt x="12" y="32"/>
                    </a:cubicBezTo>
                    <a:cubicBezTo>
                      <a:pt x="18" y="27"/>
                      <a:pt x="27" y="27"/>
                      <a:pt x="34" y="32"/>
                    </a:cubicBezTo>
                    <a:cubicBezTo>
                      <a:pt x="37" y="29"/>
                      <a:pt x="37" y="29"/>
                      <a:pt x="37" y="29"/>
                    </a:cubicBezTo>
                    <a:cubicBezTo>
                      <a:pt x="43" y="34"/>
                      <a:pt x="43" y="34"/>
                      <a:pt x="43" y="34"/>
                    </a:cubicBezTo>
                    <a:cubicBezTo>
                      <a:pt x="34" y="43"/>
                      <a:pt x="34" y="43"/>
                      <a:pt x="34" y="43"/>
                    </a:cubicBezTo>
                    <a:cubicBezTo>
                      <a:pt x="31" y="40"/>
                      <a:pt x="31" y="40"/>
                      <a:pt x="31" y="40"/>
                    </a:cubicBezTo>
                    <a:cubicBezTo>
                      <a:pt x="27" y="35"/>
                      <a:pt x="19" y="35"/>
                      <a:pt x="14" y="40"/>
                    </a:cubicBezTo>
                    <a:lnTo>
                      <a:pt x="12" y="43"/>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89" name="Freeform 26">
                <a:extLst>
                  <a:ext uri="{FF2B5EF4-FFF2-40B4-BE49-F238E27FC236}">
                    <a16:creationId xmlns:a16="http://schemas.microsoft.com/office/drawing/2014/main" id="{1C2C0E19-A95A-4C27-B79E-9F9905057585}"/>
                  </a:ext>
                </a:extLst>
              </p:cNvPr>
              <p:cNvSpPr>
                <a:spLocks noChangeArrowheads="1"/>
              </p:cNvSpPr>
              <p:nvPr/>
            </p:nvSpPr>
            <p:spPr bwMode="auto">
              <a:xfrm>
                <a:off x="0" y="409575"/>
                <a:ext cx="55562" cy="55563"/>
              </a:xfrm>
              <a:custGeom>
                <a:avLst/>
                <a:gdLst>
                  <a:gd name="T0" fmla="*/ 35281870 w 35"/>
                  <a:gd name="T1" fmla="*/ 88207056 h 35"/>
                  <a:gd name="T2" fmla="*/ 0 w 35"/>
                  <a:gd name="T3" fmla="*/ 52924551 h 35"/>
                  <a:gd name="T4" fmla="*/ 52922011 w 35"/>
                  <a:gd name="T5" fmla="*/ 0 h 35"/>
                  <a:gd name="T6" fmla="*/ 88203881 w 35"/>
                  <a:gd name="T7" fmla="*/ 35282505 h 35"/>
                  <a:gd name="T8" fmla="*/ 35281870 w 35"/>
                  <a:gd name="T9" fmla="*/ 88207056 h 35"/>
                  <a:gd name="T10" fmla="*/ 0 60000 65536"/>
                  <a:gd name="T11" fmla="*/ 0 60000 65536"/>
                  <a:gd name="T12" fmla="*/ 0 60000 65536"/>
                  <a:gd name="T13" fmla="*/ 0 60000 65536"/>
                  <a:gd name="T14" fmla="*/ 0 60000 65536"/>
                  <a:gd name="T15" fmla="*/ 0 w 35"/>
                  <a:gd name="T16" fmla="*/ 0 h 35"/>
                  <a:gd name="T17" fmla="*/ 35 w 35"/>
                  <a:gd name="T18" fmla="*/ 35 h 35"/>
                </a:gdLst>
                <a:ahLst/>
                <a:cxnLst>
                  <a:cxn ang="T10">
                    <a:pos x="T0" y="T1"/>
                  </a:cxn>
                  <a:cxn ang="T11">
                    <a:pos x="T2" y="T3"/>
                  </a:cxn>
                  <a:cxn ang="T12">
                    <a:pos x="T4" y="T5"/>
                  </a:cxn>
                  <a:cxn ang="T13">
                    <a:pos x="T6" y="T7"/>
                  </a:cxn>
                  <a:cxn ang="T14">
                    <a:pos x="T8" y="T9"/>
                  </a:cxn>
                </a:cxnLst>
                <a:rect l="T15" t="T16" r="T17" b="T18"/>
                <a:pathLst>
                  <a:path w="35" h="35">
                    <a:moveTo>
                      <a:pt x="14" y="35"/>
                    </a:moveTo>
                    <a:lnTo>
                      <a:pt x="0" y="21"/>
                    </a:lnTo>
                    <a:lnTo>
                      <a:pt x="21" y="0"/>
                    </a:lnTo>
                    <a:lnTo>
                      <a:pt x="35" y="14"/>
                    </a:lnTo>
                    <a:lnTo>
                      <a:pt x="14" y="35"/>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grpSp>
      </p:grpSp>
    </p:spTree>
    <p:extLst>
      <p:ext uri="{BB962C8B-B14F-4D97-AF65-F5344CB8AC3E}">
        <p14:creationId xmlns:p14="http://schemas.microsoft.com/office/powerpoint/2010/main" val="85262364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31"/>
                                        </p:tgtEl>
                                        <p:attrNameLst>
                                          <p:attrName>style.visibility</p:attrName>
                                        </p:attrNameLst>
                                      </p:cBhvr>
                                      <p:to>
                                        <p:strVal val="visible"/>
                                      </p:to>
                                    </p:set>
                                    <p:anim calcmode="lin" valueType="num">
                                      <p:cBhvr additive="base">
                                        <p:cTn id="12" dur="500" fill="hold"/>
                                        <p:tgtEl>
                                          <p:spTgt spid="31"/>
                                        </p:tgtEl>
                                        <p:attrNameLst>
                                          <p:attrName>ppt_x</p:attrName>
                                        </p:attrNameLst>
                                      </p:cBhvr>
                                      <p:tavLst>
                                        <p:tav tm="0">
                                          <p:val>
                                            <p:strVal val="0-#ppt_w/2"/>
                                          </p:val>
                                        </p:tav>
                                        <p:tav tm="100000">
                                          <p:val>
                                            <p:strVal val="#ppt_x"/>
                                          </p:val>
                                        </p:tav>
                                      </p:tavLst>
                                    </p:anim>
                                    <p:anim calcmode="lin" valueType="num">
                                      <p:cBhvr additive="base">
                                        <p:cTn id="13" dur="500" fill="hold"/>
                                        <p:tgtEl>
                                          <p:spTgt spid="31"/>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5" presetClass="entr" presetSubtype="0" fill="hold" nodeType="afterEffect">
                                  <p:stCondLst>
                                    <p:cond delay="0"/>
                                  </p:stCondLst>
                                  <p:childTnLst>
                                    <p:set>
                                      <p:cBhvr>
                                        <p:cTn id="16" dur="1" fill="hold">
                                          <p:stCondLst>
                                            <p:cond delay="0"/>
                                          </p:stCondLst>
                                        </p:cTn>
                                        <p:tgtEl>
                                          <p:spTgt spid="40"/>
                                        </p:tgtEl>
                                        <p:attrNameLst>
                                          <p:attrName>style.visibility</p:attrName>
                                        </p:attrNameLst>
                                      </p:cBhvr>
                                      <p:to>
                                        <p:strVal val="visible"/>
                                      </p:to>
                                    </p:set>
                                    <p:anim calcmode="lin" valueType="num">
                                      <p:cBhvr>
                                        <p:cTn id="17" dur="500" decel="50000" fill="hold">
                                          <p:stCondLst>
                                            <p:cond delay="0"/>
                                          </p:stCondLst>
                                        </p:cTn>
                                        <p:tgtEl>
                                          <p:spTgt spid="40"/>
                                        </p:tgtEl>
                                        <p:attrNameLst>
                                          <p:attrName>style.rotation</p:attrName>
                                        </p:attrNameLst>
                                      </p:cBhvr>
                                      <p:tavLst>
                                        <p:tav tm="0">
                                          <p:val>
                                            <p:fltVal val="-90"/>
                                          </p:val>
                                        </p:tav>
                                        <p:tav tm="100000">
                                          <p:val>
                                            <p:fltVal val="0"/>
                                          </p:val>
                                        </p:tav>
                                      </p:tavLst>
                                    </p:anim>
                                    <p:anim calcmode="lin" valueType="num">
                                      <p:cBhvr>
                                        <p:cTn id="18" dur="500" decel="50000" fill="hold">
                                          <p:stCondLst>
                                            <p:cond delay="0"/>
                                          </p:stCondLst>
                                        </p:cTn>
                                        <p:tgtEl>
                                          <p:spTgt spid="40"/>
                                        </p:tgtEl>
                                        <p:attrNameLst>
                                          <p:attrName>ppt_w</p:attrName>
                                        </p:attrNameLst>
                                      </p:cBhvr>
                                      <p:tavLst>
                                        <p:tav tm="0">
                                          <p:val>
                                            <p:strVal val="#ppt_w"/>
                                          </p:val>
                                        </p:tav>
                                        <p:tav tm="100000">
                                          <p:val>
                                            <p:strVal val="#ppt_w*.05"/>
                                          </p:val>
                                        </p:tav>
                                      </p:tavLst>
                                    </p:anim>
                                    <p:anim calcmode="lin" valueType="num">
                                      <p:cBhvr>
                                        <p:cTn id="19" dur="500" accel="50000" fill="hold">
                                          <p:stCondLst>
                                            <p:cond delay="500"/>
                                          </p:stCondLst>
                                        </p:cTn>
                                        <p:tgtEl>
                                          <p:spTgt spid="40"/>
                                        </p:tgtEl>
                                        <p:attrNameLst>
                                          <p:attrName>ppt_w</p:attrName>
                                        </p:attrNameLst>
                                      </p:cBhvr>
                                      <p:tavLst>
                                        <p:tav tm="0">
                                          <p:val>
                                            <p:strVal val="#ppt_w*.05"/>
                                          </p:val>
                                        </p:tav>
                                        <p:tav tm="100000">
                                          <p:val>
                                            <p:strVal val="#ppt_w"/>
                                          </p:val>
                                        </p:tav>
                                      </p:tavLst>
                                    </p:anim>
                                    <p:anim calcmode="lin" valueType="num">
                                      <p:cBhvr>
                                        <p:cTn id="20" dur="1000" fill="hold"/>
                                        <p:tgtEl>
                                          <p:spTgt spid="40"/>
                                        </p:tgtEl>
                                        <p:attrNameLst>
                                          <p:attrName>ppt_h</p:attrName>
                                        </p:attrNameLst>
                                      </p:cBhvr>
                                      <p:tavLst>
                                        <p:tav tm="0">
                                          <p:val>
                                            <p:strVal val="#ppt_h"/>
                                          </p:val>
                                        </p:tav>
                                        <p:tav tm="100000">
                                          <p:val>
                                            <p:strVal val="#ppt_h"/>
                                          </p:val>
                                        </p:tav>
                                      </p:tavLst>
                                    </p:anim>
                                    <p:anim calcmode="lin" valueType="num">
                                      <p:cBhvr>
                                        <p:cTn id="21" dur="500" decel="50000" fill="hold">
                                          <p:stCondLst>
                                            <p:cond delay="0"/>
                                          </p:stCondLst>
                                        </p:cTn>
                                        <p:tgtEl>
                                          <p:spTgt spid="40"/>
                                        </p:tgtEl>
                                        <p:attrNameLst>
                                          <p:attrName>ppt_x</p:attrName>
                                        </p:attrNameLst>
                                      </p:cBhvr>
                                      <p:tavLst>
                                        <p:tav tm="0">
                                          <p:val>
                                            <p:strVal val="#ppt_x+.4"/>
                                          </p:val>
                                        </p:tav>
                                        <p:tav tm="100000">
                                          <p:val>
                                            <p:strVal val="#ppt_x"/>
                                          </p:val>
                                        </p:tav>
                                      </p:tavLst>
                                    </p:anim>
                                    <p:anim calcmode="lin" valueType="num">
                                      <p:cBhvr>
                                        <p:cTn id="22" dur="500" decel="50000" fill="hold">
                                          <p:stCondLst>
                                            <p:cond delay="0"/>
                                          </p:stCondLst>
                                        </p:cTn>
                                        <p:tgtEl>
                                          <p:spTgt spid="40"/>
                                        </p:tgtEl>
                                        <p:attrNameLst>
                                          <p:attrName>ppt_y</p:attrName>
                                        </p:attrNameLst>
                                      </p:cBhvr>
                                      <p:tavLst>
                                        <p:tav tm="0">
                                          <p:val>
                                            <p:strVal val="#ppt_y-.2"/>
                                          </p:val>
                                        </p:tav>
                                        <p:tav tm="100000">
                                          <p:val>
                                            <p:strVal val="#ppt_y+.1"/>
                                          </p:val>
                                        </p:tav>
                                      </p:tavLst>
                                    </p:anim>
                                    <p:anim calcmode="lin" valueType="num">
                                      <p:cBhvr>
                                        <p:cTn id="23" dur="500" accel="50000" fill="hold">
                                          <p:stCondLst>
                                            <p:cond delay="500"/>
                                          </p:stCondLst>
                                        </p:cTn>
                                        <p:tgtEl>
                                          <p:spTgt spid="40"/>
                                        </p:tgtEl>
                                        <p:attrNameLst>
                                          <p:attrName>ppt_y</p:attrName>
                                        </p:attrNameLst>
                                      </p:cBhvr>
                                      <p:tavLst>
                                        <p:tav tm="0">
                                          <p:val>
                                            <p:strVal val="#ppt_y+.1"/>
                                          </p:val>
                                        </p:tav>
                                        <p:tav tm="100000">
                                          <p:val>
                                            <p:strVal val="#ppt_y"/>
                                          </p:val>
                                        </p:tav>
                                      </p:tavLst>
                                    </p:anim>
                                    <p:animEffect>
                                      <p:cBhvr>
                                        <p:cTn id="24" dur="1000" decel="50000">
                                          <p:stCondLst>
                                            <p:cond delay="0"/>
                                          </p:stCondLst>
                                        </p:cTn>
                                        <p:tgtEl>
                                          <p:spTgt spid="40"/>
                                        </p:tgtEl>
                                      </p:cBhvr>
                                    </p:animEffect>
                                  </p:childTnLst>
                                </p:cTn>
                              </p:par>
                            </p:childTnLst>
                          </p:cTn>
                        </p:par>
                        <p:par>
                          <p:cTn id="25" fill="hold">
                            <p:stCondLst>
                              <p:cond delay="2000"/>
                            </p:stCondLst>
                            <p:childTnLst>
                              <p:par>
                                <p:cTn id="26" presetID="25" presetClass="entr" presetSubtype="0" fill="hold" nodeType="afterEffect">
                                  <p:stCondLst>
                                    <p:cond delay="0"/>
                                  </p:stCondLst>
                                  <p:childTnLst>
                                    <p:set>
                                      <p:cBhvr>
                                        <p:cTn id="27" dur="1" fill="hold">
                                          <p:stCondLst>
                                            <p:cond delay="0"/>
                                          </p:stCondLst>
                                        </p:cTn>
                                        <p:tgtEl>
                                          <p:spTgt spid="53"/>
                                        </p:tgtEl>
                                        <p:attrNameLst>
                                          <p:attrName>style.visibility</p:attrName>
                                        </p:attrNameLst>
                                      </p:cBhvr>
                                      <p:to>
                                        <p:strVal val="visible"/>
                                      </p:to>
                                    </p:set>
                                    <p:anim calcmode="lin" valueType="num">
                                      <p:cBhvr>
                                        <p:cTn id="28" dur="500" decel="50000" fill="hold">
                                          <p:stCondLst>
                                            <p:cond delay="0"/>
                                          </p:stCondLst>
                                        </p:cTn>
                                        <p:tgtEl>
                                          <p:spTgt spid="53"/>
                                        </p:tgtEl>
                                        <p:attrNameLst>
                                          <p:attrName>style.rotation</p:attrName>
                                        </p:attrNameLst>
                                      </p:cBhvr>
                                      <p:tavLst>
                                        <p:tav tm="0">
                                          <p:val>
                                            <p:fltVal val="-90"/>
                                          </p:val>
                                        </p:tav>
                                        <p:tav tm="100000">
                                          <p:val>
                                            <p:fltVal val="0"/>
                                          </p:val>
                                        </p:tav>
                                      </p:tavLst>
                                    </p:anim>
                                    <p:anim calcmode="lin" valueType="num">
                                      <p:cBhvr>
                                        <p:cTn id="29" dur="500" decel="50000" fill="hold">
                                          <p:stCondLst>
                                            <p:cond delay="0"/>
                                          </p:stCondLst>
                                        </p:cTn>
                                        <p:tgtEl>
                                          <p:spTgt spid="53"/>
                                        </p:tgtEl>
                                        <p:attrNameLst>
                                          <p:attrName>ppt_w</p:attrName>
                                        </p:attrNameLst>
                                      </p:cBhvr>
                                      <p:tavLst>
                                        <p:tav tm="0">
                                          <p:val>
                                            <p:strVal val="#ppt_w"/>
                                          </p:val>
                                        </p:tav>
                                        <p:tav tm="100000">
                                          <p:val>
                                            <p:strVal val="#ppt_w*.05"/>
                                          </p:val>
                                        </p:tav>
                                      </p:tavLst>
                                    </p:anim>
                                    <p:anim calcmode="lin" valueType="num">
                                      <p:cBhvr>
                                        <p:cTn id="30" dur="500" accel="50000" fill="hold">
                                          <p:stCondLst>
                                            <p:cond delay="500"/>
                                          </p:stCondLst>
                                        </p:cTn>
                                        <p:tgtEl>
                                          <p:spTgt spid="53"/>
                                        </p:tgtEl>
                                        <p:attrNameLst>
                                          <p:attrName>ppt_w</p:attrName>
                                        </p:attrNameLst>
                                      </p:cBhvr>
                                      <p:tavLst>
                                        <p:tav tm="0">
                                          <p:val>
                                            <p:strVal val="#ppt_w*.05"/>
                                          </p:val>
                                        </p:tav>
                                        <p:tav tm="100000">
                                          <p:val>
                                            <p:strVal val="#ppt_w"/>
                                          </p:val>
                                        </p:tav>
                                      </p:tavLst>
                                    </p:anim>
                                    <p:anim calcmode="lin" valueType="num">
                                      <p:cBhvr>
                                        <p:cTn id="31" dur="1000" fill="hold"/>
                                        <p:tgtEl>
                                          <p:spTgt spid="53"/>
                                        </p:tgtEl>
                                        <p:attrNameLst>
                                          <p:attrName>ppt_h</p:attrName>
                                        </p:attrNameLst>
                                      </p:cBhvr>
                                      <p:tavLst>
                                        <p:tav tm="0">
                                          <p:val>
                                            <p:strVal val="#ppt_h"/>
                                          </p:val>
                                        </p:tav>
                                        <p:tav tm="100000">
                                          <p:val>
                                            <p:strVal val="#ppt_h"/>
                                          </p:val>
                                        </p:tav>
                                      </p:tavLst>
                                    </p:anim>
                                    <p:anim calcmode="lin" valueType="num">
                                      <p:cBhvr>
                                        <p:cTn id="32" dur="500" decel="50000" fill="hold">
                                          <p:stCondLst>
                                            <p:cond delay="0"/>
                                          </p:stCondLst>
                                        </p:cTn>
                                        <p:tgtEl>
                                          <p:spTgt spid="53"/>
                                        </p:tgtEl>
                                        <p:attrNameLst>
                                          <p:attrName>ppt_x</p:attrName>
                                        </p:attrNameLst>
                                      </p:cBhvr>
                                      <p:tavLst>
                                        <p:tav tm="0">
                                          <p:val>
                                            <p:strVal val="#ppt_x+.4"/>
                                          </p:val>
                                        </p:tav>
                                        <p:tav tm="100000">
                                          <p:val>
                                            <p:strVal val="#ppt_x"/>
                                          </p:val>
                                        </p:tav>
                                      </p:tavLst>
                                    </p:anim>
                                    <p:anim calcmode="lin" valueType="num">
                                      <p:cBhvr>
                                        <p:cTn id="33" dur="500" decel="50000" fill="hold">
                                          <p:stCondLst>
                                            <p:cond delay="0"/>
                                          </p:stCondLst>
                                        </p:cTn>
                                        <p:tgtEl>
                                          <p:spTgt spid="53"/>
                                        </p:tgtEl>
                                        <p:attrNameLst>
                                          <p:attrName>ppt_y</p:attrName>
                                        </p:attrNameLst>
                                      </p:cBhvr>
                                      <p:tavLst>
                                        <p:tav tm="0">
                                          <p:val>
                                            <p:strVal val="#ppt_y-.2"/>
                                          </p:val>
                                        </p:tav>
                                        <p:tav tm="100000">
                                          <p:val>
                                            <p:strVal val="#ppt_y+.1"/>
                                          </p:val>
                                        </p:tav>
                                      </p:tavLst>
                                    </p:anim>
                                    <p:anim calcmode="lin" valueType="num">
                                      <p:cBhvr>
                                        <p:cTn id="34" dur="500" accel="50000" fill="hold">
                                          <p:stCondLst>
                                            <p:cond delay="500"/>
                                          </p:stCondLst>
                                        </p:cTn>
                                        <p:tgtEl>
                                          <p:spTgt spid="53"/>
                                        </p:tgtEl>
                                        <p:attrNameLst>
                                          <p:attrName>ppt_y</p:attrName>
                                        </p:attrNameLst>
                                      </p:cBhvr>
                                      <p:tavLst>
                                        <p:tav tm="0">
                                          <p:val>
                                            <p:strVal val="#ppt_y+.1"/>
                                          </p:val>
                                        </p:tav>
                                        <p:tav tm="100000">
                                          <p:val>
                                            <p:strVal val="#ppt_y"/>
                                          </p:val>
                                        </p:tav>
                                      </p:tavLst>
                                    </p:anim>
                                    <p:animEffect>
                                      <p:cBhvr>
                                        <p:cTn id="35" dur="1000" decel="50000">
                                          <p:stCondLst>
                                            <p:cond delay="0"/>
                                          </p:stCondLst>
                                        </p:cTn>
                                        <p:tgtEl>
                                          <p:spTgt spid="53"/>
                                        </p:tgtEl>
                                      </p:cBhvr>
                                    </p:animEffect>
                                  </p:childTnLst>
                                </p:cTn>
                              </p:par>
                            </p:childTnLst>
                          </p:cTn>
                        </p:par>
                        <p:par>
                          <p:cTn id="36" fill="hold">
                            <p:stCondLst>
                              <p:cond delay="3000"/>
                            </p:stCondLst>
                            <p:childTnLst>
                              <p:par>
                                <p:cTn id="37" presetID="25" presetClass="entr" presetSubtype="0" fill="hold" nodeType="afterEffect">
                                  <p:stCondLst>
                                    <p:cond delay="0"/>
                                  </p:stCondLst>
                                  <p:childTnLst>
                                    <p:set>
                                      <p:cBhvr>
                                        <p:cTn id="38" dur="1" fill="hold">
                                          <p:stCondLst>
                                            <p:cond delay="0"/>
                                          </p:stCondLst>
                                        </p:cTn>
                                        <p:tgtEl>
                                          <p:spTgt spid="68"/>
                                        </p:tgtEl>
                                        <p:attrNameLst>
                                          <p:attrName>style.visibility</p:attrName>
                                        </p:attrNameLst>
                                      </p:cBhvr>
                                      <p:to>
                                        <p:strVal val="visible"/>
                                      </p:to>
                                    </p:set>
                                    <p:anim calcmode="lin" valueType="num">
                                      <p:cBhvr>
                                        <p:cTn id="39" dur="500" decel="50000" fill="hold">
                                          <p:stCondLst>
                                            <p:cond delay="0"/>
                                          </p:stCondLst>
                                        </p:cTn>
                                        <p:tgtEl>
                                          <p:spTgt spid="68"/>
                                        </p:tgtEl>
                                        <p:attrNameLst>
                                          <p:attrName>style.rotation</p:attrName>
                                        </p:attrNameLst>
                                      </p:cBhvr>
                                      <p:tavLst>
                                        <p:tav tm="0">
                                          <p:val>
                                            <p:fltVal val="-90"/>
                                          </p:val>
                                        </p:tav>
                                        <p:tav tm="100000">
                                          <p:val>
                                            <p:fltVal val="0"/>
                                          </p:val>
                                        </p:tav>
                                      </p:tavLst>
                                    </p:anim>
                                    <p:anim calcmode="lin" valueType="num">
                                      <p:cBhvr>
                                        <p:cTn id="40" dur="500" decel="50000" fill="hold">
                                          <p:stCondLst>
                                            <p:cond delay="0"/>
                                          </p:stCondLst>
                                        </p:cTn>
                                        <p:tgtEl>
                                          <p:spTgt spid="68"/>
                                        </p:tgtEl>
                                        <p:attrNameLst>
                                          <p:attrName>ppt_w</p:attrName>
                                        </p:attrNameLst>
                                      </p:cBhvr>
                                      <p:tavLst>
                                        <p:tav tm="0">
                                          <p:val>
                                            <p:strVal val="#ppt_w"/>
                                          </p:val>
                                        </p:tav>
                                        <p:tav tm="100000">
                                          <p:val>
                                            <p:strVal val="#ppt_w*.05"/>
                                          </p:val>
                                        </p:tav>
                                      </p:tavLst>
                                    </p:anim>
                                    <p:anim calcmode="lin" valueType="num">
                                      <p:cBhvr>
                                        <p:cTn id="41" dur="500" accel="50000" fill="hold">
                                          <p:stCondLst>
                                            <p:cond delay="500"/>
                                          </p:stCondLst>
                                        </p:cTn>
                                        <p:tgtEl>
                                          <p:spTgt spid="68"/>
                                        </p:tgtEl>
                                        <p:attrNameLst>
                                          <p:attrName>ppt_w</p:attrName>
                                        </p:attrNameLst>
                                      </p:cBhvr>
                                      <p:tavLst>
                                        <p:tav tm="0">
                                          <p:val>
                                            <p:strVal val="#ppt_w*.05"/>
                                          </p:val>
                                        </p:tav>
                                        <p:tav tm="100000">
                                          <p:val>
                                            <p:strVal val="#ppt_w"/>
                                          </p:val>
                                        </p:tav>
                                      </p:tavLst>
                                    </p:anim>
                                    <p:anim calcmode="lin" valueType="num">
                                      <p:cBhvr>
                                        <p:cTn id="42" dur="1000" fill="hold"/>
                                        <p:tgtEl>
                                          <p:spTgt spid="68"/>
                                        </p:tgtEl>
                                        <p:attrNameLst>
                                          <p:attrName>ppt_h</p:attrName>
                                        </p:attrNameLst>
                                      </p:cBhvr>
                                      <p:tavLst>
                                        <p:tav tm="0">
                                          <p:val>
                                            <p:strVal val="#ppt_h"/>
                                          </p:val>
                                        </p:tav>
                                        <p:tav tm="100000">
                                          <p:val>
                                            <p:strVal val="#ppt_h"/>
                                          </p:val>
                                        </p:tav>
                                      </p:tavLst>
                                    </p:anim>
                                    <p:anim calcmode="lin" valueType="num">
                                      <p:cBhvr>
                                        <p:cTn id="43" dur="500" decel="50000" fill="hold">
                                          <p:stCondLst>
                                            <p:cond delay="0"/>
                                          </p:stCondLst>
                                        </p:cTn>
                                        <p:tgtEl>
                                          <p:spTgt spid="68"/>
                                        </p:tgtEl>
                                        <p:attrNameLst>
                                          <p:attrName>ppt_x</p:attrName>
                                        </p:attrNameLst>
                                      </p:cBhvr>
                                      <p:tavLst>
                                        <p:tav tm="0">
                                          <p:val>
                                            <p:strVal val="#ppt_x+.4"/>
                                          </p:val>
                                        </p:tav>
                                        <p:tav tm="100000">
                                          <p:val>
                                            <p:strVal val="#ppt_x"/>
                                          </p:val>
                                        </p:tav>
                                      </p:tavLst>
                                    </p:anim>
                                    <p:anim calcmode="lin" valueType="num">
                                      <p:cBhvr>
                                        <p:cTn id="44" dur="500" decel="50000" fill="hold">
                                          <p:stCondLst>
                                            <p:cond delay="0"/>
                                          </p:stCondLst>
                                        </p:cTn>
                                        <p:tgtEl>
                                          <p:spTgt spid="68"/>
                                        </p:tgtEl>
                                        <p:attrNameLst>
                                          <p:attrName>ppt_y</p:attrName>
                                        </p:attrNameLst>
                                      </p:cBhvr>
                                      <p:tavLst>
                                        <p:tav tm="0">
                                          <p:val>
                                            <p:strVal val="#ppt_y-.2"/>
                                          </p:val>
                                        </p:tav>
                                        <p:tav tm="100000">
                                          <p:val>
                                            <p:strVal val="#ppt_y+.1"/>
                                          </p:val>
                                        </p:tav>
                                      </p:tavLst>
                                    </p:anim>
                                    <p:anim calcmode="lin" valueType="num">
                                      <p:cBhvr>
                                        <p:cTn id="45" dur="500" accel="50000" fill="hold">
                                          <p:stCondLst>
                                            <p:cond delay="500"/>
                                          </p:stCondLst>
                                        </p:cTn>
                                        <p:tgtEl>
                                          <p:spTgt spid="68"/>
                                        </p:tgtEl>
                                        <p:attrNameLst>
                                          <p:attrName>ppt_y</p:attrName>
                                        </p:attrNameLst>
                                      </p:cBhvr>
                                      <p:tavLst>
                                        <p:tav tm="0">
                                          <p:val>
                                            <p:strVal val="#ppt_y+.1"/>
                                          </p:val>
                                        </p:tav>
                                        <p:tav tm="100000">
                                          <p:val>
                                            <p:strVal val="#ppt_y"/>
                                          </p:val>
                                        </p:tav>
                                      </p:tavLst>
                                    </p:anim>
                                    <p:animEffect>
                                      <p:cBhvr>
                                        <p:cTn id="46" dur="1000" decel="50000">
                                          <p:stCondLst>
                                            <p:cond delay="0"/>
                                          </p:stCondLst>
                                        </p:cTn>
                                        <p:tgtEl>
                                          <p:spTgt spid="68"/>
                                        </p:tgtEl>
                                      </p:cBhvr>
                                    </p:animEffect>
                                  </p:childTnLst>
                                </p:cTn>
                              </p:par>
                            </p:childTnLst>
                          </p:cTn>
                        </p:par>
                        <p:par>
                          <p:cTn id="47" fill="hold">
                            <p:stCondLst>
                              <p:cond delay="4000"/>
                            </p:stCondLst>
                            <p:childTnLst>
                              <p:par>
                                <p:cTn id="48" presetID="25" presetClass="entr" presetSubtype="0" fill="hold" nodeType="afterEffect">
                                  <p:stCondLst>
                                    <p:cond delay="0"/>
                                  </p:stCondLst>
                                  <p:childTnLst>
                                    <p:set>
                                      <p:cBhvr>
                                        <p:cTn id="49" dur="1" fill="hold">
                                          <p:stCondLst>
                                            <p:cond delay="0"/>
                                          </p:stCondLst>
                                        </p:cTn>
                                        <p:tgtEl>
                                          <p:spTgt spid="81"/>
                                        </p:tgtEl>
                                        <p:attrNameLst>
                                          <p:attrName>style.visibility</p:attrName>
                                        </p:attrNameLst>
                                      </p:cBhvr>
                                      <p:to>
                                        <p:strVal val="visible"/>
                                      </p:to>
                                    </p:set>
                                    <p:anim calcmode="lin" valueType="num">
                                      <p:cBhvr>
                                        <p:cTn id="50" dur="500" decel="50000" fill="hold">
                                          <p:stCondLst>
                                            <p:cond delay="0"/>
                                          </p:stCondLst>
                                        </p:cTn>
                                        <p:tgtEl>
                                          <p:spTgt spid="81"/>
                                        </p:tgtEl>
                                        <p:attrNameLst>
                                          <p:attrName>style.rotation</p:attrName>
                                        </p:attrNameLst>
                                      </p:cBhvr>
                                      <p:tavLst>
                                        <p:tav tm="0">
                                          <p:val>
                                            <p:fltVal val="-90"/>
                                          </p:val>
                                        </p:tav>
                                        <p:tav tm="100000">
                                          <p:val>
                                            <p:fltVal val="0"/>
                                          </p:val>
                                        </p:tav>
                                      </p:tavLst>
                                    </p:anim>
                                    <p:anim calcmode="lin" valueType="num">
                                      <p:cBhvr>
                                        <p:cTn id="51" dur="500" decel="50000" fill="hold">
                                          <p:stCondLst>
                                            <p:cond delay="0"/>
                                          </p:stCondLst>
                                        </p:cTn>
                                        <p:tgtEl>
                                          <p:spTgt spid="81"/>
                                        </p:tgtEl>
                                        <p:attrNameLst>
                                          <p:attrName>ppt_w</p:attrName>
                                        </p:attrNameLst>
                                      </p:cBhvr>
                                      <p:tavLst>
                                        <p:tav tm="0">
                                          <p:val>
                                            <p:strVal val="#ppt_w"/>
                                          </p:val>
                                        </p:tav>
                                        <p:tav tm="100000">
                                          <p:val>
                                            <p:strVal val="#ppt_w*.05"/>
                                          </p:val>
                                        </p:tav>
                                      </p:tavLst>
                                    </p:anim>
                                    <p:anim calcmode="lin" valueType="num">
                                      <p:cBhvr>
                                        <p:cTn id="52" dur="500" accel="50000" fill="hold">
                                          <p:stCondLst>
                                            <p:cond delay="500"/>
                                          </p:stCondLst>
                                        </p:cTn>
                                        <p:tgtEl>
                                          <p:spTgt spid="81"/>
                                        </p:tgtEl>
                                        <p:attrNameLst>
                                          <p:attrName>ppt_w</p:attrName>
                                        </p:attrNameLst>
                                      </p:cBhvr>
                                      <p:tavLst>
                                        <p:tav tm="0">
                                          <p:val>
                                            <p:strVal val="#ppt_w*.05"/>
                                          </p:val>
                                        </p:tav>
                                        <p:tav tm="100000">
                                          <p:val>
                                            <p:strVal val="#ppt_w"/>
                                          </p:val>
                                        </p:tav>
                                      </p:tavLst>
                                    </p:anim>
                                    <p:anim calcmode="lin" valueType="num">
                                      <p:cBhvr>
                                        <p:cTn id="53" dur="1000" fill="hold"/>
                                        <p:tgtEl>
                                          <p:spTgt spid="81"/>
                                        </p:tgtEl>
                                        <p:attrNameLst>
                                          <p:attrName>ppt_h</p:attrName>
                                        </p:attrNameLst>
                                      </p:cBhvr>
                                      <p:tavLst>
                                        <p:tav tm="0">
                                          <p:val>
                                            <p:strVal val="#ppt_h"/>
                                          </p:val>
                                        </p:tav>
                                        <p:tav tm="100000">
                                          <p:val>
                                            <p:strVal val="#ppt_h"/>
                                          </p:val>
                                        </p:tav>
                                      </p:tavLst>
                                    </p:anim>
                                    <p:anim calcmode="lin" valueType="num">
                                      <p:cBhvr>
                                        <p:cTn id="54" dur="500" decel="50000" fill="hold">
                                          <p:stCondLst>
                                            <p:cond delay="0"/>
                                          </p:stCondLst>
                                        </p:cTn>
                                        <p:tgtEl>
                                          <p:spTgt spid="81"/>
                                        </p:tgtEl>
                                        <p:attrNameLst>
                                          <p:attrName>ppt_x</p:attrName>
                                        </p:attrNameLst>
                                      </p:cBhvr>
                                      <p:tavLst>
                                        <p:tav tm="0">
                                          <p:val>
                                            <p:strVal val="#ppt_x+.4"/>
                                          </p:val>
                                        </p:tav>
                                        <p:tav tm="100000">
                                          <p:val>
                                            <p:strVal val="#ppt_x"/>
                                          </p:val>
                                        </p:tav>
                                      </p:tavLst>
                                    </p:anim>
                                    <p:anim calcmode="lin" valueType="num">
                                      <p:cBhvr>
                                        <p:cTn id="55" dur="500" decel="50000" fill="hold">
                                          <p:stCondLst>
                                            <p:cond delay="0"/>
                                          </p:stCondLst>
                                        </p:cTn>
                                        <p:tgtEl>
                                          <p:spTgt spid="81"/>
                                        </p:tgtEl>
                                        <p:attrNameLst>
                                          <p:attrName>ppt_y</p:attrName>
                                        </p:attrNameLst>
                                      </p:cBhvr>
                                      <p:tavLst>
                                        <p:tav tm="0">
                                          <p:val>
                                            <p:strVal val="#ppt_y-.2"/>
                                          </p:val>
                                        </p:tav>
                                        <p:tav tm="100000">
                                          <p:val>
                                            <p:strVal val="#ppt_y+.1"/>
                                          </p:val>
                                        </p:tav>
                                      </p:tavLst>
                                    </p:anim>
                                    <p:anim calcmode="lin" valueType="num">
                                      <p:cBhvr>
                                        <p:cTn id="56" dur="500" accel="50000" fill="hold">
                                          <p:stCondLst>
                                            <p:cond delay="500"/>
                                          </p:stCondLst>
                                        </p:cTn>
                                        <p:tgtEl>
                                          <p:spTgt spid="81"/>
                                        </p:tgtEl>
                                        <p:attrNameLst>
                                          <p:attrName>ppt_y</p:attrName>
                                        </p:attrNameLst>
                                      </p:cBhvr>
                                      <p:tavLst>
                                        <p:tav tm="0">
                                          <p:val>
                                            <p:strVal val="#ppt_y+.1"/>
                                          </p:val>
                                        </p:tav>
                                        <p:tav tm="100000">
                                          <p:val>
                                            <p:strVal val="#ppt_y"/>
                                          </p:val>
                                        </p:tav>
                                      </p:tavLst>
                                    </p:anim>
                                    <p:animEffect>
                                      <p:cBhvr>
                                        <p:cTn id="57" dur="1000" decel="50000">
                                          <p:stCondLst>
                                            <p:cond delay="0"/>
                                          </p:stCondLst>
                                        </p:cTn>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a:extLst>
              <a:ext uri="{FF2B5EF4-FFF2-40B4-BE49-F238E27FC236}">
                <a16:creationId xmlns:a16="http://schemas.microsoft.com/office/drawing/2014/main" id="{50DACB51-76EF-4311-AD29-14FDD778A1CB}"/>
              </a:ext>
            </a:extLst>
          </p:cNvPr>
          <p:cNvGrpSpPr/>
          <p:nvPr/>
        </p:nvGrpSpPr>
        <p:grpSpPr>
          <a:xfrm>
            <a:off x="1078708" y="332698"/>
            <a:ext cx="3255324" cy="712149"/>
            <a:chOff x="1143155" y="316733"/>
            <a:chExt cx="3255324" cy="712149"/>
          </a:xfrm>
        </p:grpSpPr>
        <p:sp>
          <p:nvSpPr>
            <p:cNvPr id="8" name="TextBox 8">
              <a:extLst>
                <a:ext uri="{FF2B5EF4-FFF2-40B4-BE49-F238E27FC236}">
                  <a16:creationId xmlns:a16="http://schemas.microsoft.com/office/drawing/2014/main" id="{162DD6E8-A6F8-4BF9-8392-554BF82CFD00}"/>
                </a:ext>
              </a:extLst>
            </p:cNvPr>
            <p:cNvSpPr txBox="1">
              <a:spLocks noChangeArrowheads="1"/>
            </p:cNvSpPr>
            <p:nvPr/>
          </p:nvSpPr>
          <p:spPr bwMode="auto">
            <a:xfrm>
              <a:off x="1143156" y="316733"/>
              <a:ext cx="3255323"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dirty="0">
                  <a:solidFill>
                    <a:srgbClr val="444243"/>
                  </a:solidFill>
                  <a:latin typeface="华文中宋" panose="02010600040101010101" pitchFamily="2" charset="-122"/>
                  <a:ea typeface="华文中宋" panose="02010600040101010101" pitchFamily="2" charset="-122"/>
                  <a:sym typeface="Arial" panose="020B0604020202020204" pitchFamily="34" charset="0"/>
                </a:rPr>
                <a:t>加入标题描述</a:t>
              </a:r>
            </a:p>
          </p:txBody>
        </p:sp>
        <p:sp>
          <p:nvSpPr>
            <p:cNvPr id="9" name="TextBox 8">
              <a:extLst>
                <a:ext uri="{FF2B5EF4-FFF2-40B4-BE49-F238E27FC236}">
                  <a16:creationId xmlns:a16="http://schemas.microsoft.com/office/drawing/2014/main" id="{1AF7DB1F-44FC-4FE1-B38C-A06C01FD43AF}"/>
                </a:ext>
              </a:extLst>
            </p:cNvPr>
            <p:cNvSpPr txBox="1">
              <a:spLocks noChangeArrowheads="1"/>
            </p:cNvSpPr>
            <p:nvPr/>
          </p:nvSpPr>
          <p:spPr bwMode="auto">
            <a:xfrm>
              <a:off x="1143155" y="844216"/>
              <a:ext cx="325532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p>
              <a:pPr algn="ctr" eaLnBrk="1" hangingPunct="1"/>
              <a:r>
                <a:rPr lang="en-US" altLang="zh-CN" sz="1200" dirty="0">
                  <a:solidFill>
                    <a:srgbClr val="444243"/>
                  </a:solidFill>
                  <a:latin typeface="华文中宋" panose="02010600040101010101" pitchFamily="2" charset="-122"/>
                  <a:ea typeface="华文中宋" panose="02010600040101010101" pitchFamily="2" charset="-122"/>
                  <a:sym typeface="Arial" panose="020B0604020202020204" pitchFamily="34" charset="0"/>
                </a:rPr>
                <a:t>CLICK TO ADD CAPTION TEXT</a:t>
              </a:r>
              <a:endParaRPr lang="zh-CN" altLang="en-US" sz="1200" dirty="0">
                <a:solidFill>
                  <a:srgbClr val="444243"/>
                </a:solidFill>
                <a:latin typeface="华文中宋" panose="02010600040101010101" pitchFamily="2" charset="-122"/>
                <a:ea typeface="华文中宋" panose="02010600040101010101" pitchFamily="2" charset="-122"/>
                <a:sym typeface="Arial" panose="020B0604020202020204" pitchFamily="34" charset="0"/>
              </a:endParaRPr>
            </a:p>
          </p:txBody>
        </p:sp>
      </p:grpSp>
      <p:sp>
        <p:nvSpPr>
          <p:cNvPr id="6" name="Rectangle 70">
            <a:extLst>
              <a:ext uri="{FF2B5EF4-FFF2-40B4-BE49-F238E27FC236}">
                <a16:creationId xmlns:a16="http://schemas.microsoft.com/office/drawing/2014/main" id="{9FE41BDE-AF7D-4997-BA3A-D063CE7974AC}"/>
              </a:ext>
            </a:extLst>
          </p:cNvPr>
          <p:cNvSpPr>
            <a:spLocks noChangeArrowheads="1"/>
          </p:cNvSpPr>
          <p:nvPr/>
        </p:nvSpPr>
        <p:spPr bwMode="auto">
          <a:xfrm>
            <a:off x="6368586" y="2375945"/>
            <a:ext cx="156966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912813" eaLnBrk="1" hangingPunct="1"/>
            <a:r>
              <a:rPr lang="en-US" altLang="zh-CN" sz="2400" noProof="1">
                <a:solidFill>
                  <a:schemeClr val="bg1">
                    <a:lumMod val="65000"/>
                  </a:schemeClr>
                </a:solidFill>
                <a:latin typeface="Abraham Lincoln" pitchFamily="2" charset="0"/>
                <a:ea typeface="Lato Light" pitchFamily="34" charset="0"/>
                <a:cs typeface="Lato Light" pitchFamily="34" charset="0"/>
              </a:rPr>
              <a:t>Promotion</a:t>
            </a:r>
          </a:p>
        </p:txBody>
      </p:sp>
      <p:sp>
        <p:nvSpPr>
          <p:cNvPr id="7" name="Rectangle 23">
            <a:extLst>
              <a:ext uri="{FF2B5EF4-FFF2-40B4-BE49-F238E27FC236}">
                <a16:creationId xmlns:a16="http://schemas.microsoft.com/office/drawing/2014/main" id="{9AA18373-6496-41D1-9790-4AF9B9867790}"/>
              </a:ext>
            </a:extLst>
          </p:cNvPr>
          <p:cNvSpPr/>
          <p:nvPr/>
        </p:nvSpPr>
        <p:spPr>
          <a:xfrm>
            <a:off x="6368586" y="2712495"/>
            <a:ext cx="4943475" cy="460375"/>
          </a:xfrm>
          <a:prstGeom prst="rect">
            <a:avLst/>
          </a:prstGeom>
        </p:spPr>
        <p:txBody>
          <a:bodyPr>
            <a:spAutoFit/>
          </a:bodyPr>
          <a:lstStyle/>
          <a:p>
            <a:pPr algn="just" eaLnBrk="1" fontAlgn="auto" hangingPunct="1">
              <a:spcBef>
                <a:spcPts val="0"/>
              </a:spcBef>
              <a:spcAft>
                <a:spcPts val="0"/>
              </a:spcAft>
              <a:defRPr/>
            </a:pPr>
            <a:r>
              <a:rPr lang="en-US" sz="1200" noProof="1">
                <a:solidFill>
                  <a:schemeClr val="bg1">
                    <a:lumMod val="65000"/>
                  </a:schemeClr>
                </a:solidFill>
                <a:latin typeface="+mj-lt"/>
                <a:ea typeface="Roboto Light" panose="02000000000000000000" pitchFamily="2" charset="0"/>
              </a:rPr>
              <a:t>Lorem ipsum dolor sit amet, consectetur adipiscing elit. Nulla imperdiet volutpat dui at fermentum..</a:t>
            </a:r>
          </a:p>
        </p:txBody>
      </p:sp>
      <p:sp>
        <p:nvSpPr>
          <p:cNvPr id="10" name="Freeform 5">
            <a:extLst>
              <a:ext uri="{FF2B5EF4-FFF2-40B4-BE49-F238E27FC236}">
                <a16:creationId xmlns:a16="http://schemas.microsoft.com/office/drawing/2014/main" id="{BD0D6420-5AA0-4D66-852C-BD84308576A0}"/>
              </a:ext>
            </a:extLst>
          </p:cNvPr>
          <p:cNvSpPr>
            <a:spLocks noEditPoints="1"/>
          </p:cNvSpPr>
          <p:nvPr/>
        </p:nvSpPr>
        <p:spPr bwMode="auto">
          <a:xfrm>
            <a:off x="5247811" y="4487320"/>
            <a:ext cx="327025" cy="327025"/>
          </a:xfrm>
          <a:custGeom>
            <a:avLst/>
            <a:gdLst>
              <a:gd name="T0" fmla="*/ 2147483647 w 1116"/>
              <a:gd name="T1" fmla="*/ 2147483647 h 1117"/>
              <a:gd name="T2" fmla="*/ 2147483647 w 1116"/>
              <a:gd name="T3" fmla="*/ 2147483647 h 1117"/>
              <a:gd name="T4" fmla="*/ 2147483647 w 1116"/>
              <a:gd name="T5" fmla="*/ 2147483647 h 1117"/>
              <a:gd name="T6" fmla="*/ 2147483647 w 1116"/>
              <a:gd name="T7" fmla="*/ 2147483647 h 1117"/>
              <a:gd name="T8" fmla="*/ 2147483647 w 1116"/>
              <a:gd name="T9" fmla="*/ 2147483647 h 1117"/>
              <a:gd name="T10" fmla="*/ 2147483647 w 1116"/>
              <a:gd name="T11" fmla="*/ 2147483647 h 1117"/>
              <a:gd name="T12" fmla="*/ 2147483647 w 1116"/>
              <a:gd name="T13" fmla="*/ 2147483647 h 1117"/>
              <a:gd name="T14" fmla="*/ 2147483647 w 1116"/>
              <a:gd name="T15" fmla="*/ 2147483647 h 1117"/>
              <a:gd name="T16" fmla="*/ 2147483647 w 1116"/>
              <a:gd name="T17" fmla="*/ 2147483647 h 1117"/>
              <a:gd name="T18" fmla="*/ 2147483647 w 1116"/>
              <a:gd name="T19" fmla="*/ 2147483647 h 1117"/>
              <a:gd name="T20" fmla="*/ 2147483647 w 1116"/>
              <a:gd name="T21" fmla="*/ 2147483647 h 1117"/>
              <a:gd name="T22" fmla="*/ 2147483647 w 1116"/>
              <a:gd name="T23" fmla="*/ 2147483647 h 1117"/>
              <a:gd name="T24" fmla="*/ 2147483647 w 1116"/>
              <a:gd name="T25" fmla="*/ 2147483647 h 1117"/>
              <a:gd name="T26" fmla="*/ 2147483647 w 1116"/>
              <a:gd name="T27" fmla="*/ 2147483647 h 1117"/>
              <a:gd name="T28" fmla="*/ 2147483647 w 1116"/>
              <a:gd name="T29" fmla="*/ 2147483647 h 1117"/>
              <a:gd name="T30" fmla="*/ 2147483647 w 1116"/>
              <a:gd name="T31" fmla="*/ 2147483647 h 1117"/>
              <a:gd name="T32" fmla="*/ 2147483647 w 1116"/>
              <a:gd name="T33" fmla="*/ 2147483647 h 1117"/>
              <a:gd name="T34" fmla="*/ 2147483647 w 1116"/>
              <a:gd name="T35" fmla="*/ 2147483647 h 1117"/>
              <a:gd name="T36" fmla="*/ 2147483647 w 1116"/>
              <a:gd name="T37" fmla="*/ 2147483647 h 1117"/>
              <a:gd name="T38" fmla="*/ 2147483647 w 1116"/>
              <a:gd name="T39" fmla="*/ 2147483647 h 1117"/>
              <a:gd name="T40" fmla="*/ 2147483647 w 1116"/>
              <a:gd name="T41" fmla="*/ 2147483647 h 1117"/>
              <a:gd name="T42" fmla="*/ 2147483647 w 1116"/>
              <a:gd name="T43" fmla="*/ 2147483647 h 1117"/>
              <a:gd name="T44" fmla="*/ 2147483647 w 1116"/>
              <a:gd name="T45" fmla="*/ 2147483647 h 1117"/>
              <a:gd name="T46" fmla="*/ 2147483647 w 1116"/>
              <a:gd name="T47" fmla="*/ 2147483647 h 1117"/>
              <a:gd name="T48" fmla="*/ 2147483647 w 1116"/>
              <a:gd name="T49" fmla="*/ 2147483647 h 1117"/>
              <a:gd name="T50" fmla="*/ 2147483647 w 1116"/>
              <a:gd name="T51" fmla="*/ 2147483647 h 1117"/>
              <a:gd name="T52" fmla="*/ 2147483647 w 1116"/>
              <a:gd name="T53" fmla="*/ 2147483647 h 1117"/>
              <a:gd name="T54" fmla="*/ 2147483647 w 1116"/>
              <a:gd name="T55" fmla="*/ 2147483647 h 1117"/>
              <a:gd name="T56" fmla="*/ 2147483647 w 1116"/>
              <a:gd name="T57" fmla="*/ 2147483647 h 1117"/>
              <a:gd name="T58" fmla="*/ 2147483647 w 1116"/>
              <a:gd name="T59" fmla="*/ 2147483647 h 1117"/>
              <a:gd name="T60" fmla="*/ 2147483647 w 1116"/>
              <a:gd name="T61" fmla="*/ 2147483647 h 1117"/>
              <a:gd name="T62" fmla="*/ 2147483647 w 1116"/>
              <a:gd name="T63" fmla="*/ 2147483647 h 1117"/>
              <a:gd name="T64" fmla="*/ 2147483647 w 1116"/>
              <a:gd name="T65" fmla="*/ 2147483647 h 1117"/>
              <a:gd name="T66" fmla="*/ 2147483647 w 1116"/>
              <a:gd name="T67" fmla="*/ 2147483647 h 1117"/>
              <a:gd name="T68" fmla="*/ 2147483647 w 1116"/>
              <a:gd name="T69" fmla="*/ 2147483647 h 1117"/>
              <a:gd name="T70" fmla="*/ 2147483647 w 1116"/>
              <a:gd name="T71" fmla="*/ 2147483647 h 1117"/>
              <a:gd name="T72" fmla="*/ 2147483647 w 1116"/>
              <a:gd name="T73" fmla="*/ 2147483647 h 1117"/>
              <a:gd name="T74" fmla="*/ 2147483647 w 1116"/>
              <a:gd name="T75" fmla="*/ 2147483647 h 1117"/>
              <a:gd name="T76" fmla="*/ 2147483647 w 1116"/>
              <a:gd name="T77" fmla="*/ 2147483647 h 1117"/>
              <a:gd name="T78" fmla="*/ 2147483647 w 1116"/>
              <a:gd name="T79" fmla="*/ 2147483647 h 1117"/>
              <a:gd name="T80" fmla="*/ 2147483647 w 1116"/>
              <a:gd name="T81" fmla="*/ 2147483647 h 1117"/>
              <a:gd name="T82" fmla="*/ 2147483647 w 1116"/>
              <a:gd name="T83" fmla="*/ 2147483647 h 1117"/>
              <a:gd name="T84" fmla="*/ 2147483647 w 1116"/>
              <a:gd name="T85" fmla="*/ 2147483647 h 1117"/>
              <a:gd name="T86" fmla="*/ 2147483647 w 1116"/>
              <a:gd name="T87" fmla="*/ 2147483647 h 1117"/>
              <a:gd name="T88" fmla="*/ 2147483647 w 1116"/>
              <a:gd name="T89" fmla="*/ 2147483647 h 1117"/>
              <a:gd name="T90" fmla="*/ 2147483647 w 1116"/>
              <a:gd name="T91" fmla="*/ 2147483647 h 1117"/>
              <a:gd name="T92" fmla="*/ 2147483647 w 1116"/>
              <a:gd name="T93" fmla="*/ 2147483647 h 1117"/>
              <a:gd name="T94" fmla="*/ 2147483647 w 1116"/>
              <a:gd name="T95" fmla="*/ 2147483647 h 1117"/>
              <a:gd name="T96" fmla="*/ 2147483647 w 1116"/>
              <a:gd name="T97" fmla="*/ 2147483647 h 1117"/>
              <a:gd name="T98" fmla="*/ 0 w 1116"/>
              <a:gd name="T99" fmla="*/ 2147483647 h 1117"/>
              <a:gd name="T100" fmla="*/ 2147483647 w 1116"/>
              <a:gd name="T101" fmla="*/ 2147483647 h 1117"/>
              <a:gd name="T102" fmla="*/ 2147483647 w 1116"/>
              <a:gd name="T103" fmla="*/ 2147483647 h 1117"/>
              <a:gd name="T104" fmla="*/ 2147483647 w 1116"/>
              <a:gd name="T105" fmla="*/ 2147483647 h 1117"/>
              <a:gd name="T106" fmla="*/ 2147483647 w 1116"/>
              <a:gd name="T107" fmla="*/ 2147483647 h 1117"/>
              <a:gd name="T108" fmla="*/ 2147483647 w 1116"/>
              <a:gd name="T109" fmla="*/ 2147483647 h 1117"/>
              <a:gd name="T110" fmla="*/ 2147483647 w 1116"/>
              <a:gd name="T111" fmla="*/ 2147483647 h 1117"/>
              <a:gd name="T112" fmla="*/ 2147483647 w 1116"/>
              <a:gd name="T113" fmla="*/ 2147483647 h 1117"/>
              <a:gd name="T114" fmla="*/ 2147483647 w 1116"/>
              <a:gd name="T115" fmla="*/ 2147483647 h 1117"/>
              <a:gd name="T116" fmla="*/ 2147483647 w 1116"/>
              <a:gd name="T117" fmla="*/ 2147483647 h 1117"/>
              <a:gd name="T118" fmla="*/ 2147483647 w 1116"/>
              <a:gd name="T119" fmla="*/ 2147483647 h 1117"/>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116"/>
              <a:gd name="T181" fmla="*/ 0 h 1117"/>
              <a:gd name="T182" fmla="*/ 1116 w 1116"/>
              <a:gd name="T183" fmla="*/ 1117 h 1117"/>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116" h="1117">
                <a:moveTo>
                  <a:pt x="900" y="903"/>
                </a:moveTo>
                <a:lnTo>
                  <a:pt x="871" y="883"/>
                </a:lnTo>
                <a:lnTo>
                  <a:pt x="840" y="864"/>
                </a:lnTo>
                <a:lnTo>
                  <a:pt x="823" y="856"/>
                </a:lnTo>
                <a:lnTo>
                  <a:pt x="807" y="848"/>
                </a:lnTo>
                <a:lnTo>
                  <a:pt x="790" y="841"/>
                </a:lnTo>
                <a:lnTo>
                  <a:pt x="774" y="834"/>
                </a:lnTo>
                <a:lnTo>
                  <a:pt x="784" y="804"/>
                </a:lnTo>
                <a:lnTo>
                  <a:pt x="795" y="774"/>
                </a:lnTo>
                <a:lnTo>
                  <a:pt x="804" y="742"/>
                </a:lnTo>
                <a:lnTo>
                  <a:pt x="811" y="710"/>
                </a:lnTo>
                <a:lnTo>
                  <a:pt x="818" y="677"/>
                </a:lnTo>
                <a:lnTo>
                  <a:pt x="822" y="645"/>
                </a:lnTo>
                <a:lnTo>
                  <a:pt x="825" y="610"/>
                </a:lnTo>
                <a:lnTo>
                  <a:pt x="828" y="577"/>
                </a:lnTo>
                <a:lnTo>
                  <a:pt x="1043" y="577"/>
                </a:lnTo>
                <a:lnTo>
                  <a:pt x="1041" y="601"/>
                </a:lnTo>
                <a:lnTo>
                  <a:pt x="1039" y="623"/>
                </a:lnTo>
                <a:lnTo>
                  <a:pt x="1035" y="647"/>
                </a:lnTo>
                <a:lnTo>
                  <a:pt x="1031" y="670"/>
                </a:lnTo>
                <a:lnTo>
                  <a:pt x="1025" y="691"/>
                </a:lnTo>
                <a:lnTo>
                  <a:pt x="1018" y="714"/>
                </a:lnTo>
                <a:lnTo>
                  <a:pt x="1010" y="735"/>
                </a:lnTo>
                <a:lnTo>
                  <a:pt x="1002" y="756"/>
                </a:lnTo>
                <a:lnTo>
                  <a:pt x="992" y="777"/>
                </a:lnTo>
                <a:lnTo>
                  <a:pt x="981" y="796"/>
                </a:lnTo>
                <a:lnTo>
                  <a:pt x="970" y="816"/>
                </a:lnTo>
                <a:lnTo>
                  <a:pt x="957" y="834"/>
                </a:lnTo>
                <a:lnTo>
                  <a:pt x="944" y="852"/>
                </a:lnTo>
                <a:lnTo>
                  <a:pt x="930" y="870"/>
                </a:lnTo>
                <a:lnTo>
                  <a:pt x="916" y="887"/>
                </a:lnTo>
                <a:lnTo>
                  <a:pt x="900" y="903"/>
                </a:lnTo>
                <a:close/>
                <a:moveTo>
                  <a:pt x="73" y="577"/>
                </a:moveTo>
                <a:lnTo>
                  <a:pt x="289" y="577"/>
                </a:lnTo>
                <a:lnTo>
                  <a:pt x="291" y="610"/>
                </a:lnTo>
                <a:lnTo>
                  <a:pt x="294" y="645"/>
                </a:lnTo>
                <a:lnTo>
                  <a:pt x="298" y="677"/>
                </a:lnTo>
                <a:lnTo>
                  <a:pt x="305" y="710"/>
                </a:lnTo>
                <a:lnTo>
                  <a:pt x="312" y="742"/>
                </a:lnTo>
                <a:lnTo>
                  <a:pt x="321" y="774"/>
                </a:lnTo>
                <a:lnTo>
                  <a:pt x="331" y="804"/>
                </a:lnTo>
                <a:lnTo>
                  <a:pt x="343" y="834"/>
                </a:lnTo>
                <a:lnTo>
                  <a:pt x="325" y="841"/>
                </a:lnTo>
                <a:lnTo>
                  <a:pt x="309" y="848"/>
                </a:lnTo>
                <a:lnTo>
                  <a:pt x="293" y="856"/>
                </a:lnTo>
                <a:lnTo>
                  <a:pt x="277" y="864"/>
                </a:lnTo>
                <a:lnTo>
                  <a:pt x="245" y="883"/>
                </a:lnTo>
                <a:lnTo>
                  <a:pt x="215" y="903"/>
                </a:lnTo>
                <a:lnTo>
                  <a:pt x="200" y="887"/>
                </a:lnTo>
                <a:lnTo>
                  <a:pt x="185" y="870"/>
                </a:lnTo>
                <a:lnTo>
                  <a:pt x="171" y="852"/>
                </a:lnTo>
                <a:lnTo>
                  <a:pt x="158" y="834"/>
                </a:lnTo>
                <a:lnTo>
                  <a:pt x="146" y="816"/>
                </a:lnTo>
                <a:lnTo>
                  <a:pt x="134" y="796"/>
                </a:lnTo>
                <a:lnTo>
                  <a:pt x="123" y="777"/>
                </a:lnTo>
                <a:lnTo>
                  <a:pt x="114" y="756"/>
                </a:lnTo>
                <a:lnTo>
                  <a:pt x="105" y="735"/>
                </a:lnTo>
                <a:lnTo>
                  <a:pt x="98" y="714"/>
                </a:lnTo>
                <a:lnTo>
                  <a:pt x="91" y="691"/>
                </a:lnTo>
                <a:lnTo>
                  <a:pt x="86" y="670"/>
                </a:lnTo>
                <a:lnTo>
                  <a:pt x="80" y="647"/>
                </a:lnTo>
                <a:lnTo>
                  <a:pt x="77" y="623"/>
                </a:lnTo>
                <a:lnTo>
                  <a:pt x="75" y="601"/>
                </a:lnTo>
                <a:lnTo>
                  <a:pt x="73" y="577"/>
                </a:lnTo>
                <a:close/>
                <a:moveTo>
                  <a:pt x="196" y="236"/>
                </a:moveTo>
                <a:lnTo>
                  <a:pt x="211" y="248"/>
                </a:lnTo>
                <a:lnTo>
                  <a:pt x="227" y="258"/>
                </a:lnTo>
                <a:lnTo>
                  <a:pt x="243" y="269"/>
                </a:lnTo>
                <a:lnTo>
                  <a:pt x="260" y="280"/>
                </a:lnTo>
                <a:lnTo>
                  <a:pt x="277" y="290"/>
                </a:lnTo>
                <a:lnTo>
                  <a:pt x="294" y="298"/>
                </a:lnTo>
                <a:lnTo>
                  <a:pt x="312" y="307"/>
                </a:lnTo>
                <a:lnTo>
                  <a:pt x="330" y="315"/>
                </a:lnTo>
                <a:lnTo>
                  <a:pt x="321" y="342"/>
                </a:lnTo>
                <a:lnTo>
                  <a:pt x="314" y="369"/>
                </a:lnTo>
                <a:lnTo>
                  <a:pt x="306" y="396"/>
                </a:lnTo>
                <a:lnTo>
                  <a:pt x="301" y="424"/>
                </a:lnTo>
                <a:lnTo>
                  <a:pt x="296" y="453"/>
                </a:lnTo>
                <a:lnTo>
                  <a:pt x="293" y="482"/>
                </a:lnTo>
                <a:lnTo>
                  <a:pt x="290" y="511"/>
                </a:lnTo>
                <a:lnTo>
                  <a:pt x="289" y="540"/>
                </a:lnTo>
                <a:lnTo>
                  <a:pt x="73" y="540"/>
                </a:lnTo>
                <a:lnTo>
                  <a:pt x="74" y="519"/>
                </a:lnTo>
                <a:lnTo>
                  <a:pt x="76" y="497"/>
                </a:lnTo>
                <a:lnTo>
                  <a:pt x="79" y="477"/>
                </a:lnTo>
                <a:lnTo>
                  <a:pt x="83" y="455"/>
                </a:lnTo>
                <a:lnTo>
                  <a:pt x="89" y="434"/>
                </a:lnTo>
                <a:lnTo>
                  <a:pt x="94" y="415"/>
                </a:lnTo>
                <a:lnTo>
                  <a:pt x="101" y="394"/>
                </a:lnTo>
                <a:lnTo>
                  <a:pt x="108" y="375"/>
                </a:lnTo>
                <a:lnTo>
                  <a:pt x="117" y="356"/>
                </a:lnTo>
                <a:lnTo>
                  <a:pt x="126" y="337"/>
                </a:lnTo>
                <a:lnTo>
                  <a:pt x="135" y="319"/>
                </a:lnTo>
                <a:lnTo>
                  <a:pt x="146" y="302"/>
                </a:lnTo>
                <a:lnTo>
                  <a:pt x="158" y="284"/>
                </a:lnTo>
                <a:lnTo>
                  <a:pt x="170" y="268"/>
                </a:lnTo>
                <a:lnTo>
                  <a:pt x="182" y="252"/>
                </a:lnTo>
                <a:lnTo>
                  <a:pt x="196" y="236"/>
                </a:lnTo>
                <a:close/>
                <a:moveTo>
                  <a:pt x="576" y="540"/>
                </a:moveTo>
                <a:lnTo>
                  <a:pt x="576" y="360"/>
                </a:lnTo>
                <a:lnTo>
                  <a:pt x="599" y="359"/>
                </a:lnTo>
                <a:lnTo>
                  <a:pt x="621" y="357"/>
                </a:lnTo>
                <a:lnTo>
                  <a:pt x="644" y="353"/>
                </a:lnTo>
                <a:lnTo>
                  <a:pt x="667" y="350"/>
                </a:lnTo>
                <a:lnTo>
                  <a:pt x="688" y="346"/>
                </a:lnTo>
                <a:lnTo>
                  <a:pt x="710" y="340"/>
                </a:lnTo>
                <a:lnTo>
                  <a:pt x="732" y="334"/>
                </a:lnTo>
                <a:lnTo>
                  <a:pt x="752" y="328"/>
                </a:lnTo>
                <a:lnTo>
                  <a:pt x="761" y="352"/>
                </a:lnTo>
                <a:lnTo>
                  <a:pt x="768" y="378"/>
                </a:lnTo>
                <a:lnTo>
                  <a:pt x="775" y="404"/>
                </a:lnTo>
                <a:lnTo>
                  <a:pt x="780" y="430"/>
                </a:lnTo>
                <a:lnTo>
                  <a:pt x="784" y="457"/>
                </a:lnTo>
                <a:lnTo>
                  <a:pt x="788" y="485"/>
                </a:lnTo>
                <a:lnTo>
                  <a:pt x="790" y="512"/>
                </a:lnTo>
                <a:lnTo>
                  <a:pt x="791" y="540"/>
                </a:lnTo>
                <a:lnTo>
                  <a:pt x="576" y="540"/>
                </a:lnTo>
                <a:close/>
                <a:moveTo>
                  <a:pt x="739" y="821"/>
                </a:moveTo>
                <a:lnTo>
                  <a:pt x="720" y="816"/>
                </a:lnTo>
                <a:lnTo>
                  <a:pt x="700" y="810"/>
                </a:lnTo>
                <a:lnTo>
                  <a:pt x="680" y="806"/>
                </a:lnTo>
                <a:lnTo>
                  <a:pt x="659" y="802"/>
                </a:lnTo>
                <a:lnTo>
                  <a:pt x="639" y="798"/>
                </a:lnTo>
                <a:lnTo>
                  <a:pt x="618" y="796"/>
                </a:lnTo>
                <a:lnTo>
                  <a:pt x="598" y="794"/>
                </a:lnTo>
                <a:lnTo>
                  <a:pt x="576" y="794"/>
                </a:lnTo>
                <a:lnTo>
                  <a:pt x="576" y="577"/>
                </a:lnTo>
                <a:lnTo>
                  <a:pt x="791" y="577"/>
                </a:lnTo>
                <a:lnTo>
                  <a:pt x="790" y="609"/>
                </a:lnTo>
                <a:lnTo>
                  <a:pt x="787" y="642"/>
                </a:lnTo>
                <a:lnTo>
                  <a:pt x="782" y="673"/>
                </a:lnTo>
                <a:lnTo>
                  <a:pt x="776" y="704"/>
                </a:lnTo>
                <a:lnTo>
                  <a:pt x="769" y="735"/>
                </a:lnTo>
                <a:lnTo>
                  <a:pt x="761" y="764"/>
                </a:lnTo>
                <a:lnTo>
                  <a:pt x="751" y="793"/>
                </a:lnTo>
                <a:lnTo>
                  <a:pt x="739" y="821"/>
                </a:lnTo>
                <a:close/>
                <a:moveTo>
                  <a:pt x="759" y="866"/>
                </a:moveTo>
                <a:lnTo>
                  <a:pt x="789" y="879"/>
                </a:lnTo>
                <a:lnTo>
                  <a:pt x="818" y="893"/>
                </a:lnTo>
                <a:lnTo>
                  <a:pt x="846" y="910"/>
                </a:lnTo>
                <a:lnTo>
                  <a:pt x="873" y="928"/>
                </a:lnTo>
                <a:lnTo>
                  <a:pt x="861" y="938"/>
                </a:lnTo>
                <a:lnTo>
                  <a:pt x="848" y="947"/>
                </a:lnTo>
                <a:lnTo>
                  <a:pt x="835" y="957"/>
                </a:lnTo>
                <a:lnTo>
                  <a:pt x="821" y="967"/>
                </a:lnTo>
                <a:lnTo>
                  <a:pt x="807" y="976"/>
                </a:lnTo>
                <a:lnTo>
                  <a:pt x="793" y="983"/>
                </a:lnTo>
                <a:lnTo>
                  <a:pt x="779" y="991"/>
                </a:lnTo>
                <a:lnTo>
                  <a:pt x="764" y="998"/>
                </a:lnTo>
                <a:lnTo>
                  <a:pt x="750" y="1005"/>
                </a:lnTo>
                <a:lnTo>
                  <a:pt x="734" y="1011"/>
                </a:lnTo>
                <a:lnTo>
                  <a:pt x="719" y="1017"/>
                </a:lnTo>
                <a:lnTo>
                  <a:pt x="703" y="1022"/>
                </a:lnTo>
                <a:lnTo>
                  <a:pt x="687" y="1026"/>
                </a:lnTo>
                <a:lnTo>
                  <a:pt x="671" y="1031"/>
                </a:lnTo>
                <a:lnTo>
                  <a:pt x="655" y="1035"/>
                </a:lnTo>
                <a:lnTo>
                  <a:pt x="638" y="1037"/>
                </a:lnTo>
                <a:lnTo>
                  <a:pt x="656" y="1019"/>
                </a:lnTo>
                <a:lnTo>
                  <a:pt x="673" y="999"/>
                </a:lnTo>
                <a:lnTo>
                  <a:pt x="689" y="980"/>
                </a:lnTo>
                <a:lnTo>
                  <a:pt x="705" y="958"/>
                </a:lnTo>
                <a:lnTo>
                  <a:pt x="720" y="937"/>
                </a:lnTo>
                <a:lnTo>
                  <a:pt x="734" y="914"/>
                </a:lnTo>
                <a:lnTo>
                  <a:pt x="747" y="890"/>
                </a:lnTo>
                <a:lnTo>
                  <a:pt x="759" y="866"/>
                </a:lnTo>
                <a:close/>
                <a:moveTo>
                  <a:pt x="576" y="1044"/>
                </a:moveTo>
                <a:lnTo>
                  <a:pt x="576" y="830"/>
                </a:lnTo>
                <a:lnTo>
                  <a:pt x="595" y="831"/>
                </a:lnTo>
                <a:lnTo>
                  <a:pt x="615" y="832"/>
                </a:lnTo>
                <a:lnTo>
                  <a:pt x="633" y="834"/>
                </a:lnTo>
                <a:lnTo>
                  <a:pt x="652" y="837"/>
                </a:lnTo>
                <a:lnTo>
                  <a:pt x="671" y="841"/>
                </a:lnTo>
                <a:lnTo>
                  <a:pt x="688" y="844"/>
                </a:lnTo>
                <a:lnTo>
                  <a:pt x="707" y="849"/>
                </a:lnTo>
                <a:lnTo>
                  <a:pt x="725" y="855"/>
                </a:lnTo>
                <a:lnTo>
                  <a:pt x="710" y="882"/>
                </a:lnTo>
                <a:lnTo>
                  <a:pt x="695" y="909"/>
                </a:lnTo>
                <a:lnTo>
                  <a:pt x="678" y="933"/>
                </a:lnTo>
                <a:lnTo>
                  <a:pt x="660" y="958"/>
                </a:lnTo>
                <a:lnTo>
                  <a:pt x="641" y="982"/>
                </a:lnTo>
                <a:lnTo>
                  <a:pt x="621" y="1004"/>
                </a:lnTo>
                <a:lnTo>
                  <a:pt x="600" y="1024"/>
                </a:lnTo>
                <a:lnTo>
                  <a:pt x="578" y="1044"/>
                </a:lnTo>
                <a:lnTo>
                  <a:pt x="576" y="1044"/>
                </a:lnTo>
                <a:close/>
                <a:moveTo>
                  <a:pt x="478" y="1037"/>
                </a:moveTo>
                <a:lnTo>
                  <a:pt x="462" y="1035"/>
                </a:lnTo>
                <a:lnTo>
                  <a:pt x="445" y="1031"/>
                </a:lnTo>
                <a:lnTo>
                  <a:pt x="429" y="1026"/>
                </a:lnTo>
                <a:lnTo>
                  <a:pt x="413" y="1022"/>
                </a:lnTo>
                <a:lnTo>
                  <a:pt x="398" y="1017"/>
                </a:lnTo>
                <a:lnTo>
                  <a:pt x="382" y="1011"/>
                </a:lnTo>
                <a:lnTo>
                  <a:pt x="366" y="1005"/>
                </a:lnTo>
                <a:lnTo>
                  <a:pt x="351" y="998"/>
                </a:lnTo>
                <a:lnTo>
                  <a:pt x="337" y="991"/>
                </a:lnTo>
                <a:lnTo>
                  <a:pt x="322" y="983"/>
                </a:lnTo>
                <a:lnTo>
                  <a:pt x="308" y="976"/>
                </a:lnTo>
                <a:lnTo>
                  <a:pt x="294" y="967"/>
                </a:lnTo>
                <a:lnTo>
                  <a:pt x="281" y="957"/>
                </a:lnTo>
                <a:lnTo>
                  <a:pt x="268" y="947"/>
                </a:lnTo>
                <a:lnTo>
                  <a:pt x="255" y="938"/>
                </a:lnTo>
                <a:lnTo>
                  <a:pt x="242" y="928"/>
                </a:lnTo>
                <a:lnTo>
                  <a:pt x="269" y="910"/>
                </a:lnTo>
                <a:lnTo>
                  <a:pt x="298" y="893"/>
                </a:lnTo>
                <a:lnTo>
                  <a:pt x="328" y="879"/>
                </a:lnTo>
                <a:lnTo>
                  <a:pt x="358" y="866"/>
                </a:lnTo>
                <a:lnTo>
                  <a:pt x="370" y="890"/>
                </a:lnTo>
                <a:lnTo>
                  <a:pt x="383" y="914"/>
                </a:lnTo>
                <a:lnTo>
                  <a:pt x="397" y="937"/>
                </a:lnTo>
                <a:lnTo>
                  <a:pt x="412" y="958"/>
                </a:lnTo>
                <a:lnTo>
                  <a:pt x="427" y="980"/>
                </a:lnTo>
                <a:lnTo>
                  <a:pt x="443" y="999"/>
                </a:lnTo>
                <a:lnTo>
                  <a:pt x="460" y="1019"/>
                </a:lnTo>
                <a:lnTo>
                  <a:pt x="478" y="1037"/>
                </a:lnTo>
                <a:close/>
                <a:moveTo>
                  <a:pt x="540" y="577"/>
                </a:moveTo>
                <a:lnTo>
                  <a:pt x="540" y="794"/>
                </a:lnTo>
                <a:lnTo>
                  <a:pt x="519" y="794"/>
                </a:lnTo>
                <a:lnTo>
                  <a:pt x="498" y="796"/>
                </a:lnTo>
                <a:lnTo>
                  <a:pt x="477" y="798"/>
                </a:lnTo>
                <a:lnTo>
                  <a:pt x="456" y="802"/>
                </a:lnTo>
                <a:lnTo>
                  <a:pt x="436" y="806"/>
                </a:lnTo>
                <a:lnTo>
                  <a:pt x="416" y="810"/>
                </a:lnTo>
                <a:lnTo>
                  <a:pt x="396" y="816"/>
                </a:lnTo>
                <a:lnTo>
                  <a:pt x="376" y="821"/>
                </a:lnTo>
                <a:lnTo>
                  <a:pt x="365" y="793"/>
                </a:lnTo>
                <a:lnTo>
                  <a:pt x="356" y="764"/>
                </a:lnTo>
                <a:lnTo>
                  <a:pt x="347" y="735"/>
                </a:lnTo>
                <a:lnTo>
                  <a:pt x="339" y="704"/>
                </a:lnTo>
                <a:lnTo>
                  <a:pt x="334" y="673"/>
                </a:lnTo>
                <a:lnTo>
                  <a:pt x="330" y="642"/>
                </a:lnTo>
                <a:lnTo>
                  <a:pt x="326" y="609"/>
                </a:lnTo>
                <a:lnTo>
                  <a:pt x="324" y="577"/>
                </a:lnTo>
                <a:lnTo>
                  <a:pt x="540" y="577"/>
                </a:lnTo>
                <a:close/>
                <a:moveTo>
                  <a:pt x="364" y="328"/>
                </a:moveTo>
                <a:lnTo>
                  <a:pt x="385" y="334"/>
                </a:lnTo>
                <a:lnTo>
                  <a:pt x="406" y="340"/>
                </a:lnTo>
                <a:lnTo>
                  <a:pt x="428" y="346"/>
                </a:lnTo>
                <a:lnTo>
                  <a:pt x="450" y="350"/>
                </a:lnTo>
                <a:lnTo>
                  <a:pt x="472" y="353"/>
                </a:lnTo>
                <a:lnTo>
                  <a:pt x="494" y="357"/>
                </a:lnTo>
                <a:lnTo>
                  <a:pt x="517" y="359"/>
                </a:lnTo>
                <a:lnTo>
                  <a:pt x="540" y="360"/>
                </a:lnTo>
                <a:lnTo>
                  <a:pt x="540" y="540"/>
                </a:lnTo>
                <a:lnTo>
                  <a:pt x="324" y="540"/>
                </a:lnTo>
                <a:lnTo>
                  <a:pt x="326" y="512"/>
                </a:lnTo>
                <a:lnTo>
                  <a:pt x="329" y="485"/>
                </a:lnTo>
                <a:lnTo>
                  <a:pt x="332" y="457"/>
                </a:lnTo>
                <a:lnTo>
                  <a:pt x="336" y="430"/>
                </a:lnTo>
                <a:lnTo>
                  <a:pt x="342" y="404"/>
                </a:lnTo>
                <a:lnTo>
                  <a:pt x="348" y="378"/>
                </a:lnTo>
                <a:lnTo>
                  <a:pt x="356" y="352"/>
                </a:lnTo>
                <a:lnTo>
                  <a:pt x="364" y="328"/>
                </a:lnTo>
                <a:close/>
                <a:moveTo>
                  <a:pt x="344" y="282"/>
                </a:moveTo>
                <a:lnTo>
                  <a:pt x="328" y="275"/>
                </a:lnTo>
                <a:lnTo>
                  <a:pt x="311" y="267"/>
                </a:lnTo>
                <a:lnTo>
                  <a:pt x="295" y="258"/>
                </a:lnTo>
                <a:lnTo>
                  <a:pt x="279" y="250"/>
                </a:lnTo>
                <a:lnTo>
                  <a:pt x="264" y="240"/>
                </a:lnTo>
                <a:lnTo>
                  <a:pt x="249" y="230"/>
                </a:lnTo>
                <a:lnTo>
                  <a:pt x="235" y="221"/>
                </a:lnTo>
                <a:lnTo>
                  <a:pt x="221" y="210"/>
                </a:lnTo>
                <a:lnTo>
                  <a:pt x="234" y="198"/>
                </a:lnTo>
                <a:lnTo>
                  <a:pt x="248" y="186"/>
                </a:lnTo>
                <a:lnTo>
                  <a:pt x="262" y="174"/>
                </a:lnTo>
                <a:lnTo>
                  <a:pt x="276" y="163"/>
                </a:lnTo>
                <a:lnTo>
                  <a:pt x="291" y="154"/>
                </a:lnTo>
                <a:lnTo>
                  <a:pt x="306" y="144"/>
                </a:lnTo>
                <a:lnTo>
                  <a:pt x="322" y="134"/>
                </a:lnTo>
                <a:lnTo>
                  <a:pt x="338" y="126"/>
                </a:lnTo>
                <a:lnTo>
                  <a:pt x="355" y="118"/>
                </a:lnTo>
                <a:lnTo>
                  <a:pt x="371" y="110"/>
                </a:lnTo>
                <a:lnTo>
                  <a:pt x="388" y="104"/>
                </a:lnTo>
                <a:lnTo>
                  <a:pt x="405" y="97"/>
                </a:lnTo>
                <a:lnTo>
                  <a:pt x="424" y="92"/>
                </a:lnTo>
                <a:lnTo>
                  <a:pt x="441" y="88"/>
                </a:lnTo>
                <a:lnTo>
                  <a:pt x="459" y="83"/>
                </a:lnTo>
                <a:lnTo>
                  <a:pt x="478" y="80"/>
                </a:lnTo>
                <a:lnTo>
                  <a:pt x="458" y="102"/>
                </a:lnTo>
                <a:lnTo>
                  <a:pt x="438" y="124"/>
                </a:lnTo>
                <a:lnTo>
                  <a:pt x="419" y="148"/>
                </a:lnTo>
                <a:lnTo>
                  <a:pt x="402" y="173"/>
                </a:lnTo>
                <a:lnTo>
                  <a:pt x="386" y="199"/>
                </a:lnTo>
                <a:lnTo>
                  <a:pt x="371" y="225"/>
                </a:lnTo>
                <a:lnTo>
                  <a:pt x="357" y="253"/>
                </a:lnTo>
                <a:lnTo>
                  <a:pt x="344" y="282"/>
                </a:lnTo>
                <a:close/>
                <a:moveTo>
                  <a:pt x="540" y="74"/>
                </a:moveTo>
                <a:lnTo>
                  <a:pt x="540" y="324"/>
                </a:lnTo>
                <a:lnTo>
                  <a:pt x="519" y="323"/>
                </a:lnTo>
                <a:lnTo>
                  <a:pt x="498" y="321"/>
                </a:lnTo>
                <a:lnTo>
                  <a:pt x="477" y="318"/>
                </a:lnTo>
                <a:lnTo>
                  <a:pt x="456" y="315"/>
                </a:lnTo>
                <a:lnTo>
                  <a:pt x="437" y="311"/>
                </a:lnTo>
                <a:lnTo>
                  <a:pt x="416" y="306"/>
                </a:lnTo>
                <a:lnTo>
                  <a:pt x="397" y="301"/>
                </a:lnTo>
                <a:lnTo>
                  <a:pt x="377" y="294"/>
                </a:lnTo>
                <a:lnTo>
                  <a:pt x="392" y="262"/>
                </a:lnTo>
                <a:lnTo>
                  <a:pt x="409" y="230"/>
                </a:lnTo>
                <a:lnTo>
                  <a:pt x="427" y="200"/>
                </a:lnTo>
                <a:lnTo>
                  <a:pt x="446" y="172"/>
                </a:lnTo>
                <a:lnTo>
                  <a:pt x="467" y="145"/>
                </a:lnTo>
                <a:lnTo>
                  <a:pt x="490" y="119"/>
                </a:lnTo>
                <a:lnTo>
                  <a:pt x="513" y="95"/>
                </a:lnTo>
                <a:lnTo>
                  <a:pt x="538" y="74"/>
                </a:lnTo>
                <a:lnTo>
                  <a:pt x="539" y="74"/>
                </a:lnTo>
                <a:lnTo>
                  <a:pt x="540" y="74"/>
                </a:lnTo>
                <a:close/>
                <a:moveTo>
                  <a:pt x="638" y="80"/>
                </a:moveTo>
                <a:lnTo>
                  <a:pt x="656" y="83"/>
                </a:lnTo>
                <a:lnTo>
                  <a:pt x="674" y="88"/>
                </a:lnTo>
                <a:lnTo>
                  <a:pt x="693" y="92"/>
                </a:lnTo>
                <a:lnTo>
                  <a:pt x="710" y="97"/>
                </a:lnTo>
                <a:lnTo>
                  <a:pt x="727" y="104"/>
                </a:lnTo>
                <a:lnTo>
                  <a:pt x="744" y="110"/>
                </a:lnTo>
                <a:lnTo>
                  <a:pt x="762" y="118"/>
                </a:lnTo>
                <a:lnTo>
                  <a:pt x="778" y="126"/>
                </a:lnTo>
                <a:lnTo>
                  <a:pt x="794" y="134"/>
                </a:lnTo>
                <a:lnTo>
                  <a:pt x="809" y="144"/>
                </a:lnTo>
                <a:lnTo>
                  <a:pt x="825" y="154"/>
                </a:lnTo>
                <a:lnTo>
                  <a:pt x="841" y="163"/>
                </a:lnTo>
                <a:lnTo>
                  <a:pt x="855" y="174"/>
                </a:lnTo>
                <a:lnTo>
                  <a:pt x="869" y="186"/>
                </a:lnTo>
                <a:lnTo>
                  <a:pt x="883" y="198"/>
                </a:lnTo>
                <a:lnTo>
                  <a:pt x="896" y="210"/>
                </a:lnTo>
                <a:lnTo>
                  <a:pt x="882" y="221"/>
                </a:lnTo>
                <a:lnTo>
                  <a:pt x="867" y="230"/>
                </a:lnTo>
                <a:lnTo>
                  <a:pt x="851" y="240"/>
                </a:lnTo>
                <a:lnTo>
                  <a:pt x="836" y="250"/>
                </a:lnTo>
                <a:lnTo>
                  <a:pt x="821" y="258"/>
                </a:lnTo>
                <a:lnTo>
                  <a:pt x="805" y="267"/>
                </a:lnTo>
                <a:lnTo>
                  <a:pt x="789" y="275"/>
                </a:lnTo>
                <a:lnTo>
                  <a:pt x="773" y="282"/>
                </a:lnTo>
                <a:lnTo>
                  <a:pt x="760" y="253"/>
                </a:lnTo>
                <a:lnTo>
                  <a:pt x="746" y="225"/>
                </a:lnTo>
                <a:lnTo>
                  <a:pt x="730" y="199"/>
                </a:lnTo>
                <a:lnTo>
                  <a:pt x="714" y="173"/>
                </a:lnTo>
                <a:lnTo>
                  <a:pt x="696" y="148"/>
                </a:lnTo>
                <a:lnTo>
                  <a:pt x="678" y="124"/>
                </a:lnTo>
                <a:lnTo>
                  <a:pt x="658" y="102"/>
                </a:lnTo>
                <a:lnTo>
                  <a:pt x="638" y="80"/>
                </a:lnTo>
                <a:close/>
                <a:moveTo>
                  <a:pt x="578" y="74"/>
                </a:moveTo>
                <a:lnTo>
                  <a:pt x="603" y="95"/>
                </a:lnTo>
                <a:lnTo>
                  <a:pt x="627" y="119"/>
                </a:lnTo>
                <a:lnTo>
                  <a:pt x="648" y="145"/>
                </a:lnTo>
                <a:lnTo>
                  <a:pt x="670" y="172"/>
                </a:lnTo>
                <a:lnTo>
                  <a:pt x="689" y="200"/>
                </a:lnTo>
                <a:lnTo>
                  <a:pt x="708" y="230"/>
                </a:lnTo>
                <a:lnTo>
                  <a:pt x="724" y="262"/>
                </a:lnTo>
                <a:lnTo>
                  <a:pt x="739" y="294"/>
                </a:lnTo>
                <a:lnTo>
                  <a:pt x="720" y="301"/>
                </a:lnTo>
                <a:lnTo>
                  <a:pt x="699" y="306"/>
                </a:lnTo>
                <a:lnTo>
                  <a:pt x="680" y="311"/>
                </a:lnTo>
                <a:lnTo>
                  <a:pt x="659" y="315"/>
                </a:lnTo>
                <a:lnTo>
                  <a:pt x="639" y="318"/>
                </a:lnTo>
                <a:lnTo>
                  <a:pt x="618" y="321"/>
                </a:lnTo>
                <a:lnTo>
                  <a:pt x="598" y="323"/>
                </a:lnTo>
                <a:lnTo>
                  <a:pt x="576" y="324"/>
                </a:lnTo>
                <a:lnTo>
                  <a:pt x="576" y="74"/>
                </a:lnTo>
                <a:lnTo>
                  <a:pt x="577" y="74"/>
                </a:lnTo>
                <a:lnTo>
                  <a:pt x="578" y="74"/>
                </a:lnTo>
                <a:close/>
                <a:moveTo>
                  <a:pt x="538" y="1044"/>
                </a:moveTo>
                <a:lnTo>
                  <a:pt x="517" y="1024"/>
                </a:lnTo>
                <a:lnTo>
                  <a:pt x="495" y="1004"/>
                </a:lnTo>
                <a:lnTo>
                  <a:pt x="476" y="982"/>
                </a:lnTo>
                <a:lnTo>
                  <a:pt x="456" y="958"/>
                </a:lnTo>
                <a:lnTo>
                  <a:pt x="438" y="933"/>
                </a:lnTo>
                <a:lnTo>
                  <a:pt x="422" y="909"/>
                </a:lnTo>
                <a:lnTo>
                  <a:pt x="405" y="882"/>
                </a:lnTo>
                <a:lnTo>
                  <a:pt x="391" y="855"/>
                </a:lnTo>
                <a:lnTo>
                  <a:pt x="410" y="849"/>
                </a:lnTo>
                <a:lnTo>
                  <a:pt x="427" y="844"/>
                </a:lnTo>
                <a:lnTo>
                  <a:pt x="445" y="841"/>
                </a:lnTo>
                <a:lnTo>
                  <a:pt x="464" y="837"/>
                </a:lnTo>
                <a:lnTo>
                  <a:pt x="483" y="834"/>
                </a:lnTo>
                <a:lnTo>
                  <a:pt x="501" y="832"/>
                </a:lnTo>
                <a:lnTo>
                  <a:pt x="521" y="831"/>
                </a:lnTo>
                <a:lnTo>
                  <a:pt x="540" y="830"/>
                </a:lnTo>
                <a:lnTo>
                  <a:pt x="540" y="1044"/>
                </a:lnTo>
                <a:lnTo>
                  <a:pt x="538" y="1044"/>
                </a:lnTo>
                <a:close/>
                <a:moveTo>
                  <a:pt x="1043" y="540"/>
                </a:moveTo>
                <a:lnTo>
                  <a:pt x="828" y="540"/>
                </a:lnTo>
                <a:lnTo>
                  <a:pt x="825" y="511"/>
                </a:lnTo>
                <a:lnTo>
                  <a:pt x="823" y="482"/>
                </a:lnTo>
                <a:lnTo>
                  <a:pt x="820" y="453"/>
                </a:lnTo>
                <a:lnTo>
                  <a:pt x="816" y="424"/>
                </a:lnTo>
                <a:lnTo>
                  <a:pt x="809" y="396"/>
                </a:lnTo>
                <a:lnTo>
                  <a:pt x="803" y="369"/>
                </a:lnTo>
                <a:lnTo>
                  <a:pt x="795" y="342"/>
                </a:lnTo>
                <a:lnTo>
                  <a:pt x="786" y="315"/>
                </a:lnTo>
                <a:lnTo>
                  <a:pt x="804" y="307"/>
                </a:lnTo>
                <a:lnTo>
                  <a:pt x="821" y="298"/>
                </a:lnTo>
                <a:lnTo>
                  <a:pt x="840" y="290"/>
                </a:lnTo>
                <a:lnTo>
                  <a:pt x="856" y="280"/>
                </a:lnTo>
                <a:lnTo>
                  <a:pt x="873" y="269"/>
                </a:lnTo>
                <a:lnTo>
                  <a:pt x="889" y="258"/>
                </a:lnTo>
                <a:lnTo>
                  <a:pt x="904" y="248"/>
                </a:lnTo>
                <a:lnTo>
                  <a:pt x="921" y="236"/>
                </a:lnTo>
                <a:lnTo>
                  <a:pt x="933" y="252"/>
                </a:lnTo>
                <a:lnTo>
                  <a:pt x="946" y="268"/>
                </a:lnTo>
                <a:lnTo>
                  <a:pt x="958" y="284"/>
                </a:lnTo>
                <a:lnTo>
                  <a:pt x="970" y="302"/>
                </a:lnTo>
                <a:lnTo>
                  <a:pt x="980" y="319"/>
                </a:lnTo>
                <a:lnTo>
                  <a:pt x="990" y="337"/>
                </a:lnTo>
                <a:lnTo>
                  <a:pt x="999" y="356"/>
                </a:lnTo>
                <a:lnTo>
                  <a:pt x="1007" y="375"/>
                </a:lnTo>
                <a:lnTo>
                  <a:pt x="1014" y="394"/>
                </a:lnTo>
                <a:lnTo>
                  <a:pt x="1022" y="415"/>
                </a:lnTo>
                <a:lnTo>
                  <a:pt x="1027" y="434"/>
                </a:lnTo>
                <a:lnTo>
                  <a:pt x="1033" y="455"/>
                </a:lnTo>
                <a:lnTo>
                  <a:pt x="1036" y="477"/>
                </a:lnTo>
                <a:lnTo>
                  <a:pt x="1039" y="497"/>
                </a:lnTo>
                <a:lnTo>
                  <a:pt x="1041" y="519"/>
                </a:lnTo>
                <a:lnTo>
                  <a:pt x="1043" y="540"/>
                </a:lnTo>
                <a:close/>
                <a:moveTo>
                  <a:pt x="558" y="0"/>
                </a:moveTo>
                <a:lnTo>
                  <a:pt x="530" y="1"/>
                </a:lnTo>
                <a:lnTo>
                  <a:pt x="501" y="4"/>
                </a:lnTo>
                <a:lnTo>
                  <a:pt x="473" y="7"/>
                </a:lnTo>
                <a:lnTo>
                  <a:pt x="445" y="12"/>
                </a:lnTo>
                <a:lnTo>
                  <a:pt x="418" y="19"/>
                </a:lnTo>
                <a:lnTo>
                  <a:pt x="392" y="26"/>
                </a:lnTo>
                <a:lnTo>
                  <a:pt x="366" y="35"/>
                </a:lnTo>
                <a:lnTo>
                  <a:pt x="341" y="45"/>
                </a:lnTo>
                <a:lnTo>
                  <a:pt x="316" y="55"/>
                </a:lnTo>
                <a:lnTo>
                  <a:pt x="292" y="68"/>
                </a:lnTo>
                <a:lnTo>
                  <a:pt x="268" y="81"/>
                </a:lnTo>
                <a:lnTo>
                  <a:pt x="245" y="96"/>
                </a:lnTo>
                <a:lnTo>
                  <a:pt x="224" y="112"/>
                </a:lnTo>
                <a:lnTo>
                  <a:pt x="203" y="128"/>
                </a:lnTo>
                <a:lnTo>
                  <a:pt x="183" y="146"/>
                </a:lnTo>
                <a:lnTo>
                  <a:pt x="163" y="164"/>
                </a:lnTo>
                <a:lnTo>
                  <a:pt x="145" y="184"/>
                </a:lnTo>
                <a:lnTo>
                  <a:pt x="128" y="203"/>
                </a:lnTo>
                <a:lnTo>
                  <a:pt x="110" y="225"/>
                </a:lnTo>
                <a:lnTo>
                  <a:pt x="95" y="247"/>
                </a:lnTo>
                <a:lnTo>
                  <a:pt x="80" y="269"/>
                </a:lnTo>
                <a:lnTo>
                  <a:pt x="67" y="293"/>
                </a:lnTo>
                <a:lnTo>
                  <a:pt x="55" y="317"/>
                </a:lnTo>
                <a:lnTo>
                  <a:pt x="44" y="342"/>
                </a:lnTo>
                <a:lnTo>
                  <a:pt x="34" y="366"/>
                </a:lnTo>
                <a:lnTo>
                  <a:pt x="25" y="392"/>
                </a:lnTo>
                <a:lnTo>
                  <a:pt x="18" y="419"/>
                </a:lnTo>
                <a:lnTo>
                  <a:pt x="11" y="446"/>
                </a:lnTo>
                <a:lnTo>
                  <a:pt x="7" y="473"/>
                </a:lnTo>
                <a:lnTo>
                  <a:pt x="2" y="501"/>
                </a:lnTo>
                <a:lnTo>
                  <a:pt x="0" y="529"/>
                </a:lnTo>
                <a:lnTo>
                  <a:pt x="0" y="559"/>
                </a:lnTo>
                <a:lnTo>
                  <a:pt x="0" y="588"/>
                </a:lnTo>
                <a:lnTo>
                  <a:pt x="2" y="616"/>
                </a:lnTo>
                <a:lnTo>
                  <a:pt x="7" y="644"/>
                </a:lnTo>
                <a:lnTo>
                  <a:pt x="11" y="671"/>
                </a:lnTo>
                <a:lnTo>
                  <a:pt x="18" y="698"/>
                </a:lnTo>
                <a:lnTo>
                  <a:pt x="25" y="725"/>
                </a:lnTo>
                <a:lnTo>
                  <a:pt x="34" y="751"/>
                </a:lnTo>
                <a:lnTo>
                  <a:pt x="44" y="776"/>
                </a:lnTo>
                <a:lnTo>
                  <a:pt x="55" y="801"/>
                </a:lnTo>
                <a:lnTo>
                  <a:pt x="67" y="824"/>
                </a:lnTo>
                <a:lnTo>
                  <a:pt x="80" y="848"/>
                </a:lnTo>
                <a:lnTo>
                  <a:pt x="95" y="871"/>
                </a:lnTo>
                <a:lnTo>
                  <a:pt x="110" y="892"/>
                </a:lnTo>
                <a:lnTo>
                  <a:pt x="128" y="914"/>
                </a:lnTo>
                <a:lnTo>
                  <a:pt x="145" y="933"/>
                </a:lnTo>
                <a:lnTo>
                  <a:pt x="163" y="953"/>
                </a:lnTo>
                <a:lnTo>
                  <a:pt x="183" y="972"/>
                </a:lnTo>
                <a:lnTo>
                  <a:pt x="203" y="990"/>
                </a:lnTo>
                <a:lnTo>
                  <a:pt x="224" y="1006"/>
                </a:lnTo>
                <a:lnTo>
                  <a:pt x="245" y="1021"/>
                </a:lnTo>
                <a:lnTo>
                  <a:pt x="268" y="1036"/>
                </a:lnTo>
                <a:lnTo>
                  <a:pt x="292" y="1049"/>
                </a:lnTo>
                <a:lnTo>
                  <a:pt x="316" y="1062"/>
                </a:lnTo>
                <a:lnTo>
                  <a:pt x="341" y="1073"/>
                </a:lnTo>
                <a:lnTo>
                  <a:pt x="366" y="1082"/>
                </a:lnTo>
                <a:lnTo>
                  <a:pt x="392" y="1091"/>
                </a:lnTo>
                <a:lnTo>
                  <a:pt x="418" y="1099"/>
                </a:lnTo>
                <a:lnTo>
                  <a:pt x="445" y="1105"/>
                </a:lnTo>
                <a:lnTo>
                  <a:pt x="473" y="1111"/>
                </a:lnTo>
                <a:lnTo>
                  <a:pt x="501" y="1114"/>
                </a:lnTo>
                <a:lnTo>
                  <a:pt x="530" y="1116"/>
                </a:lnTo>
                <a:lnTo>
                  <a:pt x="558" y="1117"/>
                </a:lnTo>
                <a:lnTo>
                  <a:pt x="587" y="1116"/>
                </a:lnTo>
                <a:lnTo>
                  <a:pt x="615" y="1114"/>
                </a:lnTo>
                <a:lnTo>
                  <a:pt x="643" y="1111"/>
                </a:lnTo>
                <a:lnTo>
                  <a:pt x="670" y="1105"/>
                </a:lnTo>
                <a:lnTo>
                  <a:pt x="697" y="1099"/>
                </a:lnTo>
                <a:lnTo>
                  <a:pt x="724" y="1091"/>
                </a:lnTo>
                <a:lnTo>
                  <a:pt x="750" y="1082"/>
                </a:lnTo>
                <a:lnTo>
                  <a:pt x="775" y="1073"/>
                </a:lnTo>
                <a:lnTo>
                  <a:pt x="800" y="1062"/>
                </a:lnTo>
                <a:lnTo>
                  <a:pt x="824" y="1049"/>
                </a:lnTo>
                <a:lnTo>
                  <a:pt x="847" y="1036"/>
                </a:lnTo>
                <a:lnTo>
                  <a:pt x="870" y="1021"/>
                </a:lnTo>
                <a:lnTo>
                  <a:pt x="891" y="1006"/>
                </a:lnTo>
                <a:lnTo>
                  <a:pt x="913" y="990"/>
                </a:lnTo>
                <a:lnTo>
                  <a:pt x="933" y="972"/>
                </a:lnTo>
                <a:lnTo>
                  <a:pt x="953" y="953"/>
                </a:lnTo>
                <a:lnTo>
                  <a:pt x="971" y="933"/>
                </a:lnTo>
                <a:lnTo>
                  <a:pt x="989" y="914"/>
                </a:lnTo>
                <a:lnTo>
                  <a:pt x="1005" y="892"/>
                </a:lnTo>
                <a:lnTo>
                  <a:pt x="1021" y="871"/>
                </a:lnTo>
                <a:lnTo>
                  <a:pt x="1035" y="848"/>
                </a:lnTo>
                <a:lnTo>
                  <a:pt x="1049" y="824"/>
                </a:lnTo>
                <a:lnTo>
                  <a:pt x="1061" y="801"/>
                </a:lnTo>
                <a:lnTo>
                  <a:pt x="1072" y="776"/>
                </a:lnTo>
                <a:lnTo>
                  <a:pt x="1083" y="751"/>
                </a:lnTo>
                <a:lnTo>
                  <a:pt x="1091" y="725"/>
                </a:lnTo>
                <a:lnTo>
                  <a:pt x="1099" y="698"/>
                </a:lnTo>
                <a:lnTo>
                  <a:pt x="1104" y="671"/>
                </a:lnTo>
                <a:lnTo>
                  <a:pt x="1110" y="644"/>
                </a:lnTo>
                <a:lnTo>
                  <a:pt x="1113" y="616"/>
                </a:lnTo>
                <a:lnTo>
                  <a:pt x="1115" y="588"/>
                </a:lnTo>
                <a:lnTo>
                  <a:pt x="1116" y="559"/>
                </a:lnTo>
                <a:lnTo>
                  <a:pt x="1115" y="529"/>
                </a:lnTo>
                <a:lnTo>
                  <a:pt x="1113" y="501"/>
                </a:lnTo>
                <a:lnTo>
                  <a:pt x="1110" y="473"/>
                </a:lnTo>
                <a:lnTo>
                  <a:pt x="1104" y="446"/>
                </a:lnTo>
                <a:lnTo>
                  <a:pt x="1099" y="419"/>
                </a:lnTo>
                <a:lnTo>
                  <a:pt x="1091" y="392"/>
                </a:lnTo>
                <a:lnTo>
                  <a:pt x="1083" y="366"/>
                </a:lnTo>
                <a:lnTo>
                  <a:pt x="1072" y="342"/>
                </a:lnTo>
                <a:lnTo>
                  <a:pt x="1061" y="317"/>
                </a:lnTo>
                <a:lnTo>
                  <a:pt x="1049" y="293"/>
                </a:lnTo>
                <a:lnTo>
                  <a:pt x="1035" y="269"/>
                </a:lnTo>
                <a:lnTo>
                  <a:pt x="1021" y="247"/>
                </a:lnTo>
                <a:lnTo>
                  <a:pt x="1005" y="225"/>
                </a:lnTo>
                <a:lnTo>
                  <a:pt x="989" y="203"/>
                </a:lnTo>
                <a:lnTo>
                  <a:pt x="971" y="184"/>
                </a:lnTo>
                <a:lnTo>
                  <a:pt x="953" y="164"/>
                </a:lnTo>
                <a:lnTo>
                  <a:pt x="933" y="146"/>
                </a:lnTo>
                <a:lnTo>
                  <a:pt x="913" y="128"/>
                </a:lnTo>
                <a:lnTo>
                  <a:pt x="891" y="112"/>
                </a:lnTo>
                <a:lnTo>
                  <a:pt x="870" y="96"/>
                </a:lnTo>
                <a:lnTo>
                  <a:pt x="847" y="81"/>
                </a:lnTo>
                <a:lnTo>
                  <a:pt x="824" y="68"/>
                </a:lnTo>
                <a:lnTo>
                  <a:pt x="800" y="55"/>
                </a:lnTo>
                <a:lnTo>
                  <a:pt x="775" y="45"/>
                </a:lnTo>
                <a:lnTo>
                  <a:pt x="750" y="35"/>
                </a:lnTo>
                <a:lnTo>
                  <a:pt x="724" y="26"/>
                </a:lnTo>
                <a:lnTo>
                  <a:pt x="697" y="19"/>
                </a:lnTo>
                <a:lnTo>
                  <a:pt x="670" y="12"/>
                </a:lnTo>
                <a:lnTo>
                  <a:pt x="643" y="7"/>
                </a:lnTo>
                <a:lnTo>
                  <a:pt x="615" y="4"/>
                </a:lnTo>
                <a:lnTo>
                  <a:pt x="587" y="1"/>
                </a:lnTo>
                <a:lnTo>
                  <a:pt x="558" y="0"/>
                </a:lnTo>
                <a:close/>
              </a:path>
            </a:pathLst>
          </a:custGeom>
          <a:solidFill>
            <a:schemeClr val="tx2">
              <a:lumMod val="75000"/>
            </a:schemeClr>
          </a:solidFill>
          <a:ln>
            <a:noFill/>
          </a:ln>
        </p:spPr>
        <p:txBody>
          <a:bodyPr/>
          <a:lstStyle/>
          <a:p>
            <a:endParaRPr lang="zh-CN" altLang="en-US">
              <a:solidFill>
                <a:schemeClr val="bg1">
                  <a:lumMod val="50000"/>
                </a:schemeClr>
              </a:solidFill>
            </a:endParaRPr>
          </a:p>
        </p:txBody>
      </p:sp>
      <p:grpSp>
        <p:nvGrpSpPr>
          <p:cNvPr id="11" name="Group 33">
            <a:extLst>
              <a:ext uri="{FF2B5EF4-FFF2-40B4-BE49-F238E27FC236}">
                <a16:creationId xmlns:a16="http://schemas.microsoft.com/office/drawing/2014/main" id="{5E3B16DB-B553-4D67-B41E-CFB0E56607A2}"/>
              </a:ext>
            </a:extLst>
          </p:cNvPr>
          <p:cNvGrpSpPr/>
          <p:nvPr/>
        </p:nvGrpSpPr>
        <p:grpSpPr>
          <a:xfrm>
            <a:off x="5284041" y="3487483"/>
            <a:ext cx="255262" cy="371290"/>
            <a:chOff x="3720306" y="3668315"/>
            <a:chExt cx="314325" cy="457200"/>
          </a:xfrm>
          <a:solidFill>
            <a:schemeClr val="tx2">
              <a:lumMod val="75000"/>
            </a:schemeClr>
          </a:solidFill>
        </p:grpSpPr>
        <p:sp>
          <p:nvSpPr>
            <p:cNvPr id="12" name="Freeform 114">
              <a:extLst>
                <a:ext uri="{FF2B5EF4-FFF2-40B4-BE49-F238E27FC236}">
                  <a16:creationId xmlns:a16="http://schemas.microsoft.com/office/drawing/2014/main" id="{2E3FDE9E-1250-4DF8-876F-FB1B1BFE20AA}"/>
                </a:ext>
              </a:extLst>
            </p:cNvPr>
            <p:cNvSpPr>
              <a:spLocks noEditPoints="1"/>
            </p:cNvSpPr>
            <p:nvPr/>
          </p:nvSpPr>
          <p:spPr bwMode="auto">
            <a:xfrm>
              <a:off x="3720306" y="3668315"/>
              <a:ext cx="314325" cy="457200"/>
            </a:xfrm>
            <a:custGeom>
              <a:avLst/>
              <a:gdLst>
                <a:gd name="T0" fmla="*/ 184 w 793"/>
                <a:gd name="T1" fmla="*/ 669 h 1152"/>
                <a:gd name="T2" fmla="*/ 103 w 793"/>
                <a:gd name="T3" fmla="*/ 514 h 1152"/>
                <a:gd name="T4" fmla="*/ 78 w 793"/>
                <a:gd name="T5" fmla="*/ 439 h 1152"/>
                <a:gd name="T6" fmla="*/ 75 w 793"/>
                <a:gd name="T7" fmla="*/ 363 h 1152"/>
                <a:gd name="T8" fmla="*/ 92 w 793"/>
                <a:gd name="T9" fmla="*/ 284 h 1152"/>
                <a:gd name="T10" fmla="*/ 128 w 793"/>
                <a:gd name="T11" fmla="*/ 215 h 1152"/>
                <a:gd name="T12" fmla="*/ 180 w 793"/>
                <a:gd name="T13" fmla="*/ 156 h 1152"/>
                <a:gd name="T14" fmla="*/ 242 w 793"/>
                <a:gd name="T15" fmla="*/ 112 h 1152"/>
                <a:gd name="T16" fmla="*/ 316 w 793"/>
                <a:gd name="T17" fmla="*/ 82 h 1152"/>
                <a:gd name="T18" fmla="*/ 397 w 793"/>
                <a:gd name="T19" fmla="*/ 72 h 1152"/>
                <a:gd name="T20" fmla="*/ 478 w 793"/>
                <a:gd name="T21" fmla="*/ 82 h 1152"/>
                <a:gd name="T22" fmla="*/ 551 w 793"/>
                <a:gd name="T23" fmla="*/ 112 h 1152"/>
                <a:gd name="T24" fmla="*/ 615 w 793"/>
                <a:gd name="T25" fmla="*/ 156 h 1152"/>
                <a:gd name="T26" fmla="*/ 666 w 793"/>
                <a:gd name="T27" fmla="*/ 215 h 1152"/>
                <a:gd name="T28" fmla="*/ 701 w 793"/>
                <a:gd name="T29" fmla="*/ 284 h 1152"/>
                <a:gd name="T30" fmla="*/ 720 w 793"/>
                <a:gd name="T31" fmla="*/ 363 h 1152"/>
                <a:gd name="T32" fmla="*/ 717 w 793"/>
                <a:gd name="T33" fmla="*/ 438 h 1152"/>
                <a:gd name="T34" fmla="*/ 691 w 793"/>
                <a:gd name="T35" fmla="*/ 513 h 1152"/>
                <a:gd name="T36" fmla="*/ 610 w 793"/>
                <a:gd name="T37" fmla="*/ 669 h 1152"/>
                <a:gd name="T38" fmla="*/ 397 w 793"/>
                <a:gd name="T39" fmla="*/ 1080 h 1152"/>
                <a:gd name="T40" fmla="*/ 346 w 793"/>
                <a:gd name="T41" fmla="*/ 1067 h 1152"/>
                <a:gd name="T42" fmla="*/ 469 w 793"/>
                <a:gd name="T43" fmla="*/ 1036 h 1152"/>
                <a:gd name="T44" fmla="*/ 445 w 793"/>
                <a:gd name="T45" fmla="*/ 1071 h 1152"/>
                <a:gd name="T46" fmla="*/ 412 w 793"/>
                <a:gd name="T47" fmla="*/ 1079 h 1152"/>
                <a:gd name="T48" fmla="*/ 263 w 793"/>
                <a:gd name="T49" fmla="*/ 846 h 1152"/>
                <a:gd name="T50" fmla="*/ 528 w 793"/>
                <a:gd name="T51" fmla="*/ 857 h 1152"/>
                <a:gd name="T52" fmla="*/ 307 w 793"/>
                <a:gd name="T53" fmla="*/ 986 h 1152"/>
                <a:gd name="T54" fmla="*/ 290 w 793"/>
                <a:gd name="T55" fmla="*/ 931 h 1152"/>
                <a:gd name="T56" fmla="*/ 496 w 793"/>
                <a:gd name="T57" fmla="*/ 958 h 1152"/>
                <a:gd name="T58" fmla="*/ 376 w 793"/>
                <a:gd name="T59" fmla="*/ 0 h 1152"/>
                <a:gd name="T60" fmla="*/ 279 w 793"/>
                <a:gd name="T61" fmla="*/ 18 h 1152"/>
                <a:gd name="T62" fmla="*/ 192 w 793"/>
                <a:gd name="T63" fmla="*/ 58 h 1152"/>
                <a:gd name="T64" fmla="*/ 117 w 793"/>
                <a:gd name="T65" fmla="*/ 116 h 1152"/>
                <a:gd name="T66" fmla="*/ 59 w 793"/>
                <a:gd name="T67" fmla="*/ 190 h 1152"/>
                <a:gd name="T68" fmla="*/ 19 w 793"/>
                <a:gd name="T69" fmla="*/ 278 h 1152"/>
                <a:gd name="T70" fmla="*/ 2 w 793"/>
                <a:gd name="T71" fmla="*/ 375 h 1152"/>
                <a:gd name="T72" fmla="*/ 7 w 793"/>
                <a:gd name="T73" fmla="*/ 451 h 1152"/>
                <a:gd name="T74" fmla="*/ 59 w 793"/>
                <a:gd name="T75" fmla="*/ 589 h 1152"/>
                <a:gd name="T76" fmla="*/ 160 w 793"/>
                <a:gd name="T77" fmla="*/ 778 h 1152"/>
                <a:gd name="T78" fmla="*/ 234 w 793"/>
                <a:gd name="T79" fmla="*/ 994 h 1152"/>
                <a:gd name="T80" fmla="*/ 270 w 793"/>
                <a:gd name="T81" fmla="*/ 1086 h 1152"/>
                <a:gd name="T82" fmla="*/ 302 w 793"/>
                <a:gd name="T83" fmla="*/ 1125 h 1152"/>
                <a:gd name="T84" fmla="*/ 347 w 793"/>
                <a:gd name="T85" fmla="*/ 1146 h 1152"/>
                <a:gd name="T86" fmla="*/ 411 w 793"/>
                <a:gd name="T87" fmla="*/ 1152 h 1152"/>
                <a:gd name="T88" fmla="*/ 467 w 793"/>
                <a:gd name="T89" fmla="*/ 1140 h 1152"/>
                <a:gd name="T90" fmla="*/ 507 w 793"/>
                <a:gd name="T91" fmla="*/ 1111 h 1152"/>
                <a:gd name="T92" fmla="*/ 535 w 793"/>
                <a:gd name="T93" fmla="*/ 1066 h 1152"/>
                <a:gd name="T94" fmla="*/ 578 w 793"/>
                <a:gd name="T95" fmla="*/ 935 h 1152"/>
                <a:gd name="T96" fmla="*/ 633 w 793"/>
                <a:gd name="T97" fmla="*/ 779 h 1152"/>
                <a:gd name="T98" fmla="*/ 735 w 793"/>
                <a:gd name="T99" fmla="*/ 589 h 1152"/>
                <a:gd name="T100" fmla="*/ 787 w 793"/>
                <a:gd name="T101" fmla="*/ 451 h 1152"/>
                <a:gd name="T102" fmla="*/ 792 w 793"/>
                <a:gd name="T103" fmla="*/ 375 h 1152"/>
                <a:gd name="T104" fmla="*/ 775 w 793"/>
                <a:gd name="T105" fmla="*/ 278 h 1152"/>
                <a:gd name="T106" fmla="*/ 736 w 793"/>
                <a:gd name="T107" fmla="*/ 190 h 1152"/>
                <a:gd name="T108" fmla="*/ 677 w 793"/>
                <a:gd name="T109" fmla="*/ 116 h 1152"/>
                <a:gd name="T110" fmla="*/ 602 w 793"/>
                <a:gd name="T111" fmla="*/ 58 h 1152"/>
                <a:gd name="T112" fmla="*/ 515 w 793"/>
                <a:gd name="T113" fmla="*/ 18 h 1152"/>
                <a:gd name="T114" fmla="*/ 417 w 793"/>
                <a:gd name="T115" fmla="*/ 0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93" h="1152">
                  <a:moveTo>
                    <a:pt x="565" y="756"/>
                  </a:moveTo>
                  <a:lnTo>
                    <a:pt x="229" y="756"/>
                  </a:lnTo>
                  <a:lnTo>
                    <a:pt x="215" y="727"/>
                  </a:lnTo>
                  <a:lnTo>
                    <a:pt x="200" y="698"/>
                  </a:lnTo>
                  <a:lnTo>
                    <a:pt x="184" y="669"/>
                  </a:lnTo>
                  <a:lnTo>
                    <a:pt x="169" y="640"/>
                  </a:lnTo>
                  <a:lnTo>
                    <a:pt x="151" y="608"/>
                  </a:lnTo>
                  <a:lnTo>
                    <a:pt x="133" y="577"/>
                  </a:lnTo>
                  <a:lnTo>
                    <a:pt x="117" y="545"/>
                  </a:lnTo>
                  <a:lnTo>
                    <a:pt x="103" y="514"/>
                  </a:lnTo>
                  <a:lnTo>
                    <a:pt x="97" y="498"/>
                  </a:lnTo>
                  <a:lnTo>
                    <a:pt x="91" y="483"/>
                  </a:lnTo>
                  <a:lnTo>
                    <a:pt x="86" y="468"/>
                  </a:lnTo>
                  <a:lnTo>
                    <a:pt x="81" y="453"/>
                  </a:lnTo>
                  <a:lnTo>
                    <a:pt x="78" y="439"/>
                  </a:lnTo>
                  <a:lnTo>
                    <a:pt x="75" y="424"/>
                  </a:lnTo>
                  <a:lnTo>
                    <a:pt x="74" y="410"/>
                  </a:lnTo>
                  <a:lnTo>
                    <a:pt x="73" y="396"/>
                  </a:lnTo>
                  <a:lnTo>
                    <a:pt x="74" y="379"/>
                  </a:lnTo>
                  <a:lnTo>
                    <a:pt x="75" y="363"/>
                  </a:lnTo>
                  <a:lnTo>
                    <a:pt x="77" y="347"/>
                  </a:lnTo>
                  <a:lnTo>
                    <a:pt x="79" y="331"/>
                  </a:lnTo>
                  <a:lnTo>
                    <a:pt x="84" y="315"/>
                  </a:lnTo>
                  <a:lnTo>
                    <a:pt x="88" y="300"/>
                  </a:lnTo>
                  <a:lnTo>
                    <a:pt x="92" y="284"/>
                  </a:lnTo>
                  <a:lnTo>
                    <a:pt x="99" y="270"/>
                  </a:lnTo>
                  <a:lnTo>
                    <a:pt x="105" y="255"/>
                  </a:lnTo>
                  <a:lnTo>
                    <a:pt x="112" y="241"/>
                  </a:lnTo>
                  <a:lnTo>
                    <a:pt x="120" y="228"/>
                  </a:lnTo>
                  <a:lnTo>
                    <a:pt x="128" y="215"/>
                  </a:lnTo>
                  <a:lnTo>
                    <a:pt x="138" y="202"/>
                  </a:lnTo>
                  <a:lnTo>
                    <a:pt x="147" y="190"/>
                  </a:lnTo>
                  <a:lnTo>
                    <a:pt x="157" y="179"/>
                  </a:lnTo>
                  <a:lnTo>
                    <a:pt x="168" y="167"/>
                  </a:lnTo>
                  <a:lnTo>
                    <a:pt x="180" y="156"/>
                  </a:lnTo>
                  <a:lnTo>
                    <a:pt x="191" y="146"/>
                  </a:lnTo>
                  <a:lnTo>
                    <a:pt x="204" y="136"/>
                  </a:lnTo>
                  <a:lnTo>
                    <a:pt x="216" y="128"/>
                  </a:lnTo>
                  <a:lnTo>
                    <a:pt x="229" y="119"/>
                  </a:lnTo>
                  <a:lnTo>
                    <a:pt x="242" y="112"/>
                  </a:lnTo>
                  <a:lnTo>
                    <a:pt x="256" y="104"/>
                  </a:lnTo>
                  <a:lnTo>
                    <a:pt x="270" y="98"/>
                  </a:lnTo>
                  <a:lnTo>
                    <a:pt x="286" y="91"/>
                  </a:lnTo>
                  <a:lnTo>
                    <a:pt x="301" y="87"/>
                  </a:lnTo>
                  <a:lnTo>
                    <a:pt x="316" y="82"/>
                  </a:lnTo>
                  <a:lnTo>
                    <a:pt x="332" y="78"/>
                  </a:lnTo>
                  <a:lnTo>
                    <a:pt x="348" y="76"/>
                  </a:lnTo>
                  <a:lnTo>
                    <a:pt x="364" y="74"/>
                  </a:lnTo>
                  <a:lnTo>
                    <a:pt x="381" y="73"/>
                  </a:lnTo>
                  <a:lnTo>
                    <a:pt x="397" y="72"/>
                  </a:lnTo>
                  <a:lnTo>
                    <a:pt x="414" y="73"/>
                  </a:lnTo>
                  <a:lnTo>
                    <a:pt x="430" y="74"/>
                  </a:lnTo>
                  <a:lnTo>
                    <a:pt x="447" y="76"/>
                  </a:lnTo>
                  <a:lnTo>
                    <a:pt x="463" y="78"/>
                  </a:lnTo>
                  <a:lnTo>
                    <a:pt x="478" y="82"/>
                  </a:lnTo>
                  <a:lnTo>
                    <a:pt x="493" y="87"/>
                  </a:lnTo>
                  <a:lnTo>
                    <a:pt x="508" y="91"/>
                  </a:lnTo>
                  <a:lnTo>
                    <a:pt x="523" y="98"/>
                  </a:lnTo>
                  <a:lnTo>
                    <a:pt x="537" y="104"/>
                  </a:lnTo>
                  <a:lnTo>
                    <a:pt x="551" y="112"/>
                  </a:lnTo>
                  <a:lnTo>
                    <a:pt x="565" y="119"/>
                  </a:lnTo>
                  <a:lnTo>
                    <a:pt x="578" y="128"/>
                  </a:lnTo>
                  <a:lnTo>
                    <a:pt x="591" y="136"/>
                  </a:lnTo>
                  <a:lnTo>
                    <a:pt x="603" y="146"/>
                  </a:lnTo>
                  <a:lnTo>
                    <a:pt x="615" y="156"/>
                  </a:lnTo>
                  <a:lnTo>
                    <a:pt x="626" y="167"/>
                  </a:lnTo>
                  <a:lnTo>
                    <a:pt x="637" y="179"/>
                  </a:lnTo>
                  <a:lnTo>
                    <a:pt x="647" y="190"/>
                  </a:lnTo>
                  <a:lnTo>
                    <a:pt x="656" y="202"/>
                  </a:lnTo>
                  <a:lnTo>
                    <a:pt x="666" y="215"/>
                  </a:lnTo>
                  <a:lnTo>
                    <a:pt x="674" y="228"/>
                  </a:lnTo>
                  <a:lnTo>
                    <a:pt x="682" y="241"/>
                  </a:lnTo>
                  <a:lnTo>
                    <a:pt x="688" y="255"/>
                  </a:lnTo>
                  <a:lnTo>
                    <a:pt x="696" y="270"/>
                  </a:lnTo>
                  <a:lnTo>
                    <a:pt x="701" y="284"/>
                  </a:lnTo>
                  <a:lnTo>
                    <a:pt x="707" y="300"/>
                  </a:lnTo>
                  <a:lnTo>
                    <a:pt x="711" y="315"/>
                  </a:lnTo>
                  <a:lnTo>
                    <a:pt x="714" y="331"/>
                  </a:lnTo>
                  <a:lnTo>
                    <a:pt x="718" y="347"/>
                  </a:lnTo>
                  <a:lnTo>
                    <a:pt x="720" y="363"/>
                  </a:lnTo>
                  <a:lnTo>
                    <a:pt x="721" y="379"/>
                  </a:lnTo>
                  <a:lnTo>
                    <a:pt x="721" y="396"/>
                  </a:lnTo>
                  <a:lnTo>
                    <a:pt x="721" y="410"/>
                  </a:lnTo>
                  <a:lnTo>
                    <a:pt x="719" y="424"/>
                  </a:lnTo>
                  <a:lnTo>
                    <a:pt x="717" y="438"/>
                  </a:lnTo>
                  <a:lnTo>
                    <a:pt x="712" y="453"/>
                  </a:lnTo>
                  <a:lnTo>
                    <a:pt x="708" y="468"/>
                  </a:lnTo>
                  <a:lnTo>
                    <a:pt x="704" y="483"/>
                  </a:lnTo>
                  <a:lnTo>
                    <a:pt x="697" y="498"/>
                  </a:lnTo>
                  <a:lnTo>
                    <a:pt x="691" y="513"/>
                  </a:lnTo>
                  <a:lnTo>
                    <a:pt x="677" y="545"/>
                  </a:lnTo>
                  <a:lnTo>
                    <a:pt x="660" y="577"/>
                  </a:lnTo>
                  <a:lnTo>
                    <a:pt x="643" y="608"/>
                  </a:lnTo>
                  <a:lnTo>
                    <a:pt x="626" y="641"/>
                  </a:lnTo>
                  <a:lnTo>
                    <a:pt x="610" y="669"/>
                  </a:lnTo>
                  <a:lnTo>
                    <a:pt x="594" y="698"/>
                  </a:lnTo>
                  <a:lnTo>
                    <a:pt x="579" y="727"/>
                  </a:lnTo>
                  <a:lnTo>
                    <a:pt x="565" y="756"/>
                  </a:lnTo>
                  <a:lnTo>
                    <a:pt x="565" y="756"/>
                  </a:lnTo>
                  <a:close/>
                  <a:moveTo>
                    <a:pt x="397" y="1080"/>
                  </a:moveTo>
                  <a:lnTo>
                    <a:pt x="384" y="1079"/>
                  </a:lnTo>
                  <a:lnTo>
                    <a:pt x="373" y="1078"/>
                  </a:lnTo>
                  <a:lnTo>
                    <a:pt x="363" y="1076"/>
                  </a:lnTo>
                  <a:lnTo>
                    <a:pt x="355" y="1073"/>
                  </a:lnTo>
                  <a:lnTo>
                    <a:pt x="346" y="1067"/>
                  </a:lnTo>
                  <a:lnTo>
                    <a:pt x="339" y="1059"/>
                  </a:lnTo>
                  <a:lnTo>
                    <a:pt x="332" y="1049"/>
                  </a:lnTo>
                  <a:lnTo>
                    <a:pt x="326" y="1035"/>
                  </a:lnTo>
                  <a:lnTo>
                    <a:pt x="478" y="1016"/>
                  </a:lnTo>
                  <a:lnTo>
                    <a:pt x="469" y="1036"/>
                  </a:lnTo>
                  <a:lnTo>
                    <a:pt x="462" y="1051"/>
                  </a:lnTo>
                  <a:lnTo>
                    <a:pt x="457" y="1057"/>
                  </a:lnTo>
                  <a:lnTo>
                    <a:pt x="454" y="1062"/>
                  </a:lnTo>
                  <a:lnTo>
                    <a:pt x="450" y="1066"/>
                  </a:lnTo>
                  <a:lnTo>
                    <a:pt x="445" y="1071"/>
                  </a:lnTo>
                  <a:lnTo>
                    <a:pt x="440" y="1073"/>
                  </a:lnTo>
                  <a:lnTo>
                    <a:pt x="436" y="1075"/>
                  </a:lnTo>
                  <a:lnTo>
                    <a:pt x="430" y="1077"/>
                  </a:lnTo>
                  <a:lnTo>
                    <a:pt x="425" y="1078"/>
                  </a:lnTo>
                  <a:lnTo>
                    <a:pt x="412" y="1079"/>
                  </a:lnTo>
                  <a:lnTo>
                    <a:pt x="397" y="1080"/>
                  </a:lnTo>
                  <a:close/>
                  <a:moveTo>
                    <a:pt x="279" y="897"/>
                  </a:moveTo>
                  <a:lnTo>
                    <a:pt x="275" y="881"/>
                  </a:lnTo>
                  <a:lnTo>
                    <a:pt x="269" y="863"/>
                  </a:lnTo>
                  <a:lnTo>
                    <a:pt x="263" y="846"/>
                  </a:lnTo>
                  <a:lnTo>
                    <a:pt x="258" y="828"/>
                  </a:lnTo>
                  <a:lnTo>
                    <a:pt x="537" y="828"/>
                  </a:lnTo>
                  <a:lnTo>
                    <a:pt x="534" y="837"/>
                  </a:lnTo>
                  <a:lnTo>
                    <a:pt x="531" y="847"/>
                  </a:lnTo>
                  <a:lnTo>
                    <a:pt x="528" y="857"/>
                  </a:lnTo>
                  <a:lnTo>
                    <a:pt x="524" y="867"/>
                  </a:lnTo>
                  <a:lnTo>
                    <a:pt x="279" y="897"/>
                  </a:lnTo>
                  <a:close/>
                  <a:moveTo>
                    <a:pt x="491" y="978"/>
                  </a:moveTo>
                  <a:lnTo>
                    <a:pt x="312" y="1000"/>
                  </a:lnTo>
                  <a:lnTo>
                    <a:pt x="307" y="986"/>
                  </a:lnTo>
                  <a:lnTo>
                    <a:pt x="302" y="970"/>
                  </a:lnTo>
                  <a:lnTo>
                    <a:pt x="296" y="952"/>
                  </a:lnTo>
                  <a:lnTo>
                    <a:pt x="290" y="932"/>
                  </a:lnTo>
                  <a:lnTo>
                    <a:pt x="290" y="931"/>
                  </a:lnTo>
                  <a:lnTo>
                    <a:pt x="290" y="931"/>
                  </a:lnTo>
                  <a:lnTo>
                    <a:pt x="512" y="903"/>
                  </a:lnTo>
                  <a:lnTo>
                    <a:pt x="508" y="919"/>
                  </a:lnTo>
                  <a:lnTo>
                    <a:pt x="504" y="936"/>
                  </a:lnTo>
                  <a:lnTo>
                    <a:pt x="499" y="946"/>
                  </a:lnTo>
                  <a:lnTo>
                    <a:pt x="496" y="958"/>
                  </a:lnTo>
                  <a:lnTo>
                    <a:pt x="493" y="968"/>
                  </a:lnTo>
                  <a:lnTo>
                    <a:pt x="491" y="978"/>
                  </a:lnTo>
                  <a:lnTo>
                    <a:pt x="491" y="978"/>
                  </a:lnTo>
                  <a:close/>
                  <a:moveTo>
                    <a:pt x="397" y="0"/>
                  </a:moveTo>
                  <a:lnTo>
                    <a:pt x="376" y="0"/>
                  </a:lnTo>
                  <a:lnTo>
                    <a:pt x="357" y="1"/>
                  </a:lnTo>
                  <a:lnTo>
                    <a:pt x="336" y="5"/>
                  </a:lnTo>
                  <a:lnTo>
                    <a:pt x="317" y="8"/>
                  </a:lnTo>
                  <a:lnTo>
                    <a:pt x="299" y="12"/>
                  </a:lnTo>
                  <a:lnTo>
                    <a:pt x="279" y="18"/>
                  </a:lnTo>
                  <a:lnTo>
                    <a:pt x="261" y="24"/>
                  </a:lnTo>
                  <a:lnTo>
                    <a:pt x="242" y="31"/>
                  </a:lnTo>
                  <a:lnTo>
                    <a:pt x="225" y="39"/>
                  </a:lnTo>
                  <a:lnTo>
                    <a:pt x="208" y="48"/>
                  </a:lnTo>
                  <a:lnTo>
                    <a:pt x="192" y="58"/>
                  </a:lnTo>
                  <a:lnTo>
                    <a:pt x="175" y="67"/>
                  </a:lnTo>
                  <a:lnTo>
                    <a:pt x="160" y="78"/>
                  </a:lnTo>
                  <a:lnTo>
                    <a:pt x="145" y="90"/>
                  </a:lnTo>
                  <a:lnTo>
                    <a:pt x="131" y="103"/>
                  </a:lnTo>
                  <a:lnTo>
                    <a:pt x="117" y="116"/>
                  </a:lnTo>
                  <a:lnTo>
                    <a:pt x="104" y="130"/>
                  </a:lnTo>
                  <a:lnTo>
                    <a:pt x="91" y="144"/>
                  </a:lnTo>
                  <a:lnTo>
                    <a:pt x="79" y="159"/>
                  </a:lnTo>
                  <a:lnTo>
                    <a:pt x="69" y="174"/>
                  </a:lnTo>
                  <a:lnTo>
                    <a:pt x="59" y="190"/>
                  </a:lnTo>
                  <a:lnTo>
                    <a:pt x="49" y="207"/>
                  </a:lnTo>
                  <a:lnTo>
                    <a:pt x="40" y="224"/>
                  </a:lnTo>
                  <a:lnTo>
                    <a:pt x="32" y="242"/>
                  </a:lnTo>
                  <a:lnTo>
                    <a:pt x="25" y="260"/>
                  </a:lnTo>
                  <a:lnTo>
                    <a:pt x="19" y="278"/>
                  </a:lnTo>
                  <a:lnTo>
                    <a:pt x="13" y="297"/>
                  </a:lnTo>
                  <a:lnTo>
                    <a:pt x="9" y="316"/>
                  </a:lnTo>
                  <a:lnTo>
                    <a:pt x="6" y="335"/>
                  </a:lnTo>
                  <a:lnTo>
                    <a:pt x="3" y="356"/>
                  </a:lnTo>
                  <a:lnTo>
                    <a:pt x="2" y="375"/>
                  </a:lnTo>
                  <a:lnTo>
                    <a:pt x="0" y="396"/>
                  </a:lnTo>
                  <a:lnTo>
                    <a:pt x="2" y="410"/>
                  </a:lnTo>
                  <a:lnTo>
                    <a:pt x="3" y="424"/>
                  </a:lnTo>
                  <a:lnTo>
                    <a:pt x="5" y="437"/>
                  </a:lnTo>
                  <a:lnTo>
                    <a:pt x="7" y="451"/>
                  </a:lnTo>
                  <a:lnTo>
                    <a:pt x="13" y="479"/>
                  </a:lnTo>
                  <a:lnTo>
                    <a:pt x="22" y="506"/>
                  </a:lnTo>
                  <a:lnTo>
                    <a:pt x="33" y="534"/>
                  </a:lnTo>
                  <a:lnTo>
                    <a:pt x="46" y="561"/>
                  </a:lnTo>
                  <a:lnTo>
                    <a:pt x="59" y="589"/>
                  </a:lnTo>
                  <a:lnTo>
                    <a:pt x="74" y="617"/>
                  </a:lnTo>
                  <a:lnTo>
                    <a:pt x="103" y="671"/>
                  </a:lnTo>
                  <a:lnTo>
                    <a:pt x="133" y="725"/>
                  </a:lnTo>
                  <a:lnTo>
                    <a:pt x="147" y="752"/>
                  </a:lnTo>
                  <a:lnTo>
                    <a:pt x="160" y="778"/>
                  </a:lnTo>
                  <a:lnTo>
                    <a:pt x="172" y="804"/>
                  </a:lnTo>
                  <a:lnTo>
                    <a:pt x="182" y="830"/>
                  </a:lnTo>
                  <a:lnTo>
                    <a:pt x="206" y="901"/>
                  </a:lnTo>
                  <a:lnTo>
                    <a:pt x="225" y="965"/>
                  </a:lnTo>
                  <a:lnTo>
                    <a:pt x="234" y="994"/>
                  </a:lnTo>
                  <a:lnTo>
                    <a:pt x="242" y="1020"/>
                  </a:lnTo>
                  <a:lnTo>
                    <a:pt x="251" y="1045"/>
                  </a:lnTo>
                  <a:lnTo>
                    <a:pt x="260" y="1066"/>
                  </a:lnTo>
                  <a:lnTo>
                    <a:pt x="265" y="1076"/>
                  </a:lnTo>
                  <a:lnTo>
                    <a:pt x="270" y="1086"/>
                  </a:lnTo>
                  <a:lnTo>
                    <a:pt x="276" y="1094"/>
                  </a:lnTo>
                  <a:lnTo>
                    <a:pt x="281" y="1103"/>
                  </a:lnTo>
                  <a:lnTo>
                    <a:pt x="288" y="1111"/>
                  </a:lnTo>
                  <a:lnTo>
                    <a:pt x="295" y="1118"/>
                  </a:lnTo>
                  <a:lnTo>
                    <a:pt x="302" y="1125"/>
                  </a:lnTo>
                  <a:lnTo>
                    <a:pt x="310" y="1130"/>
                  </a:lnTo>
                  <a:lnTo>
                    <a:pt x="318" y="1135"/>
                  </a:lnTo>
                  <a:lnTo>
                    <a:pt x="328" y="1140"/>
                  </a:lnTo>
                  <a:lnTo>
                    <a:pt x="337" y="1143"/>
                  </a:lnTo>
                  <a:lnTo>
                    <a:pt x="347" y="1146"/>
                  </a:lnTo>
                  <a:lnTo>
                    <a:pt x="359" y="1148"/>
                  </a:lnTo>
                  <a:lnTo>
                    <a:pt x="371" y="1151"/>
                  </a:lnTo>
                  <a:lnTo>
                    <a:pt x="383" y="1152"/>
                  </a:lnTo>
                  <a:lnTo>
                    <a:pt x="397" y="1152"/>
                  </a:lnTo>
                  <a:lnTo>
                    <a:pt x="411" y="1152"/>
                  </a:lnTo>
                  <a:lnTo>
                    <a:pt x="424" y="1151"/>
                  </a:lnTo>
                  <a:lnTo>
                    <a:pt x="436" y="1148"/>
                  </a:lnTo>
                  <a:lnTo>
                    <a:pt x="448" y="1146"/>
                  </a:lnTo>
                  <a:lnTo>
                    <a:pt x="457" y="1143"/>
                  </a:lnTo>
                  <a:lnTo>
                    <a:pt x="467" y="1140"/>
                  </a:lnTo>
                  <a:lnTo>
                    <a:pt x="477" y="1135"/>
                  </a:lnTo>
                  <a:lnTo>
                    <a:pt x="485" y="1130"/>
                  </a:lnTo>
                  <a:lnTo>
                    <a:pt x="493" y="1125"/>
                  </a:lnTo>
                  <a:lnTo>
                    <a:pt x="501" y="1118"/>
                  </a:lnTo>
                  <a:lnTo>
                    <a:pt x="507" y="1111"/>
                  </a:lnTo>
                  <a:lnTo>
                    <a:pt x="513" y="1103"/>
                  </a:lnTo>
                  <a:lnTo>
                    <a:pt x="519" y="1095"/>
                  </a:lnTo>
                  <a:lnTo>
                    <a:pt x="524" y="1086"/>
                  </a:lnTo>
                  <a:lnTo>
                    <a:pt x="530" y="1077"/>
                  </a:lnTo>
                  <a:lnTo>
                    <a:pt x="535" y="1066"/>
                  </a:lnTo>
                  <a:lnTo>
                    <a:pt x="544" y="1045"/>
                  </a:lnTo>
                  <a:lnTo>
                    <a:pt x="552" y="1021"/>
                  </a:lnTo>
                  <a:lnTo>
                    <a:pt x="561" y="994"/>
                  </a:lnTo>
                  <a:lnTo>
                    <a:pt x="570" y="966"/>
                  </a:lnTo>
                  <a:lnTo>
                    <a:pt x="578" y="935"/>
                  </a:lnTo>
                  <a:lnTo>
                    <a:pt x="588" y="902"/>
                  </a:lnTo>
                  <a:lnTo>
                    <a:pt x="599" y="868"/>
                  </a:lnTo>
                  <a:lnTo>
                    <a:pt x="612" y="831"/>
                  </a:lnTo>
                  <a:lnTo>
                    <a:pt x="621" y="805"/>
                  </a:lnTo>
                  <a:lnTo>
                    <a:pt x="633" y="779"/>
                  </a:lnTo>
                  <a:lnTo>
                    <a:pt x="646" y="753"/>
                  </a:lnTo>
                  <a:lnTo>
                    <a:pt x="660" y="726"/>
                  </a:lnTo>
                  <a:lnTo>
                    <a:pt x="691" y="672"/>
                  </a:lnTo>
                  <a:lnTo>
                    <a:pt x="721" y="617"/>
                  </a:lnTo>
                  <a:lnTo>
                    <a:pt x="735" y="589"/>
                  </a:lnTo>
                  <a:lnTo>
                    <a:pt x="749" y="561"/>
                  </a:lnTo>
                  <a:lnTo>
                    <a:pt x="761" y="533"/>
                  </a:lnTo>
                  <a:lnTo>
                    <a:pt x="772" y="506"/>
                  </a:lnTo>
                  <a:lnTo>
                    <a:pt x="780" y="478"/>
                  </a:lnTo>
                  <a:lnTo>
                    <a:pt x="787" y="451"/>
                  </a:lnTo>
                  <a:lnTo>
                    <a:pt x="790" y="437"/>
                  </a:lnTo>
                  <a:lnTo>
                    <a:pt x="791" y="423"/>
                  </a:lnTo>
                  <a:lnTo>
                    <a:pt x="792" y="410"/>
                  </a:lnTo>
                  <a:lnTo>
                    <a:pt x="793" y="396"/>
                  </a:lnTo>
                  <a:lnTo>
                    <a:pt x="792" y="375"/>
                  </a:lnTo>
                  <a:lnTo>
                    <a:pt x="791" y="356"/>
                  </a:lnTo>
                  <a:lnTo>
                    <a:pt x="789" y="335"/>
                  </a:lnTo>
                  <a:lnTo>
                    <a:pt x="785" y="316"/>
                  </a:lnTo>
                  <a:lnTo>
                    <a:pt x="780" y="297"/>
                  </a:lnTo>
                  <a:lnTo>
                    <a:pt x="775" y="278"/>
                  </a:lnTo>
                  <a:lnTo>
                    <a:pt x="769" y="260"/>
                  </a:lnTo>
                  <a:lnTo>
                    <a:pt x="762" y="242"/>
                  </a:lnTo>
                  <a:lnTo>
                    <a:pt x="754" y="224"/>
                  </a:lnTo>
                  <a:lnTo>
                    <a:pt x="746" y="207"/>
                  </a:lnTo>
                  <a:lnTo>
                    <a:pt x="736" y="190"/>
                  </a:lnTo>
                  <a:lnTo>
                    <a:pt x="725" y="174"/>
                  </a:lnTo>
                  <a:lnTo>
                    <a:pt x="714" y="159"/>
                  </a:lnTo>
                  <a:lnTo>
                    <a:pt x="703" y="144"/>
                  </a:lnTo>
                  <a:lnTo>
                    <a:pt x="691" y="130"/>
                  </a:lnTo>
                  <a:lnTo>
                    <a:pt x="677" y="116"/>
                  </a:lnTo>
                  <a:lnTo>
                    <a:pt x="664" y="103"/>
                  </a:lnTo>
                  <a:lnTo>
                    <a:pt x="648" y="90"/>
                  </a:lnTo>
                  <a:lnTo>
                    <a:pt x="633" y="78"/>
                  </a:lnTo>
                  <a:lnTo>
                    <a:pt x="618" y="67"/>
                  </a:lnTo>
                  <a:lnTo>
                    <a:pt x="602" y="58"/>
                  </a:lnTo>
                  <a:lnTo>
                    <a:pt x="586" y="48"/>
                  </a:lnTo>
                  <a:lnTo>
                    <a:pt x="569" y="39"/>
                  </a:lnTo>
                  <a:lnTo>
                    <a:pt x="551" y="31"/>
                  </a:lnTo>
                  <a:lnTo>
                    <a:pt x="533" y="24"/>
                  </a:lnTo>
                  <a:lnTo>
                    <a:pt x="515" y="18"/>
                  </a:lnTo>
                  <a:lnTo>
                    <a:pt x="496" y="12"/>
                  </a:lnTo>
                  <a:lnTo>
                    <a:pt x="477" y="8"/>
                  </a:lnTo>
                  <a:lnTo>
                    <a:pt x="457" y="5"/>
                  </a:lnTo>
                  <a:lnTo>
                    <a:pt x="438" y="1"/>
                  </a:lnTo>
                  <a:lnTo>
                    <a:pt x="417" y="0"/>
                  </a:lnTo>
                  <a:lnTo>
                    <a:pt x="397" y="0"/>
                  </a:lnTo>
                  <a:close/>
                </a:path>
              </a:pathLst>
            </a:custGeom>
            <a:grpFill/>
            <a:ln>
              <a:noFill/>
            </a:ln>
          </p:spPr>
          <p:txBody>
            <a:bodyPr/>
            <a:lstStyle/>
            <a:p>
              <a:pPr eaLnBrk="1" fontAlgn="auto" hangingPunct="1">
                <a:spcBef>
                  <a:spcPts val="0"/>
                </a:spcBef>
                <a:spcAft>
                  <a:spcPts val="0"/>
                </a:spcAft>
                <a:defRPr/>
              </a:pPr>
              <a:endParaRPr lang="en-US">
                <a:solidFill>
                  <a:schemeClr val="bg1">
                    <a:lumMod val="50000"/>
                  </a:schemeClr>
                </a:solidFill>
                <a:latin typeface="+mn-lt"/>
              </a:endParaRPr>
            </a:p>
          </p:txBody>
        </p:sp>
        <p:sp>
          <p:nvSpPr>
            <p:cNvPr id="13" name="Freeform 115">
              <a:extLst>
                <a:ext uri="{FF2B5EF4-FFF2-40B4-BE49-F238E27FC236}">
                  <a16:creationId xmlns:a16="http://schemas.microsoft.com/office/drawing/2014/main" id="{22DE38AF-646E-4DF3-82BB-880F790B6D50}"/>
                </a:ext>
              </a:extLst>
            </p:cNvPr>
            <p:cNvSpPr>
              <a:spLocks/>
            </p:cNvSpPr>
            <p:nvPr/>
          </p:nvSpPr>
          <p:spPr bwMode="auto">
            <a:xfrm>
              <a:off x="3791743" y="3739753"/>
              <a:ext cx="93663" cy="93663"/>
            </a:xfrm>
            <a:custGeom>
              <a:avLst/>
              <a:gdLst>
                <a:gd name="T0" fmla="*/ 205 w 234"/>
                <a:gd name="T1" fmla="*/ 1 h 234"/>
                <a:gd name="T2" fmla="*/ 183 w 234"/>
                <a:gd name="T3" fmla="*/ 3 h 234"/>
                <a:gd name="T4" fmla="*/ 152 w 234"/>
                <a:gd name="T5" fmla="*/ 9 h 234"/>
                <a:gd name="T6" fmla="*/ 113 w 234"/>
                <a:gd name="T7" fmla="*/ 26 h 234"/>
                <a:gd name="T8" fmla="*/ 79 w 234"/>
                <a:gd name="T9" fmla="*/ 49 h 234"/>
                <a:gd name="T10" fmla="*/ 50 w 234"/>
                <a:gd name="T11" fmla="*/ 78 h 234"/>
                <a:gd name="T12" fmla="*/ 26 w 234"/>
                <a:gd name="T13" fmla="*/ 113 h 234"/>
                <a:gd name="T14" fmla="*/ 10 w 234"/>
                <a:gd name="T15" fmla="*/ 152 h 234"/>
                <a:gd name="T16" fmla="*/ 2 w 234"/>
                <a:gd name="T17" fmla="*/ 183 h 234"/>
                <a:gd name="T18" fmla="*/ 0 w 234"/>
                <a:gd name="T19" fmla="*/ 205 h 234"/>
                <a:gd name="T20" fmla="*/ 0 w 234"/>
                <a:gd name="T21" fmla="*/ 220 h 234"/>
                <a:gd name="T22" fmla="*/ 3 w 234"/>
                <a:gd name="T23" fmla="*/ 226 h 234"/>
                <a:gd name="T24" fmla="*/ 7 w 234"/>
                <a:gd name="T25" fmla="*/ 231 h 234"/>
                <a:gd name="T26" fmla="*/ 14 w 234"/>
                <a:gd name="T27" fmla="*/ 234 h 234"/>
                <a:gd name="T28" fmla="*/ 21 w 234"/>
                <a:gd name="T29" fmla="*/ 234 h 234"/>
                <a:gd name="T30" fmla="*/ 28 w 234"/>
                <a:gd name="T31" fmla="*/ 231 h 234"/>
                <a:gd name="T32" fmla="*/ 33 w 234"/>
                <a:gd name="T33" fmla="*/ 226 h 234"/>
                <a:gd name="T34" fmla="*/ 35 w 234"/>
                <a:gd name="T35" fmla="*/ 220 h 234"/>
                <a:gd name="T36" fmla="*/ 37 w 234"/>
                <a:gd name="T37" fmla="*/ 197 h 234"/>
                <a:gd name="T38" fmla="*/ 44 w 234"/>
                <a:gd name="T39" fmla="*/ 163 h 234"/>
                <a:gd name="T40" fmla="*/ 58 w 234"/>
                <a:gd name="T41" fmla="*/ 130 h 234"/>
                <a:gd name="T42" fmla="*/ 78 w 234"/>
                <a:gd name="T43" fmla="*/ 101 h 234"/>
                <a:gd name="T44" fmla="*/ 101 w 234"/>
                <a:gd name="T45" fmla="*/ 77 h 234"/>
                <a:gd name="T46" fmla="*/ 131 w 234"/>
                <a:gd name="T47" fmla="*/ 58 h 234"/>
                <a:gd name="T48" fmla="*/ 163 w 234"/>
                <a:gd name="T49" fmla="*/ 44 h 234"/>
                <a:gd name="T50" fmla="*/ 197 w 234"/>
                <a:gd name="T51" fmla="*/ 36 h 234"/>
                <a:gd name="T52" fmla="*/ 219 w 234"/>
                <a:gd name="T53" fmla="*/ 35 h 234"/>
                <a:gd name="T54" fmla="*/ 226 w 234"/>
                <a:gd name="T55" fmla="*/ 33 h 234"/>
                <a:gd name="T56" fmla="*/ 231 w 234"/>
                <a:gd name="T57" fmla="*/ 28 h 234"/>
                <a:gd name="T58" fmla="*/ 233 w 234"/>
                <a:gd name="T59" fmla="*/ 21 h 234"/>
                <a:gd name="T60" fmla="*/ 233 w 234"/>
                <a:gd name="T61" fmla="*/ 15 h 234"/>
                <a:gd name="T62" fmla="*/ 231 w 234"/>
                <a:gd name="T63" fmla="*/ 8 h 234"/>
                <a:gd name="T64" fmla="*/ 226 w 234"/>
                <a:gd name="T65" fmla="*/ 3 h 234"/>
                <a:gd name="T66" fmla="*/ 219 w 234"/>
                <a:gd name="T67" fmla="*/ 1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34" h="234">
                  <a:moveTo>
                    <a:pt x="216" y="0"/>
                  </a:moveTo>
                  <a:lnTo>
                    <a:pt x="205" y="1"/>
                  </a:lnTo>
                  <a:lnTo>
                    <a:pt x="194" y="1"/>
                  </a:lnTo>
                  <a:lnTo>
                    <a:pt x="183" y="3"/>
                  </a:lnTo>
                  <a:lnTo>
                    <a:pt x="173" y="4"/>
                  </a:lnTo>
                  <a:lnTo>
                    <a:pt x="152" y="9"/>
                  </a:lnTo>
                  <a:lnTo>
                    <a:pt x="132" y="17"/>
                  </a:lnTo>
                  <a:lnTo>
                    <a:pt x="113" y="26"/>
                  </a:lnTo>
                  <a:lnTo>
                    <a:pt x="95" y="36"/>
                  </a:lnTo>
                  <a:lnTo>
                    <a:pt x="79" y="49"/>
                  </a:lnTo>
                  <a:lnTo>
                    <a:pt x="64" y="63"/>
                  </a:lnTo>
                  <a:lnTo>
                    <a:pt x="50" y="78"/>
                  </a:lnTo>
                  <a:lnTo>
                    <a:pt x="37" y="95"/>
                  </a:lnTo>
                  <a:lnTo>
                    <a:pt x="26" y="113"/>
                  </a:lnTo>
                  <a:lnTo>
                    <a:pt x="17" y="131"/>
                  </a:lnTo>
                  <a:lnTo>
                    <a:pt x="10" y="152"/>
                  </a:lnTo>
                  <a:lnTo>
                    <a:pt x="4" y="172"/>
                  </a:lnTo>
                  <a:lnTo>
                    <a:pt x="2" y="183"/>
                  </a:lnTo>
                  <a:lnTo>
                    <a:pt x="1" y="194"/>
                  </a:lnTo>
                  <a:lnTo>
                    <a:pt x="0" y="205"/>
                  </a:lnTo>
                  <a:lnTo>
                    <a:pt x="0" y="216"/>
                  </a:lnTo>
                  <a:lnTo>
                    <a:pt x="0" y="220"/>
                  </a:lnTo>
                  <a:lnTo>
                    <a:pt x="1" y="223"/>
                  </a:lnTo>
                  <a:lnTo>
                    <a:pt x="3" y="226"/>
                  </a:lnTo>
                  <a:lnTo>
                    <a:pt x="5" y="229"/>
                  </a:lnTo>
                  <a:lnTo>
                    <a:pt x="7" y="231"/>
                  </a:lnTo>
                  <a:lnTo>
                    <a:pt x="11" y="233"/>
                  </a:lnTo>
                  <a:lnTo>
                    <a:pt x="14" y="234"/>
                  </a:lnTo>
                  <a:lnTo>
                    <a:pt x="18" y="234"/>
                  </a:lnTo>
                  <a:lnTo>
                    <a:pt x="21" y="234"/>
                  </a:lnTo>
                  <a:lnTo>
                    <a:pt x="25" y="233"/>
                  </a:lnTo>
                  <a:lnTo>
                    <a:pt x="28" y="231"/>
                  </a:lnTo>
                  <a:lnTo>
                    <a:pt x="31" y="229"/>
                  </a:lnTo>
                  <a:lnTo>
                    <a:pt x="33" y="226"/>
                  </a:lnTo>
                  <a:lnTo>
                    <a:pt x="34" y="223"/>
                  </a:lnTo>
                  <a:lnTo>
                    <a:pt x="35" y="220"/>
                  </a:lnTo>
                  <a:lnTo>
                    <a:pt x="35" y="216"/>
                  </a:lnTo>
                  <a:lnTo>
                    <a:pt x="37" y="197"/>
                  </a:lnTo>
                  <a:lnTo>
                    <a:pt x="40" y="180"/>
                  </a:lnTo>
                  <a:lnTo>
                    <a:pt x="44" y="163"/>
                  </a:lnTo>
                  <a:lnTo>
                    <a:pt x="51" y="145"/>
                  </a:lnTo>
                  <a:lnTo>
                    <a:pt x="58" y="130"/>
                  </a:lnTo>
                  <a:lnTo>
                    <a:pt x="67" y="115"/>
                  </a:lnTo>
                  <a:lnTo>
                    <a:pt x="78" y="101"/>
                  </a:lnTo>
                  <a:lnTo>
                    <a:pt x="88" y="88"/>
                  </a:lnTo>
                  <a:lnTo>
                    <a:pt x="101" y="77"/>
                  </a:lnTo>
                  <a:lnTo>
                    <a:pt x="115" y="67"/>
                  </a:lnTo>
                  <a:lnTo>
                    <a:pt x="131" y="58"/>
                  </a:lnTo>
                  <a:lnTo>
                    <a:pt x="146" y="50"/>
                  </a:lnTo>
                  <a:lnTo>
                    <a:pt x="163" y="44"/>
                  </a:lnTo>
                  <a:lnTo>
                    <a:pt x="180" y="40"/>
                  </a:lnTo>
                  <a:lnTo>
                    <a:pt x="197" y="36"/>
                  </a:lnTo>
                  <a:lnTo>
                    <a:pt x="216" y="36"/>
                  </a:lnTo>
                  <a:lnTo>
                    <a:pt x="219" y="35"/>
                  </a:lnTo>
                  <a:lnTo>
                    <a:pt x="223" y="34"/>
                  </a:lnTo>
                  <a:lnTo>
                    <a:pt x="226" y="33"/>
                  </a:lnTo>
                  <a:lnTo>
                    <a:pt x="229" y="31"/>
                  </a:lnTo>
                  <a:lnTo>
                    <a:pt x="231" y="28"/>
                  </a:lnTo>
                  <a:lnTo>
                    <a:pt x="232" y="24"/>
                  </a:lnTo>
                  <a:lnTo>
                    <a:pt x="233" y="21"/>
                  </a:lnTo>
                  <a:lnTo>
                    <a:pt x="234" y="18"/>
                  </a:lnTo>
                  <a:lnTo>
                    <a:pt x="233" y="15"/>
                  </a:lnTo>
                  <a:lnTo>
                    <a:pt x="232" y="10"/>
                  </a:lnTo>
                  <a:lnTo>
                    <a:pt x="231" y="8"/>
                  </a:lnTo>
                  <a:lnTo>
                    <a:pt x="229" y="5"/>
                  </a:lnTo>
                  <a:lnTo>
                    <a:pt x="226" y="3"/>
                  </a:lnTo>
                  <a:lnTo>
                    <a:pt x="223" y="2"/>
                  </a:lnTo>
                  <a:lnTo>
                    <a:pt x="219" y="1"/>
                  </a:lnTo>
                  <a:lnTo>
                    <a:pt x="216" y="0"/>
                  </a:lnTo>
                  <a:close/>
                </a:path>
              </a:pathLst>
            </a:custGeom>
            <a:grpFill/>
            <a:ln>
              <a:noFill/>
            </a:ln>
          </p:spPr>
          <p:txBody>
            <a:bodyPr/>
            <a:lstStyle/>
            <a:p>
              <a:pPr eaLnBrk="1" fontAlgn="auto" hangingPunct="1">
                <a:spcBef>
                  <a:spcPts val="0"/>
                </a:spcBef>
                <a:spcAft>
                  <a:spcPts val="0"/>
                </a:spcAft>
                <a:defRPr/>
              </a:pPr>
              <a:endParaRPr lang="en-US">
                <a:solidFill>
                  <a:schemeClr val="bg1">
                    <a:lumMod val="50000"/>
                  </a:schemeClr>
                </a:solidFill>
                <a:latin typeface="+mn-lt"/>
              </a:endParaRPr>
            </a:p>
          </p:txBody>
        </p:sp>
      </p:grpSp>
      <p:grpSp>
        <p:nvGrpSpPr>
          <p:cNvPr id="14" name="Group 36">
            <a:extLst>
              <a:ext uri="{FF2B5EF4-FFF2-40B4-BE49-F238E27FC236}">
                <a16:creationId xmlns:a16="http://schemas.microsoft.com/office/drawing/2014/main" id="{B2DB9B1D-F35E-4413-BEFC-D30423DF80E0}"/>
              </a:ext>
            </a:extLst>
          </p:cNvPr>
          <p:cNvGrpSpPr/>
          <p:nvPr/>
        </p:nvGrpSpPr>
        <p:grpSpPr>
          <a:xfrm>
            <a:off x="5242904" y="2521962"/>
            <a:ext cx="337537" cy="337536"/>
            <a:chOff x="4563268" y="1839515"/>
            <a:chExt cx="457201" cy="457200"/>
          </a:xfrm>
          <a:solidFill>
            <a:schemeClr val="tx2">
              <a:lumMod val="75000"/>
            </a:schemeClr>
          </a:solidFill>
        </p:grpSpPr>
        <p:sp>
          <p:nvSpPr>
            <p:cNvPr id="15" name="Freeform 137">
              <a:extLst>
                <a:ext uri="{FF2B5EF4-FFF2-40B4-BE49-F238E27FC236}">
                  <a16:creationId xmlns:a16="http://schemas.microsoft.com/office/drawing/2014/main" id="{86A22AF0-9744-4EAF-9A2A-B0EEBFCFEAA4}"/>
                </a:ext>
              </a:extLst>
            </p:cNvPr>
            <p:cNvSpPr>
              <a:spLocks/>
            </p:cNvSpPr>
            <p:nvPr/>
          </p:nvSpPr>
          <p:spPr bwMode="auto">
            <a:xfrm>
              <a:off x="4812506" y="1896665"/>
              <a:ext cx="150813" cy="149225"/>
            </a:xfrm>
            <a:custGeom>
              <a:avLst/>
              <a:gdLst>
                <a:gd name="T0" fmla="*/ 342 w 378"/>
                <a:gd name="T1" fmla="*/ 360 h 378"/>
                <a:gd name="T2" fmla="*/ 343 w 378"/>
                <a:gd name="T3" fmla="*/ 367 h 378"/>
                <a:gd name="T4" fmla="*/ 347 w 378"/>
                <a:gd name="T5" fmla="*/ 372 h 378"/>
                <a:gd name="T6" fmla="*/ 353 w 378"/>
                <a:gd name="T7" fmla="*/ 377 h 378"/>
                <a:gd name="T8" fmla="*/ 360 w 378"/>
                <a:gd name="T9" fmla="*/ 378 h 378"/>
                <a:gd name="T10" fmla="*/ 367 w 378"/>
                <a:gd name="T11" fmla="*/ 377 h 378"/>
                <a:gd name="T12" fmla="*/ 373 w 378"/>
                <a:gd name="T13" fmla="*/ 372 h 378"/>
                <a:gd name="T14" fmla="*/ 376 w 378"/>
                <a:gd name="T15" fmla="*/ 367 h 378"/>
                <a:gd name="T16" fmla="*/ 378 w 378"/>
                <a:gd name="T17" fmla="*/ 360 h 378"/>
                <a:gd name="T18" fmla="*/ 378 w 378"/>
                <a:gd name="T19" fmla="*/ 359 h 378"/>
                <a:gd name="T20" fmla="*/ 376 w 378"/>
                <a:gd name="T21" fmla="*/ 323 h 378"/>
                <a:gd name="T22" fmla="*/ 371 w 378"/>
                <a:gd name="T23" fmla="*/ 287 h 378"/>
                <a:gd name="T24" fmla="*/ 361 w 378"/>
                <a:gd name="T25" fmla="*/ 253 h 378"/>
                <a:gd name="T26" fmla="*/ 349 w 378"/>
                <a:gd name="T27" fmla="*/ 220 h 378"/>
                <a:gd name="T28" fmla="*/ 334 w 378"/>
                <a:gd name="T29" fmla="*/ 189 h 378"/>
                <a:gd name="T30" fmla="*/ 316 w 378"/>
                <a:gd name="T31" fmla="*/ 158 h 378"/>
                <a:gd name="T32" fmla="*/ 295 w 378"/>
                <a:gd name="T33" fmla="*/ 131 h 378"/>
                <a:gd name="T34" fmla="*/ 273 w 378"/>
                <a:gd name="T35" fmla="*/ 105 h 378"/>
                <a:gd name="T36" fmla="*/ 247 w 378"/>
                <a:gd name="T37" fmla="*/ 83 h 378"/>
                <a:gd name="T38" fmla="*/ 220 w 378"/>
                <a:gd name="T39" fmla="*/ 62 h 378"/>
                <a:gd name="T40" fmla="*/ 190 w 378"/>
                <a:gd name="T41" fmla="*/ 44 h 378"/>
                <a:gd name="T42" fmla="*/ 158 w 378"/>
                <a:gd name="T43" fmla="*/ 29 h 378"/>
                <a:gd name="T44" fmla="*/ 126 w 378"/>
                <a:gd name="T45" fmla="*/ 17 h 378"/>
                <a:gd name="T46" fmla="*/ 91 w 378"/>
                <a:gd name="T47" fmla="*/ 7 h 378"/>
                <a:gd name="T48" fmla="*/ 56 w 378"/>
                <a:gd name="T49" fmla="*/ 2 h 378"/>
                <a:gd name="T50" fmla="*/ 19 w 378"/>
                <a:gd name="T51" fmla="*/ 1 h 378"/>
                <a:gd name="T52" fmla="*/ 18 w 378"/>
                <a:gd name="T53" fmla="*/ 0 h 378"/>
                <a:gd name="T54" fmla="*/ 11 w 378"/>
                <a:gd name="T55" fmla="*/ 2 h 378"/>
                <a:gd name="T56" fmla="*/ 5 w 378"/>
                <a:gd name="T57" fmla="*/ 5 h 378"/>
                <a:gd name="T58" fmla="*/ 2 w 378"/>
                <a:gd name="T59" fmla="*/ 12 h 378"/>
                <a:gd name="T60" fmla="*/ 0 w 378"/>
                <a:gd name="T61" fmla="*/ 18 h 378"/>
                <a:gd name="T62" fmla="*/ 2 w 378"/>
                <a:gd name="T63" fmla="*/ 24 h 378"/>
                <a:gd name="T64" fmla="*/ 5 w 378"/>
                <a:gd name="T65" fmla="*/ 31 h 378"/>
                <a:gd name="T66" fmla="*/ 11 w 378"/>
                <a:gd name="T67" fmla="*/ 34 h 378"/>
                <a:gd name="T68" fmla="*/ 18 w 378"/>
                <a:gd name="T69" fmla="*/ 36 h 378"/>
                <a:gd name="T70" fmla="*/ 34 w 378"/>
                <a:gd name="T71" fmla="*/ 36 h 378"/>
                <a:gd name="T72" fmla="*/ 68 w 378"/>
                <a:gd name="T73" fmla="*/ 40 h 378"/>
                <a:gd name="T74" fmla="*/ 99 w 378"/>
                <a:gd name="T75" fmla="*/ 46 h 378"/>
                <a:gd name="T76" fmla="*/ 129 w 378"/>
                <a:gd name="T77" fmla="*/ 56 h 378"/>
                <a:gd name="T78" fmla="*/ 158 w 378"/>
                <a:gd name="T79" fmla="*/ 68 h 378"/>
                <a:gd name="T80" fmla="*/ 185 w 378"/>
                <a:gd name="T81" fmla="*/ 83 h 378"/>
                <a:gd name="T82" fmla="*/ 211 w 378"/>
                <a:gd name="T83" fmla="*/ 100 h 378"/>
                <a:gd name="T84" fmla="*/ 236 w 378"/>
                <a:gd name="T85" fmla="*/ 121 h 378"/>
                <a:gd name="T86" fmla="*/ 258 w 378"/>
                <a:gd name="T87" fmla="*/ 142 h 378"/>
                <a:gd name="T88" fmla="*/ 277 w 378"/>
                <a:gd name="T89" fmla="*/ 166 h 378"/>
                <a:gd name="T90" fmla="*/ 295 w 378"/>
                <a:gd name="T91" fmla="*/ 192 h 378"/>
                <a:gd name="T92" fmla="*/ 310 w 378"/>
                <a:gd name="T93" fmla="*/ 220 h 378"/>
                <a:gd name="T94" fmla="*/ 322 w 378"/>
                <a:gd name="T95" fmla="*/ 249 h 378"/>
                <a:gd name="T96" fmla="*/ 332 w 378"/>
                <a:gd name="T97" fmla="*/ 279 h 378"/>
                <a:gd name="T98" fmla="*/ 339 w 378"/>
                <a:gd name="T99" fmla="*/ 311 h 378"/>
                <a:gd name="T100" fmla="*/ 342 w 378"/>
                <a:gd name="T101" fmla="*/ 343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378">
                  <a:moveTo>
                    <a:pt x="342" y="360"/>
                  </a:moveTo>
                  <a:lnTo>
                    <a:pt x="342" y="360"/>
                  </a:lnTo>
                  <a:lnTo>
                    <a:pt x="342" y="364"/>
                  </a:lnTo>
                  <a:lnTo>
                    <a:pt x="343" y="367"/>
                  </a:lnTo>
                  <a:lnTo>
                    <a:pt x="345" y="370"/>
                  </a:lnTo>
                  <a:lnTo>
                    <a:pt x="347" y="372"/>
                  </a:lnTo>
                  <a:lnTo>
                    <a:pt x="349" y="375"/>
                  </a:lnTo>
                  <a:lnTo>
                    <a:pt x="353" y="377"/>
                  </a:lnTo>
                  <a:lnTo>
                    <a:pt x="356" y="378"/>
                  </a:lnTo>
                  <a:lnTo>
                    <a:pt x="360" y="378"/>
                  </a:lnTo>
                  <a:lnTo>
                    <a:pt x="364" y="378"/>
                  </a:lnTo>
                  <a:lnTo>
                    <a:pt x="367" y="377"/>
                  </a:lnTo>
                  <a:lnTo>
                    <a:pt x="370" y="374"/>
                  </a:lnTo>
                  <a:lnTo>
                    <a:pt x="373" y="372"/>
                  </a:lnTo>
                  <a:lnTo>
                    <a:pt x="375" y="370"/>
                  </a:lnTo>
                  <a:lnTo>
                    <a:pt x="376" y="367"/>
                  </a:lnTo>
                  <a:lnTo>
                    <a:pt x="378" y="364"/>
                  </a:lnTo>
                  <a:lnTo>
                    <a:pt x="378" y="360"/>
                  </a:lnTo>
                  <a:lnTo>
                    <a:pt x="378" y="360"/>
                  </a:lnTo>
                  <a:lnTo>
                    <a:pt x="378" y="359"/>
                  </a:lnTo>
                  <a:lnTo>
                    <a:pt x="378" y="341"/>
                  </a:lnTo>
                  <a:lnTo>
                    <a:pt x="376" y="323"/>
                  </a:lnTo>
                  <a:lnTo>
                    <a:pt x="373" y="305"/>
                  </a:lnTo>
                  <a:lnTo>
                    <a:pt x="371" y="287"/>
                  </a:lnTo>
                  <a:lnTo>
                    <a:pt x="367" y="270"/>
                  </a:lnTo>
                  <a:lnTo>
                    <a:pt x="361" y="253"/>
                  </a:lnTo>
                  <a:lnTo>
                    <a:pt x="356" y="236"/>
                  </a:lnTo>
                  <a:lnTo>
                    <a:pt x="349" y="220"/>
                  </a:lnTo>
                  <a:lnTo>
                    <a:pt x="342" y="204"/>
                  </a:lnTo>
                  <a:lnTo>
                    <a:pt x="334" y="189"/>
                  </a:lnTo>
                  <a:lnTo>
                    <a:pt x="326" y="174"/>
                  </a:lnTo>
                  <a:lnTo>
                    <a:pt x="316" y="158"/>
                  </a:lnTo>
                  <a:lnTo>
                    <a:pt x="306" y="144"/>
                  </a:lnTo>
                  <a:lnTo>
                    <a:pt x="295" y="131"/>
                  </a:lnTo>
                  <a:lnTo>
                    <a:pt x="285" y="118"/>
                  </a:lnTo>
                  <a:lnTo>
                    <a:pt x="273" y="105"/>
                  </a:lnTo>
                  <a:lnTo>
                    <a:pt x="260" y="94"/>
                  </a:lnTo>
                  <a:lnTo>
                    <a:pt x="247" y="83"/>
                  </a:lnTo>
                  <a:lnTo>
                    <a:pt x="234" y="72"/>
                  </a:lnTo>
                  <a:lnTo>
                    <a:pt x="220" y="62"/>
                  </a:lnTo>
                  <a:lnTo>
                    <a:pt x="205" y="53"/>
                  </a:lnTo>
                  <a:lnTo>
                    <a:pt x="190" y="44"/>
                  </a:lnTo>
                  <a:lnTo>
                    <a:pt x="175" y="36"/>
                  </a:lnTo>
                  <a:lnTo>
                    <a:pt x="158" y="29"/>
                  </a:lnTo>
                  <a:lnTo>
                    <a:pt x="142" y="22"/>
                  </a:lnTo>
                  <a:lnTo>
                    <a:pt x="126" y="17"/>
                  </a:lnTo>
                  <a:lnTo>
                    <a:pt x="109" y="12"/>
                  </a:lnTo>
                  <a:lnTo>
                    <a:pt x="91" y="7"/>
                  </a:lnTo>
                  <a:lnTo>
                    <a:pt x="74" y="4"/>
                  </a:lnTo>
                  <a:lnTo>
                    <a:pt x="56" y="2"/>
                  </a:lnTo>
                  <a:lnTo>
                    <a:pt x="37" y="1"/>
                  </a:lnTo>
                  <a:lnTo>
                    <a:pt x="19" y="1"/>
                  </a:lnTo>
                  <a:lnTo>
                    <a:pt x="19" y="0"/>
                  </a:lnTo>
                  <a:lnTo>
                    <a:pt x="18" y="0"/>
                  </a:lnTo>
                  <a:lnTo>
                    <a:pt x="15" y="1"/>
                  </a:lnTo>
                  <a:lnTo>
                    <a:pt x="11" y="2"/>
                  </a:lnTo>
                  <a:lnTo>
                    <a:pt x="8" y="3"/>
                  </a:lnTo>
                  <a:lnTo>
                    <a:pt x="5" y="5"/>
                  </a:lnTo>
                  <a:lnTo>
                    <a:pt x="3" y="8"/>
                  </a:lnTo>
                  <a:lnTo>
                    <a:pt x="2" y="12"/>
                  </a:lnTo>
                  <a:lnTo>
                    <a:pt x="1" y="15"/>
                  </a:lnTo>
                  <a:lnTo>
                    <a:pt x="0" y="18"/>
                  </a:lnTo>
                  <a:lnTo>
                    <a:pt x="1" y="21"/>
                  </a:lnTo>
                  <a:lnTo>
                    <a:pt x="2" y="24"/>
                  </a:lnTo>
                  <a:lnTo>
                    <a:pt x="3" y="28"/>
                  </a:lnTo>
                  <a:lnTo>
                    <a:pt x="5" y="31"/>
                  </a:lnTo>
                  <a:lnTo>
                    <a:pt x="8" y="33"/>
                  </a:lnTo>
                  <a:lnTo>
                    <a:pt x="11" y="34"/>
                  </a:lnTo>
                  <a:lnTo>
                    <a:pt x="15" y="35"/>
                  </a:lnTo>
                  <a:lnTo>
                    <a:pt x="18" y="36"/>
                  </a:lnTo>
                  <a:lnTo>
                    <a:pt x="18" y="36"/>
                  </a:lnTo>
                  <a:lnTo>
                    <a:pt x="34" y="36"/>
                  </a:lnTo>
                  <a:lnTo>
                    <a:pt x="51" y="37"/>
                  </a:lnTo>
                  <a:lnTo>
                    <a:pt x="68" y="40"/>
                  </a:lnTo>
                  <a:lnTo>
                    <a:pt x="83" y="43"/>
                  </a:lnTo>
                  <a:lnTo>
                    <a:pt x="99" y="46"/>
                  </a:lnTo>
                  <a:lnTo>
                    <a:pt x="114" y="50"/>
                  </a:lnTo>
                  <a:lnTo>
                    <a:pt x="129" y="56"/>
                  </a:lnTo>
                  <a:lnTo>
                    <a:pt x="144" y="61"/>
                  </a:lnTo>
                  <a:lnTo>
                    <a:pt x="158" y="68"/>
                  </a:lnTo>
                  <a:lnTo>
                    <a:pt x="172" y="75"/>
                  </a:lnTo>
                  <a:lnTo>
                    <a:pt x="185" y="83"/>
                  </a:lnTo>
                  <a:lnTo>
                    <a:pt x="199" y="91"/>
                  </a:lnTo>
                  <a:lnTo>
                    <a:pt x="211" y="100"/>
                  </a:lnTo>
                  <a:lnTo>
                    <a:pt x="224" y="110"/>
                  </a:lnTo>
                  <a:lnTo>
                    <a:pt x="236" y="121"/>
                  </a:lnTo>
                  <a:lnTo>
                    <a:pt x="247" y="131"/>
                  </a:lnTo>
                  <a:lnTo>
                    <a:pt x="258" y="142"/>
                  </a:lnTo>
                  <a:lnTo>
                    <a:pt x="267" y="154"/>
                  </a:lnTo>
                  <a:lnTo>
                    <a:pt x="277" y="166"/>
                  </a:lnTo>
                  <a:lnTo>
                    <a:pt x="287" y="179"/>
                  </a:lnTo>
                  <a:lnTo>
                    <a:pt x="295" y="192"/>
                  </a:lnTo>
                  <a:lnTo>
                    <a:pt x="303" y="206"/>
                  </a:lnTo>
                  <a:lnTo>
                    <a:pt x="310" y="220"/>
                  </a:lnTo>
                  <a:lnTo>
                    <a:pt x="316" y="234"/>
                  </a:lnTo>
                  <a:lnTo>
                    <a:pt x="322" y="249"/>
                  </a:lnTo>
                  <a:lnTo>
                    <a:pt x="328" y="264"/>
                  </a:lnTo>
                  <a:lnTo>
                    <a:pt x="332" y="279"/>
                  </a:lnTo>
                  <a:lnTo>
                    <a:pt x="335" y="294"/>
                  </a:lnTo>
                  <a:lnTo>
                    <a:pt x="339" y="311"/>
                  </a:lnTo>
                  <a:lnTo>
                    <a:pt x="340" y="327"/>
                  </a:lnTo>
                  <a:lnTo>
                    <a:pt x="342" y="343"/>
                  </a:lnTo>
                  <a:lnTo>
                    <a:pt x="342" y="360"/>
                  </a:lnTo>
                  <a:close/>
                </a:path>
              </a:pathLst>
            </a:custGeom>
            <a:grpFill/>
            <a:ln>
              <a:noFill/>
            </a:ln>
          </p:spPr>
          <p:txBody>
            <a:bodyPr/>
            <a:lstStyle/>
            <a:p>
              <a:pPr eaLnBrk="1" fontAlgn="auto" hangingPunct="1">
                <a:spcBef>
                  <a:spcPts val="0"/>
                </a:spcBef>
                <a:spcAft>
                  <a:spcPts val="0"/>
                </a:spcAft>
                <a:defRPr/>
              </a:pPr>
              <a:endParaRPr lang="en-US">
                <a:solidFill>
                  <a:schemeClr val="bg1">
                    <a:lumMod val="50000"/>
                  </a:schemeClr>
                </a:solidFill>
                <a:latin typeface="+mn-lt"/>
              </a:endParaRPr>
            </a:p>
          </p:txBody>
        </p:sp>
        <p:sp>
          <p:nvSpPr>
            <p:cNvPr id="16" name="Freeform 138">
              <a:extLst>
                <a:ext uri="{FF2B5EF4-FFF2-40B4-BE49-F238E27FC236}">
                  <a16:creationId xmlns:a16="http://schemas.microsoft.com/office/drawing/2014/main" id="{8D07BAD7-F123-4BFD-8E82-253C809BDD05}"/>
                </a:ext>
              </a:extLst>
            </p:cNvPr>
            <p:cNvSpPr>
              <a:spLocks noEditPoints="1"/>
            </p:cNvSpPr>
            <p:nvPr/>
          </p:nvSpPr>
          <p:spPr bwMode="auto">
            <a:xfrm>
              <a:off x="4563268" y="1839515"/>
              <a:ext cx="457200" cy="457200"/>
            </a:xfrm>
            <a:custGeom>
              <a:avLst/>
              <a:gdLst>
                <a:gd name="T0" fmla="*/ 1071 w 1152"/>
                <a:gd name="T1" fmla="*/ 923 h 1152"/>
                <a:gd name="T2" fmla="*/ 1059 w 1152"/>
                <a:gd name="T3" fmla="*/ 932 h 1152"/>
                <a:gd name="T4" fmla="*/ 1044 w 1152"/>
                <a:gd name="T5" fmla="*/ 936 h 1152"/>
                <a:gd name="T6" fmla="*/ 216 w 1152"/>
                <a:gd name="T7" fmla="*/ 108 h 1152"/>
                <a:gd name="T8" fmla="*/ 219 w 1152"/>
                <a:gd name="T9" fmla="*/ 93 h 1152"/>
                <a:gd name="T10" fmla="*/ 229 w 1152"/>
                <a:gd name="T11" fmla="*/ 80 h 1152"/>
                <a:gd name="T12" fmla="*/ 245 w 1152"/>
                <a:gd name="T13" fmla="*/ 72 h 1152"/>
                <a:gd name="T14" fmla="*/ 266 w 1152"/>
                <a:gd name="T15" fmla="*/ 75 h 1152"/>
                <a:gd name="T16" fmla="*/ 1069 w 1152"/>
                <a:gd name="T17" fmla="*/ 875 h 1152"/>
                <a:gd name="T18" fmla="*/ 1078 w 1152"/>
                <a:gd name="T19" fmla="*/ 888 h 1152"/>
                <a:gd name="T20" fmla="*/ 1080 w 1152"/>
                <a:gd name="T21" fmla="*/ 903 h 1152"/>
                <a:gd name="T22" fmla="*/ 1077 w 1152"/>
                <a:gd name="T23" fmla="*/ 914 h 1152"/>
                <a:gd name="T24" fmla="*/ 532 w 1152"/>
                <a:gd name="T25" fmla="*/ 940 h 1152"/>
                <a:gd name="T26" fmla="*/ 216 w 1152"/>
                <a:gd name="T27" fmla="*/ 604 h 1152"/>
                <a:gd name="T28" fmla="*/ 549 w 1152"/>
                <a:gd name="T29" fmla="*/ 936 h 1152"/>
                <a:gd name="T30" fmla="*/ 378 w 1152"/>
                <a:gd name="T31" fmla="*/ 1075 h 1152"/>
                <a:gd name="T32" fmla="*/ 360 w 1152"/>
                <a:gd name="T33" fmla="*/ 1080 h 1152"/>
                <a:gd name="T34" fmla="*/ 341 w 1152"/>
                <a:gd name="T35" fmla="*/ 1075 h 1152"/>
                <a:gd name="T36" fmla="*/ 77 w 1152"/>
                <a:gd name="T37" fmla="*/ 810 h 1152"/>
                <a:gd name="T38" fmla="*/ 72 w 1152"/>
                <a:gd name="T39" fmla="*/ 792 h 1152"/>
                <a:gd name="T40" fmla="*/ 77 w 1152"/>
                <a:gd name="T41" fmla="*/ 773 h 1152"/>
                <a:gd name="T42" fmla="*/ 195 w 1152"/>
                <a:gd name="T43" fmla="*/ 653 h 1152"/>
                <a:gd name="T44" fmla="*/ 499 w 1152"/>
                <a:gd name="T45" fmla="*/ 957 h 1152"/>
                <a:gd name="T46" fmla="*/ 328 w 1152"/>
                <a:gd name="T47" fmla="*/ 31 h 1152"/>
                <a:gd name="T48" fmla="*/ 302 w 1152"/>
                <a:gd name="T49" fmla="*/ 13 h 1152"/>
                <a:gd name="T50" fmla="*/ 273 w 1152"/>
                <a:gd name="T51" fmla="*/ 2 h 1152"/>
                <a:gd name="T52" fmla="*/ 242 w 1152"/>
                <a:gd name="T53" fmla="*/ 0 h 1152"/>
                <a:gd name="T54" fmla="*/ 211 w 1152"/>
                <a:gd name="T55" fmla="*/ 9 h 1152"/>
                <a:gd name="T56" fmla="*/ 190 w 1152"/>
                <a:gd name="T57" fmla="*/ 19 h 1152"/>
                <a:gd name="T58" fmla="*/ 172 w 1152"/>
                <a:gd name="T59" fmla="*/ 36 h 1152"/>
                <a:gd name="T60" fmla="*/ 158 w 1152"/>
                <a:gd name="T61" fmla="*/ 55 h 1152"/>
                <a:gd name="T62" fmla="*/ 149 w 1152"/>
                <a:gd name="T63" fmla="*/ 77 h 1152"/>
                <a:gd name="T64" fmla="*/ 145 w 1152"/>
                <a:gd name="T65" fmla="*/ 99 h 1152"/>
                <a:gd name="T66" fmla="*/ 31 w 1152"/>
                <a:gd name="T67" fmla="*/ 716 h 1152"/>
                <a:gd name="T68" fmla="*/ 13 w 1152"/>
                <a:gd name="T69" fmla="*/ 742 h 1152"/>
                <a:gd name="T70" fmla="*/ 2 w 1152"/>
                <a:gd name="T71" fmla="*/ 771 h 1152"/>
                <a:gd name="T72" fmla="*/ 1 w 1152"/>
                <a:gd name="T73" fmla="*/ 802 h 1152"/>
                <a:gd name="T74" fmla="*/ 7 w 1152"/>
                <a:gd name="T75" fmla="*/ 833 h 1152"/>
                <a:gd name="T76" fmla="*/ 25 w 1152"/>
                <a:gd name="T77" fmla="*/ 860 h 1152"/>
                <a:gd name="T78" fmla="*/ 292 w 1152"/>
                <a:gd name="T79" fmla="*/ 1128 h 1152"/>
                <a:gd name="T80" fmla="*/ 320 w 1152"/>
                <a:gd name="T81" fmla="*/ 1144 h 1152"/>
                <a:gd name="T82" fmla="*/ 350 w 1152"/>
                <a:gd name="T83" fmla="*/ 1151 h 1152"/>
                <a:gd name="T84" fmla="*/ 381 w 1152"/>
                <a:gd name="T85" fmla="*/ 1150 h 1152"/>
                <a:gd name="T86" fmla="*/ 410 w 1152"/>
                <a:gd name="T87" fmla="*/ 1139 h 1152"/>
                <a:gd name="T88" fmla="*/ 436 w 1152"/>
                <a:gd name="T89" fmla="*/ 1120 h 1152"/>
                <a:gd name="T90" fmla="*/ 1052 w 1152"/>
                <a:gd name="T91" fmla="*/ 1008 h 1152"/>
                <a:gd name="T92" fmla="*/ 1076 w 1152"/>
                <a:gd name="T93" fmla="*/ 1003 h 1152"/>
                <a:gd name="T94" fmla="*/ 1097 w 1152"/>
                <a:gd name="T95" fmla="*/ 994 h 1152"/>
                <a:gd name="T96" fmla="*/ 1117 w 1152"/>
                <a:gd name="T97" fmla="*/ 981 h 1152"/>
                <a:gd name="T98" fmla="*/ 1132 w 1152"/>
                <a:gd name="T99" fmla="*/ 962 h 1152"/>
                <a:gd name="T100" fmla="*/ 1144 w 1152"/>
                <a:gd name="T101" fmla="*/ 942 h 1152"/>
                <a:gd name="T102" fmla="*/ 1150 w 1152"/>
                <a:gd name="T103" fmla="*/ 918 h 1152"/>
                <a:gd name="T104" fmla="*/ 1152 w 1152"/>
                <a:gd name="T105" fmla="*/ 894 h 1152"/>
                <a:gd name="T106" fmla="*/ 1148 w 1152"/>
                <a:gd name="T107" fmla="*/ 872 h 1152"/>
                <a:gd name="T108" fmla="*/ 1139 w 1152"/>
                <a:gd name="T109" fmla="*/ 849 h 1152"/>
                <a:gd name="T110" fmla="*/ 1126 w 1152"/>
                <a:gd name="T111" fmla="*/ 829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152" h="1152">
                  <a:moveTo>
                    <a:pt x="1077" y="914"/>
                  </a:moveTo>
                  <a:lnTo>
                    <a:pt x="1075" y="919"/>
                  </a:lnTo>
                  <a:lnTo>
                    <a:pt x="1071" y="923"/>
                  </a:lnTo>
                  <a:lnTo>
                    <a:pt x="1068" y="927"/>
                  </a:lnTo>
                  <a:lnTo>
                    <a:pt x="1064" y="930"/>
                  </a:lnTo>
                  <a:lnTo>
                    <a:pt x="1059" y="932"/>
                  </a:lnTo>
                  <a:lnTo>
                    <a:pt x="1054" y="934"/>
                  </a:lnTo>
                  <a:lnTo>
                    <a:pt x="1050" y="935"/>
                  </a:lnTo>
                  <a:lnTo>
                    <a:pt x="1044" y="936"/>
                  </a:lnTo>
                  <a:lnTo>
                    <a:pt x="1033" y="936"/>
                  </a:lnTo>
                  <a:lnTo>
                    <a:pt x="216" y="119"/>
                  </a:lnTo>
                  <a:lnTo>
                    <a:pt x="216" y="108"/>
                  </a:lnTo>
                  <a:lnTo>
                    <a:pt x="216" y="103"/>
                  </a:lnTo>
                  <a:lnTo>
                    <a:pt x="218" y="97"/>
                  </a:lnTo>
                  <a:lnTo>
                    <a:pt x="219" y="93"/>
                  </a:lnTo>
                  <a:lnTo>
                    <a:pt x="222" y="87"/>
                  </a:lnTo>
                  <a:lnTo>
                    <a:pt x="226" y="84"/>
                  </a:lnTo>
                  <a:lnTo>
                    <a:pt x="229" y="80"/>
                  </a:lnTo>
                  <a:lnTo>
                    <a:pt x="233" y="77"/>
                  </a:lnTo>
                  <a:lnTo>
                    <a:pt x="239" y="75"/>
                  </a:lnTo>
                  <a:lnTo>
                    <a:pt x="245" y="72"/>
                  </a:lnTo>
                  <a:lnTo>
                    <a:pt x="252" y="72"/>
                  </a:lnTo>
                  <a:lnTo>
                    <a:pt x="259" y="72"/>
                  </a:lnTo>
                  <a:lnTo>
                    <a:pt x="266" y="75"/>
                  </a:lnTo>
                  <a:lnTo>
                    <a:pt x="272" y="78"/>
                  </a:lnTo>
                  <a:lnTo>
                    <a:pt x="277" y="82"/>
                  </a:lnTo>
                  <a:lnTo>
                    <a:pt x="1069" y="875"/>
                  </a:lnTo>
                  <a:lnTo>
                    <a:pt x="1073" y="879"/>
                  </a:lnTo>
                  <a:lnTo>
                    <a:pt x="1076" y="883"/>
                  </a:lnTo>
                  <a:lnTo>
                    <a:pt x="1078" y="888"/>
                  </a:lnTo>
                  <a:lnTo>
                    <a:pt x="1079" y="893"/>
                  </a:lnTo>
                  <a:lnTo>
                    <a:pt x="1080" y="899"/>
                  </a:lnTo>
                  <a:lnTo>
                    <a:pt x="1080" y="903"/>
                  </a:lnTo>
                  <a:lnTo>
                    <a:pt x="1079" y="908"/>
                  </a:lnTo>
                  <a:lnTo>
                    <a:pt x="1077" y="914"/>
                  </a:lnTo>
                  <a:lnTo>
                    <a:pt x="1077" y="914"/>
                  </a:lnTo>
                  <a:close/>
                  <a:moveTo>
                    <a:pt x="549" y="936"/>
                  </a:moveTo>
                  <a:lnTo>
                    <a:pt x="541" y="937"/>
                  </a:lnTo>
                  <a:lnTo>
                    <a:pt x="532" y="940"/>
                  </a:lnTo>
                  <a:lnTo>
                    <a:pt x="213" y="619"/>
                  </a:lnTo>
                  <a:lnTo>
                    <a:pt x="215" y="611"/>
                  </a:lnTo>
                  <a:lnTo>
                    <a:pt x="216" y="604"/>
                  </a:lnTo>
                  <a:lnTo>
                    <a:pt x="216" y="170"/>
                  </a:lnTo>
                  <a:lnTo>
                    <a:pt x="983" y="936"/>
                  </a:lnTo>
                  <a:lnTo>
                    <a:pt x="549" y="936"/>
                  </a:lnTo>
                  <a:close/>
                  <a:moveTo>
                    <a:pt x="498" y="957"/>
                  </a:moveTo>
                  <a:lnTo>
                    <a:pt x="385" y="1069"/>
                  </a:lnTo>
                  <a:lnTo>
                    <a:pt x="378" y="1075"/>
                  </a:lnTo>
                  <a:lnTo>
                    <a:pt x="371" y="1078"/>
                  </a:lnTo>
                  <a:lnTo>
                    <a:pt x="365" y="1080"/>
                  </a:lnTo>
                  <a:lnTo>
                    <a:pt x="360" y="1080"/>
                  </a:lnTo>
                  <a:lnTo>
                    <a:pt x="355" y="1080"/>
                  </a:lnTo>
                  <a:lnTo>
                    <a:pt x="349" y="1078"/>
                  </a:lnTo>
                  <a:lnTo>
                    <a:pt x="341" y="1075"/>
                  </a:lnTo>
                  <a:lnTo>
                    <a:pt x="335" y="1069"/>
                  </a:lnTo>
                  <a:lnTo>
                    <a:pt x="83" y="818"/>
                  </a:lnTo>
                  <a:lnTo>
                    <a:pt x="77" y="810"/>
                  </a:lnTo>
                  <a:lnTo>
                    <a:pt x="73" y="804"/>
                  </a:lnTo>
                  <a:lnTo>
                    <a:pt x="72" y="797"/>
                  </a:lnTo>
                  <a:lnTo>
                    <a:pt x="72" y="792"/>
                  </a:lnTo>
                  <a:lnTo>
                    <a:pt x="72" y="787"/>
                  </a:lnTo>
                  <a:lnTo>
                    <a:pt x="73" y="781"/>
                  </a:lnTo>
                  <a:lnTo>
                    <a:pt x="77" y="773"/>
                  </a:lnTo>
                  <a:lnTo>
                    <a:pt x="83" y="767"/>
                  </a:lnTo>
                  <a:lnTo>
                    <a:pt x="195" y="654"/>
                  </a:lnTo>
                  <a:lnTo>
                    <a:pt x="195" y="653"/>
                  </a:lnTo>
                  <a:lnTo>
                    <a:pt x="195" y="653"/>
                  </a:lnTo>
                  <a:lnTo>
                    <a:pt x="499" y="957"/>
                  </a:lnTo>
                  <a:lnTo>
                    <a:pt x="499" y="957"/>
                  </a:lnTo>
                  <a:lnTo>
                    <a:pt x="498" y="957"/>
                  </a:lnTo>
                  <a:lnTo>
                    <a:pt x="498" y="957"/>
                  </a:lnTo>
                  <a:close/>
                  <a:moveTo>
                    <a:pt x="328" y="31"/>
                  </a:moveTo>
                  <a:lnTo>
                    <a:pt x="321" y="25"/>
                  </a:lnTo>
                  <a:lnTo>
                    <a:pt x="312" y="18"/>
                  </a:lnTo>
                  <a:lnTo>
                    <a:pt x="302" y="13"/>
                  </a:lnTo>
                  <a:lnTo>
                    <a:pt x="293" y="8"/>
                  </a:lnTo>
                  <a:lnTo>
                    <a:pt x="283" y="4"/>
                  </a:lnTo>
                  <a:lnTo>
                    <a:pt x="273" y="2"/>
                  </a:lnTo>
                  <a:lnTo>
                    <a:pt x="262" y="0"/>
                  </a:lnTo>
                  <a:lnTo>
                    <a:pt x="252" y="0"/>
                  </a:lnTo>
                  <a:lnTo>
                    <a:pt x="242" y="0"/>
                  </a:lnTo>
                  <a:lnTo>
                    <a:pt x="231" y="2"/>
                  </a:lnTo>
                  <a:lnTo>
                    <a:pt x="221" y="4"/>
                  </a:lnTo>
                  <a:lnTo>
                    <a:pt x="211" y="9"/>
                  </a:lnTo>
                  <a:lnTo>
                    <a:pt x="203" y="12"/>
                  </a:lnTo>
                  <a:lnTo>
                    <a:pt x="196" y="15"/>
                  </a:lnTo>
                  <a:lnTo>
                    <a:pt x="190" y="19"/>
                  </a:lnTo>
                  <a:lnTo>
                    <a:pt x="184" y="25"/>
                  </a:lnTo>
                  <a:lnTo>
                    <a:pt x="177" y="30"/>
                  </a:lnTo>
                  <a:lnTo>
                    <a:pt x="172" y="36"/>
                  </a:lnTo>
                  <a:lnTo>
                    <a:pt x="167" y="42"/>
                  </a:lnTo>
                  <a:lnTo>
                    <a:pt x="162" y="48"/>
                  </a:lnTo>
                  <a:lnTo>
                    <a:pt x="158" y="55"/>
                  </a:lnTo>
                  <a:lnTo>
                    <a:pt x="154" y="62"/>
                  </a:lnTo>
                  <a:lnTo>
                    <a:pt x="151" y="69"/>
                  </a:lnTo>
                  <a:lnTo>
                    <a:pt x="149" y="77"/>
                  </a:lnTo>
                  <a:lnTo>
                    <a:pt x="147" y="84"/>
                  </a:lnTo>
                  <a:lnTo>
                    <a:pt x="146" y="92"/>
                  </a:lnTo>
                  <a:lnTo>
                    <a:pt x="145" y="99"/>
                  </a:lnTo>
                  <a:lnTo>
                    <a:pt x="144" y="108"/>
                  </a:lnTo>
                  <a:lnTo>
                    <a:pt x="144" y="604"/>
                  </a:lnTo>
                  <a:lnTo>
                    <a:pt x="31" y="716"/>
                  </a:lnTo>
                  <a:lnTo>
                    <a:pt x="25" y="724"/>
                  </a:lnTo>
                  <a:lnTo>
                    <a:pt x="18" y="732"/>
                  </a:lnTo>
                  <a:lnTo>
                    <a:pt x="13" y="742"/>
                  </a:lnTo>
                  <a:lnTo>
                    <a:pt x="7" y="752"/>
                  </a:lnTo>
                  <a:lnTo>
                    <a:pt x="4" y="761"/>
                  </a:lnTo>
                  <a:lnTo>
                    <a:pt x="2" y="771"/>
                  </a:lnTo>
                  <a:lnTo>
                    <a:pt x="1" y="782"/>
                  </a:lnTo>
                  <a:lnTo>
                    <a:pt x="0" y="792"/>
                  </a:lnTo>
                  <a:lnTo>
                    <a:pt x="1" y="802"/>
                  </a:lnTo>
                  <a:lnTo>
                    <a:pt x="2" y="812"/>
                  </a:lnTo>
                  <a:lnTo>
                    <a:pt x="4" y="823"/>
                  </a:lnTo>
                  <a:lnTo>
                    <a:pt x="7" y="833"/>
                  </a:lnTo>
                  <a:lnTo>
                    <a:pt x="13" y="842"/>
                  </a:lnTo>
                  <a:lnTo>
                    <a:pt x="18" y="851"/>
                  </a:lnTo>
                  <a:lnTo>
                    <a:pt x="25" y="860"/>
                  </a:lnTo>
                  <a:lnTo>
                    <a:pt x="31" y="868"/>
                  </a:lnTo>
                  <a:lnTo>
                    <a:pt x="284" y="1120"/>
                  </a:lnTo>
                  <a:lnTo>
                    <a:pt x="292" y="1128"/>
                  </a:lnTo>
                  <a:lnTo>
                    <a:pt x="300" y="1134"/>
                  </a:lnTo>
                  <a:lnTo>
                    <a:pt x="310" y="1139"/>
                  </a:lnTo>
                  <a:lnTo>
                    <a:pt x="320" y="1144"/>
                  </a:lnTo>
                  <a:lnTo>
                    <a:pt x="329" y="1148"/>
                  </a:lnTo>
                  <a:lnTo>
                    <a:pt x="339" y="1150"/>
                  </a:lnTo>
                  <a:lnTo>
                    <a:pt x="350" y="1151"/>
                  </a:lnTo>
                  <a:lnTo>
                    <a:pt x="360" y="1152"/>
                  </a:lnTo>
                  <a:lnTo>
                    <a:pt x="370" y="1151"/>
                  </a:lnTo>
                  <a:lnTo>
                    <a:pt x="381" y="1150"/>
                  </a:lnTo>
                  <a:lnTo>
                    <a:pt x="391" y="1148"/>
                  </a:lnTo>
                  <a:lnTo>
                    <a:pt x="401" y="1144"/>
                  </a:lnTo>
                  <a:lnTo>
                    <a:pt x="410" y="1139"/>
                  </a:lnTo>
                  <a:lnTo>
                    <a:pt x="419" y="1134"/>
                  </a:lnTo>
                  <a:lnTo>
                    <a:pt x="429" y="1128"/>
                  </a:lnTo>
                  <a:lnTo>
                    <a:pt x="436" y="1120"/>
                  </a:lnTo>
                  <a:lnTo>
                    <a:pt x="549" y="1008"/>
                  </a:lnTo>
                  <a:lnTo>
                    <a:pt x="1044" y="1008"/>
                  </a:lnTo>
                  <a:lnTo>
                    <a:pt x="1052" y="1008"/>
                  </a:lnTo>
                  <a:lnTo>
                    <a:pt x="1060" y="1007"/>
                  </a:lnTo>
                  <a:lnTo>
                    <a:pt x="1068" y="1005"/>
                  </a:lnTo>
                  <a:lnTo>
                    <a:pt x="1076" y="1003"/>
                  </a:lnTo>
                  <a:lnTo>
                    <a:pt x="1083" y="1001"/>
                  </a:lnTo>
                  <a:lnTo>
                    <a:pt x="1091" y="998"/>
                  </a:lnTo>
                  <a:lnTo>
                    <a:pt x="1097" y="994"/>
                  </a:lnTo>
                  <a:lnTo>
                    <a:pt x="1104" y="989"/>
                  </a:lnTo>
                  <a:lnTo>
                    <a:pt x="1110" y="985"/>
                  </a:lnTo>
                  <a:lnTo>
                    <a:pt x="1117" y="981"/>
                  </a:lnTo>
                  <a:lnTo>
                    <a:pt x="1122" y="974"/>
                  </a:lnTo>
                  <a:lnTo>
                    <a:pt x="1127" y="969"/>
                  </a:lnTo>
                  <a:lnTo>
                    <a:pt x="1132" y="962"/>
                  </a:lnTo>
                  <a:lnTo>
                    <a:pt x="1136" y="956"/>
                  </a:lnTo>
                  <a:lnTo>
                    <a:pt x="1140" y="948"/>
                  </a:lnTo>
                  <a:lnTo>
                    <a:pt x="1144" y="942"/>
                  </a:lnTo>
                  <a:lnTo>
                    <a:pt x="1147" y="934"/>
                  </a:lnTo>
                  <a:lnTo>
                    <a:pt x="1149" y="926"/>
                  </a:lnTo>
                  <a:lnTo>
                    <a:pt x="1150" y="918"/>
                  </a:lnTo>
                  <a:lnTo>
                    <a:pt x="1151" y="910"/>
                  </a:lnTo>
                  <a:lnTo>
                    <a:pt x="1152" y="903"/>
                  </a:lnTo>
                  <a:lnTo>
                    <a:pt x="1152" y="894"/>
                  </a:lnTo>
                  <a:lnTo>
                    <a:pt x="1151" y="887"/>
                  </a:lnTo>
                  <a:lnTo>
                    <a:pt x="1150" y="879"/>
                  </a:lnTo>
                  <a:lnTo>
                    <a:pt x="1148" y="872"/>
                  </a:lnTo>
                  <a:lnTo>
                    <a:pt x="1146" y="864"/>
                  </a:lnTo>
                  <a:lnTo>
                    <a:pt x="1143" y="856"/>
                  </a:lnTo>
                  <a:lnTo>
                    <a:pt x="1139" y="849"/>
                  </a:lnTo>
                  <a:lnTo>
                    <a:pt x="1135" y="842"/>
                  </a:lnTo>
                  <a:lnTo>
                    <a:pt x="1131" y="836"/>
                  </a:lnTo>
                  <a:lnTo>
                    <a:pt x="1126" y="829"/>
                  </a:lnTo>
                  <a:lnTo>
                    <a:pt x="1120" y="824"/>
                  </a:lnTo>
                  <a:lnTo>
                    <a:pt x="328" y="31"/>
                  </a:lnTo>
                  <a:close/>
                </a:path>
              </a:pathLst>
            </a:custGeom>
            <a:grpFill/>
            <a:ln>
              <a:noFill/>
            </a:ln>
          </p:spPr>
          <p:txBody>
            <a:bodyPr/>
            <a:lstStyle/>
            <a:p>
              <a:pPr eaLnBrk="1" fontAlgn="auto" hangingPunct="1">
                <a:spcBef>
                  <a:spcPts val="0"/>
                </a:spcBef>
                <a:spcAft>
                  <a:spcPts val="0"/>
                </a:spcAft>
                <a:defRPr/>
              </a:pPr>
              <a:endParaRPr lang="en-US">
                <a:solidFill>
                  <a:schemeClr val="bg1">
                    <a:lumMod val="50000"/>
                  </a:schemeClr>
                </a:solidFill>
                <a:latin typeface="+mn-lt"/>
              </a:endParaRPr>
            </a:p>
          </p:txBody>
        </p:sp>
        <p:sp>
          <p:nvSpPr>
            <p:cNvPr id="17" name="Freeform 139">
              <a:extLst>
                <a:ext uri="{FF2B5EF4-FFF2-40B4-BE49-F238E27FC236}">
                  <a16:creationId xmlns:a16="http://schemas.microsoft.com/office/drawing/2014/main" id="{3F1B07E0-2439-46AA-A00F-F0A7E209BF6B}"/>
                </a:ext>
              </a:extLst>
            </p:cNvPr>
            <p:cNvSpPr>
              <a:spLocks/>
            </p:cNvSpPr>
            <p:nvPr/>
          </p:nvSpPr>
          <p:spPr bwMode="auto">
            <a:xfrm>
              <a:off x="4806156" y="1839515"/>
              <a:ext cx="214313" cy="214313"/>
            </a:xfrm>
            <a:custGeom>
              <a:avLst/>
              <a:gdLst>
                <a:gd name="T0" fmla="*/ 36 w 540"/>
                <a:gd name="T1" fmla="*/ 72 h 540"/>
                <a:gd name="T2" fmla="*/ 80 w 540"/>
                <a:gd name="T3" fmla="*/ 75 h 540"/>
                <a:gd name="T4" fmla="*/ 123 w 540"/>
                <a:gd name="T5" fmla="*/ 81 h 540"/>
                <a:gd name="T6" fmla="*/ 164 w 540"/>
                <a:gd name="T7" fmla="*/ 92 h 540"/>
                <a:gd name="T8" fmla="*/ 204 w 540"/>
                <a:gd name="T9" fmla="*/ 106 h 540"/>
                <a:gd name="T10" fmla="*/ 242 w 540"/>
                <a:gd name="T11" fmla="*/ 124 h 540"/>
                <a:gd name="T12" fmla="*/ 278 w 540"/>
                <a:gd name="T13" fmla="*/ 146 h 540"/>
                <a:gd name="T14" fmla="*/ 310 w 540"/>
                <a:gd name="T15" fmla="*/ 171 h 540"/>
                <a:gd name="T16" fmla="*/ 342 w 540"/>
                <a:gd name="T17" fmla="*/ 199 h 540"/>
                <a:gd name="T18" fmla="*/ 370 w 540"/>
                <a:gd name="T19" fmla="*/ 230 h 540"/>
                <a:gd name="T20" fmla="*/ 394 w 540"/>
                <a:gd name="T21" fmla="*/ 262 h 540"/>
                <a:gd name="T22" fmla="*/ 416 w 540"/>
                <a:gd name="T23" fmla="*/ 298 h 540"/>
                <a:gd name="T24" fmla="*/ 434 w 540"/>
                <a:gd name="T25" fmla="*/ 336 h 540"/>
                <a:gd name="T26" fmla="*/ 448 w 540"/>
                <a:gd name="T27" fmla="*/ 376 h 540"/>
                <a:gd name="T28" fmla="*/ 459 w 540"/>
                <a:gd name="T29" fmla="*/ 417 h 540"/>
                <a:gd name="T30" fmla="*/ 466 w 540"/>
                <a:gd name="T31" fmla="*/ 460 h 540"/>
                <a:gd name="T32" fmla="*/ 468 w 540"/>
                <a:gd name="T33" fmla="*/ 504 h 540"/>
                <a:gd name="T34" fmla="*/ 469 w 540"/>
                <a:gd name="T35" fmla="*/ 511 h 540"/>
                <a:gd name="T36" fmla="*/ 474 w 540"/>
                <a:gd name="T37" fmla="*/ 524 h 540"/>
                <a:gd name="T38" fmla="*/ 484 w 540"/>
                <a:gd name="T39" fmla="*/ 534 h 540"/>
                <a:gd name="T40" fmla="*/ 497 w 540"/>
                <a:gd name="T41" fmla="*/ 539 h 540"/>
                <a:gd name="T42" fmla="*/ 511 w 540"/>
                <a:gd name="T43" fmla="*/ 539 h 540"/>
                <a:gd name="T44" fmla="*/ 524 w 540"/>
                <a:gd name="T45" fmla="*/ 534 h 540"/>
                <a:gd name="T46" fmla="*/ 534 w 540"/>
                <a:gd name="T47" fmla="*/ 524 h 540"/>
                <a:gd name="T48" fmla="*/ 539 w 540"/>
                <a:gd name="T49" fmla="*/ 511 h 540"/>
                <a:gd name="T50" fmla="*/ 540 w 540"/>
                <a:gd name="T51" fmla="*/ 504 h 540"/>
                <a:gd name="T52" fmla="*/ 539 w 540"/>
                <a:gd name="T53" fmla="*/ 477 h 540"/>
                <a:gd name="T54" fmla="*/ 534 w 540"/>
                <a:gd name="T55" fmla="*/ 427 h 540"/>
                <a:gd name="T56" fmla="*/ 524 w 540"/>
                <a:gd name="T57" fmla="*/ 378 h 540"/>
                <a:gd name="T58" fmla="*/ 509 w 540"/>
                <a:gd name="T59" fmla="*/ 330 h 540"/>
                <a:gd name="T60" fmla="*/ 491 w 540"/>
                <a:gd name="T61" fmla="*/ 285 h 540"/>
                <a:gd name="T62" fmla="*/ 467 w 540"/>
                <a:gd name="T63" fmla="*/ 243 h 540"/>
                <a:gd name="T64" fmla="*/ 440 w 540"/>
                <a:gd name="T65" fmla="*/ 203 h 540"/>
                <a:gd name="T66" fmla="*/ 410 w 540"/>
                <a:gd name="T67" fmla="*/ 165 h 540"/>
                <a:gd name="T68" fmla="*/ 375 w 540"/>
                <a:gd name="T69" fmla="*/ 132 h 540"/>
                <a:gd name="T70" fmla="*/ 338 w 540"/>
                <a:gd name="T71" fmla="*/ 100 h 540"/>
                <a:gd name="T72" fmla="*/ 297 w 540"/>
                <a:gd name="T73" fmla="*/ 73 h 540"/>
                <a:gd name="T74" fmla="*/ 255 w 540"/>
                <a:gd name="T75" fmla="*/ 50 h 540"/>
                <a:gd name="T76" fmla="*/ 210 w 540"/>
                <a:gd name="T77" fmla="*/ 31 h 540"/>
                <a:gd name="T78" fmla="*/ 162 w 540"/>
                <a:gd name="T79" fmla="*/ 16 h 540"/>
                <a:gd name="T80" fmla="*/ 114 w 540"/>
                <a:gd name="T81" fmla="*/ 6 h 540"/>
                <a:gd name="T82" fmla="*/ 63 w 540"/>
                <a:gd name="T83" fmla="*/ 1 h 540"/>
                <a:gd name="T84" fmla="*/ 37 w 540"/>
                <a:gd name="T85" fmla="*/ 0 h 540"/>
                <a:gd name="T86" fmla="*/ 28 w 540"/>
                <a:gd name="T87" fmla="*/ 1 h 540"/>
                <a:gd name="T88" fmla="*/ 15 w 540"/>
                <a:gd name="T89" fmla="*/ 6 h 540"/>
                <a:gd name="T90" fmla="*/ 6 w 540"/>
                <a:gd name="T91" fmla="*/ 16 h 540"/>
                <a:gd name="T92" fmla="*/ 0 w 540"/>
                <a:gd name="T93" fmla="*/ 29 h 540"/>
                <a:gd name="T94" fmla="*/ 0 w 540"/>
                <a:gd name="T95" fmla="*/ 43 h 540"/>
                <a:gd name="T96" fmla="*/ 6 w 540"/>
                <a:gd name="T97" fmla="*/ 56 h 540"/>
                <a:gd name="T98" fmla="*/ 15 w 540"/>
                <a:gd name="T99" fmla="*/ 66 h 540"/>
                <a:gd name="T100" fmla="*/ 28 w 540"/>
                <a:gd name="T101" fmla="*/ 71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40" h="540">
                  <a:moveTo>
                    <a:pt x="36" y="72"/>
                  </a:moveTo>
                  <a:lnTo>
                    <a:pt x="36" y="72"/>
                  </a:lnTo>
                  <a:lnTo>
                    <a:pt x="59" y="72"/>
                  </a:lnTo>
                  <a:lnTo>
                    <a:pt x="80" y="75"/>
                  </a:lnTo>
                  <a:lnTo>
                    <a:pt x="102" y="77"/>
                  </a:lnTo>
                  <a:lnTo>
                    <a:pt x="123" y="81"/>
                  </a:lnTo>
                  <a:lnTo>
                    <a:pt x="144" y="85"/>
                  </a:lnTo>
                  <a:lnTo>
                    <a:pt x="164" y="92"/>
                  </a:lnTo>
                  <a:lnTo>
                    <a:pt x="184" y="98"/>
                  </a:lnTo>
                  <a:lnTo>
                    <a:pt x="204" y="106"/>
                  </a:lnTo>
                  <a:lnTo>
                    <a:pt x="223" y="114"/>
                  </a:lnTo>
                  <a:lnTo>
                    <a:pt x="242" y="124"/>
                  </a:lnTo>
                  <a:lnTo>
                    <a:pt x="259" y="135"/>
                  </a:lnTo>
                  <a:lnTo>
                    <a:pt x="278" y="146"/>
                  </a:lnTo>
                  <a:lnTo>
                    <a:pt x="294" y="158"/>
                  </a:lnTo>
                  <a:lnTo>
                    <a:pt x="310" y="171"/>
                  </a:lnTo>
                  <a:lnTo>
                    <a:pt x="326" y="185"/>
                  </a:lnTo>
                  <a:lnTo>
                    <a:pt x="342" y="199"/>
                  </a:lnTo>
                  <a:lnTo>
                    <a:pt x="356" y="214"/>
                  </a:lnTo>
                  <a:lnTo>
                    <a:pt x="370" y="230"/>
                  </a:lnTo>
                  <a:lnTo>
                    <a:pt x="382" y="246"/>
                  </a:lnTo>
                  <a:lnTo>
                    <a:pt x="394" y="262"/>
                  </a:lnTo>
                  <a:lnTo>
                    <a:pt x="405" y="281"/>
                  </a:lnTo>
                  <a:lnTo>
                    <a:pt x="416" y="298"/>
                  </a:lnTo>
                  <a:lnTo>
                    <a:pt x="426" y="318"/>
                  </a:lnTo>
                  <a:lnTo>
                    <a:pt x="434" y="336"/>
                  </a:lnTo>
                  <a:lnTo>
                    <a:pt x="442" y="355"/>
                  </a:lnTo>
                  <a:lnTo>
                    <a:pt x="448" y="376"/>
                  </a:lnTo>
                  <a:lnTo>
                    <a:pt x="454" y="396"/>
                  </a:lnTo>
                  <a:lnTo>
                    <a:pt x="459" y="417"/>
                  </a:lnTo>
                  <a:lnTo>
                    <a:pt x="463" y="438"/>
                  </a:lnTo>
                  <a:lnTo>
                    <a:pt x="466" y="460"/>
                  </a:lnTo>
                  <a:lnTo>
                    <a:pt x="467" y="482"/>
                  </a:lnTo>
                  <a:lnTo>
                    <a:pt x="468" y="504"/>
                  </a:lnTo>
                  <a:lnTo>
                    <a:pt x="468" y="504"/>
                  </a:lnTo>
                  <a:lnTo>
                    <a:pt x="469" y="511"/>
                  </a:lnTo>
                  <a:lnTo>
                    <a:pt x="471" y="518"/>
                  </a:lnTo>
                  <a:lnTo>
                    <a:pt x="474" y="524"/>
                  </a:lnTo>
                  <a:lnTo>
                    <a:pt x="479" y="529"/>
                  </a:lnTo>
                  <a:lnTo>
                    <a:pt x="484" y="534"/>
                  </a:lnTo>
                  <a:lnTo>
                    <a:pt x="490" y="537"/>
                  </a:lnTo>
                  <a:lnTo>
                    <a:pt x="497" y="539"/>
                  </a:lnTo>
                  <a:lnTo>
                    <a:pt x="504" y="540"/>
                  </a:lnTo>
                  <a:lnTo>
                    <a:pt x="511" y="539"/>
                  </a:lnTo>
                  <a:lnTo>
                    <a:pt x="518" y="537"/>
                  </a:lnTo>
                  <a:lnTo>
                    <a:pt x="524" y="534"/>
                  </a:lnTo>
                  <a:lnTo>
                    <a:pt x="529" y="529"/>
                  </a:lnTo>
                  <a:lnTo>
                    <a:pt x="534" y="524"/>
                  </a:lnTo>
                  <a:lnTo>
                    <a:pt x="537" y="518"/>
                  </a:lnTo>
                  <a:lnTo>
                    <a:pt x="539" y="511"/>
                  </a:lnTo>
                  <a:lnTo>
                    <a:pt x="540" y="504"/>
                  </a:lnTo>
                  <a:lnTo>
                    <a:pt x="540" y="504"/>
                  </a:lnTo>
                  <a:lnTo>
                    <a:pt x="540" y="503"/>
                  </a:lnTo>
                  <a:lnTo>
                    <a:pt x="539" y="477"/>
                  </a:lnTo>
                  <a:lnTo>
                    <a:pt x="537" y="453"/>
                  </a:lnTo>
                  <a:lnTo>
                    <a:pt x="534" y="427"/>
                  </a:lnTo>
                  <a:lnTo>
                    <a:pt x="529" y="403"/>
                  </a:lnTo>
                  <a:lnTo>
                    <a:pt x="524" y="378"/>
                  </a:lnTo>
                  <a:lnTo>
                    <a:pt x="518" y="354"/>
                  </a:lnTo>
                  <a:lnTo>
                    <a:pt x="509" y="330"/>
                  </a:lnTo>
                  <a:lnTo>
                    <a:pt x="500" y="308"/>
                  </a:lnTo>
                  <a:lnTo>
                    <a:pt x="491" y="285"/>
                  </a:lnTo>
                  <a:lnTo>
                    <a:pt x="479" y="264"/>
                  </a:lnTo>
                  <a:lnTo>
                    <a:pt x="467" y="243"/>
                  </a:lnTo>
                  <a:lnTo>
                    <a:pt x="454" y="222"/>
                  </a:lnTo>
                  <a:lnTo>
                    <a:pt x="440" y="203"/>
                  </a:lnTo>
                  <a:lnTo>
                    <a:pt x="425" y="184"/>
                  </a:lnTo>
                  <a:lnTo>
                    <a:pt x="410" y="165"/>
                  </a:lnTo>
                  <a:lnTo>
                    <a:pt x="392" y="148"/>
                  </a:lnTo>
                  <a:lnTo>
                    <a:pt x="375" y="132"/>
                  </a:lnTo>
                  <a:lnTo>
                    <a:pt x="357" y="116"/>
                  </a:lnTo>
                  <a:lnTo>
                    <a:pt x="338" y="100"/>
                  </a:lnTo>
                  <a:lnTo>
                    <a:pt x="318" y="86"/>
                  </a:lnTo>
                  <a:lnTo>
                    <a:pt x="297" y="73"/>
                  </a:lnTo>
                  <a:lnTo>
                    <a:pt x="277" y="62"/>
                  </a:lnTo>
                  <a:lnTo>
                    <a:pt x="255" y="50"/>
                  </a:lnTo>
                  <a:lnTo>
                    <a:pt x="232" y="40"/>
                  </a:lnTo>
                  <a:lnTo>
                    <a:pt x="210" y="31"/>
                  </a:lnTo>
                  <a:lnTo>
                    <a:pt x="186" y="23"/>
                  </a:lnTo>
                  <a:lnTo>
                    <a:pt x="162" y="16"/>
                  </a:lnTo>
                  <a:lnTo>
                    <a:pt x="139" y="11"/>
                  </a:lnTo>
                  <a:lnTo>
                    <a:pt x="114" y="6"/>
                  </a:lnTo>
                  <a:lnTo>
                    <a:pt x="89" y="3"/>
                  </a:lnTo>
                  <a:lnTo>
                    <a:pt x="63" y="1"/>
                  </a:lnTo>
                  <a:lnTo>
                    <a:pt x="37" y="0"/>
                  </a:lnTo>
                  <a:lnTo>
                    <a:pt x="37" y="0"/>
                  </a:lnTo>
                  <a:lnTo>
                    <a:pt x="36" y="0"/>
                  </a:lnTo>
                  <a:lnTo>
                    <a:pt x="28" y="1"/>
                  </a:lnTo>
                  <a:lnTo>
                    <a:pt x="22" y="3"/>
                  </a:lnTo>
                  <a:lnTo>
                    <a:pt x="15" y="6"/>
                  </a:lnTo>
                  <a:lnTo>
                    <a:pt x="11" y="11"/>
                  </a:lnTo>
                  <a:lnTo>
                    <a:pt x="6" y="16"/>
                  </a:lnTo>
                  <a:lnTo>
                    <a:pt x="2" y="22"/>
                  </a:lnTo>
                  <a:lnTo>
                    <a:pt x="0" y="29"/>
                  </a:lnTo>
                  <a:lnTo>
                    <a:pt x="0" y="36"/>
                  </a:lnTo>
                  <a:lnTo>
                    <a:pt x="0" y="43"/>
                  </a:lnTo>
                  <a:lnTo>
                    <a:pt x="2" y="50"/>
                  </a:lnTo>
                  <a:lnTo>
                    <a:pt x="6" y="56"/>
                  </a:lnTo>
                  <a:lnTo>
                    <a:pt x="11" y="62"/>
                  </a:lnTo>
                  <a:lnTo>
                    <a:pt x="15" y="66"/>
                  </a:lnTo>
                  <a:lnTo>
                    <a:pt x="22" y="69"/>
                  </a:lnTo>
                  <a:lnTo>
                    <a:pt x="28" y="71"/>
                  </a:lnTo>
                  <a:lnTo>
                    <a:pt x="36" y="72"/>
                  </a:lnTo>
                  <a:close/>
                </a:path>
              </a:pathLst>
            </a:custGeom>
            <a:grpFill/>
            <a:ln>
              <a:noFill/>
            </a:ln>
          </p:spPr>
          <p:txBody>
            <a:bodyPr/>
            <a:lstStyle/>
            <a:p>
              <a:pPr eaLnBrk="1" fontAlgn="auto" hangingPunct="1">
                <a:spcBef>
                  <a:spcPts val="0"/>
                </a:spcBef>
                <a:spcAft>
                  <a:spcPts val="0"/>
                </a:spcAft>
                <a:defRPr/>
              </a:pPr>
              <a:endParaRPr lang="en-US">
                <a:solidFill>
                  <a:schemeClr val="bg1">
                    <a:lumMod val="50000"/>
                  </a:schemeClr>
                </a:solidFill>
                <a:latin typeface="+mn-lt"/>
              </a:endParaRPr>
            </a:p>
          </p:txBody>
        </p:sp>
      </p:grpSp>
      <p:sp>
        <p:nvSpPr>
          <p:cNvPr id="18" name="Rectangle 42">
            <a:extLst>
              <a:ext uri="{FF2B5EF4-FFF2-40B4-BE49-F238E27FC236}">
                <a16:creationId xmlns:a16="http://schemas.microsoft.com/office/drawing/2014/main" id="{59076D5D-FBED-46E6-8E90-D4B2BB191D1A}"/>
              </a:ext>
            </a:extLst>
          </p:cNvPr>
          <p:cNvSpPr>
            <a:spLocks noChangeArrowheads="1"/>
          </p:cNvSpPr>
          <p:nvPr/>
        </p:nvSpPr>
        <p:spPr bwMode="auto">
          <a:xfrm>
            <a:off x="6368586" y="3368132"/>
            <a:ext cx="71846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912813" eaLnBrk="1" hangingPunct="1"/>
            <a:r>
              <a:rPr lang="en-US" altLang="zh-CN" sz="2400" noProof="1">
                <a:solidFill>
                  <a:schemeClr val="bg1">
                    <a:lumMod val="65000"/>
                  </a:schemeClr>
                </a:solidFill>
                <a:latin typeface="Abraham Lincoln" pitchFamily="2" charset="0"/>
                <a:ea typeface="Lato Light" pitchFamily="34" charset="0"/>
                <a:cs typeface="Lato Light" pitchFamily="34" charset="0"/>
              </a:rPr>
              <a:t>idea</a:t>
            </a:r>
          </a:p>
        </p:txBody>
      </p:sp>
      <p:sp>
        <p:nvSpPr>
          <p:cNvPr id="19" name="Rectangle 43">
            <a:extLst>
              <a:ext uri="{FF2B5EF4-FFF2-40B4-BE49-F238E27FC236}">
                <a16:creationId xmlns:a16="http://schemas.microsoft.com/office/drawing/2014/main" id="{640D2C02-25BF-44C9-AFC5-1B041D14D334}"/>
              </a:ext>
            </a:extLst>
          </p:cNvPr>
          <p:cNvSpPr/>
          <p:nvPr/>
        </p:nvSpPr>
        <p:spPr>
          <a:xfrm>
            <a:off x="6368586" y="3703095"/>
            <a:ext cx="4943475" cy="461962"/>
          </a:xfrm>
          <a:prstGeom prst="rect">
            <a:avLst/>
          </a:prstGeom>
        </p:spPr>
        <p:txBody>
          <a:bodyPr>
            <a:spAutoFit/>
          </a:bodyPr>
          <a:lstStyle/>
          <a:p>
            <a:pPr algn="just" eaLnBrk="1" fontAlgn="auto" hangingPunct="1">
              <a:spcBef>
                <a:spcPts val="0"/>
              </a:spcBef>
              <a:spcAft>
                <a:spcPts val="0"/>
              </a:spcAft>
              <a:defRPr/>
            </a:pPr>
            <a:r>
              <a:rPr lang="en-US" sz="1200" noProof="1">
                <a:solidFill>
                  <a:schemeClr val="bg1">
                    <a:lumMod val="65000"/>
                  </a:schemeClr>
                </a:solidFill>
                <a:latin typeface="+mj-lt"/>
                <a:ea typeface="Roboto Light" panose="02000000000000000000" pitchFamily="2" charset="0"/>
              </a:rPr>
              <a:t>Lorem ipsum dolor sit amet, consectetur adipiscing elit. Nulla imperdiet volutpat dui at fermentum..</a:t>
            </a:r>
          </a:p>
        </p:txBody>
      </p:sp>
      <p:sp>
        <p:nvSpPr>
          <p:cNvPr id="20" name="Rectangle 44">
            <a:extLst>
              <a:ext uri="{FF2B5EF4-FFF2-40B4-BE49-F238E27FC236}">
                <a16:creationId xmlns:a16="http://schemas.microsoft.com/office/drawing/2014/main" id="{E7D8E2DE-00E0-465C-B1F6-BA98F6C4BA2E}"/>
              </a:ext>
            </a:extLst>
          </p:cNvPr>
          <p:cNvSpPr>
            <a:spLocks noChangeArrowheads="1"/>
          </p:cNvSpPr>
          <p:nvPr/>
        </p:nvSpPr>
        <p:spPr bwMode="auto">
          <a:xfrm>
            <a:off x="6368586" y="4396832"/>
            <a:ext cx="9637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912813" eaLnBrk="1" hangingPunct="1"/>
            <a:r>
              <a:rPr lang="en-US" altLang="zh-CN" sz="2400" noProof="1">
                <a:solidFill>
                  <a:schemeClr val="bg1">
                    <a:lumMod val="65000"/>
                  </a:schemeClr>
                </a:solidFill>
                <a:latin typeface="Abraham Lincoln" pitchFamily="2" charset="0"/>
                <a:ea typeface="Lato Light" pitchFamily="34" charset="0"/>
                <a:cs typeface="Lato Light" pitchFamily="34" charset="0"/>
              </a:rPr>
              <a:t>media</a:t>
            </a:r>
          </a:p>
        </p:txBody>
      </p:sp>
      <p:sp>
        <p:nvSpPr>
          <p:cNvPr id="21" name="Rectangle 45">
            <a:extLst>
              <a:ext uri="{FF2B5EF4-FFF2-40B4-BE49-F238E27FC236}">
                <a16:creationId xmlns:a16="http://schemas.microsoft.com/office/drawing/2014/main" id="{0BDC65B4-76DD-4602-BF5A-E8338A1F9C69}"/>
              </a:ext>
            </a:extLst>
          </p:cNvPr>
          <p:cNvSpPr/>
          <p:nvPr/>
        </p:nvSpPr>
        <p:spPr>
          <a:xfrm>
            <a:off x="6368586" y="4731795"/>
            <a:ext cx="4943475" cy="461962"/>
          </a:xfrm>
          <a:prstGeom prst="rect">
            <a:avLst/>
          </a:prstGeom>
        </p:spPr>
        <p:txBody>
          <a:bodyPr>
            <a:spAutoFit/>
          </a:bodyPr>
          <a:lstStyle/>
          <a:p>
            <a:pPr algn="just" eaLnBrk="1" fontAlgn="auto" hangingPunct="1">
              <a:spcBef>
                <a:spcPts val="0"/>
              </a:spcBef>
              <a:spcAft>
                <a:spcPts val="0"/>
              </a:spcAft>
              <a:defRPr/>
            </a:pPr>
            <a:r>
              <a:rPr lang="en-US" sz="1200" noProof="1">
                <a:solidFill>
                  <a:schemeClr val="bg1">
                    <a:lumMod val="65000"/>
                  </a:schemeClr>
                </a:solidFill>
                <a:latin typeface="+mj-lt"/>
                <a:ea typeface="Roboto Light" panose="02000000000000000000" pitchFamily="2" charset="0"/>
              </a:rPr>
              <a:t>Lorem ipsum dolor sit amet, consectetur adipiscing elit. Nulla imperdiet volutpat dui at fermentum..</a:t>
            </a:r>
          </a:p>
        </p:txBody>
      </p:sp>
      <p:sp>
        <p:nvSpPr>
          <p:cNvPr id="22" name="Rectangle 46">
            <a:extLst>
              <a:ext uri="{FF2B5EF4-FFF2-40B4-BE49-F238E27FC236}">
                <a16:creationId xmlns:a16="http://schemas.microsoft.com/office/drawing/2014/main" id="{C0C1CC1F-818C-45B9-A417-3FDAEAA0BD5B}"/>
              </a:ext>
            </a:extLst>
          </p:cNvPr>
          <p:cNvSpPr>
            <a:spLocks noChangeArrowheads="1"/>
          </p:cNvSpPr>
          <p:nvPr/>
        </p:nvSpPr>
        <p:spPr bwMode="auto">
          <a:xfrm>
            <a:off x="6368586" y="5444582"/>
            <a:ext cx="218521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912813" eaLnBrk="1" hangingPunct="1"/>
            <a:r>
              <a:rPr lang="en-US" altLang="zh-CN" sz="2400" noProof="1">
                <a:solidFill>
                  <a:schemeClr val="bg1">
                    <a:lumMod val="65000"/>
                  </a:schemeClr>
                </a:solidFill>
                <a:latin typeface="Abraham Lincoln" pitchFamily="2" charset="0"/>
                <a:ea typeface="Lato Light" pitchFamily="34" charset="0"/>
                <a:cs typeface="Lato Light" pitchFamily="34" charset="0"/>
              </a:rPr>
              <a:t>communication</a:t>
            </a:r>
          </a:p>
        </p:txBody>
      </p:sp>
      <p:sp>
        <p:nvSpPr>
          <p:cNvPr id="23" name="Rectangle 47">
            <a:extLst>
              <a:ext uri="{FF2B5EF4-FFF2-40B4-BE49-F238E27FC236}">
                <a16:creationId xmlns:a16="http://schemas.microsoft.com/office/drawing/2014/main" id="{A1236F11-162A-47D7-9F87-913A4FB77573}"/>
              </a:ext>
            </a:extLst>
          </p:cNvPr>
          <p:cNvSpPr/>
          <p:nvPr/>
        </p:nvSpPr>
        <p:spPr>
          <a:xfrm>
            <a:off x="6368586" y="5779545"/>
            <a:ext cx="4943475" cy="461962"/>
          </a:xfrm>
          <a:prstGeom prst="rect">
            <a:avLst/>
          </a:prstGeom>
        </p:spPr>
        <p:txBody>
          <a:bodyPr>
            <a:spAutoFit/>
          </a:bodyPr>
          <a:lstStyle/>
          <a:p>
            <a:pPr algn="just" eaLnBrk="1" fontAlgn="auto" hangingPunct="1">
              <a:spcBef>
                <a:spcPts val="0"/>
              </a:spcBef>
              <a:spcAft>
                <a:spcPts val="0"/>
              </a:spcAft>
              <a:defRPr/>
            </a:pPr>
            <a:r>
              <a:rPr lang="en-US" sz="1200" noProof="1">
                <a:solidFill>
                  <a:schemeClr val="bg1">
                    <a:lumMod val="65000"/>
                  </a:schemeClr>
                </a:solidFill>
                <a:latin typeface="+mj-lt"/>
                <a:ea typeface="Roboto Light" panose="02000000000000000000" pitchFamily="2" charset="0"/>
              </a:rPr>
              <a:t>Lorem ipsum dolor sit amet, consectetur adipiscing elit. Nulla imperdiet volutpat dui at fermentum..</a:t>
            </a:r>
          </a:p>
        </p:txBody>
      </p:sp>
      <p:cxnSp>
        <p:nvCxnSpPr>
          <p:cNvPr id="24" name="Straight Connector 16">
            <a:extLst>
              <a:ext uri="{FF2B5EF4-FFF2-40B4-BE49-F238E27FC236}">
                <a16:creationId xmlns:a16="http://schemas.microsoft.com/office/drawing/2014/main" id="{4BE3B5EB-622C-4357-94B0-C73CD0991959}"/>
              </a:ext>
            </a:extLst>
          </p:cNvPr>
          <p:cNvCxnSpPr/>
          <p:nvPr/>
        </p:nvCxnSpPr>
        <p:spPr>
          <a:xfrm>
            <a:off x="6024099" y="2312445"/>
            <a:ext cx="0" cy="3919537"/>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25" name="Group 85">
            <a:extLst>
              <a:ext uri="{FF2B5EF4-FFF2-40B4-BE49-F238E27FC236}">
                <a16:creationId xmlns:a16="http://schemas.microsoft.com/office/drawing/2014/main" id="{16F4CE29-BF92-471F-AA90-C62AC1C1EF18}"/>
              </a:ext>
            </a:extLst>
          </p:cNvPr>
          <p:cNvGrpSpPr/>
          <p:nvPr/>
        </p:nvGrpSpPr>
        <p:grpSpPr>
          <a:xfrm>
            <a:off x="5225763" y="5441731"/>
            <a:ext cx="371819" cy="321281"/>
            <a:chOff x="504994" y="5962425"/>
            <a:chExt cx="449901" cy="388750"/>
          </a:xfrm>
          <a:solidFill>
            <a:schemeClr val="tx2">
              <a:lumMod val="75000"/>
            </a:schemeClr>
          </a:solidFill>
        </p:grpSpPr>
        <p:sp>
          <p:nvSpPr>
            <p:cNvPr id="26" name="Freeform 591">
              <a:extLst>
                <a:ext uri="{FF2B5EF4-FFF2-40B4-BE49-F238E27FC236}">
                  <a16:creationId xmlns:a16="http://schemas.microsoft.com/office/drawing/2014/main" id="{4579376A-828E-4AF4-A330-FC0C17B25363}"/>
                </a:ext>
              </a:extLst>
            </p:cNvPr>
            <p:cNvSpPr>
              <a:spLocks noEditPoints="1"/>
            </p:cNvSpPr>
            <p:nvPr/>
          </p:nvSpPr>
          <p:spPr bwMode="auto">
            <a:xfrm>
              <a:off x="504994" y="5962425"/>
              <a:ext cx="449901" cy="388750"/>
            </a:xfrm>
            <a:custGeom>
              <a:avLst/>
              <a:gdLst>
                <a:gd name="T0" fmla="*/ 55 w 927"/>
                <a:gd name="T1" fmla="*/ 39 h 800"/>
                <a:gd name="T2" fmla="*/ 48 w 927"/>
                <a:gd name="T3" fmla="*/ 42 h 800"/>
                <a:gd name="T4" fmla="*/ 42 w 927"/>
                <a:gd name="T5" fmla="*/ 46 h 800"/>
                <a:gd name="T6" fmla="*/ 39 w 927"/>
                <a:gd name="T7" fmla="*/ 54 h 800"/>
                <a:gd name="T8" fmla="*/ 39 w 927"/>
                <a:gd name="T9" fmla="*/ 559 h 800"/>
                <a:gd name="T10" fmla="*/ 40 w 927"/>
                <a:gd name="T11" fmla="*/ 568 h 800"/>
                <a:gd name="T12" fmla="*/ 45 w 927"/>
                <a:gd name="T13" fmla="*/ 573 h 800"/>
                <a:gd name="T14" fmla="*/ 50 w 927"/>
                <a:gd name="T15" fmla="*/ 578 h 800"/>
                <a:gd name="T16" fmla="*/ 58 w 927"/>
                <a:gd name="T17" fmla="*/ 579 h 800"/>
                <a:gd name="T18" fmla="*/ 154 w 927"/>
                <a:gd name="T19" fmla="*/ 706 h 800"/>
                <a:gd name="T20" fmla="*/ 868 w 927"/>
                <a:gd name="T21" fmla="*/ 579 h 800"/>
                <a:gd name="T22" fmla="*/ 877 w 927"/>
                <a:gd name="T23" fmla="*/ 578 h 800"/>
                <a:gd name="T24" fmla="*/ 883 w 927"/>
                <a:gd name="T25" fmla="*/ 573 h 800"/>
                <a:gd name="T26" fmla="*/ 887 w 927"/>
                <a:gd name="T27" fmla="*/ 568 h 800"/>
                <a:gd name="T28" fmla="*/ 888 w 927"/>
                <a:gd name="T29" fmla="*/ 559 h 800"/>
                <a:gd name="T30" fmla="*/ 888 w 927"/>
                <a:gd name="T31" fmla="*/ 54 h 800"/>
                <a:gd name="T32" fmla="*/ 886 w 927"/>
                <a:gd name="T33" fmla="*/ 46 h 800"/>
                <a:gd name="T34" fmla="*/ 880 w 927"/>
                <a:gd name="T35" fmla="*/ 42 h 800"/>
                <a:gd name="T36" fmla="*/ 873 w 927"/>
                <a:gd name="T37" fmla="*/ 39 h 800"/>
                <a:gd name="T38" fmla="*/ 58 w 927"/>
                <a:gd name="T39" fmla="*/ 38 h 800"/>
                <a:gd name="T40" fmla="*/ 115 w 927"/>
                <a:gd name="T41" fmla="*/ 618 h 800"/>
                <a:gd name="T42" fmla="*/ 46 w 927"/>
                <a:gd name="T43" fmla="*/ 617 h 800"/>
                <a:gd name="T44" fmla="*/ 26 w 927"/>
                <a:gd name="T45" fmla="*/ 608 h 800"/>
                <a:gd name="T46" fmla="*/ 10 w 927"/>
                <a:gd name="T47" fmla="*/ 592 h 800"/>
                <a:gd name="T48" fmla="*/ 1 w 927"/>
                <a:gd name="T49" fmla="*/ 571 h 800"/>
                <a:gd name="T50" fmla="*/ 0 w 927"/>
                <a:gd name="T51" fmla="*/ 58 h 800"/>
                <a:gd name="T52" fmla="*/ 4 w 927"/>
                <a:gd name="T53" fmla="*/ 35 h 800"/>
                <a:gd name="T54" fmla="*/ 17 w 927"/>
                <a:gd name="T55" fmla="*/ 16 h 800"/>
                <a:gd name="T56" fmla="*/ 36 w 927"/>
                <a:gd name="T57" fmla="*/ 5 h 800"/>
                <a:gd name="T58" fmla="*/ 58 w 927"/>
                <a:gd name="T59" fmla="*/ 0 h 800"/>
                <a:gd name="T60" fmla="*/ 881 w 927"/>
                <a:gd name="T61" fmla="*/ 0 h 800"/>
                <a:gd name="T62" fmla="*/ 901 w 927"/>
                <a:gd name="T63" fmla="*/ 9 h 800"/>
                <a:gd name="T64" fmla="*/ 917 w 927"/>
                <a:gd name="T65" fmla="*/ 25 h 800"/>
                <a:gd name="T66" fmla="*/ 926 w 927"/>
                <a:gd name="T67" fmla="*/ 46 h 800"/>
                <a:gd name="T68" fmla="*/ 927 w 927"/>
                <a:gd name="T69" fmla="*/ 559 h 800"/>
                <a:gd name="T70" fmla="*/ 922 w 927"/>
                <a:gd name="T71" fmla="*/ 582 h 800"/>
                <a:gd name="T72" fmla="*/ 910 w 927"/>
                <a:gd name="T73" fmla="*/ 601 h 800"/>
                <a:gd name="T74" fmla="*/ 891 w 927"/>
                <a:gd name="T75" fmla="*/ 612 h 800"/>
                <a:gd name="T76" fmla="*/ 868 w 927"/>
                <a:gd name="T77" fmla="*/ 618 h 800"/>
                <a:gd name="T78" fmla="*/ 115 w 927"/>
                <a:gd name="T79"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27" h="800">
                  <a:moveTo>
                    <a:pt x="58" y="38"/>
                  </a:moveTo>
                  <a:lnTo>
                    <a:pt x="55" y="39"/>
                  </a:lnTo>
                  <a:lnTo>
                    <a:pt x="50" y="39"/>
                  </a:lnTo>
                  <a:lnTo>
                    <a:pt x="48" y="42"/>
                  </a:lnTo>
                  <a:lnTo>
                    <a:pt x="45" y="43"/>
                  </a:lnTo>
                  <a:lnTo>
                    <a:pt x="42" y="46"/>
                  </a:lnTo>
                  <a:lnTo>
                    <a:pt x="40" y="51"/>
                  </a:lnTo>
                  <a:lnTo>
                    <a:pt x="39" y="54"/>
                  </a:lnTo>
                  <a:lnTo>
                    <a:pt x="39" y="58"/>
                  </a:lnTo>
                  <a:lnTo>
                    <a:pt x="39" y="559"/>
                  </a:lnTo>
                  <a:lnTo>
                    <a:pt x="39" y="563"/>
                  </a:lnTo>
                  <a:lnTo>
                    <a:pt x="40" y="568"/>
                  </a:lnTo>
                  <a:lnTo>
                    <a:pt x="42" y="571"/>
                  </a:lnTo>
                  <a:lnTo>
                    <a:pt x="45" y="573"/>
                  </a:lnTo>
                  <a:lnTo>
                    <a:pt x="48" y="575"/>
                  </a:lnTo>
                  <a:lnTo>
                    <a:pt x="50" y="578"/>
                  </a:lnTo>
                  <a:lnTo>
                    <a:pt x="55" y="579"/>
                  </a:lnTo>
                  <a:lnTo>
                    <a:pt x="58" y="579"/>
                  </a:lnTo>
                  <a:lnTo>
                    <a:pt x="154" y="579"/>
                  </a:lnTo>
                  <a:lnTo>
                    <a:pt x="154" y="706"/>
                  </a:lnTo>
                  <a:lnTo>
                    <a:pt x="282" y="579"/>
                  </a:lnTo>
                  <a:lnTo>
                    <a:pt x="868" y="579"/>
                  </a:lnTo>
                  <a:lnTo>
                    <a:pt x="873" y="579"/>
                  </a:lnTo>
                  <a:lnTo>
                    <a:pt x="877" y="578"/>
                  </a:lnTo>
                  <a:lnTo>
                    <a:pt x="880" y="575"/>
                  </a:lnTo>
                  <a:lnTo>
                    <a:pt x="883" y="573"/>
                  </a:lnTo>
                  <a:lnTo>
                    <a:pt x="886" y="571"/>
                  </a:lnTo>
                  <a:lnTo>
                    <a:pt x="887" y="568"/>
                  </a:lnTo>
                  <a:lnTo>
                    <a:pt x="888" y="563"/>
                  </a:lnTo>
                  <a:lnTo>
                    <a:pt x="888" y="559"/>
                  </a:lnTo>
                  <a:lnTo>
                    <a:pt x="888" y="58"/>
                  </a:lnTo>
                  <a:lnTo>
                    <a:pt x="888" y="54"/>
                  </a:lnTo>
                  <a:lnTo>
                    <a:pt x="887" y="51"/>
                  </a:lnTo>
                  <a:lnTo>
                    <a:pt x="886" y="46"/>
                  </a:lnTo>
                  <a:lnTo>
                    <a:pt x="883" y="43"/>
                  </a:lnTo>
                  <a:lnTo>
                    <a:pt x="880" y="42"/>
                  </a:lnTo>
                  <a:lnTo>
                    <a:pt x="877" y="39"/>
                  </a:lnTo>
                  <a:lnTo>
                    <a:pt x="873" y="39"/>
                  </a:lnTo>
                  <a:lnTo>
                    <a:pt x="868" y="38"/>
                  </a:lnTo>
                  <a:lnTo>
                    <a:pt x="58" y="38"/>
                  </a:lnTo>
                  <a:close/>
                  <a:moveTo>
                    <a:pt x="115" y="800"/>
                  </a:moveTo>
                  <a:lnTo>
                    <a:pt x="115" y="618"/>
                  </a:lnTo>
                  <a:lnTo>
                    <a:pt x="58" y="618"/>
                  </a:lnTo>
                  <a:lnTo>
                    <a:pt x="46" y="617"/>
                  </a:lnTo>
                  <a:lnTo>
                    <a:pt x="36" y="612"/>
                  </a:lnTo>
                  <a:lnTo>
                    <a:pt x="26" y="608"/>
                  </a:lnTo>
                  <a:lnTo>
                    <a:pt x="17" y="601"/>
                  </a:lnTo>
                  <a:lnTo>
                    <a:pt x="10" y="592"/>
                  </a:lnTo>
                  <a:lnTo>
                    <a:pt x="4" y="582"/>
                  </a:lnTo>
                  <a:lnTo>
                    <a:pt x="1" y="571"/>
                  </a:lnTo>
                  <a:lnTo>
                    <a:pt x="0" y="559"/>
                  </a:lnTo>
                  <a:lnTo>
                    <a:pt x="0" y="58"/>
                  </a:lnTo>
                  <a:lnTo>
                    <a:pt x="1" y="46"/>
                  </a:lnTo>
                  <a:lnTo>
                    <a:pt x="4" y="35"/>
                  </a:lnTo>
                  <a:lnTo>
                    <a:pt x="10" y="25"/>
                  </a:lnTo>
                  <a:lnTo>
                    <a:pt x="17" y="16"/>
                  </a:lnTo>
                  <a:lnTo>
                    <a:pt x="26" y="9"/>
                  </a:lnTo>
                  <a:lnTo>
                    <a:pt x="36" y="5"/>
                  </a:lnTo>
                  <a:lnTo>
                    <a:pt x="46" y="0"/>
                  </a:lnTo>
                  <a:lnTo>
                    <a:pt x="58" y="0"/>
                  </a:lnTo>
                  <a:lnTo>
                    <a:pt x="868" y="0"/>
                  </a:lnTo>
                  <a:lnTo>
                    <a:pt x="881" y="0"/>
                  </a:lnTo>
                  <a:lnTo>
                    <a:pt x="891" y="5"/>
                  </a:lnTo>
                  <a:lnTo>
                    <a:pt x="901" y="9"/>
                  </a:lnTo>
                  <a:lnTo>
                    <a:pt x="910" y="16"/>
                  </a:lnTo>
                  <a:lnTo>
                    <a:pt x="917" y="25"/>
                  </a:lnTo>
                  <a:lnTo>
                    <a:pt x="922" y="35"/>
                  </a:lnTo>
                  <a:lnTo>
                    <a:pt x="926" y="46"/>
                  </a:lnTo>
                  <a:lnTo>
                    <a:pt x="927" y="58"/>
                  </a:lnTo>
                  <a:lnTo>
                    <a:pt x="927" y="559"/>
                  </a:lnTo>
                  <a:lnTo>
                    <a:pt x="926" y="571"/>
                  </a:lnTo>
                  <a:lnTo>
                    <a:pt x="922" y="582"/>
                  </a:lnTo>
                  <a:lnTo>
                    <a:pt x="917" y="592"/>
                  </a:lnTo>
                  <a:lnTo>
                    <a:pt x="910" y="601"/>
                  </a:lnTo>
                  <a:lnTo>
                    <a:pt x="901" y="608"/>
                  </a:lnTo>
                  <a:lnTo>
                    <a:pt x="891" y="612"/>
                  </a:lnTo>
                  <a:lnTo>
                    <a:pt x="881" y="617"/>
                  </a:lnTo>
                  <a:lnTo>
                    <a:pt x="868" y="618"/>
                  </a:lnTo>
                  <a:lnTo>
                    <a:pt x="298" y="618"/>
                  </a:lnTo>
                  <a:lnTo>
                    <a:pt x="115" y="800"/>
                  </a:lnTo>
                  <a:close/>
                </a:path>
              </a:pathLst>
            </a:custGeom>
            <a:grpFill/>
            <a:ln>
              <a:noFill/>
            </a:ln>
          </p:spPr>
          <p:txBody>
            <a:bodyPr/>
            <a:lstStyle/>
            <a:p>
              <a:pPr eaLnBrk="1" fontAlgn="auto" hangingPunct="1">
                <a:spcBef>
                  <a:spcPts val="0"/>
                </a:spcBef>
                <a:spcAft>
                  <a:spcPts val="0"/>
                </a:spcAft>
                <a:defRPr/>
              </a:pPr>
              <a:endParaRPr lang="en-US">
                <a:solidFill>
                  <a:schemeClr val="bg1">
                    <a:lumMod val="50000"/>
                  </a:schemeClr>
                </a:solidFill>
                <a:latin typeface="+mn-lt"/>
              </a:endParaRPr>
            </a:p>
          </p:txBody>
        </p:sp>
        <p:sp>
          <p:nvSpPr>
            <p:cNvPr id="27" name="Freeform 592">
              <a:extLst>
                <a:ext uri="{FF2B5EF4-FFF2-40B4-BE49-F238E27FC236}">
                  <a16:creationId xmlns:a16="http://schemas.microsoft.com/office/drawing/2014/main" id="{707E70CA-E687-4292-8D84-60A3D41EB3BB}"/>
                </a:ext>
              </a:extLst>
            </p:cNvPr>
            <p:cNvSpPr>
              <a:spLocks/>
            </p:cNvSpPr>
            <p:nvPr/>
          </p:nvSpPr>
          <p:spPr bwMode="auto">
            <a:xfrm>
              <a:off x="636033" y="6093464"/>
              <a:ext cx="37856" cy="37856"/>
            </a:xfrm>
            <a:custGeom>
              <a:avLst/>
              <a:gdLst>
                <a:gd name="T0" fmla="*/ 39 w 76"/>
                <a:gd name="T1" fmla="*/ 0 h 77"/>
                <a:gd name="T2" fmla="*/ 46 w 76"/>
                <a:gd name="T3" fmla="*/ 1 h 77"/>
                <a:gd name="T4" fmla="*/ 53 w 76"/>
                <a:gd name="T5" fmla="*/ 2 h 77"/>
                <a:gd name="T6" fmla="*/ 60 w 76"/>
                <a:gd name="T7" fmla="*/ 7 h 77"/>
                <a:gd name="T8" fmla="*/ 66 w 76"/>
                <a:gd name="T9" fmla="*/ 11 h 77"/>
                <a:gd name="T10" fmla="*/ 70 w 76"/>
                <a:gd name="T11" fmla="*/ 17 h 77"/>
                <a:gd name="T12" fmla="*/ 73 w 76"/>
                <a:gd name="T13" fmla="*/ 24 h 77"/>
                <a:gd name="T14" fmla="*/ 76 w 76"/>
                <a:gd name="T15" fmla="*/ 31 h 77"/>
                <a:gd name="T16" fmla="*/ 76 w 76"/>
                <a:gd name="T17" fmla="*/ 38 h 77"/>
                <a:gd name="T18" fmla="*/ 76 w 76"/>
                <a:gd name="T19" fmla="*/ 46 h 77"/>
                <a:gd name="T20" fmla="*/ 73 w 76"/>
                <a:gd name="T21" fmla="*/ 53 h 77"/>
                <a:gd name="T22" fmla="*/ 70 w 76"/>
                <a:gd name="T23" fmla="*/ 60 h 77"/>
                <a:gd name="T24" fmla="*/ 66 w 76"/>
                <a:gd name="T25" fmla="*/ 66 h 77"/>
                <a:gd name="T26" fmla="*/ 60 w 76"/>
                <a:gd name="T27" fmla="*/ 70 h 77"/>
                <a:gd name="T28" fmla="*/ 53 w 76"/>
                <a:gd name="T29" fmla="*/ 74 h 77"/>
                <a:gd name="T30" fmla="*/ 46 w 76"/>
                <a:gd name="T31" fmla="*/ 76 h 77"/>
                <a:gd name="T32" fmla="*/ 39 w 76"/>
                <a:gd name="T33" fmla="*/ 77 h 77"/>
                <a:gd name="T34" fmla="*/ 30 w 76"/>
                <a:gd name="T35" fmla="*/ 76 h 77"/>
                <a:gd name="T36" fmla="*/ 23 w 76"/>
                <a:gd name="T37" fmla="*/ 74 h 77"/>
                <a:gd name="T38" fmla="*/ 17 w 76"/>
                <a:gd name="T39" fmla="*/ 70 h 77"/>
                <a:gd name="T40" fmla="*/ 11 w 76"/>
                <a:gd name="T41" fmla="*/ 66 h 77"/>
                <a:gd name="T42" fmla="*/ 5 w 76"/>
                <a:gd name="T43" fmla="*/ 60 h 77"/>
                <a:gd name="T44" fmla="*/ 3 w 76"/>
                <a:gd name="T45" fmla="*/ 53 h 77"/>
                <a:gd name="T46" fmla="*/ 0 w 76"/>
                <a:gd name="T47" fmla="*/ 46 h 77"/>
                <a:gd name="T48" fmla="*/ 0 w 76"/>
                <a:gd name="T49" fmla="*/ 38 h 77"/>
                <a:gd name="T50" fmla="*/ 0 w 76"/>
                <a:gd name="T51" fmla="*/ 31 h 77"/>
                <a:gd name="T52" fmla="*/ 3 w 76"/>
                <a:gd name="T53" fmla="*/ 24 h 77"/>
                <a:gd name="T54" fmla="*/ 5 w 76"/>
                <a:gd name="T55" fmla="*/ 17 h 77"/>
                <a:gd name="T56" fmla="*/ 11 w 76"/>
                <a:gd name="T57" fmla="*/ 11 h 77"/>
                <a:gd name="T58" fmla="*/ 17 w 76"/>
                <a:gd name="T59" fmla="*/ 7 h 77"/>
                <a:gd name="T60" fmla="*/ 23 w 76"/>
                <a:gd name="T61" fmla="*/ 2 h 77"/>
                <a:gd name="T62" fmla="*/ 30 w 76"/>
                <a:gd name="T63" fmla="*/ 1 h 77"/>
                <a:gd name="T64" fmla="*/ 39 w 76"/>
                <a:gd name="T65"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6" h="77">
                  <a:moveTo>
                    <a:pt x="39" y="0"/>
                  </a:moveTo>
                  <a:lnTo>
                    <a:pt x="46" y="1"/>
                  </a:lnTo>
                  <a:lnTo>
                    <a:pt x="53" y="2"/>
                  </a:lnTo>
                  <a:lnTo>
                    <a:pt x="60" y="7"/>
                  </a:lnTo>
                  <a:lnTo>
                    <a:pt x="66" y="11"/>
                  </a:lnTo>
                  <a:lnTo>
                    <a:pt x="70" y="17"/>
                  </a:lnTo>
                  <a:lnTo>
                    <a:pt x="73" y="24"/>
                  </a:lnTo>
                  <a:lnTo>
                    <a:pt x="76" y="31"/>
                  </a:lnTo>
                  <a:lnTo>
                    <a:pt x="76" y="38"/>
                  </a:lnTo>
                  <a:lnTo>
                    <a:pt x="76" y="46"/>
                  </a:lnTo>
                  <a:lnTo>
                    <a:pt x="73" y="53"/>
                  </a:lnTo>
                  <a:lnTo>
                    <a:pt x="70" y="60"/>
                  </a:lnTo>
                  <a:lnTo>
                    <a:pt x="66" y="66"/>
                  </a:lnTo>
                  <a:lnTo>
                    <a:pt x="60" y="70"/>
                  </a:lnTo>
                  <a:lnTo>
                    <a:pt x="53" y="74"/>
                  </a:lnTo>
                  <a:lnTo>
                    <a:pt x="46" y="76"/>
                  </a:lnTo>
                  <a:lnTo>
                    <a:pt x="39" y="77"/>
                  </a:lnTo>
                  <a:lnTo>
                    <a:pt x="30" y="76"/>
                  </a:lnTo>
                  <a:lnTo>
                    <a:pt x="23" y="74"/>
                  </a:lnTo>
                  <a:lnTo>
                    <a:pt x="17" y="70"/>
                  </a:lnTo>
                  <a:lnTo>
                    <a:pt x="11" y="66"/>
                  </a:lnTo>
                  <a:lnTo>
                    <a:pt x="5" y="60"/>
                  </a:lnTo>
                  <a:lnTo>
                    <a:pt x="3" y="53"/>
                  </a:lnTo>
                  <a:lnTo>
                    <a:pt x="0" y="46"/>
                  </a:lnTo>
                  <a:lnTo>
                    <a:pt x="0" y="38"/>
                  </a:lnTo>
                  <a:lnTo>
                    <a:pt x="0" y="31"/>
                  </a:lnTo>
                  <a:lnTo>
                    <a:pt x="3" y="24"/>
                  </a:lnTo>
                  <a:lnTo>
                    <a:pt x="5" y="17"/>
                  </a:lnTo>
                  <a:lnTo>
                    <a:pt x="11" y="11"/>
                  </a:lnTo>
                  <a:lnTo>
                    <a:pt x="17" y="7"/>
                  </a:lnTo>
                  <a:lnTo>
                    <a:pt x="23" y="2"/>
                  </a:lnTo>
                  <a:lnTo>
                    <a:pt x="30" y="1"/>
                  </a:lnTo>
                  <a:lnTo>
                    <a:pt x="39" y="0"/>
                  </a:lnTo>
                  <a:close/>
                </a:path>
              </a:pathLst>
            </a:custGeom>
            <a:grpFill/>
            <a:ln>
              <a:noFill/>
            </a:ln>
          </p:spPr>
          <p:txBody>
            <a:bodyPr/>
            <a:lstStyle/>
            <a:p>
              <a:pPr eaLnBrk="1" fontAlgn="auto" hangingPunct="1">
                <a:spcBef>
                  <a:spcPts val="0"/>
                </a:spcBef>
                <a:spcAft>
                  <a:spcPts val="0"/>
                </a:spcAft>
                <a:defRPr/>
              </a:pPr>
              <a:endParaRPr lang="en-US">
                <a:solidFill>
                  <a:schemeClr val="bg1">
                    <a:lumMod val="50000"/>
                  </a:schemeClr>
                </a:solidFill>
                <a:latin typeface="+mn-lt"/>
              </a:endParaRPr>
            </a:p>
          </p:txBody>
        </p:sp>
        <p:sp>
          <p:nvSpPr>
            <p:cNvPr id="28" name="Freeform 593">
              <a:extLst>
                <a:ext uri="{FF2B5EF4-FFF2-40B4-BE49-F238E27FC236}">
                  <a16:creationId xmlns:a16="http://schemas.microsoft.com/office/drawing/2014/main" id="{AC9E8DE6-045F-4BCD-B1C8-E818552545FE}"/>
                </a:ext>
              </a:extLst>
            </p:cNvPr>
            <p:cNvSpPr>
              <a:spLocks/>
            </p:cNvSpPr>
            <p:nvPr/>
          </p:nvSpPr>
          <p:spPr bwMode="auto">
            <a:xfrm>
              <a:off x="786000" y="6093464"/>
              <a:ext cx="37856" cy="37856"/>
            </a:xfrm>
            <a:custGeom>
              <a:avLst/>
              <a:gdLst>
                <a:gd name="T0" fmla="*/ 39 w 78"/>
                <a:gd name="T1" fmla="*/ 0 h 77"/>
                <a:gd name="T2" fmla="*/ 47 w 78"/>
                <a:gd name="T3" fmla="*/ 1 h 77"/>
                <a:gd name="T4" fmla="*/ 55 w 78"/>
                <a:gd name="T5" fmla="*/ 2 h 77"/>
                <a:gd name="T6" fmla="*/ 60 w 78"/>
                <a:gd name="T7" fmla="*/ 7 h 77"/>
                <a:gd name="T8" fmla="*/ 66 w 78"/>
                <a:gd name="T9" fmla="*/ 11 h 77"/>
                <a:gd name="T10" fmla="*/ 70 w 78"/>
                <a:gd name="T11" fmla="*/ 17 h 77"/>
                <a:gd name="T12" fmla="*/ 75 w 78"/>
                <a:gd name="T13" fmla="*/ 24 h 77"/>
                <a:gd name="T14" fmla="*/ 76 w 78"/>
                <a:gd name="T15" fmla="*/ 31 h 77"/>
                <a:gd name="T16" fmla="*/ 78 w 78"/>
                <a:gd name="T17" fmla="*/ 38 h 77"/>
                <a:gd name="T18" fmla="*/ 76 w 78"/>
                <a:gd name="T19" fmla="*/ 46 h 77"/>
                <a:gd name="T20" fmla="*/ 75 w 78"/>
                <a:gd name="T21" fmla="*/ 53 h 77"/>
                <a:gd name="T22" fmla="*/ 70 w 78"/>
                <a:gd name="T23" fmla="*/ 60 h 77"/>
                <a:gd name="T24" fmla="*/ 66 w 78"/>
                <a:gd name="T25" fmla="*/ 66 h 77"/>
                <a:gd name="T26" fmla="*/ 60 w 78"/>
                <a:gd name="T27" fmla="*/ 70 h 77"/>
                <a:gd name="T28" fmla="*/ 55 w 78"/>
                <a:gd name="T29" fmla="*/ 74 h 77"/>
                <a:gd name="T30" fmla="*/ 47 w 78"/>
                <a:gd name="T31" fmla="*/ 76 h 77"/>
                <a:gd name="T32" fmla="*/ 39 w 78"/>
                <a:gd name="T33" fmla="*/ 77 h 77"/>
                <a:gd name="T34" fmla="*/ 32 w 78"/>
                <a:gd name="T35" fmla="*/ 76 h 77"/>
                <a:gd name="T36" fmla="*/ 24 w 78"/>
                <a:gd name="T37" fmla="*/ 74 h 77"/>
                <a:gd name="T38" fmla="*/ 17 w 78"/>
                <a:gd name="T39" fmla="*/ 70 h 77"/>
                <a:gd name="T40" fmla="*/ 11 w 78"/>
                <a:gd name="T41" fmla="*/ 66 h 77"/>
                <a:gd name="T42" fmla="*/ 7 w 78"/>
                <a:gd name="T43" fmla="*/ 60 h 77"/>
                <a:gd name="T44" fmla="*/ 3 w 78"/>
                <a:gd name="T45" fmla="*/ 53 h 77"/>
                <a:gd name="T46" fmla="*/ 1 w 78"/>
                <a:gd name="T47" fmla="*/ 46 h 77"/>
                <a:gd name="T48" fmla="*/ 0 w 78"/>
                <a:gd name="T49" fmla="*/ 38 h 77"/>
                <a:gd name="T50" fmla="*/ 1 w 78"/>
                <a:gd name="T51" fmla="*/ 31 h 77"/>
                <a:gd name="T52" fmla="*/ 3 w 78"/>
                <a:gd name="T53" fmla="*/ 24 h 77"/>
                <a:gd name="T54" fmla="*/ 7 w 78"/>
                <a:gd name="T55" fmla="*/ 17 h 77"/>
                <a:gd name="T56" fmla="*/ 11 w 78"/>
                <a:gd name="T57" fmla="*/ 11 h 77"/>
                <a:gd name="T58" fmla="*/ 17 w 78"/>
                <a:gd name="T59" fmla="*/ 7 h 77"/>
                <a:gd name="T60" fmla="*/ 24 w 78"/>
                <a:gd name="T61" fmla="*/ 2 h 77"/>
                <a:gd name="T62" fmla="*/ 32 w 78"/>
                <a:gd name="T63" fmla="*/ 1 h 77"/>
                <a:gd name="T64" fmla="*/ 39 w 78"/>
                <a:gd name="T65"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8" h="77">
                  <a:moveTo>
                    <a:pt x="39" y="0"/>
                  </a:moveTo>
                  <a:lnTo>
                    <a:pt x="47" y="1"/>
                  </a:lnTo>
                  <a:lnTo>
                    <a:pt x="55" y="2"/>
                  </a:lnTo>
                  <a:lnTo>
                    <a:pt x="60" y="7"/>
                  </a:lnTo>
                  <a:lnTo>
                    <a:pt x="66" y="11"/>
                  </a:lnTo>
                  <a:lnTo>
                    <a:pt x="70" y="17"/>
                  </a:lnTo>
                  <a:lnTo>
                    <a:pt x="75" y="24"/>
                  </a:lnTo>
                  <a:lnTo>
                    <a:pt x="76" y="31"/>
                  </a:lnTo>
                  <a:lnTo>
                    <a:pt x="78" y="38"/>
                  </a:lnTo>
                  <a:lnTo>
                    <a:pt x="76" y="46"/>
                  </a:lnTo>
                  <a:lnTo>
                    <a:pt x="75" y="53"/>
                  </a:lnTo>
                  <a:lnTo>
                    <a:pt x="70" y="60"/>
                  </a:lnTo>
                  <a:lnTo>
                    <a:pt x="66" y="66"/>
                  </a:lnTo>
                  <a:lnTo>
                    <a:pt x="60" y="70"/>
                  </a:lnTo>
                  <a:lnTo>
                    <a:pt x="55" y="74"/>
                  </a:lnTo>
                  <a:lnTo>
                    <a:pt x="47" y="76"/>
                  </a:lnTo>
                  <a:lnTo>
                    <a:pt x="39" y="77"/>
                  </a:lnTo>
                  <a:lnTo>
                    <a:pt x="32" y="76"/>
                  </a:lnTo>
                  <a:lnTo>
                    <a:pt x="24" y="74"/>
                  </a:lnTo>
                  <a:lnTo>
                    <a:pt x="17" y="70"/>
                  </a:lnTo>
                  <a:lnTo>
                    <a:pt x="11" y="66"/>
                  </a:lnTo>
                  <a:lnTo>
                    <a:pt x="7" y="60"/>
                  </a:lnTo>
                  <a:lnTo>
                    <a:pt x="3" y="53"/>
                  </a:lnTo>
                  <a:lnTo>
                    <a:pt x="1" y="46"/>
                  </a:lnTo>
                  <a:lnTo>
                    <a:pt x="0" y="38"/>
                  </a:lnTo>
                  <a:lnTo>
                    <a:pt x="1" y="31"/>
                  </a:lnTo>
                  <a:lnTo>
                    <a:pt x="3" y="24"/>
                  </a:lnTo>
                  <a:lnTo>
                    <a:pt x="7" y="17"/>
                  </a:lnTo>
                  <a:lnTo>
                    <a:pt x="11" y="11"/>
                  </a:lnTo>
                  <a:lnTo>
                    <a:pt x="17" y="7"/>
                  </a:lnTo>
                  <a:lnTo>
                    <a:pt x="24" y="2"/>
                  </a:lnTo>
                  <a:lnTo>
                    <a:pt x="32" y="1"/>
                  </a:lnTo>
                  <a:lnTo>
                    <a:pt x="39" y="0"/>
                  </a:lnTo>
                  <a:close/>
                </a:path>
              </a:pathLst>
            </a:custGeom>
            <a:grpFill/>
            <a:ln>
              <a:noFill/>
            </a:ln>
          </p:spPr>
          <p:txBody>
            <a:bodyPr/>
            <a:lstStyle/>
            <a:p>
              <a:pPr eaLnBrk="1" fontAlgn="auto" hangingPunct="1">
                <a:spcBef>
                  <a:spcPts val="0"/>
                </a:spcBef>
                <a:spcAft>
                  <a:spcPts val="0"/>
                </a:spcAft>
                <a:defRPr/>
              </a:pPr>
              <a:endParaRPr lang="en-US">
                <a:solidFill>
                  <a:schemeClr val="bg1">
                    <a:lumMod val="50000"/>
                  </a:schemeClr>
                </a:solidFill>
                <a:latin typeface="+mn-lt"/>
              </a:endParaRPr>
            </a:p>
          </p:txBody>
        </p:sp>
        <p:sp>
          <p:nvSpPr>
            <p:cNvPr id="29" name="Freeform 594">
              <a:extLst>
                <a:ext uri="{FF2B5EF4-FFF2-40B4-BE49-F238E27FC236}">
                  <a16:creationId xmlns:a16="http://schemas.microsoft.com/office/drawing/2014/main" id="{B3E5C581-1524-4A2A-90EB-2DB5D44BDA4C}"/>
                </a:ext>
              </a:extLst>
            </p:cNvPr>
            <p:cNvSpPr>
              <a:spLocks/>
            </p:cNvSpPr>
            <p:nvPr/>
          </p:nvSpPr>
          <p:spPr bwMode="auto">
            <a:xfrm>
              <a:off x="711745" y="6093464"/>
              <a:ext cx="37856" cy="37856"/>
            </a:xfrm>
            <a:custGeom>
              <a:avLst/>
              <a:gdLst>
                <a:gd name="T0" fmla="*/ 39 w 78"/>
                <a:gd name="T1" fmla="*/ 0 h 77"/>
                <a:gd name="T2" fmla="*/ 46 w 78"/>
                <a:gd name="T3" fmla="*/ 1 h 77"/>
                <a:gd name="T4" fmla="*/ 53 w 78"/>
                <a:gd name="T5" fmla="*/ 2 h 77"/>
                <a:gd name="T6" fmla="*/ 60 w 78"/>
                <a:gd name="T7" fmla="*/ 7 h 77"/>
                <a:gd name="T8" fmla="*/ 66 w 78"/>
                <a:gd name="T9" fmla="*/ 11 h 77"/>
                <a:gd name="T10" fmla="*/ 70 w 78"/>
                <a:gd name="T11" fmla="*/ 17 h 77"/>
                <a:gd name="T12" fmla="*/ 75 w 78"/>
                <a:gd name="T13" fmla="*/ 24 h 77"/>
                <a:gd name="T14" fmla="*/ 76 w 78"/>
                <a:gd name="T15" fmla="*/ 31 h 77"/>
                <a:gd name="T16" fmla="*/ 78 w 78"/>
                <a:gd name="T17" fmla="*/ 38 h 77"/>
                <a:gd name="T18" fmla="*/ 76 w 78"/>
                <a:gd name="T19" fmla="*/ 46 h 77"/>
                <a:gd name="T20" fmla="*/ 75 w 78"/>
                <a:gd name="T21" fmla="*/ 53 h 77"/>
                <a:gd name="T22" fmla="*/ 70 w 78"/>
                <a:gd name="T23" fmla="*/ 60 h 77"/>
                <a:gd name="T24" fmla="*/ 66 w 78"/>
                <a:gd name="T25" fmla="*/ 66 h 77"/>
                <a:gd name="T26" fmla="*/ 60 w 78"/>
                <a:gd name="T27" fmla="*/ 70 h 77"/>
                <a:gd name="T28" fmla="*/ 53 w 78"/>
                <a:gd name="T29" fmla="*/ 74 h 77"/>
                <a:gd name="T30" fmla="*/ 46 w 78"/>
                <a:gd name="T31" fmla="*/ 76 h 77"/>
                <a:gd name="T32" fmla="*/ 39 w 78"/>
                <a:gd name="T33" fmla="*/ 77 h 77"/>
                <a:gd name="T34" fmla="*/ 30 w 78"/>
                <a:gd name="T35" fmla="*/ 76 h 77"/>
                <a:gd name="T36" fmla="*/ 23 w 78"/>
                <a:gd name="T37" fmla="*/ 74 h 77"/>
                <a:gd name="T38" fmla="*/ 17 w 78"/>
                <a:gd name="T39" fmla="*/ 70 h 77"/>
                <a:gd name="T40" fmla="*/ 11 w 78"/>
                <a:gd name="T41" fmla="*/ 66 h 77"/>
                <a:gd name="T42" fmla="*/ 7 w 78"/>
                <a:gd name="T43" fmla="*/ 60 h 77"/>
                <a:gd name="T44" fmla="*/ 3 w 78"/>
                <a:gd name="T45" fmla="*/ 53 h 77"/>
                <a:gd name="T46" fmla="*/ 1 w 78"/>
                <a:gd name="T47" fmla="*/ 46 h 77"/>
                <a:gd name="T48" fmla="*/ 0 w 78"/>
                <a:gd name="T49" fmla="*/ 38 h 77"/>
                <a:gd name="T50" fmla="*/ 1 w 78"/>
                <a:gd name="T51" fmla="*/ 31 h 77"/>
                <a:gd name="T52" fmla="*/ 3 w 78"/>
                <a:gd name="T53" fmla="*/ 24 h 77"/>
                <a:gd name="T54" fmla="*/ 7 w 78"/>
                <a:gd name="T55" fmla="*/ 17 h 77"/>
                <a:gd name="T56" fmla="*/ 11 w 78"/>
                <a:gd name="T57" fmla="*/ 11 h 77"/>
                <a:gd name="T58" fmla="*/ 17 w 78"/>
                <a:gd name="T59" fmla="*/ 7 h 77"/>
                <a:gd name="T60" fmla="*/ 23 w 78"/>
                <a:gd name="T61" fmla="*/ 2 h 77"/>
                <a:gd name="T62" fmla="*/ 30 w 78"/>
                <a:gd name="T63" fmla="*/ 1 h 77"/>
                <a:gd name="T64" fmla="*/ 39 w 78"/>
                <a:gd name="T65"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8" h="77">
                  <a:moveTo>
                    <a:pt x="39" y="0"/>
                  </a:moveTo>
                  <a:lnTo>
                    <a:pt x="46" y="1"/>
                  </a:lnTo>
                  <a:lnTo>
                    <a:pt x="53" y="2"/>
                  </a:lnTo>
                  <a:lnTo>
                    <a:pt x="60" y="7"/>
                  </a:lnTo>
                  <a:lnTo>
                    <a:pt x="66" y="11"/>
                  </a:lnTo>
                  <a:lnTo>
                    <a:pt x="70" y="17"/>
                  </a:lnTo>
                  <a:lnTo>
                    <a:pt x="75" y="24"/>
                  </a:lnTo>
                  <a:lnTo>
                    <a:pt x="76" y="31"/>
                  </a:lnTo>
                  <a:lnTo>
                    <a:pt x="78" y="38"/>
                  </a:lnTo>
                  <a:lnTo>
                    <a:pt x="76" y="46"/>
                  </a:lnTo>
                  <a:lnTo>
                    <a:pt x="75" y="53"/>
                  </a:lnTo>
                  <a:lnTo>
                    <a:pt x="70" y="60"/>
                  </a:lnTo>
                  <a:lnTo>
                    <a:pt x="66" y="66"/>
                  </a:lnTo>
                  <a:lnTo>
                    <a:pt x="60" y="70"/>
                  </a:lnTo>
                  <a:lnTo>
                    <a:pt x="53" y="74"/>
                  </a:lnTo>
                  <a:lnTo>
                    <a:pt x="46" y="76"/>
                  </a:lnTo>
                  <a:lnTo>
                    <a:pt x="39" y="77"/>
                  </a:lnTo>
                  <a:lnTo>
                    <a:pt x="30" y="76"/>
                  </a:lnTo>
                  <a:lnTo>
                    <a:pt x="23" y="74"/>
                  </a:lnTo>
                  <a:lnTo>
                    <a:pt x="17" y="70"/>
                  </a:lnTo>
                  <a:lnTo>
                    <a:pt x="11" y="66"/>
                  </a:lnTo>
                  <a:lnTo>
                    <a:pt x="7" y="60"/>
                  </a:lnTo>
                  <a:lnTo>
                    <a:pt x="3" y="53"/>
                  </a:lnTo>
                  <a:lnTo>
                    <a:pt x="1" y="46"/>
                  </a:lnTo>
                  <a:lnTo>
                    <a:pt x="0" y="38"/>
                  </a:lnTo>
                  <a:lnTo>
                    <a:pt x="1" y="31"/>
                  </a:lnTo>
                  <a:lnTo>
                    <a:pt x="3" y="24"/>
                  </a:lnTo>
                  <a:lnTo>
                    <a:pt x="7" y="17"/>
                  </a:lnTo>
                  <a:lnTo>
                    <a:pt x="11" y="11"/>
                  </a:lnTo>
                  <a:lnTo>
                    <a:pt x="17" y="7"/>
                  </a:lnTo>
                  <a:lnTo>
                    <a:pt x="23" y="2"/>
                  </a:lnTo>
                  <a:lnTo>
                    <a:pt x="30" y="1"/>
                  </a:lnTo>
                  <a:lnTo>
                    <a:pt x="39" y="0"/>
                  </a:lnTo>
                  <a:close/>
                </a:path>
              </a:pathLst>
            </a:custGeom>
            <a:grpFill/>
            <a:ln>
              <a:noFill/>
            </a:ln>
          </p:spPr>
          <p:txBody>
            <a:bodyPr/>
            <a:lstStyle/>
            <a:p>
              <a:pPr eaLnBrk="1" fontAlgn="auto" hangingPunct="1">
                <a:spcBef>
                  <a:spcPts val="0"/>
                </a:spcBef>
                <a:spcAft>
                  <a:spcPts val="0"/>
                </a:spcAft>
                <a:defRPr/>
              </a:pPr>
              <a:endParaRPr lang="en-US">
                <a:solidFill>
                  <a:schemeClr val="bg1">
                    <a:lumMod val="50000"/>
                  </a:schemeClr>
                </a:solidFill>
                <a:latin typeface="+mn-lt"/>
              </a:endParaRPr>
            </a:p>
          </p:txBody>
        </p:sp>
      </p:grpSp>
      <p:grpSp>
        <p:nvGrpSpPr>
          <p:cNvPr id="30" name="Group 2">
            <a:extLst>
              <a:ext uri="{FF2B5EF4-FFF2-40B4-BE49-F238E27FC236}">
                <a16:creationId xmlns:a16="http://schemas.microsoft.com/office/drawing/2014/main" id="{7063DB7A-5E66-480D-AAAA-BFEBB202CB5B}"/>
              </a:ext>
            </a:extLst>
          </p:cNvPr>
          <p:cNvGrpSpPr>
            <a:grpSpLocks/>
          </p:cNvGrpSpPr>
          <p:nvPr/>
        </p:nvGrpSpPr>
        <p:grpSpPr bwMode="auto">
          <a:xfrm>
            <a:off x="1407264" y="2295131"/>
            <a:ext cx="2944516" cy="2944519"/>
            <a:chOff x="0" y="0"/>
            <a:chExt cx="5167313" cy="5167313"/>
          </a:xfrm>
        </p:grpSpPr>
        <p:sp>
          <p:nvSpPr>
            <p:cNvPr id="31" name="AutoShape 3">
              <a:extLst>
                <a:ext uri="{FF2B5EF4-FFF2-40B4-BE49-F238E27FC236}">
                  <a16:creationId xmlns:a16="http://schemas.microsoft.com/office/drawing/2014/main" id="{A7390B5F-8457-4F80-A876-3605F3E4E847}"/>
                </a:ext>
              </a:extLst>
            </p:cNvPr>
            <p:cNvSpPr>
              <a:spLocks/>
            </p:cNvSpPr>
            <p:nvPr/>
          </p:nvSpPr>
          <p:spPr bwMode="auto">
            <a:xfrm>
              <a:off x="-3" y="0"/>
              <a:ext cx="2747966" cy="5165725"/>
            </a:xfrm>
            <a:custGeom>
              <a:avLst/>
              <a:gdLst>
                <a:gd name="T0" fmla="*/ 1373983 w 21600"/>
                <a:gd name="T1" fmla="*/ 2582863 h 21600"/>
                <a:gd name="T2" fmla="*/ 1373983 w 21600"/>
                <a:gd name="T3" fmla="*/ 2582863 h 21600"/>
                <a:gd name="T4" fmla="*/ 1373983 w 21600"/>
                <a:gd name="T5" fmla="*/ 2582863 h 21600"/>
                <a:gd name="T6" fmla="*/ 1373983 w 21600"/>
                <a:gd name="T7" fmla="*/ 25828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308" y="0"/>
                  </a:moveTo>
                  <a:cubicBezTo>
                    <a:pt x="14701" y="0"/>
                    <a:pt x="9624" y="1210"/>
                    <a:pt x="5949" y="3164"/>
                  </a:cubicBezTo>
                  <a:cubicBezTo>
                    <a:pt x="2319" y="5095"/>
                    <a:pt x="61" y="7754"/>
                    <a:pt x="6" y="10694"/>
                  </a:cubicBezTo>
                  <a:lnTo>
                    <a:pt x="1750" y="11487"/>
                  </a:lnTo>
                  <a:lnTo>
                    <a:pt x="2605" y="11097"/>
                  </a:lnTo>
                  <a:lnTo>
                    <a:pt x="1750" y="11489"/>
                  </a:lnTo>
                  <a:lnTo>
                    <a:pt x="6" y="10694"/>
                  </a:lnTo>
                  <a:cubicBezTo>
                    <a:pt x="6" y="10730"/>
                    <a:pt x="0" y="10765"/>
                    <a:pt x="0" y="10802"/>
                  </a:cubicBezTo>
                  <a:cubicBezTo>
                    <a:pt x="0" y="13784"/>
                    <a:pt x="2278" y="16485"/>
                    <a:pt x="5952" y="18439"/>
                  </a:cubicBezTo>
                  <a:cubicBezTo>
                    <a:pt x="9582" y="20370"/>
                    <a:pt x="14579" y="21571"/>
                    <a:pt x="20106" y="21600"/>
                  </a:cubicBezTo>
                  <a:lnTo>
                    <a:pt x="21600" y="20672"/>
                  </a:lnTo>
                  <a:lnTo>
                    <a:pt x="20237" y="19826"/>
                  </a:lnTo>
                  <a:cubicBezTo>
                    <a:pt x="15579" y="19816"/>
                    <a:pt x="11363" y="18810"/>
                    <a:pt x="8307" y="17185"/>
                  </a:cubicBezTo>
                  <a:cubicBezTo>
                    <a:pt x="5236" y="15551"/>
                    <a:pt x="3338" y="13294"/>
                    <a:pt x="3338" y="10802"/>
                  </a:cubicBezTo>
                  <a:cubicBezTo>
                    <a:pt x="3338" y="10789"/>
                    <a:pt x="3338" y="10778"/>
                    <a:pt x="3338" y="10765"/>
                  </a:cubicBezTo>
                  <a:cubicBezTo>
                    <a:pt x="3338" y="10765"/>
                    <a:pt x="3338" y="10764"/>
                    <a:pt x="3338" y="10763"/>
                  </a:cubicBezTo>
                  <a:lnTo>
                    <a:pt x="3341" y="10763"/>
                  </a:lnTo>
                  <a:cubicBezTo>
                    <a:pt x="3360" y="8286"/>
                    <a:pt x="5252" y="6044"/>
                    <a:pt x="8307" y="4419"/>
                  </a:cubicBezTo>
                  <a:cubicBezTo>
                    <a:pt x="11379" y="2785"/>
                    <a:pt x="15622" y="1774"/>
                    <a:pt x="20308" y="1774"/>
                  </a:cubicBezTo>
                  <a:cubicBezTo>
                    <a:pt x="20333" y="1774"/>
                    <a:pt x="20356" y="1775"/>
                    <a:pt x="20380" y="1775"/>
                  </a:cubicBezTo>
                  <a:lnTo>
                    <a:pt x="19017" y="931"/>
                  </a:lnTo>
                  <a:lnTo>
                    <a:pt x="20511" y="3"/>
                  </a:lnTo>
                  <a:cubicBezTo>
                    <a:pt x="20443" y="3"/>
                    <a:pt x="20377" y="0"/>
                    <a:pt x="20308" y="0"/>
                  </a:cubicBezTo>
                  <a:close/>
                </a:path>
              </a:pathLst>
            </a:custGeom>
            <a:solidFill>
              <a:schemeClr val="tx2">
                <a:lumMod val="75000"/>
              </a:schemeClr>
            </a:solid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32" name="AutoShape 4">
              <a:extLst>
                <a:ext uri="{FF2B5EF4-FFF2-40B4-BE49-F238E27FC236}">
                  <a16:creationId xmlns:a16="http://schemas.microsoft.com/office/drawing/2014/main" id="{7F6387C7-678C-4F16-BC9C-E3D83ABD490E}"/>
                </a:ext>
              </a:extLst>
            </p:cNvPr>
            <p:cNvSpPr>
              <a:spLocks/>
            </p:cNvSpPr>
            <p:nvPr/>
          </p:nvSpPr>
          <p:spPr bwMode="auto">
            <a:xfrm>
              <a:off x="2419350" y="0"/>
              <a:ext cx="2747966" cy="5167313"/>
            </a:xfrm>
            <a:custGeom>
              <a:avLst/>
              <a:gdLst>
                <a:gd name="T0" fmla="*/ 1373983 w 21600"/>
                <a:gd name="T1" fmla="*/ 2583657 h 21600"/>
                <a:gd name="T2" fmla="*/ 1373983 w 21600"/>
                <a:gd name="T3" fmla="*/ 2583657 h 21600"/>
                <a:gd name="T4" fmla="*/ 1373983 w 21600"/>
                <a:gd name="T5" fmla="*/ 2583657 h 21600"/>
                <a:gd name="T6" fmla="*/ 1373983 w 21600"/>
                <a:gd name="T7" fmla="*/ 258365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494" y="0"/>
                  </a:moveTo>
                  <a:lnTo>
                    <a:pt x="0" y="928"/>
                  </a:lnTo>
                  <a:lnTo>
                    <a:pt x="1363" y="1774"/>
                  </a:lnTo>
                  <a:cubicBezTo>
                    <a:pt x="6021" y="1784"/>
                    <a:pt x="10237" y="2790"/>
                    <a:pt x="13293" y="4415"/>
                  </a:cubicBezTo>
                  <a:cubicBezTo>
                    <a:pt x="16364" y="6049"/>
                    <a:pt x="18265" y="8306"/>
                    <a:pt x="18265" y="10798"/>
                  </a:cubicBezTo>
                  <a:cubicBezTo>
                    <a:pt x="18265" y="10811"/>
                    <a:pt x="18262" y="10822"/>
                    <a:pt x="18262" y="10835"/>
                  </a:cubicBezTo>
                  <a:lnTo>
                    <a:pt x="18262" y="10837"/>
                  </a:lnTo>
                  <a:lnTo>
                    <a:pt x="18259" y="10837"/>
                  </a:lnTo>
                  <a:cubicBezTo>
                    <a:pt x="18240" y="13314"/>
                    <a:pt x="16348" y="15556"/>
                    <a:pt x="13293" y="17181"/>
                  </a:cubicBezTo>
                  <a:cubicBezTo>
                    <a:pt x="10221" y="18815"/>
                    <a:pt x="5978" y="19826"/>
                    <a:pt x="1292" y="19826"/>
                  </a:cubicBezTo>
                  <a:cubicBezTo>
                    <a:pt x="1267" y="19826"/>
                    <a:pt x="1244" y="19825"/>
                    <a:pt x="1220" y="19825"/>
                  </a:cubicBezTo>
                  <a:lnTo>
                    <a:pt x="2583" y="20669"/>
                  </a:lnTo>
                  <a:lnTo>
                    <a:pt x="1089" y="21597"/>
                  </a:lnTo>
                  <a:cubicBezTo>
                    <a:pt x="1157" y="21597"/>
                    <a:pt x="1223" y="21600"/>
                    <a:pt x="1292" y="21600"/>
                  </a:cubicBezTo>
                  <a:cubicBezTo>
                    <a:pt x="6899" y="21600"/>
                    <a:pt x="11976" y="20390"/>
                    <a:pt x="15651" y="18436"/>
                  </a:cubicBezTo>
                  <a:cubicBezTo>
                    <a:pt x="19281" y="16505"/>
                    <a:pt x="21539" y="13846"/>
                    <a:pt x="21594" y="10906"/>
                  </a:cubicBezTo>
                  <a:cubicBezTo>
                    <a:pt x="21594" y="10870"/>
                    <a:pt x="21600" y="10835"/>
                    <a:pt x="21600" y="10798"/>
                  </a:cubicBezTo>
                  <a:cubicBezTo>
                    <a:pt x="21600" y="7816"/>
                    <a:pt x="19326" y="5115"/>
                    <a:pt x="15651" y="3161"/>
                  </a:cubicBezTo>
                  <a:cubicBezTo>
                    <a:pt x="12021" y="1230"/>
                    <a:pt x="7021" y="29"/>
                    <a:pt x="1494" y="0"/>
                  </a:cubicBezTo>
                  <a:close/>
                </a:path>
              </a:pathLst>
            </a:custGeom>
            <a:solidFill>
              <a:schemeClr val="tx2">
                <a:lumMod val="50000"/>
              </a:schemeClr>
            </a:solid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grpSp>
          <p:nvGrpSpPr>
            <p:cNvPr id="33" name="Group 5">
              <a:extLst>
                <a:ext uri="{FF2B5EF4-FFF2-40B4-BE49-F238E27FC236}">
                  <a16:creationId xmlns:a16="http://schemas.microsoft.com/office/drawing/2014/main" id="{9ADA5D4B-0CE2-4425-9BB3-D6AF8B7487E6}"/>
                </a:ext>
              </a:extLst>
            </p:cNvPr>
            <p:cNvGrpSpPr>
              <a:grpSpLocks/>
            </p:cNvGrpSpPr>
            <p:nvPr/>
          </p:nvGrpSpPr>
          <p:grpSpPr bwMode="auto">
            <a:xfrm>
              <a:off x="649025" y="625054"/>
              <a:ext cx="3869262" cy="3860848"/>
              <a:chOff x="0" y="-1"/>
              <a:chExt cx="3869261" cy="3860849"/>
            </a:xfrm>
          </p:grpSpPr>
          <p:sp>
            <p:nvSpPr>
              <p:cNvPr id="34" name="AutoShape 6">
                <a:extLst>
                  <a:ext uri="{FF2B5EF4-FFF2-40B4-BE49-F238E27FC236}">
                    <a16:creationId xmlns:a16="http://schemas.microsoft.com/office/drawing/2014/main" id="{792EBDD1-FAC3-4C9F-9A4D-C07B88C37786}"/>
                  </a:ext>
                </a:extLst>
              </p:cNvPr>
              <p:cNvSpPr>
                <a:spLocks/>
              </p:cNvSpPr>
              <p:nvPr/>
            </p:nvSpPr>
            <p:spPr bwMode="auto">
              <a:xfrm>
                <a:off x="261" y="420"/>
                <a:ext cx="3868740" cy="3860801"/>
              </a:xfrm>
              <a:custGeom>
                <a:avLst/>
                <a:gdLst>
                  <a:gd name="T0" fmla="*/ 1934370 w 21600"/>
                  <a:gd name="T1" fmla="*/ 1930400 h 21600"/>
                  <a:gd name="T2" fmla="*/ 1934370 w 21600"/>
                  <a:gd name="T3" fmla="*/ 1930400 h 21600"/>
                  <a:gd name="T4" fmla="*/ 1934370 w 21600"/>
                  <a:gd name="T5" fmla="*/ 1930400 h 21600"/>
                  <a:gd name="T6" fmla="*/ 1934370 w 21600"/>
                  <a:gd name="T7" fmla="*/ 193040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600" y="10800"/>
                    </a:moveTo>
                    <a:cubicBezTo>
                      <a:pt x="21600" y="16765"/>
                      <a:pt x="16765" y="21600"/>
                      <a:pt x="10800" y="21600"/>
                    </a:cubicBezTo>
                    <a:cubicBezTo>
                      <a:pt x="4835" y="21600"/>
                      <a:pt x="0" y="16765"/>
                      <a:pt x="0" y="10800"/>
                    </a:cubicBezTo>
                    <a:cubicBezTo>
                      <a:pt x="0" y="4835"/>
                      <a:pt x="4835" y="0"/>
                      <a:pt x="10800" y="0"/>
                    </a:cubicBezTo>
                    <a:cubicBezTo>
                      <a:pt x="16765" y="0"/>
                      <a:pt x="21600" y="4835"/>
                      <a:pt x="21600" y="10800"/>
                    </a:cubicBezTo>
                    <a:close/>
                  </a:path>
                </a:pathLst>
              </a:custGeom>
              <a:solidFill>
                <a:schemeClr val="bg1">
                  <a:lumMod val="65000"/>
                  <a:alpha val="80000"/>
                </a:schemeClr>
              </a:solid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35" name="AutoShape 7">
                <a:extLst>
                  <a:ext uri="{FF2B5EF4-FFF2-40B4-BE49-F238E27FC236}">
                    <a16:creationId xmlns:a16="http://schemas.microsoft.com/office/drawing/2014/main" id="{3FB6D437-A0E3-4D88-8A73-766888BE5003}"/>
                  </a:ext>
                </a:extLst>
              </p:cNvPr>
              <p:cNvSpPr>
                <a:spLocks/>
              </p:cNvSpPr>
              <p:nvPr/>
            </p:nvSpPr>
            <p:spPr bwMode="auto">
              <a:xfrm>
                <a:off x="778137" y="102020"/>
                <a:ext cx="2455864" cy="3549651"/>
              </a:xfrm>
              <a:custGeom>
                <a:avLst/>
                <a:gdLst>
                  <a:gd name="T0" fmla="*/ 1227932 w 20624"/>
                  <a:gd name="T1" fmla="*/ 1800728 h 21378"/>
                  <a:gd name="T2" fmla="*/ 1227932 w 20624"/>
                  <a:gd name="T3" fmla="*/ 1800728 h 21378"/>
                  <a:gd name="T4" fmla="*/ 1227932 w 20624"/>
                  <a:gd name="T5" fmla="*/ 1800728 h 21378"/>
                  <a:gd name="T6" fmla="*/ 1227932 w 20624"/>
                  <a:gd name="T7" fmla="*/ 1800728 h 2137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624" h="21378">
                    <a:moveTo>
                      <a:pt x="10555" y="9976"/>
                    </a:moveTo>
                    <a:cubicBezTo>
                      <a:pt x="9964" y="9881"/>
                      <a:pt x="9449" y="9919"/>
                      <a:pt x="9405" y="10060"/>
                    </a:cubicBezTo>
                    <a:cubicBezTo>
                      <a:pt x="9361" y="10201"/>
                      <a:pt x="9804" y="10393"/>
                      <a:pt x="10395" y="10488"/>
                    </a:cubicBezTo>
                    <a:cubicBezTo>
                      <a:pt x="10986" y="10583"/>
                      <a:pt x="11501" y="10545"/>
                      <a:pt x="11545" y="10403"/>
                    </a:cubicBezTo>
                    <a:cubicBezTo>
                      <a:pt x="11589" y="10262"/>
                      <a:pt x="11146" y="10070"/>
                      <a:pt x="10555" y="9976"/>
                    </a:cubicBezTo>
                    <a:close/>
                    <a:moveTo>
                      <a:pt x="17197" y="13840"/>
                    </a:moveTo>
                    <a:cubicBezTo>
                      <a:pt x="17304" y="13527"/>
                      <a:pt x="17520" y="13167"/>
                      <a:pt x="17348" y="12852"/>
                    </a:cubicBezTo>
                    <a:cubicBezTo>
                      <a:pt x="17183" y="12550"/>
                      <a:pt x="13854" y="11819"/>
                      <a:pt x="13288" y="11819"/>
                    </a:cubicBezTo>
                    <a:cubicBezTo>
                      <a:pt x="12345" y="11819"/>
                      <a:pt x="11372" y="11842"/>
                      <a:pt x="10964" y="12559"/>
                    </a:cubicBezTo>
                    <a:cubicBezTo>
                      <a:pt x="10964" y="12559"/>
                      <a:pt x="8149" y="11691"/>
                      <a:pt x="8151" y="11303"/>
                    </a:cubicBezTo>
                    <a:cubicBezTo>
                      <a:pt x="8152" y="11134"/>
                      <a:pt x="8645" y="10164"/>
                      <a:pt x="8242" y="10160"/>
                    </a:cubicBezTo>
                    <a:cubicBezTo>
                      <a:pt x="7840" y="10155"/>
                      <a:pt x="6651" y="11320"/>
                      <a:pt x="6027" y="10451"/>
                    </a:cubicBezTo>
                    <a:cubicBezTo>
                      <a:pt x="5403" y="9581"/>
                      <a:pt x="6089" y="8451"/>
                      <a:pt x="8346" y="8772"/>
                    </a:cubicBezTo>
                    <a:cubicBezTo>
                      <a:pt x="10141" y="9028"/>
                      <a:pt x="9994" y="9968"/>
                      <a:pt x="10010" y="9314"/>
                    </a:cubicBezTo>
                    <a:cubicBezTo>
                      <a:pt x="10032" y="8445"/>
                      <a:pt x="10911" y="7298"/>
                      <a:pt x="11111" y="7014"/>
                    </a:cubicBezTo>
                    <a:cubicBezTo>
                      <a:pt x="11548" y="6390"/>
                      <a:pt x="12791" y="5882"/>
                      <a:pt x="12877" y="5670"/>
                    </a:cubicBezTo>
                    <a:cubicBezTo>
                      <a:pt x="12877" y="5670"/>
                      <a:pt x="12490" y="5065"/>
                      <a:pt x="12224" y="5052"/>
                    </a:cubicBezTo>
                    <a:cubicBezTo>
                      <a:pt x="11964" y="5040"/>
                      <a:pt x="13723" y="4485"/>
                      <a:pt x="13415" y="4395"/>
                    </a:cubicBezTo>
                    <a:cubicBezTo>
                      <a:pt x="13039" y="4287"/>
                      <a:pt x="11658" y="3484"/>
                      <a:pt x="11207" y="3353"/>
                    </a:cubicBezTo>
                    <a:cubicBezTo>
                      <a:pt x="10825" y="3242"/>
                      <a:pt x="10480" y="2908"/>
                      <a:pt x="10030" y="2928"/>
                    </a:cubicBezTo>
                    <a:cubicBezTo>
                      <a:pt x="9401" y="2956"/>
                      <a:pt x="10692" y="4940"/>
                      <a:pt x="9087" y="4314"/>
                    </a:cubicBezTo>
                    <a:cubicBezTo>
                      <a:pt x="8765" y="4188"/>
                      <a:pt x="7844" y="3986"/>
                      <a:pt x="7682" y="3724"/>
                    </a:cubicBezTo>
                    <a:cubicBezTo>
                      <a:pt x="7533" y="3482"/>
                      <a:pt x="8133" y="2959"/>
                      <a:pt x="8348" y="2793"/>
                    </a:cubicBezTo>
                    <a:cubicBezTo>
                      <a:pt x="8707" y="2516"/>
                      <a:pt x="9496" y="2529"/>
                      <a:pt x="9949" y="2653"/>
                    </a:cubicBezTo>
                    <a:cubicBezTo>
                      <a:pt x="10359" y="2765"/>
                      <a:pt x="10856" y="3137"/>
                      <a:pt x="11304" y="2904"/>
                    </a:cubicBezTo>
                    <a:cubicBezTo>
                      <a:pt x="11774" y="2661"/>
                      <a:pt x="10635" y="1518"/>
                      <a:pt x="9866" y="1417"/>
                    </a:cubicBezTo>
                    <a:cubicBezTo>
                      <a:pt x="9440" y="1361"/>
                      <a:pt x="8856" y="978"/>
                      <a:pt x="8428" y="1040"/>
                    </a:cubicBezTo>
                    <a:cubicBezTo>
                      <a:pt x="8188" y="1075"/>
                      <a:pt x="8232" y="1222"/>
                      <a:pt x="8095" y="1323"/>
                    </a:cubicBezTo>
                    <a:cubicBezTo>
                      <a:pt x="7613" y="1680"/>
                      <a:pt x="7307" y="1187"/>
                      <a:pt x="6872" y="1177"/>
                    </a:cubicBezTo>
                    <a:cubicBezTo>
                      <a:pt x="6217" y="1163"/>
                      <a:pt x="5552" y="1326"/>
                      <a:pt x="5008" y="1578"/>
                    </a:cubicBezTo>
                    <a:cubicBezTo>
                      <a:pt x="4878" y="1410"/>
                      <a:pt x="4766" y="1056"/>
                      <a:pt x="4505" y="967"/>
                    </a:cubicBezTo>
                    <a:cubicBezTo>
                      <a:pt x="4333" y="909"/>
                      <a:pt x="1262" y="2082"/>
                      <a:pt x="1262" y="2082"/>
                    </a:cubicBezTo>
                    <a:cubicBezTo>
                      <a:pt x="1262" y="2082"/>
                      <a:pt x="1124" y="2632"/>
                      <a:pt x="902" y="2689"/>
                    </a:cubicBezTo>
                    <a:cubicBezTo>
                      <a:pt x="680" y="2746"/>
                      <a:pt x="-427" y="2940"/>
                      <a:pt x="179" y="2916"/>
                    </a:cubicBezTo>
                    <a:cubicBezTo>
                      <a:pt x="311" y="2911"/>
                      <a:pt x="1302" y="2735"/>
                      <a:pt x="2332" y="2466"/>
                    </a:cubicBezTo>
                    <a:cubicBezTo>
                      <a:pt x="2318" y="2764"/>
                      <a:pt x="2297" y="3061"/>
                      <a:pt x="2266" y="3358"/>
                    </a:cubicBezTo>
                    <a:cubicBezTo>
                      <a:pt x="2211" y="3889"/>
                      <a:pt x="2175" y="4411"/>
                      <a:pt x="2140" y="4942"/>
                    </a:cubicBezTo>
                    <a:cubicBezTo>
                      <a:pt x="2106" y="5469"/>
                      <a:pt x="1841" y="5980"/>
                      <a:pt x="1632" y="6478"/>
                    </a:cubicBezTo>
                    <a:cubicBezTo>
                      <a:pt x="1484" y="6833"/>
                      <a:pt x="1288" y="7376"/>
                      <a:pt x="1583" y="7723"/>
                    </a:cubicBezTo>
                    <a:cubicBezTo>
                      <a:pt x="2126" y="8363"/>
                      <a:pt x="3361" y="8730"/>
                      <a:pt x="3681" y="9655"/>
                    </a:cubicBezTo>
                    <a:cubicBezTo>
                      <a:pt x="3801" y="9999"/>
                      <a:pt x="3700" y="10198"/>
                      <a:pt x="3991" y="10478"/>
                    </a:cubicBezTo>
                    <a:cubicBezTo>
                      <a:pt x="4742" y="11201"/>
                      <a:pt x="6584" y="11034"/>
                      <a:pt x="7721" y="11656"/>
                    </a:cubicBezTo>
                    <a:cubicBezTo>
                      <a:pt x="8801" y="12247"/>
                      <a:pt x="9939" y="12831"/>
                      <a:pt x="10803" y="12919"/>
                    </a:cubicBezTo>
                    <a:cubicBezTo>
                      <a:pt x="10778" y="12991"/>
                      <a:pt x="9910" y="14631"/>
                      <a:pt x="9937" y="14854"/>
                    </a:cubicBezTo>
                    <a:cubicBezTo>
                      <a:pt x="9967" y="15096"/>
                      <a:pt x="10360" y="15384"/>
                      <a:pt x="10551" y="15566"/>
                    </a:cubicBezTo>
                    <a:cubicBezTo>
                      <a:pt x="10892" y="15888"/>
                      <a:pt x="12388" y="16938"/>
                      <a:pt x="12569" y="17281"/>
                    </a:cubicBezTo>
                    <a:cubicBezTo>
                      <a:pt x="12739" y="17603"/>
                      <a:pt x="12740" y="17992"/>
                      <a:pt x="12546" y="18309"/>
                    </a:cubicBezTo>
                    <a:cubicBezTo>
                      <a:pt x="12326" y="18669"/>
                      <a:pt x="12101" y="19035"/>
                      <a:pt x="11964" y="19417"/>
                    </a:cubicBezTo>
                    <a:cubicBezTo>
                      <a:pt x="11884" y="19641"/>
                      <a:pt x="11389" y="21313"/>
                      <a:pt x="11683" y="21363"/>
                    </a:cubicBezTo>
                    <a:cubicBezTo>
                      <a:pt x="12157" y="21444"/>
                      <a:pt x="12759" y="21167"/>
                      <a:pt x="13053" y="20924"/>
                    </a:cubicBezTo>
                    <a:cubicBezTo>
                      <a:pt x="13223" y="20784"/>
                      <a:pt x="13358" y="20164"/>
                      <a:pt x="13463" y="20050"/>
                    </a:cubicBezTo>
                    <a:cubicBezTo>
                      <a:pt x="13706" y="19783"/>
                      <a:pt x="15141" y="19060"/>
                      <a:pt x="15507" y="18888"/>
                    </a:cubicBezTo>
                    <a:cubicBezTo>
                      <a:pt x="15669" y="18813"/>
                      <a:pt x="19105" y="16948"/>
                      <a:pt x="19470" y="16437"/>
                    </a:cubicBezTo>
                    <a:cubicBezTo>
                      <a:pt x="19498" y="16398"/>
                      <a:pt x="19720" y="15551"/>
                      <a:pt x="20542" y="14254"/>
                    </a:cubicBezTo>
                    <a:cubicBezTo>
                      <a:pt x="21173" y="13258"/>
                      <a:pt x="17973" y="13546"/>
                      <a:pt x="17197" y="13840"/>
                    </a:cubicBezTo>
                    <a:close/>
                    <a:moveTo>
                      <a:pt x="13673" y="1219"/>
                    </a:moveTo>
                    <a:cubicBezTo>
                      <a:pt x="13425" y="1053"/>
                      <a:pt x="11675" y="373"/>
                      <a:pt x="11661" y="379"/>
                    </a:cubicBezTo>
                    <a:cubicBezTo>
                      <a:pt x="11438" y="318"/>
                      <a:pt x="9305" y="-156"/>
                      <a:pt x="9412" y="52"/>
                    </a:cubicBezTo>
                    <a:cubicBezTo>
                      <a:pt x="9598" y="411"/>
                      <a:pt x="11388" y="1499"/>
                      <a:pt x="11584" y="1623"/>
                    </a:cubicBezTo>
                    <a:cubicBezTo>
                      <a:pt x="11848" y="1791"/>
                      <a:pt x="13726" y="3327"/>
                      <a:pt x="14112" y="2968"/>
                    </a:cubicBezTo>
                    <a:cubicBezTo>
                      <a:pt x="14185" y="2900"/>
                      <a:pt x="13749" y="2414"/>
                      <a:pt x="13697" y="2341"/>
                    </a:cubicBezTo>
                    <a:cubicBezTo>
                      <a:pt x="13542" y="2119"/>
                      <a:pt x="13542" y="1935"/>
                      <a:pt x="13573" y="1686"/>
                    </a:cubicBezTo>
                    <a:cubicBezTo>
                      <a:pt x="13588" y="1559"/>
                      <a:pt x="13735" y="1261"/>
                      <a:pt x="13673" y="1219"/>
                    </a:cubicBez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grpSp>
      </p:grpSp>
      <p:sp>
        <p:nvSpPr>
          <p:cNvPr id="36" name="Rectángulo 1">
            <a:extLst>
              <a:ext uri="{FF2B5EF4-FFF2-40B4-BE49-F238E27FC236}">
                <a16:creationId xmlns:a16="http://schemas.microsoft.com/office/drawing/2014/main" id="{BDFA4FFA-E285-4907-8227-51C042953370}"/>
              </a:ext>
            </a:extLst>
          </p:cNvPr>
          <p:cNvSpPr/>
          <p:nvPr/>
        </p:nvSpPr>
        <p:spPr>
          <a:xfrm>
            <a:off x="1135273" y="5389207"/>
            <a:ext cx="3488498" cy="830997"/>
          </a:xfrm>
          <a:prstGeom prst="rect">
            <a:avLst/>
          </a:prstGeom>
        </p:spPr>
        <p:txBody>
          <a:bodyPr wrap="square">
            <a:spAutoFit/>
          </a:bodyPr>
          <a:lstStyle/>
          <a:p>
            <a:pPr algn="ctr"/>
            <a:r>
              <a:rPr lang="es-ES" sz="1200" dirty="0">
                <a:solidFill>
                  <a:schemeClr val="bg1">
                    <a:lumMod val="65000"/>
                  </a:schemeClr>
                </a:solidFill>
                <a:latin typeface="Raleway" panose="020B0003030101060003" pitchFamily="34" charset="0"/>
              </a:rPr>
              <a:t>Lorem ipsum dolor sit amet, consectetur adipiscing elit. Mauris interdum, sapien et pellentesque sollicitudin, nibh lorem tincidunt est, non placerat mi quam sit amet nulla. </a:t>
            </a:r>
          </a:p>
        </p:txBody>
      </p:sp>
    </p:spTree>
    <p:extLst>
      <p:ext uri="{BB962C8B-B14F-4D97-AF65-F5344CB8AC3E}">
        <p14:creationId xmlns:p14="http://schemas.microsoft.com/office/powerpoint/2010/main" val="316818750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250"/>
                                        <p:tgtEl>
                                          <p:spTgt spid="6"/>
                                        </p:tgtEl>
                                      </p:cBhvr>
                                    </p:animEffect>
                                    <p:anim calcmode="lin" valueType="num">
                                      <p:cBhvr>
                                        <p:cTn id="13" dur="250" fill="hold"/>
                                        <p:tgtEl>
                                          <p:spTgt spid="6"/>
                                        </p:tgtEl>
                                        <p:attrNameLst>
                                          <p:attrName>ppt_x</p:attrName>
                                        </p:attrNameLst>
                                      </p:cBhvr>
                                      <p:tavLst>
                                        <p:tav tm="0">
                                          <p:val>
                                            <p:strVal val="#ppt_x"/>
                                          </p:val>
                                        </p:tav>
                                        <p:tav tm="100000">
                                          <p:val>
                                            <p:strVal val="#ppt_x"/>
                                          </p:val>
                                        </p:tav>
                                      </p:tavLst>
                                    </p:anim>
                                    <p:anim calcmode="lin" valueType="num">
                                      <p:cBhvr>
                                        <p:cTn id="14" dur="250" fill="hold"/>
                                        <p:tgtEl>
                                          <p:spTgt spid="6"/>
                                        </p:tgtEl>
                                        <p:attrNameLst>
                                          <p:attrName>ppt_y</p:attrName>
                                        </p:attrNameLst>
                                      </p:cBhvr>
                                      <p:tavLst>
                                        <p:tav tm="0">
                                          <p:val>
                                            <p:strVal val="#ppt_y+.1"/>
                                          </p:val>
                                        </p:tav>
                                        <p:tav tm="100000">
                                          <p:val>
                                            <p:strVal val="#ppt_y"/>
                                          </p:val>
                                        </p:tav>
                                      </p:tavLst>
                                    </p:anim>
                                  </p:childTnLst>
                                </p:cTn>
                              </p:par>
                            </p:childTnLst>
                          </p:cTn>
                        </p:par>
                        <p:par>
                          <p:cTn id="15" fill="hold">
                            <p:stCondLst>
                              <p:cond delay="750"/>
                            </p:stCondLst>
                            <p:childTnLst>
                              <p:par>
                                <p:cTn id="16" presetID="42" presetClass="entr" presetSubtype="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250"/>
                                        <p:tgtEl>
                                          <p:spTgt spid="7"/>
                                        </p:tgtEl>
                                      </p:cBhvr>
                                    </p:animEffect>
                                    <p:anim calcmode="lin" valueType="num">
                                      <p:cBhvr>
                                        <p:cTn id="19" dur="250" fill="hold"/>
                                        <p:tgtEl>
                                          <p:spTgt spid="7"/>
                                        </p:tgtEl>
                                        <p:attrNameLst>
                                          <p:attrName>ppt_x</p:attrName>
                                        </p:attrNameLst>
                                      </p:cBhvr>
                                      <p:tavLst>
                                        <p:tav tm="0">
                                          <p:val>
                                            <p:strVal val="#ppt_x"/>
                                          </p:val>
                                        </p:tav>
                                        <p:tav tm="100000">
                                          <p:val>
                                            <p:strVal val="#ppt_x"/>
                                          </p:val>
                                        </p:tav>
                                      </p:tavLst>
                                    </p:anim>
                                    <p:anim calcmode="lin" valueType="num">
                                      <p:cBhvr>
                                        <p:cTn id="20" dur="250" fill="hold"/>
                                        <p:tgtEl>
                                          <p:spTgt spid="7"/>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42" presetClass="entr" presetSubtype="0" fill="hold" grpId="0"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250"/>
                                        <p:tgtEl>
                                          <p:spTgt spid="10"/>
                                        </p:tgtEl>
                                      </p:cBhvr>
                                    </p:animEffect>
                                    <p:anim calcmode="lin" valueType="num">
                                      <p:cBhvr>
                                        <p:cTn id="25" dur="250" fill="hold"/>
                                        <p:tgtEl>
                                          <p:spTgt spid="10"/>
                                        </p:tgtEl>
                                        <p:attrNameLst>
                                          <p:attrName>ppt_x</p:attrName>
                                        </p:attrNameLst>
                                      </p:cBhvr>
                                      <p:tavLst>
                                        <p:tav tm="0">
                                          <p:val>
                                            <p:strVal val="#ppt_x"/>
                                          </p:val>
                                        </p:tav>
                                        <p:tav tm="100000">
                                          <p:val>
                                            <p:strVal val="#ppt_x"/>
                                          </p:val>
                                        </p:tav>
                                      </p:tavLst>
                                    </p:anim>
                                    <p:anim calcmode="lin" valueType="num">
                                      <p:cBhvr>
                                        <p:cTn id="26" dur="250" fill="hold"/>
                                        <p:tgtEl>
                                          <p:spTgt spid="10"/>
                                        </p:tgtEl>
                                        <p:attrNameLst>
                                          <p:attrName>ppt_y</p:attrName>
                                        </p:attrNameLst>
                                      </p:cBhvr>
                                      <p:tavLst>
                                        <p:tav tm="0">
                                          <p:val>
                                            <p:strVal val="#ppt_y+.1"/>
                                          </p:val>
                                        </p:tav>
                                        <p:tav tm="100000">
                                          <p:val>
                                            <p:strVal val="#ppt_y"/>
                                          </p:val>
                                        </p:tav>
                                      </p:tavLst>
                                    </p:anim>
                                  </p:childTnLst>
                                </p:cTn>
                              </p:par>
                            </p:childTnLst>
                          </p:cTn>
                        </p:par>
                        <p:par>
                          <p:cTn id="27" fill="hold">
                            <p:stCondLst>
                              <p:cond delay="1250"/>
                            </p:stCondLst>
                            <p:childTnLst>
                              <p:par>
                                <p:cTn id="28" presetID="42" presetClass="entr" presetSubtype="0" fill="hold" nodeType="after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250"/>
                                        <p:tgtEl>
                                          <p:spTgt spid="11"/>
                                        </p:tgtEl>
                                      </p:cBhvr>
                                    </p:animEffect>
                                    <p:anim calcmode="lin" valueType="num">
                                      <p:cBhvr>
                                        <p:cTn id="31" dur="250" fill="hold"/>
                                        <p:tgtEl>
                                          <p:spTgt spid="11"/>
                                        </p:tgtEl>
                                        <p:attrNameLst>
                                          <p:attrName>ppt_x</p:attrName>
                                        </p:attrNameLst>
                                      </p:cBhvr>
                                      <p:tavLst>
                                        <p:tav tm="0">
                                          <p:val>
                                            <p:strVal val="#ppt_x"/>
                                          </p:val>
                                        </p:tav>
                                        <p:tav tm="100000">
                                          <p:val>
                                            <p:strVal val="#ppt_x"/>
                                          </p:val>
                                        </p:tav>
                                      </p:tavLst>
                                    </p:anim>
                                    <p:anim calcmode="lin" valueType="num">
                                      <p:cBhvr>
                                        <p:cTn id="32" dur="250" fill="hold"/>
                                        <p:tgtEl>
                                          <p:spTgt spid="11"/>
                                        </p:tgtEl>
                                        <p:attrNameLst>
                                          <p:attrName>ppt_y</p:attrName>
                                        </p:attrNameLst>
                                      </p:cBhvr>
                                      <p:tavLst>
                                        <p:tav tm="0">
                                          <p:val>
                                            <p:strVal val="#ppt_y+.1"/>
                                          </p:val>
                                        </p:tav>
                                        <p:tav tm="100000">
                                          <p:val>
                                            <p:strVal val="#ppt_y"/>
                                          </p:val>
                                        </p:tav>
                                      </p:tavLst>
                                    </p:anim>
                                  </p:childTnLst>
                                </p:cTn>
                              </p:par>
                            </p:childTnLst>
                          </p:cTn>
                        </p:par>
                        <p:par>
                          <p:cTn id="33" fill="hold">
                            <p:stCondLst>
                              <p:cond delay="1500"/>
                            </p:stCondLst>
                            <p:childTnLst>
                              <p:par>
                                <p:cTn id="34" presetID="42" presetClass="entr" presetSubtype="0" fill="hold" nodeType="after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50"/>
                                        <p:tgtEl>
                                          <p:spTgt spid="14"/>
                                        </p:tgtEl>
                                      </p:cBhvr>
                                    </p:animEffect>
                                    <p:anim calcmode="lin" valueType="num">
                                      <p:cBhvr>
                                        <p:cTn id="37" dur="250" fill="hold"/>
                                        <p:tgtEl>
                                          <p:spTgt spid="14"/>
                                        </p:tgtEl>
                                        <p:attrNameLst>
                                          <p:attrName>ppt_x</p:attrName>
                                        </p:attrNameLst>
                                      </p:cBhvr>
                                      <p:tavLst>
                                        <p:tav tm="0">
                                          <p:val>
                                            <p:strVal val="#ppt_x"/>
                                          </p:val>
                                        </p:tav>
                                        <p:tav tm="100000">
                                          <p:val>
                                            <p:strVal val="#ppt_x"/>
                                          </p:val>
                                        </p:tav>
                                      </p:tavLst>
                                    </p:anim>
                                    <p:anim calcmode="lin" valueType="num">
                                      <p:cBhvr>
                                        <p:cTn id="38" dur="250" fill="hold"/>
                                        <p:tgtEl>
                                          <p:spTgt spid="14"/>
                                        </p:tgtEl>
                                        <p:attrNameLst>
                                          <p:attrName>ppt_y</p:attrName>
                                        </p:attrNameLst>
                                      </p:cBhvr>
                                      <p:tavLst>
                                        <p:tav tm="0">
                                          <p:val>
                                            <p:strVal val="#ppt_y+.1"/>
                                          </p:val>
                                        </p:tav>
                                        <p:tav tm="100000">
                                          <p:val>
                                            <p:strVal val="#ppt_y"/>
                                          </p:val>
                                        </p:tav>
                                      </p:tavLst>
                                    </p:anim>
                                  </p:childTnLst>
                                </p:cTn>
                              </p:par>
                            </p:childTnLst>
                          </p:cTn>
                        </p:par>
                        <p:par>
                          <p:cTn id="39" fill="hold">
                            <p:stCondLst>
                              <p:cond delay="1750"/>
                            </p:stCondLst>
                            <p:childTnLst>
                              <p:par>
                                <p:cTn id="40" presetID="42" presetClass="entr" presetSubtype="0" fill="hold" grpId="0" nodeType="after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250"/>
                                        <p:tgtEl>
                                          <p:spTgt spid="18"/>
                                        </p:tgtEl>
                                      </p:cBhvr>
                                    </p:animEffect>
                                    <p:anim calcmode="lin" valueType="num">
                                      <p:cBhvr>
                                        <p:cTn id="43" dur="250" fill="hold"/>
                                        <p:tgtEl>
                                          <p:spTgt spid="18"/>
                                        </p:tgtEl>
                                        <p:attrNameLst>
                                          <p:attrName>ppt_x</p:attrName>
                                        </p:attrNameLst>
                                      </p:cBhvr>
                                      <p:tavLst>
                                        <p:tav tm="0">
                                          <p:val>
                                            <p:strVal val="#ppt_x"/>
                                          </p:val>
                                        </p:tav>
                                        <p:tav tm="100000">
                                          <p:val>
                                            <p:strVal val="#ppt_x"/>
                                          </p:val>
                                        </p:tav>
                                      </p:tavLst>
                                    </p:anim>
                                    <p:anim calcmode="lin" valueType="num">
                                      <p:cBhvr>
                                        <p:cTn id="44" dur="250" fill="hold"/>
                                        <p:tgtEl>
                                          <p:spTgt spid="18"/>
                                        </p:tgtEl>
                                        <p:attrNameLst>
                                          <p:attrName>ppt_y</p:attrName>
                                        </p:attrNameLst>
                                      </p:cBhvr>
                                      <p:tavLst>
                                        <p:tav tm="0">
                                          <p:val>
                                            <p:strVal val="#ppt_y+.1"/>
                                          </p:val>
                                        </p:tav>
                                        <p:tav tm="100000">
                                          <p:val>
                                            <p:strVal val="#ppt_y"/>
                                          </p:val>
                                        </p:tav>
                                      </p:tavLst>
                                    </p:anim>
                                  </p:childTnLst>
                                </p:cTn>
                              </p:par>
                            </p:childTnLst>
                          </p:cTn>
                        </p:par>
                        <p:par>
                          <p:cTn id="45" fill="hold">
                            <p:stCondLst>
                              <p:cond delay="2000"/>
                            </p:stCondLst>
                            <p:childTnLst>
                              <p:par>
                                <p:cTn id="46" presetID="42" presetClass="entr" presetSubtype="0" fill="hold" grpId="0" nodeType="afterEffect">
                                  <p:stCondLst>
                                    <p:cond delay="0"/>
                                  </p:stCondLst>
                                  <p:childTnLst>
                                    <p:set>
                                      <p:cBhvr>
                                        <p:cTn id="47" dur="1" fill="hold">
                                          <p:stCondLst>
                                            <p:cond delay="0"/>
                                          </p:stCondLst>
                                        </p:cTn>
                                        <p:tgtEl>
                                          <p:spTgt spid="19"/>
                                        </p:tgtEl>
                                        <p:attrNameLst>
                                          <p:attrName>style.visibility</p:attrName>
                                        </p:attrNameLst>
                                      </p:cBhvr>
                                      <p:to>
                                        <p:strVal val="visible"/>
                                      </p:to>
                                    </p:set>
                                    <p:animEffect transition="in" filter="fade">
                                      <p:cBhvr>
                                        <p:cTn id="48" dur="250"/>
                                        <p:tgtEl>
                                          <p:spTgt spid="19"/>
                                        </p:tgtEl>
                                      </p:cBhvr>
                                    </p:animEffect>
                                    <p:anim calcmode="lin" valueType="num">
                                      <p:cBhvr>
                                        <p:cTn id="49" dur="250" fill="hold"/>
                                        <p:tgtEl>
                                          <p:spTgt spid="19"/>
                                        </p:tgtEl>
                                        <p:attrNameLst>
                                          <p:attrName>ppt_x</p:attrName>
                                        </p:attrNameLst>
                                      </p:cBhvr>
                                      <p:tavLst>
                                        <p:tav tm="0">
                                          <p:val>
                                            <p:strVal val="#ppt_x"/>
                                          </p:val>
                                        </p:tav>
                                        <p:tav tm="100000">
                                          <p:val>
                                            <p:strVal val="#ppt_x"/>
                                          </p:val>
                                        </p:tav>
                                      </p:tavLst>
                                    </p:anim>
                                    <p:anim calcmode="lin" valueType="num">
                                      <p:cBhvr>
                                        <p:cTn id="50" dur="250" fill="hold"/>
                                        <p:tgtEl>
                                          <p:spTgt spid="19"/>
                                        </p:tgtEl>
                                        <p:attrNameLst>
                                          <p:attrName>ppt_y</p:attrName>
                                        </p:attrNameLst>
                                      </p:cBhvr>
                                      <p:tavLst>
                                        <p:tav tm="0">
                                          <p:val>
                                            <p:strVal val="#ppt_y+.1"/>
                                          </p:val>
                                        </p:tav>
                                        <p:tav tm="100000">
                                          <p:val>
                                            <p:strVal val="#ppt_y"/>
                                          </p:val>
                                        </p:tav>
                                      </p:tavLst>
                                    </p:anim>
                                  </p:childTnLst>
                                </p:cTn>
                              </p:par>
                            </p:childTnLst>
                          </p:cTn>
                        </p:par>
                        <p:par>
                          <p:cTn id="51" fill="hold">
                            <p:stCondLst>
                              <p:cond delay="2250"/>
                            </p:stCondLst>
                            <p:childTnLst>
                              <p:par>
                                <p:cTn id="52" presetID="42" presetClass="entr" presetSubtype="0" fill="hold" grpId="0" nodeType="afterEffect">
                                  <p:stCondLst>
                                    <p:cond delay="0"/>
                                  </p:stCondLst>
                                  <p:childTnLst>
                                    <p:set>
                                      <p:cBhvr>
                                        <p:cTn id="53" dur="1" fill="hold">
                                          <p:stCondLst>
                                            <p:cond delay="0"/>
                                          </p:stCondLst>
                                        </p:cTn>
                                        <p:tgtEl>
                                          <p:spTgt spid="20"/>
                                        </p:tgtEl>
                                        <p:attrNameLst>
                                          <p:attrName>style.visibility</p:attrName>
                                        </p:attrNameLst>
                                      </p:cBhvr>
                                      <p:to>
                                        <p:strVal val="visible"/>
                                      </p:to>
                                    </p:set>
                                    <p:animEffect transition="in" filter="fade">
                                      <p:cBhvr>
                                        <p:cTn id="54" dur="250"/>
                                        <p:tgtEl>
                                          <p:spTgt spid="20"/>
                                        </p:tgtEl>
                                      </p:cBhvr>
                                    </p:animEffect>
                                    <p:anim calcmode="lin" valueType="num">
                                      <p:cBhvr>
                                        <p:cTn id="55" dur="250" fill="hold"/>
                                        <p:tgtEl>
                                          <p:spTgt spid="20"/>
                                        </p:tgtEl>
                                        <p:attrNameLst>
                                          <p:attrName>ppt_x</p:attrName>
                                        </p:attrNameLst>
                                      </p:cBhvr>
                                      <p:tavLst>
                                        <p:tav tm="0">
                                          <p:val>
                                            <p:strVal val="#ppt_x"/>
                                          </p:val>
                                        </p:tav>
                                        <p:tav tm="100000">
                                          <p:val>
                                            <p:strVal val="#ppt_x"/>
                                          </p:val>
                                        </p:tav>
                                      </p:tavLst>
                                    </p:anim>
                                    <p:anim calcmode="lin" valueType="num">
                                      <p:cBhvr>
                                        <p:cTn id="56" dur="250" fill="hold"/>
                                        <p:tgtEl>
                                          <p:spTgt spid="20"/>
                                        </p:tgtEl>
                                        <p:attrNameLst>
                                          <p:attrName>ppt_y</p:attrName>
                                        </p:attrNameLst>
                                      </p:cBhvr>
                                      <p:tavLst>
                                        <p:tav tm="0">
                                          <p:val>
                                            <p:strVal val="#ppt_y+.1"/>
                                          </p:val>
                                        </p:tav>
                                        <p:tav tm="100000">
                                          <p:val>
                                            <p:strVal val="#ppt_y"/>
                                          </p:val>
                                        </p:tav>
                                      </p:tavLst>
                                    </p:anim>
                                  </p:childTnLst>
                                </p:cTn>
                              </p:par>
                            </p:childTnLst>
                          </p:cTn>
                        </p:par>
                        <p:par>
                          <p:cTn id="57" fill="hold">
                            <p:stCondLst>
                              <p:cond delay="2500"/>
                            </p:stCondLst>
                            <p:childTnLst>
                              <p:par>
                                <p:cTn id="58" presetID="42" presetClass="entr" presetSubtype="0" fill="hold" grpId="0" nodeType="afterEffect">
                                  <p:stCondLst>
                                    <p:cond delay="0"/>
                                  </p:stCondLst>
                                  <p:childTnLst>
                                    <p:set>
                                      <p:cBhvr>
                                        <p:cTn id="59" dur="1" fill="hold">
                                          <p:stCondLst>
                                            <p:cond delay="0"/>
                                          </p:stCondLst>
                                        </p:cTn>
                                        <p:tgtEl>
                                          <p:spTgt spid="21"/>
                                        </p:tgtEl>
                                        <p:attrNameLst>
                                          <p:attrName>style.visibility</p:attrName>
                                        </p:attrNameLst>
                                      </p:cBhvr>
                                      <p:to>
                                        <p:strVal val="visible"/>
                                      </p:to>
                                    </p:set>
                                    <p:animEffect transition="in" filter="fade">
                                      <p:cBhvr>
                                        <p:cTn id="60" dur="250"/>
                                        <p:tgtEl>
                                          <p:spTgt spid="21"/>
                                        </p:tgtEl>
                                      </p:cBhvr>
                                    </p:animEffect>
                                    <p:anim calcmode="lin" valueType="num">
                                      <p:cBhvr>
                                        <p:cTn id="61" dur="250" fill="hold"/>
                                        <p:tgtEl>
                                          <p:spTgt spid="21"/>
                                        </p:tgtEl>
                                        <p:attrNameLst>
                                          <p:attrName>ppt_x</p:attrName>
                                        </p:attrNameLst>
                                      </p:cBhvr>
                                      <p:tavLst>
                                        <p:tav tm="0">
                                          <p:val>
                                            <p:strVal val="#ppt_x"/>
                                          </p:val>
                                        </p:tav>
                                        <p:tav tm="100000">
                                          <p:val>
                                            <p:strVal val="#ppt_x"/>
                                          </p:val>
                                        </p:tav>
                                      </p:tavLst>
                                    </p:anim>
                                    <p:anim calcmode="lin" valueType="num">
                                      <p:cBhvr>
                                        <p:cTn id="62" dur="250" fill="hold"/>
                                        <p:tgtEl>
                                          <p:spTgt spid="21"/>
                                        </p:tgtEl>
                                        <p:attrNameLst>
                                          <p:attrName>ppt_y</p:attrName>
                                        </p:attrNameLst>
                                      </p:cBhvr>
                                      <p:tavLst>
                                        <p:tav tm="0">
                                          <p:val>
                                            <p:strVal val="#ppt_y+.1"/>
                                          </p:val>
                                        </p:tav>
                                        <p:tav tm="100000">
                                          <p:val>
                                            <p:strVal val="#ppt_y"/>
                                          </p:val>
                                        </p:tav>
                                      </p:tavLst>
                                    </p:anim>
                                  </p:childTnLst>
                                </p:cTn>
                              </p:par>
                            </p:childTnLst>
                          </p:cTn>
                        </p:par>
                        <p:par>
                          <p:cTn id="63" fill="hold">
                            <p:stCondLst>
                              <p:cond delay="2750"/>
                            </p:stCondLst>
                            <p:childTnLst>
                              <p:par>
                                <p:cTn id="64" presetID="42" presetClass="entr" presetSubtype="0" fill="hold" grpId="0" nodeType="after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fade">
                                      <p:cBhvr>
                                        <p:cTn id="66" dur="250"/>
                                        <p:tgtEl>
                                          <p:spTgt spid="22"/>
                                        </p:tgtEl>
                                      </p:cBhvr>
                                    </p:animEffect>
                                    <p:anim calcmode="lin" valueType="num">
                                      <p:cBhvr>
                                        <p:cTn id="67" dur="250" fill="hold"/>
                                        <p:tgtEl>
                                          <p:spTgt spid="22"/>
                                        </p:tgtEl>
                                        <p:attrNameLst>
                                          <p:attrName>ppt_x</p:attrName>
                                        </p:attrNameLst>
                                      </p:cBhvr>
                                      <p:tavLst>
                                        <p:tav tm="0">
                                          <p:val>
                                            <p:strVal val="#ppt_x"/>
                                          </p:val>
                                        </p:tav>
                                        <p:tav tm="100000">
                                          <p:val>
                                            <p:strVal val="#ppt_x"/>
                                          </p:val>
                                        </p:tav>
                                      </p:tavLst>
                                    </p:anim>
                                    <p:anim calcmode="lin" valueType="num">
                                      <p:cBhvr>
                                        <p:cTn id="68" dur="250" fill="hold"/>
                                        <p:tgtEl>
                                          <p:spTgt spid="22"/>
                                        </p:tgtEl>
                                        <p:attrNameLst>
                                          <p:attrName>ppt_y</p:attrName>
                                        </p:attrNameLst>
                                      </p:cBhvr>
                                      <p:tavLst>
                                        <p:tav tm="0">
                                          <p:val>
                                            <p:strVal val="#ppt_y+.1"/>
                                          </p:val>
                                        </p:tav>
                                        <p:tav tm="100000">
                                          <p:val>
                                            <p:strVal val="#ppt_y"/>
                                          </p:val>
                                        </p:tav>
                                      </p:tavLst>
                                    </p:anim>
                                  </p:childTnLst>
                                </p:cTn>
                              </p:par>
                            </p:childTnLst>
                          </p:cTn>
                        </p:par>
                        <p:par>
                          <p:cTn id="69" fill="hold">
                            <p:stCondLst>
                              <p:cond delay="3000"/>
                            </p:stCondLst>
                            <p:childTnLst>
                              <p:par>
                                <p:cTn id="70" presetID="42" presetClass="entr" presetSubtype="0" fill="hold" grpId="0" nodeType="afterEffect">
                                  <p:stCondLst>
                                    <p:cond delay="0"/>
                                  </p:stCondLst>
                                  <p:childTnLst>
                                    <p:set>
                                      <p:cBhvr>
                                        <p:cTn id="71" dur="1" fill="hold">
                                          <p:stCondLst>
                                            <p:cond delay="0"/>
                                          </p:stCondLst>
                                        </p:cTn>
                                        <p:tgtEl>
                                          <p:spTgt spid="23"/>
                                        </p:tgtEl>
                                        <p:attrNameLst>
                                          <p:attrName>style.visibility</p:attrName>
                                        </p:attrNameLst>
                                      </p:cBhvr>
                                      <p:to>
                                        <p:strVal val="visible"/>
                                      </p:to>
                                    </p:set>
                                    <p:animEffect transition="in" filter="fade">
                                      <p:cBhvr>
                                        <p:cTn id="72" dur="250"/>
                                        <p:tgtEl>
                                          <p:spTgt spid="23"/>
                                        </p:tgtEl>
                                      </p:cBhvr>
                                    </p:animEffect>
                                    <p:anim calcmode="lin" valueType="num">
                                      <p:cBhvr>
                                        <p:cTn id="73" dur="250" fill="hold"/>
                                        <p:tgtEl>
                                          <p:spTgt spid="23"/>
                                        </p:tgtEl>
                                        <p:attrNameLst>
                                          <p:attrName>ppt_x</p:attrName>
                                        </p:attrNameLst>
                                      </p:cBhvr>
                                      <p:tavLst>
                                        <p:tav tm="0">
                                          <p:val>
                                            <p:strVal val="#ppt_x"/>
                                          </p:val>
                                        </p:tav>
                                        <p:tav tm="100000">
                                          <p:val>
                                            <p:strVal val="#ppt_x"/>
                                          </p:val>
                                        </p:tav>
                                      </p:tavLst>
                                    </p:anim>
                                    <p:anim calcmode="lin" valueType="num">
                                      <p:cBhvr>
                                        <p:cTn id="74" dur="250" fill="hold"/>
                                        <p:tgtEl>
                                          <p:spTgt spid="23"/>
                                        </p:tgtEl>
                                        <p:attrNameLst>
                                          <p:attrName>ppt_y</p:attrName>
                                        </p:attrNameLst>
                                      </p:cBhvr>
                                      <p:tavLst>
                                        <p:tav tm="0">
                                          <p:val>
                                            <p:strVal val="#ppt_y+.1"/>
                                          </p:val>
                                        </p:tav>
                                        <p:tav tm="100000">
                                          <p:val>
                                            <p:strVal val="#ppt_y"/>
                                          </p:val>
                                        </p:tav>
                                      </p:tavLst>
                                    </p:anim>
                                  </p:childTnLst>
                                </p:cTn>
                              </p:par>
                            </p:childTnLst>
                          </p:cTn>
                        </p:par>
                        <p:par>
                          <p:cTn id="75" fill="hold">
                            <p:stCondLst>
                              <p:cond delay="3250"/>
                            </p:stCondLst>
                            <p:childTnLst>
                              <p:par>
                                <p:cTn id="76" presetID="42" presetClass="entr" presetSubtype="0" fill="hold" nodeType="afterEffect">
                                  <p:stCondLst>
                                    <p:cond delay="0"/>
                                  </p:stCondLst>
                                  <p:childTnLst>
                                    <p:set>
                                      <p:cBhvr>
                                        <p:cTn id="77" dur="1" fill="hold">
                                          <p:stCondLst>
                                            <p:cond delay="0"/>
                                          </p:stCondLst>
                                        </p:cTn>
                                        <p:tgtEl>
                                          <p:spTgt spid="24"/>
                                        </p:tgtEl>
                                        <p:attrNameLst>
                                          <p:attrName>style.visibility</p:attrName>
                                        </p:attrNameLst>
                                      </p:cBhvr>
                                      <p:to>
                                        <p:strVal val="visible"/>
                                      </p:to>
                                    </p:set>
                                    <p:animEffect transition="in" filter="fade">
                                      <p:cBhvr>
                                        <p:cTn id="78" dur="250"/>
                                        <p:tgtEl>
                                          <p:spTgt spid="24"/>
                                        </p:tgtEl>
                                      </p:cBhvr>
                                    </p:animEffect>
                                    <p:anim calcmode="lin" valueType="num">
                                      <p:cBhvr>
                                        <p:cTn id="79" dur="250" fill="hold"/>
                                        <p:tgtEl>
                                          <p:spTgt spid="24"/>
                                        </p:tgtEl>
                                        <p:attrNameLst>
                                          <p:attrName>ppt_x</p:attrName>
                                        </p:attrNameLst>
                                      </p:cBhvr>
                                      <p:tavLst>
                                        <p:tav tm="0">
                                          <p:val>
                                            <p:strVal val="#ppt_x"/>
                                          </p:val>
                                        </p:tav>
                                        <p:tav tm="100000">
                                          <p:val>
                                            <p:strVal val="#ppt_x"/>
                                          </p:val>
                                        </p:tav>
                                      </p:tavLst>
                                    </p:anim>
                                    <p:anim calcmode="lin" valueType="num">
                                      <p:cBhvr>
                                        <p:cTn id="80" dur="250" fill="hold"/>
                                        <p:tgtEl>
                                          <p:spTgt spid="24"/>
                                        </p:tgtEl>
                                        <p:attrNameLst>
                                          <p:attrName>ppt_y</p:attrName>
                                        </p:attrNameLst>
                                      </p:cBhvr>
                                      <p:tavLst>
                                        <p:tav tm="0">
                                          <p:val>
                                            <p:strVal val="#ppt_y+.1"/>
                                          </p:val>
                                        </p:tav>
                                        <p:tav tm="100000">
                                          <p:val>
                                            <p:strVal val="#ppt_y"/>
                                          </p:val>
                                        </p:tav>
                                      </p:tavLst>
                                    </p:anim>
                                  </p:childTnLst>
                                </p:cTn>
                              </p:par>
                            </p:childTnLst>
                          </p:cTn>
                        </p:par>
                        <p:par>
                          <p:cTn id="81" fill="hold">
                            <p:stCondLst>
                              <p:cond delay="3500"/>
                            </p:stCondLst>
                            <p:childTnLst>
                              <p:par>
                                <p:cTn id="82" presetID="42" presetClass="entr" presetSubtype="0" fill="hold" nodeType="afterEffect">
                                  <p:stCondLst>
                                    <p:cond delay="0"/>
                                  </p:stCondLst>
                                  <p:childTnLst>
                                    <p:set>
                                      <p:cBhvr>
                                        <p:cTn id="83" dur="1" fill="hold">
                                          <p:stCondLst>
                                            <p:cond delay="0"/>
                                          </p:stCondLst>
                                        </p:cTn>
                                        <p:tgtEl>
                                          <p:spTgt spid="25"/>
                                        </p:tgtEl>
                                        <p:attrNameLst>
                                          <p:attrName>style.visibility</p:attrName>
                                        </p:attrNameLst>
                                      </p:cBhvr>
                                      <p:to>
                                        <p:strVal val="visible"/>
                                      </p:to>
                                    </p:set>
                                    <p:animEffect transition="in" filter="fade">
                                      <p:cBhvr>
                                        <p:cTn id="84" dur="250"/>
                                        <p:tgtEl>
                                          <p:spTgt spid="25"/>
                                        </p:tgtEl>
                                      </p:cBhvr>
                                    </p:animEffect>
                                    <p:anim calcmode="lin" valueType="num">
                                      <p:cBhvr>
                                        <p:cTn id="85" dur="250" fill="hold"/>
                                        <p:tgtEl>
                                          <p:spTgt spid="25"/>
                                        </p:tgtEl>
                                        <p:attrNameLst>
                                          <p:attrName>ppt_x</p:attrName>
                                        </p:attrNameLst>
                                      </p:cBhvr>
                                      <p:tavLst>
                                        <p:tav tm="0">
                                          <p:val>
                                            <p:strVal val="#ppt_x"/>
                                          </p:val>
                                        </p:tav>
                                        <p:tav tm="100000">
                                          <p:val>
                                            <p:strVal val="#ppt_x"/>
                                          </p:val>
                                        </p:tav>
                                      </p:tavLst>
                                    </p:anim>
                                    <p:anim calcmode="lin" valueType="num">
                                      <p:cBhvr>
                                        <p:cTn id="86" dur="250" fill="hold"/>
                                        <p:tgtEl>
                                          <p:spTgt spid="25"/>
                                        </p:tgtEl>
                                        <p:attrNameLst>
                                          <p:attrName>ppt_y</p:attrName>
                                        </p:attrNameLst>
                                      </p:cBhvr>
                                      <p:tavLst>
                                        <p:tav tm="0">
                                          <p:val>
                                            <p:strVal val="#ppt_y+.1"/>
                                          </p:val>
                                        </p:tav>
                                        <p:tav tm="100000">
                                          <p:val>
                                            <p:strVal val="#ppt_y"/>
                                          </p:val>
                                        </p:tav>
                                      </p:tavLst>
                                    </p:anim>
                                  </p:childTnLst>
                                </p:cTn>
                              </p:par>
                            </p:childTnLst>
                          </p:cTn>
                        </p:par>
                        <p:par>
                          <p:cTn id="87" fill="hold">
                            <p:stCondLst>
                              <p:cond delay="3750"/>
                            </p:stCondLst>
                            <p:childTnLst>
                              <p:par>
                                <p:cTn id="88" presetID="42" presetClass="entr" presetSubtype="0" fill="hold" nodeType="afterEffect">
                                  <p:stCondLst>
                                    <p:cond delay="0"/>
                                  </p:stCondLst>
                                  <p:childTnLst>
                                    <p:set>
                                      <p:cBhvr>
                                        <p:cTn id="89" dur="1" fill="hold">
                                          <p:stCondLst>
                                            <p:cond delay="0"/>
                                          </p:stCondLst>
                                        </p:cTn>
                                        <p:tgtEl>
                                          <p:spTgt spid="30"/>
                                        </p:tgtEl>
                                        <p:attrNameLst>
                                          <p:attrName>style.visibility</p:attrName>
                                        </p:attrNameLst>
                                      </p:cBhvr>
                                      <p:to>
                                        <p:strVal val="visible"/>
                                      </p:to>
                                    </p:set>
                                    <p:animEffect transition="in" filter="fade">
                                      <p:cBhvr>
                                        <p:cTn id="90" dur="250"/>
                                        <p:tgtEl>
                                          <p:spTgt spid="30"/>
                                        </p:tgtEl>
                                      </p:cBhvr>
                                    </p:animEffect>
                                    <p:anim calcmode="lin" valueType="num">
                                      <p:cBhvr>
                                        <p:cTn id="91" dur="250" fill="hold"/>
                                        <p:tgtEl>
                                          <p:spTgt spid="30"/>
                                        </p:tgtEl>
                                        <p:attrNameLst>
                                          <p:attrName>ppt_x</p:attrName>
                                        </p:attrNameLst>
                                      </p:cBhvr>
                                      <p:tavLst>
                                        <p:tav tm="0">
                                          <p:val>
                                            <p:strVal val="#ppt_x"/>
                                          </p:val>
                                        </p:tav>
                                        <p:tav tm="100000">
                                          <p:val>
                                            <p:strVal val="#ppt_x"/>
                                          </p:val>
                                        </p:tav>
                                      </p:tavLst>
                                    </p:anim>
                                    <p:anim calcmode="lin" valueType="num">
                                      <p:cBhvr>
                                        <p:cTn id="92" dur="250" fill="hold"/>
                                        <p:tgtEl>
                                          <p:spTgt spid="30"/>
                                        </p:tgtEl>
                                        <p:attrNameLst>
                                          <p:attrName>ppt_y</p:attrName>
                                        </p:attrNameLst>
                                      </p:cBhvr>
                                      <p:tavLst>
                                        <p:tav tm="0">
                                          <p:val>
                                            <p:strVal val="#ppt_y+.1"/>
                                          </p:val>
                                        </p:tav>
                                        <p:tav tm="100000">
                                          <p:val>
                                            <p:strVal val="#ppt_y"/>
                                          </p:val>
                                        </p:tav>
                                      </p:tavLst>
                                    </p:anim>
                                  </p:childTnLst>
                                </p:cTn>
                              </p:par>
                            </p:childTnLst>
                          </p:cTn>
                        </p:par>
                        <p:par>
                          <p:cTn id="93" fill="hold">
                            <p:stCondLst>
                              <p:cond delay="4000"/>
                            </p:stCondLst>
                            <p:childTnLst>
                              <p:par>
                                <p:cTn id="94" presetID="42" presetClass="entr" presetSubtype="0" fill="hold" grpId="0" nodeType="afterEffect">
                                  <p:stCondLst>
                                    <p:cond delay="0"/>
                                  </p:stCondLst>
                                  <p:childTnLst>
                                    <p:set>
                                      <p:cBhvr>
                                        <p:cTn id="95" dur="1" fill="hold">
                                          <p:stCondLst>
                                            <p:cond delay="0"/>
                                          </p:stCondLst>
                                        </p:cTn>
                                        <p:tgtEl>
                                          <p:spTgt spid="36"/>
                                        </p:tgtEl>
                                        <p:attrNameLst>
                                          <p:attrName>style.visibility</p:attrName>
                                        </p:attrNameLst>
                                      </p:cBhvr>
                                      <p:to>
                                        <p:strVal val="visible"/>
                                      </p:to>
                                    </p:set>
                                    <p:animEffect transition="in" filter="fade">
                                      <p:cBhvr>
                                        <p:cTn id="96" dur="250"/>
                                        <p:tgtEl>
                                          <p:spTgt spid="36"/>
                                        </p:tgtEl>
                                      </p:cBhvr>
                                    </p:animEffect>
                                    <p:anim calcmode="lin" valueType="num">
                                      <p:cBhvr>
                                        <p:cTn id="97" dur="250" fill="hold"/>
                                        <p:tgtEl>
                                          <p:spTgt spid="36"/>
                                        </p:tgtEl>
                                        <p:attrNameLst>
                                          <p:attrName>ppt_x</p:attrName>
                                        </p:attrNameLst>
                                      </p:cBhvr>
                                      <p:tavLst>
                                        <p:tav tm="0">
                                          <p:val>
                                            <p:strVal val="#ppt_x"/>
                                          </p:val>
                                        </p:tav>
                                        <p:tav tm="100000">
                                          <p:val>
                                            <p:strVal val="#ppt_x"/>
                                          </p:val>
                                        </p:tav>
                                      </p:tavLst>
                                    </p:anim>
                                    <p:anim calcmode="lin" valueType="num">
                                      <p:cBhvr>
                                        <p:cTn id="98" dur="25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10" grpId="0" animBg="1"/>
      <p:bldP spid="18" grpId="0"/>
      <p:bldP spid="19" grpId="0"/>
      <p:bldP spid="20" grpId="0"/>
      <p:bldP spid="21" grpId="0"/>
      <p:bldP spid="22" grpId="0"/>
      <p:bldP spid="23" grpId="0"/>
      <p:bldP spid="3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a:extLst>
              <a:ext uri="{FF2B5EF4-FFF2-40B4-BE49-F238E27FC236}">
                <a16:creationId xmlns:a16="http://schemas.microsoft.com/office/drawing/2014/main" id="{50DACB51-76EF-4311-AD29-14FDD778A1CB}"/>
              </a:ext>
            </a:extLst>
          </p:cNvPr>
          <p:cNvGrpSpPr/>
          <p:nvPr/>
        </p:nvGrpSpPr>
        <p:grpSpPr>
          <a:xfrm>
            <a:off x="1078708" y="332698"/>
            <a:ext cx="3255324" cy="712149"/>
            <a:chOff x="1143155" y="316733"/>
            <a:chExt cx="3255324" cy="712149"/>
          </a:xfrm>
        </p:grpSpPr>
        <p:sp>
          <p:nvSpPr>
            <p:cNvPr id="8" name="TextBox 8">
              <a:extLst>
                <a:ext uri="{FF2B5EF4-FFF2-40B4-BE49-F238E27FC236}">
                  <a16:creationId xmlns:a16="http://schemas.microsoft.com/office/drawing/2014/main" id="{162DD6E8-A6F8-4BF9-8392-554BF82CFD00}"/>
                </a:ext>
              </a:extLst>
            </p:cNvPr>
            <p:cNvSpPr txBox="1">
              <a:spLocks noChangeArrowheads="1"/>
            </p:cNvSpPr>
            <p:nvPr/>
          </p:nvSpPr>
          <p:spPr bwMode="auto">
            <a:xfrm>
              <a:off x="1143156" y="316733"/>
              <a:ext cx="3255323"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dirty="0">
                  <a:solidFill>
                    <a:srgbClr val="444243"/>
                  </a:solidFill>
                  <a:latin typeface="华文中宋" panose="02010600040101010101" pitchFamily="2" charset="-122"/>
                  <a:ea typeface="华文中宋" panose="02010600040101010101" pitchFamily="2" charset="-122"/>
                  <a:sym typeface="Arial" panose="020B0604020202020204" pitchFamily="34" charset="0"/>
                </a:rPr>
                <a:t>加入标题描述</a:t>
              </a:r>
            </a:p>
          </p:txBody>
        </p:sp>
        <p:sp>
          <p:nvSpPr>
            <p:cNvPr id="9" name="TextBox 8">
              <a:extLst>
                <a:ext uri="{FF2B5EF4-FFF2-40B4-BE49-F238E27FC236}">
                  <a16:creationId xmlns:a16="http://schemas.microsoft.com/office/drawing/2014/main" id="{1AF7DB1F-44FC-4FE1-B38C-A06C01FD43AF}"/>
                </a:ext>
              </a:extLst>
            </p:cNvPr>
            <p:cNvSpPr txBox="1">
              <a:spLocks noChangeArrowheads="1"/>
            </p:cNvSpPr>
            <p:nvPr/>
          </p:nvSpPr>
          <p:spPr bwMode="auto">
            <a:xfrm>
              <a:off x="1143155" y="844216"/>
              <a:ext cx="325532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p>
              <a:pPr algn="ctr" eaLnBrk="1" hangingPunct="1"/>
              <a:r>
                <a:rPr lang="en-US" altLang="zh-CN" sz="1200" dirty="0">
                  <a:solidFill>
                    <a:srgbClr val="444243"/>
                  </a:solidFill>
                  <a:latin typeface="华文中宋" panose="02010600040101010101" pitchFamily="2" charset="-122"/>
                  <a:ea typeface="华文中宋" panose="02010600040101010101" pitchFamily="2" charset="-122"/>
                  <a:sym typeface="Arial" panose="020B0604020202020204" pitchFamily="34" charset="0"/>
                </a:rPr>
                <a:t>CLICK TO ADD CAPTION TEXT</a:t>
              </a:r>
              <a:endParaRPr lang="zh-CN" altLang="en-US" sz="1200" dirty="0">
                <a:solidFill>
                  <a:srgbClr val="444243"/>
                </a:solidFill>
                <a:latin typeface="华文中宋" panose="02010600040101010101" pitchFamily="2" charset="-122"/>
                <a:ea typeface="华文中宋" panose="02010600040101010101" pitchFamily="2" charset="-122"/>
                <a:sym typeface="Arial" panose="020B0604020202020204" pitchFamily="34" charset="0"/>
              </a:endParaRPr>
            </a:p>
          </p:txBody>
        </p:sp>
      </p:grpSp>
      <p:grpSp>
        <p:nvGrpSpPr>
          <p:cNvPr id="6" name="组合 5">
            <a:extLst>
              <a:ext uri="{FF2B5EF4-FFF2-40B4-BE49-F238E27FC236}">
                <a16:creationId xmlns:a16="http://schemas.microsoft.com/office/drawing/2014/main" id="{3B3F1604-558A-423C-98B3-06614EEEF0FA}"/>
              </a:ext>
            </a:extLst>
          </p:cNvPr>
          <p:cNvGrpSpPr/>
          <p:nvPr/>
        </p:nvGrpSpPr>
        <p:grpSpPr>
          <a:xfrm rot="10800000">
            <a:off x="1922122" y="2211742"/>
            <a:ext cx="4144056" cy="3985857"/>
            <a:chOff x="3084817" y="1944848"/>
            <a:chExt cx="2318899" cy="3125718"/>
          </a:xfrm>
        </p:grpSpPr>
        <p:sp>
          <p:nvSpPr>
            <p:cNvPr id="7" name="Freeform 5">
              <a:extLst>
                <a:ext uri="{FF2B5EF4-FFF2-40B4-BE49-F238E27FC236}">
                  <a16:creationId xmlns:a16="http://schemas.microsoft.com/office/drawing/2014/main" id="{58F2A4FF-023C-4C3E-A712-AAE2120AB9A1}"/>
                </a:ext>
              </a:extLst>
            </p:cNvPr>
            <p:cNvSpPr/>
            <p:nvPr/>
          </p:nvSpPr>
          <p:spPr bwMode="auto">
            <a:xfrm>
              <a:off x="3084817" y="1944848"/>
              <a:ext cx="2318899" cy="1354800"/>
            </a:xfrm>
            <a:custGeom>
              <a:avLst/>
              <a:gdLst>
                <a:gd name="T0" fmla="*/ 893 w 893"/>
                <a:gd name="T1" fmla="*/ 275 h 569"/>
                <a:gd name="T2" fmla="*/ 455 w 893"/>
                <a:gd name="T3" fmla="*/ 0 h 569"/>
                <a:gd name="T4" fmla="*/ 0 w 893"/>
                <a:gd name="T5" fmla="*/ 275 h 569"/>
                <a:gd name="T6" fmla="*/ 108 w 893"/>
                <a:gd name="T7" fmla="*/ 275 h 569"/>
                <a:gd name="T8" fmla="*/ 108 w 893"/>
                <a:gd name="T9" fmla="*/ 569 h 569"/>
                <a:gd name="T10" fmla="*/ 805 w 893"/>
                <a:gd name="T11" fmla="*/ 569 h 569"/>
                <a:gd name="T12" fmla="*/ 805 w 893"/>
                <a:gd name="T13" fmla="*/ 275 h 569"/>
                <a:gd name="T14" fmla="*/ 893 w 893"/>
                <a:gd name="T15" fmla="*/ 275 h 5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93" h="569">
                  <a:moveTo>
                    <a:pt x="893" y="275"/>
                  </a:moveTo>
                  <a:lnTo>
                    <a:pt x="455" y="0"/>
                  </a:lnTo>
                  <a:lnTo>
                    <a:pt x="0" y="275"/>
                  </a:lnTo>
                  <a:lnTo>
                    <a:pt x="108" y="275"/>
                  </a:lnTo>
                  <a:lnTo>
                    <a:pt x="108" y="569"/>
                  </a:lnTo>
                  <a:lnTo>
                    <a:pt x="805" y="569"/>
                  </a:lnTo>
                  <a:lnTo>
                    <a:pt x="805" y="275"/>
                  </a:lnTo>
                  <a:lnTo>
                    <a:pt x="893" y="275"/>
                  </a:lnTo>
                  <a:close/>
                </a:path>
              </a:pathLst>
            </a:custGeom>
            <a:solidFill>
              <a:schemeClr val="tx2">
                <a:lumMod val="50000"/>
              </a:schemeClr>
            </a:solidFill>
            <a:ln>
              <a:noFill/>
            </a:ln>
          </p:spPr>
          <p:txBody>
            <a:bodyPr vert="horz" wrap="square" lIns="342900" tIns="411480" rIns="342900" bIns="34290" numCol="1" anchor="t" anchorCtr="0" compatLnSpc="1"/>
            <a:lstStyle/>
            <a:p>
              <a:pPr algn="ctr">
                <a:lnSpc>
                  <a:spcPct val="120000"/>
                </a:lnSpc>
              </a:pPr>
              <a:endParaRPr lang="en-US" sz="2100" dirty="0">
                <a:latin typeface="Source Sans Pro" charset="0"/>
              </a:endParaRPr>
            </a:p>
          </p:txBody>
        </p:sp>
        <p:sp>
          <p:nvSpPr>
            <p:cNvPr id="10" name="Freeform 7">
              <a:extLst>
                <a:ext uri="{FF2B5EF4-FFF2-40B4-BE49-F238E27FC236}">
                  <a16:creationId xmlns:a16="http://schemas.microsoft.com/office/drawing/2014/main" id="{9EA3166F-C88E-44F0-9D45-9EB3548EAC82}"/>
                </a:ext>
              </a:extLst>
            </p:cNvPr>
            <p:cNvSpPr/>
            <p:nvPr/>
          </p:nvSpPr>
          <p:spPr bwMode="auto">
            <a:xfrm>
              <a:off x="3363834" y="4077519"/>
              <a:ext cx="1811837" cy="993031"/>
            </a:xfrm>
            <a:custGeom>
              <a:avLst/>
              <a:gdLst>
                <a:gd name="T0" fmla="*/ 414 w 697"/>
                <a:gd name="T1" fmla="*/ 73 h 550"/>
                <a:gd name="T2" fmla="*/ 342 w 697"/>
                <a:gd name="T3" fmla="*/ 0 h 550"/>
                <a:gd name="T4" fmla="*/ 273 w 697"/>
                <a:gd name="T5" fmla="*/ 73 h 550"/>
                <a:gd name="T6" fmla="*/ 0 w 697"/>
                <a:gd name="T7" fmla="*/ 73 h 550"/>
                <a:gd name="T8" fmla="*/ 0 w 697"/>
                <a:gd name="T9" fmla="*/ 550 h 550"/>
                <a:gd name="T10" fmla="*/ 697 w 697"/>
                <a:gd name="T11" fmla="*/ 550 h 550"/>
                <a:gd name="T12" fmla="*/ 697 w 697"/>
                <a:gd name="T13" fmla="*/ 73 h 550"/>
                <a:gd name="T14" fmla="*/ 414 w 697"/>
                <a:gd name="T15" fmla="*/ 73 h 5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97" h="550">
                  <a:moveTo>
                    <a:pt x="414" y="73"/>
                  </a:moveTo>
                  <a:lnTo>
                    <a:pt x="342" y="0"/>
                  </a:lnTo>
                  <a:lnTo>
                    <a:pt x="273" y="73"/>
                  </a:lnTo>
                  <a:lnTo>
                    <a:pt x="0" y="73"/>
                  </a:lnTo>
                  <a:lnTo>
                    <a:pt x="0" y="550"/>
                  </a:lnTo>
                  <a:lnTo>
                    <a:pt x="697" y="550"/>
                  </a:lnTo>
                  <a:lnTo>
                    <a:pt x="697" y="73"/>
                  </a:lnTo>
                  <a:lnTo>
                    <a:pt x="414" y="73"/>
                  </a:lnTo>
                  <a:close/>
                </a:path>
              </a:pathLst>
            </a:custGeom>
            <a:solidFill>
              <a:srgbClr val="77BF1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a:lnSpc>
                  <a:spcPct val="120000"/>
                </a:lnSpc>
              </a:pPr>
              <a:endParaRPr lang="en-US" sz="1350" dirty="0">
                <a:latin typeface="Source Sans Pro" charset="0"/>
              </a:endParaRPr>
            </a:p>
          </p:txBody>
        </p:sp>
        <p:sp>
          <p:nvSpPr>
            <p:cNvPr id="11" name="Freeform 6">
              <a:extLst>
                <a:ext uri="{FF2B5EF4-FFF2-40B4-BE49-F238E27FC236}">
                  <a16:creationId xmlns:a16="http://schemas.microsoft.com/office/drawing/2014/main" id="{177B6E0E-7920-4964-91CA-13B7F45C4CF1}"/>
                </a:ext>
              </a:extLst>
            </p:cNvPr>
            <p:cNvSpPr/>
            <p:nvPr/>
          </p:nvSpPr>
          <p:spPr bwMode="auto">
            <a:xfrm>
              <a:off x="3363835" y="4077535"/>
              <a:ext cx="1811837" cy="993031"/>
            </a:xfrm>
            <a:custGeom>
              <a:avLst/>
              <a:gdLst>
                <a:gd name="T0" fmla="*/ 414 w 697"/>
                <a:gd name="T1" fmla="*/ 74 h 550"/>
                <a:gd name="T2" fmla="*/ 342 w 697"/>
                <a:gd name="T3" fmla="*/ 0 h 550"/>
                <a:gd name="T4" fmla="*/ 273 w 697"/>
                <a:gd name="T5" fmla="*/ 74 h 550"/>
                <a:gd name="T6" fmla="*/ 0 w 697"/>
                <a:gd name="T7" fmla="*/ 74 h 550"/>
                <a:gd name="T8" fmla="*/ 0 w 697"/>
                <a:gd name="T9" fmla="*/ 550 h 550"/>
                <a:gd name="T10" fmla="*/ 697 w 697"/>
                <a:gd name="T11" fmla="*/ 550 h 550"/>
                <a:gd name="T12" fmla="*/ 697 w 697"/>
                <a:gd name="T13" fmla="*/ 74 h 550"/>
                <a:gd name="T14" fmla="*/ 414 w 697"/>
                <a:gd name="T15" fmla="*/ 74 h 5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97" h="550">
                  <a:moveTo>
                    <a:pt x="414" y="74"/>
                  </a:moveTo>
                  <a:lnTo>
                    <a:pt x="342" y="0"/>
                  </a:lnTo>
                  <a:lnTo>
                    <a:pt x="273" y="74"/>
                  </a:lnTo>
                  <a:lnTo>
                    <a:pt x="0" y="74"/>
                  </a:lnTo>
                  <a:lnTo>
                    <a:pt x="0" y="550"/>
                  </a:lnTo>
                  <a:lnTo>
                    <a:pt x="697" y="550"/>
                  </a:lnTo>
                  <a:lnTo>
                    <a:pt x="697" y="74"/>
                  </a:lnTo>
                  <a:lnTo>
                    <a:pt x="414" y="74"/>
                  </a:lnTo>
                  <a:close/>
                </a:path>
              </a:pathLst>
            </a:custGeom>
            <a:solidFill>
              <a:schemeClr val="tx2">
                <a:lumMod val="5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274320" rIns="68580" bIns="34290" numCol="1" anchor="t" anchorCtr="0" compatLnSpc="1"/>
            <a:lstStyle/>
            <a:p>
              <a:pPr algn="ctr">
                <a:lnSpc>
                  <a:spcPct val="120000"/>
                </a:lnSpc>
              </a:pPr>
              <a:endParaRPr lang="en-US" sz="2100" dirty="0">
                <a:latin typeface="Source Sans Pro" charset="0"/>
              </a:endParaRPr>
            </a:p>
            <a:p>
              <a:pPr>
                <a:lnSpc>
                  <a:spcPct val="120000"/>
                </a:lnSpc>
              </a:pPr>
              <a:endParaRPr lang="en-US" sz="900" dirty="0">
                <a:latin typeface="Source Sans Pro" charset="0"/>
              </a:endParaRPr>
            </a:p>
          </p:txBody>
        </p:sp>
        <p:sp>
          <p:nvSpPr>
            <p:cNvPr id="12" name="TextBox 13">
              <a:extLst>
                <a:ext uri="{FF2B5EF4-FFF2-40B4-BE49-F238E27FC236}">
                  <a16:creationId xmlns:a16="http://schemas.microsoft.com/office/drawing/2014/main" id="{A90F10AD-C444-4C03-AECF-C506E27DDEB4}"/>
                </a:ext>
              </a:extLst>
            </p:cNvPr>
            <p:cNvSpPr txBox="1"/>
            <p:nvPr/>
          </p:nvSpPr>
          <p:spPr>
            <a:xfrm rot="10800000">
              <a:off x="3584612" y="2567859"/>
              <a:ext cx="1372819" cy="337528"/>
            </a:xfrm>
            <a:prstGeom prst="rect">
              <a:avLst/>
            </a:prstGeom>
            <a:noFill/>
          </p:spPr>
          <p:txBody>
            <a:bodyPr wrap="square" lIns="0" tIns="0" rIns="0" bIns="0" rtlCol="0" anchor="t" anchorCtr="0">
              <a:spAutoFit/>
            </a:bodyPr>
            <a:lstStyle/>
            <a:p>
              <a:pPr algn="ctr" defTabSz="1216660">
                <a:lnSpc>
                  <a:spcPct val="120000"/>
                </a:lnSpc>
                <a:spcBef>
                  <a:spcPct val="0"/>
                </a:spcBef>
                <a:defRPr/>
              </a:pPr>
              <a:r>
                <a:rPr lang="zh-CN" altLang="en-US" sz="2000" b="1" dirty="0">
                  <a:solidFill>
                    <a:schemeClr val="bg1"/>
                  </a:solidFill>
                  <a:latin typeface="Arial" panose="020B0604020202020204" pitchFamily="34" charset="0"/>
                  <a:ea typeface="微软雅黑" panose="020B0503020204020204" pitchFamily="34" charset="-122"/>
                  <a:sym typeface="Arial" panose="020B0604020202020204" pitchFamily="34" charset="0"/>
                </a:rPr>
                <a:t>关键词</a:t>
              </a:r>
              <a:endParaRPr lang="en-US" sz="20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TextBox 13">
              <a:extLst>
                <a:ext uri="{FF2B5EF4-FFF2-40B4-BE49-F238E27FC236}">
                  <a16:creationId xmlns:a16="http://schemas.microsoft.com/office/drawing/2014/main" id="{70EFDC34-BBAC-48EE-8E39-27381CCC85F2}"/>
                </a:ext>
              </a:extLst>
            </p:cNvPr>
            <p:cNvSpPr txBox="1"/>
            <p:nvPr/>
          </p:nvSpPr>
          <p:spPr>
            <a:xfrm rot="10800000">
              <a:off x="3584612" y="4484622"/>
              <a:ext cx="1372819" cy="337528"/>
            </a:xfrm>
            <a:prstGeom prst="rect">
              <a:avLst/>
            </a:prstGeom>
            <a:noFill/>
          </p:spPr>
          <p:txBody>
            <a:bodyPr wrap="square" lIns="0" tIns="0" rIns="0" bIns="0" rtlCol="0" anchor="t" anchorCtr="0">
              <a:spAutoFit/>
            </a:bodyPr>
            <a:lstStyle/>
            <a:p>
              <a:pPr algn="ctr" defTabSz="1216660">
                <a:lnSpc>
                  <a:spcPct val="120000"/>
                </a:lnSpc>
                <a:spcBef>
                  <a:spcPct val="0"/>
                </a:spcBef>
                <a:defRPr/>
              </a:pPr>
              <a:r>
                <a:rPr lang="zh-CN" altLang="en-US" sz="2000" b="1" dirty="0">
                  <a:solidFill>
                    <a:schemeClr val="bg1"/>
                  </a:solidFill>
                  <a:latin typeface="Arial" panose="020B0604020202020204" pitchFamily="34" charset="0"/>
                  <a:ea typeface="微软雅黑" panose="020B0503020204020204" pitchFamily="34" charset="-122"/>
                  <a:sym typeface="Arial" panose="020B0604020202020204" pitchFamily="34" charset="0"/>
                </a:rPr>
                <a:t>关键词</a:t>
              </a:r>
              <a:endParaRPr lang="en-US" sz="20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Freeform 6">
              <a:extLst>
                <a:ext uri="{FF2B5EF4-FFF2-40B4-BE49-F238E27FC236}">
                  <a16:creationId xmlns:a16="http://schemas.microsoft.com/office/drawing/2014/main" id="{CA83AEBF-B774-4367-A028-D5B1DF1861E0}"/>
                </a:ext>
              </a:extLst>
            </p:cNvPr>
            <p:cNvSpPr/>
            <p:nvPr/>
          </p:nvSpPr>
          <p:spPr bwMode="auto">
            <a:xfrm>
              <a:off x="3363836" y="3191039"/>
              <a:ext cx="1811837" cy="993031"/>
            </a:xfrm>
            <a:custGeom>
              <a:avLst/>
              <a:gdLst>
                <a:gd name="T0" fmla="*/ 414 w 697"/>
                <a:gd name="T1" fmla="*/ 74 h 550"/>
                <a:gd name="T2" fmla="*/ 342 w 697"/>
                <a:gd name="T3" fmla="*/ 0 h 550"/>
                <a:gd name="T4" fmla="*/ 273 w 697"/>
                <a:gd name="T5" fmla="*/ 74 h 550"/>
                <a:gd name="T6" fmla="*/ 0 w 697"/>
                <a:gd name="T7" fmla="*/ 74 h 550"/>
                <a:gd name="T8" fmla="*/ 0 w 697"/>
                <a:gd name="T9" fmla="*/ 550 h 550"/>
                <a:gd name="T10" fmla="*/ 697 w 697"/>
                <a:gd name="T11" fmla="*/ 550 h 550"/>
                <a:gd name="T12" fmla="*/ 697 w 697"/>
                <a:gd name="T13" fmla="*/ 74 h 550"/>
                <a:gd name="T14" fmla="*/ 414 w 697"/>
                <a:gd name="T15" fmla="*/ 74 h 5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97" h="550">
                  <a:moveTo>
                    <a:pt x="414" y="74"/>
                  </a:moveTo>
                  <a:lnTo>
                    <a:pt x="342" y="0"/>
                  </a:lnTo>
                  <a:lnTo>
                    <a:pt x="273" y="74"/>
                  </a:lnTo>
                  <a:lnTo>
                    <a:pt x="0" y="74"/>
                  </a:lnTo>
                  <a:lnTo>
                    <a:pt x="0" y="550"/>
                  </a:lnTo>
                  <a:lnTo>
                    <a:pt x="697" y="550"/>
                  </a:lnTo>
                  <a:lnTo>
                    <a:pt x="697" y="74"/>
                  </a:lnTo>
                  <a:lnTo>
                    <a:pt x="414" y="74"/>
                  </a:lnTo>
                  <a:close/>
                </a:path>
              </a:pathLst>
            </a:custGeom>
            <a:solidFill>
              <a:schemeClr val="tx2">
                <a:lumMod val="50000"/>
              </a:schemeClr>
            </a:solidFill>
            <a:ln>
              <a:noFill/>
            </a:ln>
          </p:spPr>
          <p:txBody>
            <a:bodyPr vert="horz" wrap="square" lIns="68580" tIns="274320" rIns="68580" bIns="34290" numCol="1" anchor="t" anchorCtr="0" compatLnSpc="1"/>
            <a:lstStyle/>
            <a:p>
              <a:pPr algn="ctr">
                <a:lnSpc>
                  <a:spcPct val="120000"/>
                </a:lnSpc>
              </a:pPr>
              <a:endParaRPr lang="en-US" sz="2100" dirty="0">
                <a:latin typeface="Source Sans Pro" charset="0"/>
              </a:endParaRPr>
            </a:p>
          </p:txBody>
        </p:sp>
        <p:sp>
          <p:nvSpPr>
            <p:cNvPr id="15" name="TextBox 13">
              <a:extLst>
                <a:ext uri="{FF2B5EF4-FFF2-40B4-BE49-F238E27FC236}">
                  <a16:creationId xmlns:a16="http://schemas.microsoft.com/office/drawing/2014/main" id="{FF6991DB-CE8F-4B45-A31B-19660382D93E}"/>
                </a:ext>
              </a:extLst>
            </p:cNvPr>
            <p:cNvSpPr txBox="1"/>
            <p:nvPr/>
          </p:nvSpPr>
          <p:spPr>
            <a:xfrm rot="10800000">
              <a:off x="3584612" y="3608833"/>
              <a:ext cx="1372819" cy="337528"/>
            </a:xfrm>
            <a:prstGeom prst="rect">
              <a:avLst/>
            </a:prstGeom>
            <a:noFill/>
          </p:spPr>
          <p:txBody>
            <a:bodyPr wrap="square" lIns="0" tIns="0" rIns="0" bIns="0" rtlCol="0" anchor="t" anchorCtr="0">
              <a:spAutoFit/>
            </a:bodyPr>
            <a:lstStyle/>
            <a:p>
              <a:pPr algn="ctr" defTabSz="1216660">
                <a:lnSpc>
                  <a:spcPct val="120000"/>
                </a:lnSpc>
                <a:spcBef>
                  <a:spcPct val="0"/>
                </a:spcBef>
                <a:defRPr/>
              </a:pPr>
              <a:r>
                <a:rPr lang="zh-CN" altLang="en-US" sz="2000" b="1" dirty="0">
                  <a:solidFill>
                    <a:schemeClr val="bg1"/>
                  </a:solidFill>
                  <a:latin typeface="Arial" panose="020B0604020202020204" pitchFamily="34" charset="0"/>
                  <a:ea typeface="微软雅黑" panose="020B0503020204020204" pitchFamily="34" charset="-122"/>
                  <a:sym typeface="Arial" panose="020B0604020202020204" pitchFamily="34" charset="0"/>
                </a:rPr>
                <a:t>关键词</a:t>
              </a:r>
              <a:endParaRPr lang="en-US" sz="20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6" name="原创设计师QQ598969553            _4">
            <a:extLst>
              <a:ext uri="{FF2B5EF4-FFF2-40B4-BE49-F238E27FC236}">
                <a16:creationId xmlns:a16="http://schemas.microsoft.com/office/drawing/2014/main" id="{E2EB2924-6437-4D7E-9A98-72DA757C3766}"/>
              </a:ext>
            </a:extLst>
          </p:cNvPr>
          <p:cNvSpPr>
            <a:spLocks noChangeArrowheads="1"/>
          </p:cNvSpPr>
          <p:nvPr/>
        </p:nvSpPr>
        <p:spPr bwMode="gray">
          <a:xfrm flipH="1">
            <a:off x="6598119" y="2153684"/>
            <a:ext cx="3771536" cy="1008168"/>
          </a:xfrm>
          <a:prstGeom prst="roundRect">
            <a:avLst>
              <a:gd name="adj" fmla="val 11505"/>
            </a:avLst>
          </a:prstGeom>
          <a:noFill/>
          <a:ln w="25400" cap="flat" cmpd="sng" algn="ctr">
            <a:solidFill>
              <a:schemeClr val="tx2">
                <a:lumMod val="50000"/>
              </a:schemeClr>
            </a:solidFill>
            <a:prstDash val="solid"/>
          </a:ln>
          <a:effec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sz="1600" dirty="0">
                <a:solidFill>
                  <a:schemeClr val="bg1">
                    <a:lumMod val="50000"/>
                  </a:schemeClr>
                </a:solidFill>
                <a:latin typeface="微软雅黑" pitchFamily="34" charset="-122"/>
                <a:ea typeface="微软雅黑" pitchFamily="34" charset="-122"/>
              </a:rPr>
              <a:t>    点击添加文字，点击添加文字</a:t>
            </a:r>
            <a:endParaRPr kumimoji="0" lang="zh-CN" altLang="zh-CN" sz="1600" i="0" u="none" strike="noStrike" kern="1200" cap="none" spc="0" normalizeH="0" baseline="0" noProof="0" dirty="0">
              <a:ln>
                <a:noFill/>
              </a:ln>
              <a:solidFill>
                <a:schemeClr val="bg1">
                  <a:lumMod val="50000"/>
                </a:schemeClr>
              </a:solidFill>
              <a:effectLst/>
              <a:uLnTx/>
              <a:uFillTx/>
              <a:latin typeface="微软雅黑" pitchFamily="34" charset="-122"/>
              <a:ea typeface="微软雅黑" pitchFamily="34" charset="-122"/>
            </a:endParaRPr>
          </a:p>
        </p:txBody>
      </p:sp>
      <p:sp>
        <p:nvSpPr>
          <p:cNvPr id="17" name="原创设计师QQ598969553            _6">
            <a:extLst>
              <a:ext uri="{FF2B5EF4-FFF2-40B4-BE49-F238E27FC236}">
                <a16:creationId xmlns:a16="http://schemas.microsoft.com/office/drawing/2014/main" id="{9FAED48D-87E8-40BF-97C2-0D3BADC62B69}"/>
              </a:ext>
            </a:extLst>
          </p:cNvPr>
          <p:cNvSpPr>
            <a:spLocks noChangeArrowheads="1"/>
          </p:cNvSpPr>
          <p:nvPr/>
        </p:nvSpPr>
        <p:spPr bwMode="gray">
          <a:xfrm flipH="1">
            <a:off x="6598119" y="3590372"/>
            <a:ext cx="3771536" cy="1008168"/>
          </a:xfrm>
          <a:prstGeom prst="roundRect">
            <a:avLst>
              <a:gd name="adj" fmla="val 11505"/>
            </a:avLst>
          </a:prstGeom>
          <a:noFill/>
          <a:ln w="25400" cap="flat" cmpd="sng" algn="ctr">
            <a:solidFill>
              <a:schemeClr val="tx2">
                <a:lumMod val="50000"/>
              </a:schemeClr>
            </a:solidFill>
            <a:prstDash val="solid"/>
          </a:ln>
          <a:effec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endParaRPr lang="en-US" altLang="zh-CN" sz="1600" dirty="0">
              <a:solidFill>
                <a:schemeClr val="bg1">
                  <a:lumMod val="50000"/>
                </a:schemeClr>
              </a:solidFill>
              <a:latin typeface="微软雅黑" pitchFamily="34" charset="-122"/>
              <a:ea typeface="微软雅黑" pitchFamily="34" charset="-122"/>
            </a:endParaRPr>
          </a:p>
          <a:p>
            <a:pPr fontAlgn="base">
              <a:lnSpc>
                <a:spcPct val="120000"/>
              </a:lnSpc>
              <a:spcBef>
                <a:spcPct val="0"/>
              </a:spcBef>
              <a:spcAft>
                <a:spcPct val="0"/>
              </a:spcAft>
              <a:defRPr/>
            </a:pPr>
            <a:r>
              <a:rPr lang="en-US" altLang="zh-CN" sz="1600" dirty="0">
                <a:solidFill>
                  <a:schemeClr val="bg1">
                    <a:lumMod val="50000"/>
                  </a:schemeClr>
                </a:solidFill>
                <a:latin typeface="微软雅黑" pitchFamily="34" charset="-122"/>
                <a:ea typeface="微软雅黑" pitchFamily="34" charset="-122"/>
              </a:rPr>
              <a:t>    </a:t>
            </a:r>
            <a:r>
              <a:rPr lang="zh-CN" altLang="en-US" sz="1600" dirty="0">
                <a:solidFill>
                  <a:schemeClr val="bg1">
                    <a:lumMod val="50000"/>
                  </a:schemeClr>
                </a:solidFill>
                <a:latin typeface="微软雅黑" pitchFamily="34" charset="-122"/>
                <a:ea typeface="微软雅黑" pitchFamily="34" charset="-122"/>
              </a:rPr>
              <a:t>点击添加文字，点击添加文字</a:t>
            </a:r>
            <a:endParaRPr lang="zh-CN" altLang="zh-CN" sz="1600" dirty="0">
              <a:solidFill>
                <a:schemeClr val="bg1">
                  <a:lumMod val="50000"/>
                </a:schemeClr>
              </a:solidFill>
              <a:latin typeface="微软雅黑" pitchFamily="34" charset="-122"/>
              <a:ea typeface="微软雅黑" pitchFamily="34" charset="-122"/>
            </a:endParaRPr>
          </a:p>
          <a:p>
            <a:pPr lvl="0" fontAlgn="base">
              <a:lnSpc>
                <a:spcPct val="120000"/>
              </a:lnSpc>
              <a:spcBef>
                <a:spcPct val="0"/>
              </a:spcBef>
              <a:spcAft>
                <a:spcPct val="0"/>
              </a:spcAft>
              <a:defRPr/>
            </a:pPr>
            <a:endParaRPr kumimoji="0" lang="zh-CN" altLang="zh-CN" sz="1600" i="0" u="none" strike="noStrike" kern="1200" cap="none" spc="0" normalizeH="0" baseline="0" noProof="0" dirty="0">
              <a:ln>
                <a:noFill/>
              </a:ln>
              <a:solidFill>
                <a:schemeClr val="bg1">
                  <a:lumMod val="50000"/>
                </a:schemeClr>
              </a:solidFill>
              <a:effectLst/>
              <a:uLnTx/>
              <a:uFillTx/>
              <a:latin typeface="微软雅黑" pitchFamily="34" charset="-122"/>
              <a:ea typeface="微软雅黑" pitchFamily="34" charset="-122"/>
            </a:endParaRPr>
          </a:p>
        </p:txBody>
      </p:sp>
      <p:sp>
        <p:nvSpPr>
          <p:cNvPr id="18" name="原创设计师QQ598969553            _8">
            <a:extLst>
              <a:ext uri="{FF2B5EF4-FFF2-40B4-BE49-F238E27FC236}">
                <a16:creationId xmlns:a16="http://schemas.microsoft.com/office/drawing/2014/main" id="{07DC30B1-4C37-4372-B367-2CFCD6E63D97}"/>
              </a:ext>
            </a:extLst>
          </p:cNvPr>
          <p:cNvSpPr>
            <a:spLocks noChangeArrowheads="1"/>
          </p:cNvSpPr>
          <p:nvPr/>
        </p:nvSpPr>
        <p:spPr bwMode="ltGray">
          <a:xfrm flipH="1">
            <a:off x="6595203" y="5040425"/>
            <a:ext cx="3775076" cy="998950"/>
          </a:xfrm>
          <a:prstGeom prst="roundRect">
            <a:avLst>
              <a:gd name="adj" fmla="val 11505"/>
            </a:avLst>
          </a:prstGeom>
          <a:noFill/>
          <a:ln w="25400" cap="flat" cmpd="sng" algn="ctr">
            <a:solidFill>
              <a:schemeClr val="tx2">
                <a:lumMod val="50000"/>
              </a:schemeClr>
            </a:solidFill>
            <a:prstDash val="solid"/>
          </a:ln>
          <a:effec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sz="1600" dirty="0">
                <a:solidFill>
                  <a:schemeClr val="bg1">
                    <a:lumMod val="50000"/>
                  </a:schemeClr>
                </a:solidFill>
                <a:latin typeface="微软雅黑" pitchFamily="34" charset="-122"/>
                <a:ea typeface="微软雅黑" pitchFamily="34" charset="-122"/>
              </a:rPr>
              <a:t>    点击添加文字，点击添加文字</a:t>
            </a:r>
            <a:endParaRPr lang="zh-CN" altLang="zh-CN" sz="160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200287679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750" fill="hold"/>
                                        <p:tgtEl>
                                          <p:spTgt spid="6"/>
                                        </p:tgtEl>
                                        <p:attrNameLst>
                                          <p:attrName>ppt_x</p:attrName>
                                        </p:attrNameLst>
                                      </p:cBhvr>
                                      <p:tavLst>
                                        <p:tav tm="0">
                                          <p:val>
                                            <p:strVal val="#ppt_x"/>
                                          </p:val>
                                        </p:tav>
                                        <p:tav tm="100000">
                                          <p:val>
                                            <p:strVal val="#ppt_x"/>
                                          </p:val>
                                        </p:tav>
                                      </p:tavLst>
                                    </p:anim>
                                    <p:anim calcmode="lin" valueType="num">
                                      <p:cBhvr additive="base">
                                        <p:cTn id="13" dur="750" fill="hold"/>
                                        <p:tgtEl>
                                          <p:spTgt spid="6"/>
                                        </p:tgtEl>
                                        <p:attrNameLst>
                                          <p:attrName>ppt_y</p:attrName>
                                        </p:attrNameLst>
                                      </p:cBhvr>
                                      <p:tavLst>
                                        <p:tav tm="0">
                                          <p:val>
                                            <p:strVal val="1+#ppt_h/2"/>
                                          </p:val>
                                        </p:tav>
                                        <p:tav tm="100000">
                                          <p:val>
                                            <p:strVal val="#ppt_y"/>
                                          </p:val>
                                        </p:tav>
                                      </p:tavLst>
                                    </p:anim>
                                  </p:childTnLst>
                                </p:cTn>
                              </p:par>
                            </p:childTnLst>
                          </p:cTn>
                        </p:par>
                        <p:par>
                          <p:cTn id="14" fill="hold">
                            <p:stCondLst>
                              <p:cond delay="1250"/>
                            </p:stCondLst>
                            <p:childTnLst>
                              <p:par>
                                <p:cTn id="15" presetID="2" presetClass="entr" presetSubtype="2" fill="hold" grpId="0"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250" fill="hold"/>
                                        <p:tgtEl>
                                          <p:spTgt spid="16"/>
                                        </p:tgtEl>
                                        <p:attrNameLst>
                                          <p:attrName>ppt_x</p:attrName>
                                        </p:attrNameLst>
                                      </p:cBhvr>
                                      <p:tavLst>
                                        <p:tav tm="0">
                                          <p:val>
                                            <p:strVal val="1+#ppt_w/2"/>
                                          </p:val>
                                        </p:tav>
                                        <p:tav tm="100000">
                                          <p:val>
                                            <p:strVal val="#ppt_x"/>
                                          </p:val>
                                        </p:tav>
                                      </p:tavLst>
                                    </p:anim>
                                    <p:anim calcmode="lin" valueType="num">
                                      <p:cBhvr additive="base">
                                        <p:cTn id="18" dur="250" fill="hold"/>
                                        <p:tgtEl>
                                          <p:spTgt spid="16"/>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grpId="0" nodeType="afterEffect">
                                  <p:stCondLst>
                                    <p:cond delay="0"/>
                                  </p:stCondLst>
                                  <p:childTnLst>
                                    <p:set>
                                      <p:cBhvr>
                                        <p:cTn id="21" dur="1" fill="hold">
                                          <p:stCondLst>
                                            <p:cond delay="0"/>
                                          </p:stCondLst>
                                        </p:cTn>
                                        <p:tgtEl>
                                          <p:spTgt spid="17"/>
                                        </p:tgtEl>
                                        <p:attrNameLst>
                                          <p:attrName>style.visibility</p:attrName>
                                        </p:attrNameLst>
                                      </p:cBhvr>
                                      <p:to>
                                        <p:strVal val="visible"/>
                                      </p:to>
                                    </p:set>
                                    <p:anim calcmode="lin" valueType="num">
                                      <p:cBhvr additive="base">
                                        <p:cTn id="22" dur="250" fill="hold"/>
                                        <p:tgtEl>
                                          <p:spTgt spid="17"/>
                                        </p:tgtEl>
                                        <p:attrNameLst>
                                          <p:attrName>ppt_x</p:attrName>
                                        </p:attrNameLst>
                                      </p:cBhvr>
                                      <p:tavLst>
                                        <p:tav tm="0">
                                          <p:val>
                                            <p:strVal val="1+#ppt_w/2"/>
                                          </p:val>
                                        </p:tav>
                                        <p:tav tm="100000">
                                          <p:val>
                                            <p:strVal val="#ppt_x"/>
                                          </p:val>
                                        </p:tav>
                                      </p:tavLst>
                                    </p:anim>
                                    <p:anim calcmode="lin" valueType="num">
                                      <p:cBhvr additive="base">
                                        <p:cTn id="23" dur="250" fill="hold"/>
                                        <p:tgtEl>
                                          <p:spTgt spid="17"/>
                                        </p:tgtEl>
                                        <p:attrNameLst>
                                          <p:attrName>ppt_y</p:attrName>
                                        </p:attrNameLst>
                                      </p:cBhvr>
                                      <p:tavLst>
                                        <p:tav tm="0">
                                          <p:val>
                                            <p:strVal val="#ppt_y"/>
                                          </p:val>
                                        </p:tav>
                                        <p:tav tm="100000">
                                          <p:val>
                                            <p:strVal val="#ppt_y"/>
                                          </p:val>
                                        </p:tav>
                                      </p:tavLst>
                                    </p:anim>
                                  </p:childTnLst>
                                </p:cTn>
                              </p:par>
                            </p:childTnLst>
                          </p:cTn>
                        </p:par>
                        <p:par>
                          <p:cTn id="24" fill="hold">
                            <p:stCondLst>
                              <p:cond delay="1750"/>
                            </p:stCondLst>
                            <p:childTnLst>
                              <p:par>
                                <p:cTn id="25" presetID="2" presetClass="entr" presetSubtype="2" fill="hold" grpId="0" nodeType="after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additive="base">
                                        <p:cTn id="27" dur="250" fill="hold"/>
                                        <p:tgtEl>
                                          <p:spTgt spid="18"/>
                                        </p:tgtEl>
                                        <p:attrNameLst>
                                          <p:attrName>ppt_x</p:attrName>
                                        </p:attrNameLst>
                                      </p:cBhvr>
                                      <p:tavLst>
                                        <p:tav tm="0">
                                          <p:val>
                                            <p:strVal val="1+#ppt_w/2"/>
                                          </p:val>
                                        </p:tav>
                                        <p:tav tm="100000">
                                          <p:val>
                                            <p:strVal val="#ppt_x"/>
                                          </p:val>
                                        </p:tav>
                                      </p:tavLst>
                                    </p:anim>
                                    <p:anim calcmode="lin" valueType="num">
                                      <p:cBhvr additive="base">
                                        <p:cTn id="28" dur="25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a:extLst>
              <a:ext uri="{FF2B5EF4-FFF2-40B4-BE49-F238E27FC236}">
                <a16:creationId xmlns:a16="http://schemas.microsoft.com/office/drawing/2014/main" id="{50DACB51-76EF-4311-AD29-14FDD778A1CB}"/>
              </a:ext>
            </a:extLst>
          </p:cNvPr>
          <p:cNvGrpSpPr/>
          <p:nvPr/>
        </p:nvGrpSpPr>
        <p:grpSpPr>
          <a:xfrm>
            <a:off x="1078708" y="332698"/>
            <a:ext cx="3255324" cy="712149"/>
            <a:chOff x="1143155" y="316733"/>
            <a:chExt cx="3255324" cy="712149"/>
          </a:xfrm>
        </p:grpSpPr>
        <p:sp>
          <p:nvSpPr>
            <p:cNvPr id="8" name="TextBox 8">
              <a:extLst>
                <a:ext uri="{FF2B5EF4-FFF2-40B4-BE49-F238E27FC236}">
                  <a16:creationId xmlns:a16="http://schemas.microsoft.com/office/drawing/2014/main" id="{162DD6E8-A6F8-4BF9-8392-554BF82CFD00}"/>
                </a:ext>
              </a:extLst>
            </p:cNvPr>
            <p:cNvSpPr txBox="1">
              <a:spLocks noChangeArrowheads="1"/>
            </p:cNvSpPr>
            <p:nvPr/>
          </p:nvSpPr>
          <p:spPr bwMode="auto">
            <a:xfrm>
              <a:off x="1143156" y="316733"/>
              <a:ext cx="3255323"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dirty="0">
                  <a:solidFill>
                    <a:srgbClr val="444243"/>
                  </a:solidFill>
                  <a:latin typeface="华文中宋" panose="02010600040101010101" pitchFamily="2" charset="-122"/>
                  <a:ea typeface="华文中宋" panose="02010600040101010101" pitchFamily="2" charset="-122"/>
                  <a:sym typeface="Arial" panose="020B0604020202020204" pitchFamily="34" charset="0"/>
                </a:rPr>
                <a:t>加入标题描述</a:t>
              </a:r>
            </a:p>
          </p:txBody>
        </p:sp>
        <p:sp>
          <p:nvSpPr>
            <p:cNvPr id="9" name="TextBox 8">
              <a:extLst>
                <a:ext uri="{FF2B5EF4-FFF2-40B4-BE49-F238E27FC236}">
                  <a16:creationId xmlns:a16="http://schemas.microsoft.com/office/drawing/2014/main" id="{1AF7DB1F-44FC-4FE1-B38C-A06C01FD43AF}"/>
                </a:ext>
              </a:extLst>
            </p:cNvPr>
            <p:cNvSpPr txBox="1">
              <a:spLocks noChangeArrowheads="1"/>
            </p:cNvSpPr>
            <p:nvPr/>
          </p:nvSpPr>
          <p:spPr bwMode="auto">
            <a:xfrm>
              <a:off x="1143155" y="844216"/>
              <a:ext cx="325532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p>
              <a:pPr algn="ctr" eaLnBrk="1" hangingPunct="1"/>
              <a:r>
                <a:rPr lang="en-US" altLang="zh-CN" sz="1200" dirty="0">
                  <a:solidFill>
                    <a:srgbClr val="444243"/>
                  </a:solidFill>
                  <a:latin typeface="华文中宋" panose="02010600040101010101" pitchFamily="2" charset="-122"/>
                  <a:ea typeface="华文中宋" panose="02010600040101010101" pitchFamily="2" charset="-122"/>
                  <a:sym typeface="Arial" panose="020B0604020202020204" pitchFamily="34" charset="0"/>
                </a:rPr>
                <a:t>CLICK TO ADD CAPTION TEXT</a:t>
              </a:r>
              <a:endParaRPr lang="zh-CN" altLang="en-US" sz="1200" dirty="0">
                <a:solidFill>
                  <a:srgbClr val="444243"/>
                </a:solidFill>
                <a:latin typeface="华文中宋" panose="02010600040101010101" pitchFamily="2" charset="-122"/>
                <a:ea typeface="华文中宋" panose="02010600040101010101" pitchFamily="2" charset="-122"/>
                <a:sym typeface="Arial" panose="020B0604020202020204" pitchFamily="34" charset="0"/>
              </a:endParaRPr>
            </a:p>
          </p:txBody>
        </p:sp>
      </p:grpSp>
      <p:grpSp>
        <p:nvGrpSpPr>
          <p:cNvPr id="6" name="组合 5">
            <a:extLst>
              <a:ext uri="{FF2B5EF4-FFF2-40B4-BE49-F238E27FC236}">
                <a16:creationId xmlns:a16="http://schemas.microsoft.com/office/drawing/2014/main" id="{41E51487-8E8B-4DC3-BF5C-2F41114CB502}"/>
              </a:ext>
            </a:extLst>
          </p:cNvPr>
          <p:cNvGrpSpPr/>
          <p:nvPr/>
        </p:nvGrpSpPr>
        <p:grpSpPr>
          <a:xfrm>
            <a:off x="1045867" y="2420313"/>
            <a:ext cx="4380284" cy="3623576"/>
            <a:chOff x="2037100" y="1047750"/>
            <a:chExt cx="2601781" cy="2152315"/>
          </a:xfrm>
        </p:grpSpPr>
        <p:sp>
          <p:nvSpPr>
            <p:cNvPr id="7" name="Freeform 5">
              <a:extLst>
                <a:ext uri="{FF2B5EF4-FFF2-40B4-BE49-F238E27FC236}">
                  <a16:creationId xmlns:a16="http://schemas.microsoft.com/office/drawing/2014/main" id="{4E768808-624C-4D07-8C0F-B8CB1F21D3C4}"/>
                </a:ext>
              </a:extLst>
            </p:cNvPr>
            <p:cNvSpPr>
              <a:spLocks/>
            </p:cNvSpPr>
            <p:nvPr/>
          </p:nvSpPr>
          <p:spPr bwMode="auto">
            <a:xfrm>
              <a:off x="2037100" y="1047750"/>
              <a:ext cx="980381" cy="1176458"/>
            </a:xfrm>
            <a:custGeom>
              <a:avLst/>
              <a:gdLst>
                <a:gd name="T0" fmla="*/ 325 w 650"/>
                <a:gd name="T1" fmla="*/ 0 h 780"/>
                <a:gd name="T2" fmla="*/ 488 w 650"/>
                <a:gd name="T3" fmla="*/ 98 h 780"/>
                <a:gd name="T4" fmla="*/ 650 w 650"/>
                <a:gd name="T5" fmla="*/ 195 h 780"/>
                <a:gd name="T6" fmla="*/ 650 w 650"/>
                <a:gd name="T7" fmla="*/ 390 h 780"/>
                <a:gd name="T8" fmla="*/ 650 w 650"/>
                <a:gd name="T9" fmla="*/ 585 h 780"/>
                <a:gd name="T10" fmla="*/ 488 w 650"/>
                <a:gd name="T11" fmla="*/ 682 h 780"/>
                <a:gd name="T12" fmla="*/ 325 w 650"/>
                <a:gd name="T13" fmla="*/ 780 h 780"/>
                <a:gd name="T14" fmla="*/ 163 w 650"/>
                <a:gd name="T15" fmla="*/ 682 h 780"/>
                <a:gd name="T16" fmla="*/ 0 w 650"/>
                <a:gd name="T17" fmla="*/ 585 h 780"/>
                <a:gd name="T18" fmla="*/ 0 w 650"/>
                <a:gd name="T19" fmla="*/ 390 h 780"/>
                <a:gd name="T20" fmla="*/ 0 w 650"/>
                <a:gd name="T21" fmla="*/ 195 h 780"/>
                <a:gd name="T22" fmla="*/ 163 w 650"/>
                <a:gd name="T23" fmla="*/ 98 h 780"/>
                <a:gd name="T24" fmla="*/ 325 w 650"/>
                <a:gd name="T25" fmla="*/ 0 h 7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50" h="780">
                  <a:moveTo>
                    <a:pt x="325" y="0"/>
                  </a:moveTo>
                  <a:lnTo>
                    <a:pt x="488" y="98"/>
                  </a:lnTo>
                  <a:lnTo>
                    <a:pt x="650" y="195"/>
                  </a:lnTo>
                  <a:lnTo>
                    <a:pt x="650" y="390"/>
                  </a:lnTo>
                  <a:lnTo>
                    <a:pt x="650" y="585"/>
                  </a:lnTo>
                  <a:lnTo>
                    <a:pt x="488" y="682"/>
                  </a:lnTo>
                  <a:lnTo>
                    <a:pt x="325" y="780"/>
                  </a:lnTo>
                  <a:lnTo>
                    <a:pt x="163" y="682"/>
                  </a:lnTo>
                  <a:lnTo>
                    <a:pt x="0" y="585"/>
                  </a:lnTo>
                  <a:lnTo>
                    <a:pt x="0" y="390"/>
                  </a:lnTo>
                  <a:lnTo>
                    <a:pt x="0" y="195"/>
                  </a:lnTo>
                  <a:lnTo>
                    <a:pt x="163" y="98"/>
                  </a:lnTo>
                  <a:lnTo>
                    <a:pt x="325" y="0"/>
                  </a:lnTo>
                  <a:close/>
                </a:path>
              </a:pathLst>
            </a:custGeom>
            <a:solidFill>
              <a:schemeClr val="tx2">
                <a:lumMod val="50000"/>
              </a:schemeClr>
            </a:solidFill>
            <a:ln>
              <a:noFill/>
            </a:ln>
          </p:spPr>
          <p:txBody>
            <a:bodyPr vert="horz" wrap="square" lIns="91440" tIns="45720" rIns="91440" bIns="45720" numCol="1" anchor="t" anchorCtr="0" compatLnSpc="1">
              <a:prstTxWarp prst="textNoShape">
                <a:avLst/>
              </a:prstTxWarp>
            </a:bodyPr>
            <a:lstStyle/>
            <a:p>
              <a:endParaRPr lang="en-US" sz="2800">
                <a:solidFill>
                  <a:schemeClr val="bg1">
                    <a:lumMod val="50000"/>
                  </a:schemeClr>
                </a:solidFill>
              </a:endParaRPr>
            </a:p>
          </p:txBody>
        </p:sp>
        <p:sp>
          <p:nvSpPr>
            <p:cNvPr id="10" name="Freeform 6">
              <a:extLst>
                <a:ext uri="{FF2B5EF4-FFF2-40B4-BE49-F238E27FC236}">
                  <a16:creationId xmlns:a16="http://schemas.microsoft.com/office/drawing/2014/main" id="{E21C7106-974B-49F6-A87F-AF516FEB48CF}"/>
                </a:ext>
              </a:extLst>
            </p:cNvPr>
            <p:cNvSpPr>
              <a:spLocks/>
            </p:cNvSpPr>
            <p:nvPr/>
          </p:nvSpPr>
          <p:spPr bwMode="auto">
            <a:xfrm>
              <a:off x="3120044" y="1047750"/>
              <a:ext cx="980381" cy="1176458"/>
            </a:xfrm>
            <a:custGeom>
              <a:avLst/>
              <a:gdLst>
                <a:gd name="T0" fmla="*/ 325 w 650"/>
                <a:gd name="T1" fmla="*/ 0 h 780"/>
                <a:gd name="T2" fmla="*/ 488 w 650"/>
                <a:gd name="T3" fmla="*/ 98 h 780"/>
                <a:gd name="T4" fmla="*/ 650 w 650"/>
                <a:gd name="T5" fmla="*/ 195 h 780"/>
                <a:gd name="T6" fmla="*/ 650 w 650"/>
                <a:gd name="T7" fmla="*/ 390 h 780"/>
                <a:gd name="T8" fmla="*/ 650 w 650"/>
                <a:gd name="T9" fmla="*/ 585 h 780"/>
                <a:gd name="T10" fmla="*/ 488 w 650"/>
                <a:gd name="T11" fmla="*/ 682 h 780"/>
                <a:gd name="T12" fmla="*/ 325 w 650"/>
                <a:gd name="T13" fmla="*/ 780 h 780"/>
                <a:gd name="T14" fmla="*/ 163 w 650"/>
                <a:gd name="T15" fmla="*/ 682 h 780"/>
                <a:gd name="T16" fmla="*/ 0 w 650"/>
                <a:gd name="T17" fmla="*/ 585 h 780"/>
                <a:gd name="T18" fmla="*/ 0 w 650"/>
                <a:gd name="T19" fmla="*/ 390 h 780"/>
                <a:gd name="T20" fmla="*/ 0 w 650"/>
                <a:gd name="T21" fmla="*/ 195 h 780"/>
                <a:gd name="T22" fmla="*/ 163 w 650"/>
                <a:gd name="T23" fmla="*/ 98 h 780"/>
                <a:gd name="T24" fmla="*/ 325 w 650"/>
                <a:gd name="T25" fmla="*/ 0 h 7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50" h="780">
                  <a:moveTo>
                    <a:pt x="325" y="0"/>
                  </a:moveTo>
                  <a:lnTo>
                    <a:pt x="488" y="98"/>
                  </a:lnTo>
                  <a:lnTo>
                    <a:pt x="650" y="195"/>
                  </a:lnTo>
                  <a:lnTo>
                    <a:pt x="650" y="390"/>
                  </a:lnTo>
                  <a:lnTo>
                    <a:pt x="650" y="585"/>
                  </a:lnTo>
                  <a:lnTo>
                    <a:pt x="488" y="682"/>
                  </a:lnTo>
                  <a:lnTo>
                    <a:pt x="325" y="780"/>
                  </a:lnTo>
                  <a:lnTo>
                    <a:pt x="163" y="682"/>
                  </a:lnTo>
                  <a:lnTo>
                    <a:pt x="0" y="585"/>
                  </a:lnTo>
                  <a:lnTo>
                    <a:pt x="0" y="390"/>
                  </a:lnTo>
                  <a:lnTo>
                    <a:pt x="0" y="195"/>
                  </a:lnTo>
                  <a:lnTo>
                    <a:pt x="163" y="98"/>
                  </a:lnTo>
                  <a:lnTo>
                    <a:pt x="325" y="0"/>
                  </a:lnTo>
                  <a:close/>
                </a:path>
              </a:pathLst>
            </a:custGeom>
            <a:solidFill>
              <a:schemeClr val="tx2">
                <a:lumMod val="50000"/>
              </a:schemeClr>
            </a:solidFill>
            <a:ln>
              <a:noFill/>
            </a:ln>
          </p:spPr>
          <p:txBody>
            <a:bodyPr vert="horz" wrap="square" lIns="91440" tIns="45720" rIns="91440" bIns="45720" numCol="1" anchor="t" anchorCtr="0" compatLnSpc="1">
              <a:prstTxWarp prst="textNoShape">
                <a:avLst/>
              </a:prstTxWarp>
            </a:bodyPr>
            <a:lstStyle/>
            <a:p>
              <a:endParaRPr lang="en-US" sz="2800">
                <a:solidFill>
                  <a:schemeClr val="bg1">
                    <a:lumMod val="50000"/>
                  </a:schemeClr>
                </a:solidFill>
              </a:endParaRPr>
            </a:p>
          </p:txBody>
        </p:sp>
        <p:sp>
          <p:nvSpPr>
            <p:cNvPr id="11" name="Freeform 7">
              <a:extLst>
                <a:ext uri="{FF2B5EF4-FFF2-40B4-BE49-F238E27FC236}">
                  <a16:creationId xmlns:a16="http://schemas.microsoft.com/office/drawing/2014/main" id="{575AD094-0556-4582-8C5E-BBC611A00C2C}"/>
                </a:ext>
              </a:extLst>
            </p:cNvPr>
            <p:cNvSpPr>
              <a:spLocks/>
            </p:cNvSpPr>
            <p:nvPr/>
          </p:nvSpPr>
          <p:spPr bwMode="auto">
            <a:xfrm>
              <a:off x="2577064" y="2025115"/>
              <a:ext cx="978873" cy="1174950"/>
            </a:xfrm>
            <a:custGeom>
              <a:avLst/>
              <a:gdLst>
                <a:gd name="T0" fmla="*/ 324 w 649"/>
                <a:gd name="T1" fmla="*/ 0 h 779"/>
                <a:gd name="T2" fmla="*/ 487 w 649"/>
                <a:gd name="T3" fmla="*/ 98 h 779"/>
                <a:gd name="T4" fmla="*/ 649 w 649"/>
                <a:gd name="T5" fmla="*/ 195 h 779"/>
                <a:gd name="T6" fmla="*/ 649 w 649"/>
                <a:gd name="T7" fmla="*/ 390 h 779"/>
                <a:gd name="T8" fmla="*/ 649 w 649"/>
                <a:gd name="T9" fmla="*/ 584 h 779"/>
                <a:gd name="T10" fmla="*/ 487 w 649"/>
                <a:gd name="T11" fmla="*/ 682 h 779"/>
                <a:gd name="T12" fmla="*/ 324 w 649"/>
                <a:gd name="T13" fmla="*/ 779 h 779"/>
                <a:gd name="T14" fmla="*/ 162 w 649"/>
                <a:gd name="T15" fmla="*/ 682 h 779"/>
                <a:gd name="T16" fmla="*/ 0 w 649"/>
                <a:gd name="T17" fmla="*/ 584 h 779"/>
                <a:gd name="T18" fmla="*/ 0 w 649"/>
                <a:gd name="T19" fmla="*/ 390 h 779"/>
                <a:gd name="T20" fmla="*/ 0 w 649"/>
                <a:gd name="T21" fmla="*/ 195 h 779"/>
                <a:gd name="T22" fmla="*/ 162 w 649"/>
                <a:gd name="T23" fmla="*/ 98 h 779"/>
                <a:gd name="T24" fmla="*/ 324 w 649"/>
                <a:gd name="T25" fmla="*/ 0 h 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49" h="779">
                  <a:moveTo>
                    <a:pt x="324" y="0"/>
                  </a:moveTo>
                  <a:lnTo>
                    <a:pt x="487" y="98"/>
                  </a:lnTo>
                  <a:lnTo>
                    <a:pt x="649" y="195"/>
                  </a:lnTo>
                  <a:lnTo>
                    <a:pt x="649" y="390"/>
                  </a:lnTo>
                  <a:lnTo>
                    <a:pt x="649" y="584"/>
                  </a:lnTo>
                  <a:lnTo>
                    <a:pt x="487" y="682"/>
                  </a:lnTo>
                  <a:lnTo>
                    <a:pt x="324" y="779"/>
                  </a:lnTo>
                  <a:lnTo>
                    <a:pt x="162" y="682"/>
                  </a:lnTo>
                  <a:lnTo>
                    <a:pt x="0" y="584"/>
                  </a:lnTo>
                  <a:lnTo>
                    <a:pt x="0" y="390"/>
                  </a:lnTo>
                  <a:lnTo>
                    <a:pt x="0" y="195"/>
                  </a:lnTo>
                  <a:lnTo>
                    <a:pt x="162" y="98"/>
                  </a:lnTo>
                  <a:lnTo>
                    <a:pt x="324" y="0"/>
                  </a:lnTo>
                  <a:close/>
                </a:path>
              </a:pathLst>
            </a:custGeom>
            <a:solidFill>
              <a:schemeClr val="tx2">
                <a:lumMod val="50000"/>
              </a:schemeClr>
            </a:solidFill>
            <a:ln>
              <a:noFill/>
            </a:ln>
          </p:spPr>
          <p:txBody>
            <a:bodyPr vert="horz" wrap="square" lIns="91440" tIns="45720" rIns="91440" bIns="45720" numCol="1" anchor="t" anchorCtr="0" compatLnSpc="1">
              <a:prstTxWarp prst="textNoShape">
                <a:avLst/>
              </a:prstTxWarp>
            </a:bodyPr>
            <a:lstStyle/>
            <a:p>
              <a:endParaRPr lang="en-US" sz="2800">
                <a:solidFill>
                  <a:schemeClr val="bg1">
                    <a:lumMod val="50000"/>
                  </a:schemeClr>
                </a:solidFill>
              </a:endParaRPr>
            </a:p>
          </p:txBody>
        </p:sp>
        <p:sp>
          <p:nvSpPr>
            <p:cNvPr id="12" name="Freeform 8">
              <a:extLst>
                <a:ext uri="{FF2B5EF4-FFF2-40B4-BE49-F238E27FC236}">
                  <a16:creationId xmlns:a16="http://schemas.microsoft.com/office/drawing/2014/main" id="{CFCE1207-8A36-49AD-A02A-7522C35519B9}"/>
                </a:ext>
              </a:extLst>
            </p:cNvPr>
            <p:cNvSpPr>
              <a:spLocks/>
            </p:cNvSpPr>
            <p:nvPr/>
          </p:nvSpPr>
          <p:spPr bwMode="auto">
            <a:xfrm>
              <a:off x="3658500" y="2025115"/>
              <a:ext cx="980381" cy="1174950"/>
            </a:xfrm>
            <a:custGeom>
              <a:avLst/>
              <a:gdLst>
                <a:gd name="T0" fmla="*/ 325 w 650"/>
                <a:gd name="T1" fmla="*/ 0 h 779"/>
                <a:gd name="T2" fmla="*/ 488 w 650"/>
                <a:gd name="T3" fmla="*/ 98 h 779"/>
                <a:gd name="T4" fmla="*/ 650 w 650"/>
                <a:gd name="T5" fmla="*/ 195 h 779"/>
                <a:gd name="T6" fmla="*/ 650 w 650"/>
                <a:gd name="T7" fmla="*/ 390 h 779"/>
                <a:gd name="T8" fmla="*/ 650 w 650"/>
                <a:gd name="T9" fmla="*/ 584 h 779"/>
                <a:gd name="T10" fmla="*/ 488 w 650"/>
                <a:gd name="T11" fmla="*/ 682 h 779"/>
                <a:gd name="T12" fmla="*/ 325 w 650"/>
                <a:gd name="T13" fmla="*/ 779 h 779"/>
                <a:gd name="T14" fmla="*/ 163 w 650"/>
                <a:gd name="T15" fmla="*/ 682 h 779"/>
                <a:gd name="T16" fmla="*/ 0 w 650"/>
                <a:gd name="T17" fmla="*/ 584 h 779"/>
                <a:gd name="T18" fmla="*/ 0 w 650"/>
                <a:gd name="T19" fmla="*/ 390 h 779"/>
                <a:gd name="T20" fmla="*/ 0 w 650"/>
                <a:gd name="T21" fmla="*/ 195 h 779"/>
                <a:gd name="T22" fmla="*/ 163 w 650"/>
                <a:gd name="T23" fmla="*/ 98 h 779"/>
                <a:gd name="T24" fmla="*/ 325 w 650"/>
                <a:gd name="T25" fmla="*/ 0 h 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50" h="779">
                  <a:moveTo>
                    <a:pt x="325" y="0"/>
                  </a:moveTo>
                  <a:lnTo>
                    <a:pt x="488" y="98"/>
                  </a:lnTo>
                  <a:lnTo>
                    <a:pt x="650" y="195"/>
                  </a:lnTo>
                  <a:lnTo>
                    <a:pt x="650" y="390"/>
                  </a:lnTo>
                  <a:lnTo>
                    <a:pt x="650" y="584"/>
                  </a:lnTo>
                  <a:lnTo>
                    <a:pt x="488" y="682"/>
                  </a:lnTo>
                  <a:lnTo>
                    <a:pt x="325" y="779"/>
                  </a:lnTo>
                  <a:lnTo>
                    <a:pt x="163" y="682"/>
                  </a:lnTo>
                  <a:lnTo>
                    <a:pt x="0" y="584"/>
                  </a:lnTo>
                  <a:lnTo>
                    <a:pt x="0" y="390"/>
                  </a:lnTo>
                  <a:lnTo>
                    <a:pt x="0" y="195"/>
                  </a:lnTo>
                  <a:lnTo>
                    <a:pt x="163" y="98"/>
                  </a:lnTo>
                  <a:lnTo>
                    <a:pt x="325" y="0"/>
                  </a:lnTo>
                  <a:close/>
                </a:path>
              </a:pathLst>
            </a:custGeom>
            <a:solidFill>
              <a:schemeClr val="tx2">
                <a:lumMod val="50000"/>
              </a:schemeClr>
            </a:solidFill>
            <a:ln>
              <a:noFill/>
            </a:ln>
          </p:spPr>
          <p:txBody>
            <a:bodyPr vert="horz" wrap="square" lIns="91440" tIns="45720" rIns="91440" bIns="45720" numCol="1" anchor="t" anchorCtr="0" compatLnSpc="1">
              <a:prstTxWarp prst="textNoShape">
                <a:avLst/>
              </a:prstTxWarp>
            </a:bodyPr>
            <a:lstStyle/>
            <a:p>
              <a:endParaRPr lang="en-US" sz="2800">
                <a:solidFill>
                  <a:schemeClr val="bg1">
                    <a:lumMod val="50000"/>
                  </a:schemeClr>
                </a:solidFill>
              </a:endParaRPr>
            </a:p>
          </p:txBody>
        </p:sp>
        <p:grpSp>
          <p:nvGrpSpPr>
            <p:cNvPr id="13" name="Group 12">
              <a:extLst>
                <a:ext uri="{FF2B5EF4-FFF2-40B4-BE49-F238E27FC236}">
                  <a16:creationId xmlns:a16="http://schemas.microsoft.com/office/drawing/2014/main" id="{228B7001-B2E4-4733-9628-BBBAF272C512}"/>
                </a:ext>
              </a:extLst>
            </p:cNvPr>
            <p:cNvGrpSpPr/>
            <p:nvPr/>
          </p:nvGrpSpPr>
          <p:grpSpPr>
            <a:xfrm>
              <a:off x="3398669" y="1384932"/>
              <a:ext cx="423131" cy="530541"/>
              <a:chOff x="5106627" y="2260366"/>
              <a:chExt cx="324452" cy="406813"/>
            </a:xfrm>
            <a:solidFill>
              <a:schemeClr val="bg1"/>
            </a:solidFill>
          </p:grpSpPr>
          <p:sp>
            <p:nvSpPr>
              <p:cNvPr id="24" name="Freeform 80">
                <a:extLst>
                  <a:ext uri="{FF2B5EF4-FFF2-40B4-BE49-F238E27FC236}">
                    <a16:creationId xmlns:a16="http://schemas.microsoft.com/office/drawing/2014/main" id="{18077662-7244-4143-B86F-AC29D1EA2A90}"/>
                  </a:ext>
                </a:extLst>
              </p:cNvPr>
              <p:cNvSpPr>
                <a:spLocks/>
              </p:cNvSpPr>
              <p:nvPr/>
            </p:nvSpPr>
            <p:spPr bwMode="auto">
              <a:xfrm>
                <a:off x="5106627" y="2430079"/>
                <a:ext cx="324452" cy="134772"/>
              </a:xfrm>
              <a:custGeom>
                <a:avLst/>
                <a:gdLst>
                  <a:gd name="T0" fmla="*/ 49 w 98"/>
                  <a:gd name="T1" fmla="*/ 16 h 40"/>
                  <a:gd name="T2" fmla="*/ 2 w 98"/>
                  <a:gd name="T3" fmla="*/ 0 h 40"/>
                  <a:gd name="T4" fmla="*/ 0 w 98"/>
                  <a:gd name="T5" fmla="*/ 5 h 40"/>
                  <a:gd name="T6" fmla="*/ 0 w 98"/>
                  <a:gd name="T7" fmla="*/ 20 h 40"/>
                  <a:gd name="T8" fmla="*/ 49 w 98"/>
                  <a:gd name="T9" fmla="*/ 40 h 40"/>
                  <a:gd name="T10" fmla="*/ 98 w 98"/>
                  <a:gd name="T11" fmla="*/ 20 h 40"/>
                  <a:gd name="T12" fmla="*/ 98 w 98"/>
                  <a:gd name="T13" fmla="*/ 5 h 40"/>
                  <a:gd name="T14" fmla="*/ 96 w 98"/>
                  <a:gd name="T15" fmla="*/ 0 h 40"/>
                  <a:gd name="T16" fmla="*/ 49 w 98"/>
                  <a:gd name="T17" fmla="*/ 1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49" y="16"/>
                    </a:moveTo>
                    <a:cubicBezTo>
                      <a:pt x="26" y="16"/>
                      <a:pt x="7" y="9"/>
                      <a:pt x="2" y="0"/>
                    </a:cubicBezTo>
                    <a:cubicBezTo>
                      <a:pt x="1" y="2"/>
                      <a:pt x="0" y="3"/>
                      <a:pt x="0" y="5"/>
                    </a:cubicBezTo>
                    <a:cubicBezTo>
                      <a:pt x="0" y="20"/>
                      <a:pt x="0" y="20"/>
                      <a:pt x="0" y="20"/>
                    </a:cubicBezTo>
                    <a:cubicBezTo>
                      <a:pt x="0" y="31"/>
                      <a:pt x="22" y="40"/>
                      <a:pt x="49" y="40"/>
                    </a:cubicBezTo>
                    <a:cubicBezTo>
                      <a:pt x="76" y="40"/>
                      <a:pt x="98" y="31"/>
                      <a:pt x="98" y="20"/>
                    </a:cubicBezTo>
                    <a:cubicBezTo>
                      <a:pt x="98" y="5"/>
                      <a:pt x="98" y="5"/>
                      <a:pt x="98" y="5"/>
                    </a:cubicBezTo>
                    <a:cubicBezTo>
                      <a:pt x="98" y="3"/>
                      <a:pt x="97" y="2"/>
                      <a:pt x="96" y="0"/>
                    </a:cubicBezTo>
                    <a:cubicBezTo>
                      <a:pt x="91" y="9"/>
                      <a:pt x="72" y="16"/>
                      <a:pt x="49"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800">
                  <a:solidFill>
                    <a:schemeClr val="bg1">
                      <a:lumMod val="50000"/>
                    </a:schemeClr>
                  </a:solidFill>
                </a:endParaRPr>
              </a:p>
            </p:txBody>
          </p:sp>
          <p:sp>
            <p:nvSpPr>
              <p:cNvPr id="25" name="Freeform 81">
                <a:extLst>
                  <a:ext uri="{FF2B5EF4-FFF2-40B4-BE49-F238E27FC236}">
                    <a16:creationId xmlns:a16="http://schemas.microsoft.com/office/drawing/2014/main" id="{1A0B0375-9079-4B0B-8ADB-B060278320AB}"/>
                  </a:ext>
                </a:extLst>
              </p:cNvPr>
              <p:cNvSpPr>
                <a:spLocks/>
              </p:cNvSpPr>
              <p:nvPr/>
            </p:nvSpPr>
            <p:spPr bwMode="auto">
              <a:xfrm>
                <a:off x="5106627" y="2534902"/>
                <a:ext cx="324452" cy="132277"/>
              </a:xfrm>
              <a:custGeom>
                <a:avLst/>
                <a:gdLst>
                  <a:gd name="T0" fmla="*/ 49 w 98"/>
                  <a:gd name="T1" fmla="*/ 15 h 40"/>
                  <a:gd name="T2" fmla="*/ 2 w 98"/>
                  <a:gd name="T3" fmla="*/ 0 h 40"/>
                  <a:gd name="T4" fmla="*/ 0 w 98"/>
                  <a:gd name="T5" fmla="*/ 4 h 40"/>
                  <a:gd name="T6" fmla="*/ 0 w 98"/>
                  <a:gd name="T7" fmla="*/ 19 h 40"/>
                  <a:gd name="T8" fmla="*/ 49 w 98"/>
                  <a:gd name="T9" fmla="*/ 40 h 40"/>
                  <a:gd name="T10" fmla="*/ 98 w 98"/>
                  <a:gd name="T11" fmla="*/ 19 h 40"/>
                  <a:gd name="T12" fmla="*/ 98 w 98"/>
                  <a:gd name="T13" fmla="*/ 4 h 40"/>
                  <a:gd name="T14" fmla="*/ 96 w 98"/>
                  <a:gd name="T15" fmla="*/ 0 h 40"/>
                  <a:gd name="T16" fmla="*/ 49 w 98"/>
                  <a:gd name="T17" fmla="*/ 15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49" y="15"/>
                    </a:moveTo>
                    <a:cubicBezTo>
                      <a:pt x="26" y="15"/>
                      <a:pt x="7" y="9"/>
                      <a:pt x="2" y="0"/>
                    </a:cubicBezTo>
                    <a:cubicBezTo>
                      <a:pt x="1" y="1"/>
                      <a:pt x="0" y="3"/>
                      <a:pt x="0" y="4"/>
                    </a:cubicBezTo>
                    <a:cubicBezTo>
                      <a:pt x="0" y="19"/>
                      <a:pt x="0" y="19"/>
                      <a:pt x="0" y="19"/>
                    </a:cubicBezTo>
                    <a:cubicBezTo>
                      <a:pt x="0" y="31"/>
                      <a:pt x="22" y="40"/>
                      <a:pt x="49" y="40"/>
                    </a:cubicBezTo>
                    <a:cubicBezTo>
                      <a:pt x="76" y="40"/>
                      <a:pt x="98" y="31"/>
                      <a:pt x="98" y="19"/>
                    </a:cubicBezTo>
                    <a:cubicBezTo>
                      <a:pt x="98" y="4"/>
                      <a:pt x="98" y="4"/>
                      <a:pt x="98" y="4"/>
                    </a:cubicBezTo>
                    <a:cubicBezTo>
                      <a:pt x="98" y="3"/>
                      <a:pt x="97" y="1"/>
                      <a:pt x="96" y="0"/>
                    </a:cubicBezTo>
                    <a:cubicBezTo>
                      <a:pt x="91" y="9"/>
                      <a:pt x="72" y="15"/>
                      <a:pt x="49"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800">
                  <a:solidFill>
                    <a:schemeClr val="bg1">
                      <a:lumMod val="50000"/>
                    </a:schemeClr>
                  </a:solidFill>
                </a:endParaRPr>
              </a:p>
            </p:txBody>
          </p:sp>
          <p:sp>
            <p:nvSpPr>
              <p:cNvPr id="26" name="Freeform 82">
                <a:extLst>
                  <a:ext uri="{FF2B5EF4-FFF2-40B4-BE49-F238E27FC236}">
                    <a16:creationId xmlns:a16="http://schemas.microsoft.com/office/drawing/2014/main" id="{E1CEB592-4B29-45A1-B665-408FDE1AC43F}"/>
                  </a:ext>
                </a:extLst>
              </p:cNvPr>
              <p:cNvSpPr>
                <a:spLocks/>
              </p:cNvSpPr>
              <p:nvPr/>
            </p:nvSpPr>
            <p:spPr bwMode="auto">
              <a:xfrm>
                <a:off x="5106627" y="2330248"/>
                <a:ext cx="324452" cy="137269"/>
              </a:xfrm>
              <a:custGeom>
                <a:avLst/>
                <a:gdLst>
                  <a:gd name="T0" fmla="*/ 96 w 98"/>
                  <a:gd name="T1" fmla="*/ 0 h 41"/>
                  <a:gd name="T2" fmla="*/ 49 w 98"/>
                  <a:gd name="T3" fmla="*/ 15 h 41"/>
                  <a:gd name="T4" fmla="*/ 2 w 98"/>
                  <a:gd name="T5" fmla="*/ 0 h 41"/>
                  <a:gd name="T6" fmla="*/ 0 w 98"/>
                  <a:gd name="T7" fmla="*/ 5 h 41"/>
                  <a:gd name="T8" fmla="*/ 0 w 98"/>
                  <a:gd name="T9" fmla="*/ 20 h 41"/>
                  <a:gd name="T10" fmla="*/ 49 w 98"/>
                  <a:gd name="T11" fmla="*/ 41 h 41"/>
                  <a:gd name="T12" fmla="*/ 98 w 98"/>
                  <a:gd name="T13" fmla="*/ 20 h 41"/>
                  <a:gd name="T14" fmla="*/ 98 w 98"/>
                  <a:gd name="T15" fmla="*/ 5 h 41"/>
                  <a:gd name="T16" fmla="*/ 96 w 98"/>
                  <a:gd name="T1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1">
                    <a:moveTo>
                      <a:pt x="96" y="0"/>
                    </a:moveTo>
                    <a:cubicBezTo>
                      <a:pt x="95" y="9"/>
                      <a:pt x="75" y="15"/>
                      <a:pt x="49" y="15"/>
                    </a:cubicBezTo>
                    <a:cubicBezTo>
                      <a:pt x="24" y="15"/>
                      <a:pt x="3" y="9"/>
                      <a:pt x="2" y="0"/>
                    </a:cubicBezTo>
                    <a:cubicBezTo>
                      <a:pt x="1" y="2"/>
                      <a:pt x="0" y="3"/>
                      <a:pt x="0" y="5"/>
                    </a:cubicBezTo>
                    <a:cubicBezTo>
                      <a:pt x="0" y="20"/>
                      <a:pt x="0" y="20"/>
                      <a:pt x="0" y="20"/>
                    </a:cubicBezTo>
                    <a:cubicBezTo>
                      <a:pt x="0" y="31"/>
                      <a:pt x="22" y="41"/>
                      <a:pt x="49" y="41"/>
                    </a:cubicBezTo>
                    <a:cubicBezTo>
                      <a:pt x="76" y="41"/>
                      <a:pt x="98" y="31"/>
                      <a:pt x="98" y="20"/>
                    </a:cubicBezTo>
                    <a:cubicBezTo>
                      <a:pt x="98" y="5"/>
                      <a:pt x="98" y="5"/>
                      <a:pt x="98" y="5"/>
                    </a:cubicBezTo>
                    <a:cubicBezTo>
                      <a:pt x="98" y="3"/>
                      <a:pt x="97" y="2"/>
                      <a:pt x="9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800">
                  <a:solidFill>
                    <a:schemeClr val="bg1">
                      <a:lumMod val="50000"/>
                    </a:schemeClr>
                  </a:solidFill>
                </a:endParaRPr>
              </a:p>
            </p:txBody>
          </p:sp>
          <p:sp>
            <p:nvSpPr>
              <p:cNvPr id="27" name="Oval 83">
                <a:extLst>
                  <a:ext uri="{FF2B5EF4-FFF2-40B4-BE49-F238E27FC236}">
                    <a16:creationId xmlns:a16="http://schemas.microsoft.com/office/drawing/2014/main" id="{D96B71A2-30CA-440D-94A5-CCEEF9598B2C}"/>
                  </a:ext>
                </a:extLst>
              </p:cNvPr>
              <p:cNvSpPr>
                <a:spLocks noChangeArrowheads="1"/>
              </p:cNvSpPr>
              <p:nvPr/>
            </p:nvSpPr>
            <p:spPr bwMode="auto">
              <a:xfrm>
                <a:off x="5111618" y="2260366"/>
                <a:ext cx="316965" cy="10731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800">
                  <a:solidFill>
                    <a:schemeClr val="bg1">
                      <a:lumMod val="50000"/>
                    </a:schemeClr>
                  </a:solidFill>
                </a:endParaRPr>
              </a:p>
            </p:txBody>
          </p:sp>
        </p:grpSp>
        <p:grpSp>
          <p:nvGrpSpPr>
            <p:cNvPr id="14" name="Group 17">
              <a:extLst>
                <a:ext uri="{FF2B5EF4-FFF2-40B4-BE49-F238E27FC236}">
                  <a16:creationId xmlns:a16="http://schemas.microsoft.com/office/drawing/2014/main" id="{22C5B85A-C0A0-4F7C-8C53-C0F2C13EEAFF}"/>
                </a:ext>
              </a:extLst>
            </p:cNvPr>
            <p:cNvGrpSpPr/>
            <p:nvPr/>
          </p:nvGrpSpPr>
          <p:grpSpPr>
            <a:xfrm>
              <a:off x="2871209" y="2358712"/>
              <a:ext cx="390583" cy="507758"/>
              <a:chOff x="6421904" y="4798576"/>
              <a:chExt cx="299494" cy="389342"/>
            </a:xfrm>
            <a:solidFill>
              <a:schemeClr val="bg1"/>
            </a:solidFill>
          </p:grpSpPr>
          <p:sp>
            <p:nvSpPr>
              <p:cNvPr id="22" name="Freeform 170">
                <a:extLst>
                  <a:ext uri="{FF2B5EF4-FFF2-40B4-BE49-F238E27FC236}">
                    <a16:creationId xmlns:a16="http://schemas.microsoft.com/office/drawing/2014/main" id="{4B0EE962-E7E6-4F61-930A-4D9017174656}"/>
                  </a:ext>
                </a:extLst>
              </p:cNvPr>
              <p:cNvSpPr>
                <a:spLocks/>
              </p:cNvSpPr>
              <p:nvPr/>
            </p:nvSpPr>
            <p:spPr bwMode="auto">
              <a:xfrm>
                <a:off x="6421904" y="4910886"/>
                <a:ext cx="299494" cy="277032"/>
              </a:xfrm>
              <a:custGeom>
                <a:avLst/>
                <a:gdLst>
                  <a:gd name="T0" fmla="*/ 45 w 90"/>
                  <a:gd name="T1" fmla="*/ 83 h 83"/>
                  <a:gd name="T2" fmla="*/ 90 w 90"/>
                  <a:gd name="T3" fmla="*/ 0 h 83"/>
                  <a:gd name="T4" fmla="*/ 0 w 90"/>
                  <a:gd name="T5" fmla="*/ 0 h 83"/>
                  <a:gd name="T6" fmla="*/ 45 w 90"/>
                  <a:gd name="T7" fmla="*/ 83 h 83"/>
                </a:gdLst>
                <a:ahLst/>
                <a:cxnLst>
                  <a:cxn ang="0">
                    <a:pos x="T0" y="T1"/>
                  </a:cxn>
                  <a:cxn ang="0">
                    <a:pos x="T2" y="T3"/>
                  </a:cxn>
                  <a:cxn ang="0">
                    <a:pos x="T4" y="T5"/>
                  </a:cxn>
                  <a:cxn ang="0">
                    <a:pos x="T6" y="T7"/>
                  </a:cxn>
                </a:cxnLst>
                <a:rect l="0" t="0" r="r" b="b"/>
                <a:pathLst>
                  <a:path w="90" h="83">
                    <a:moveTo>
                      <a:pt x="45" y="83"/>
                    </a:moveTo>
                    <a:cubicBezTo>
                      <a:pt x="90" y="59"/>
                      <a:pt x="90" y="0"/>
                      <a:pt x="90" y="0"/>
                    </a:cubicBezTo>
                    <a:cubicBezTo>
                      <a:pt x="0" y="0"/>
                      <a:pt x="0" y="0"/>
                      <a:pt x="0" y="0"/>
                    </a:cubicBezTo>
                    <a:cubicBezTo>
                      <a:pt x="0" y="0"/>
                      <a:pt x="0" y="59"/>
                      <a:pt x="45" y="8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800">
                  <a:solidFill>
                    <a:schemeClr val="bg1">
                      <a:lumMod val="50000"/>
                    </a:schemeClr>
                  </a:solidFill>
                </a:endParaRPr>
              </a:p>
            </p:txBody>
          </p:sp>
          <p:sp>
            <p:nvSpPr>
              <p:cNvPr id="23" name="Freeform 171">
                <a:extLst>
                  <a:ext uri="{FF2B5EF4-FFF2-40B4-BE49-F238E27FC236}">
                    <a16:creationId xmlns:a16="http://schemas.microsoft.com/office/drawing/2014/main" id="{2AB27AA7-EF0C-4210-96E8-4DE0CB974E55}"/>
                  </a:ext>
                </a:extLst>
              </p:cNvPr>
              <p:cNvSpPr>
                <a:spLocks/>
              </p:cNvSpPr>
              <p:nvPr/>
            </p:nvSpPr>
            <p:spPr bwMode="auto">
              <a:xfrm>
                <a:off x="6421904" y="4798576"/>
                <a:ext cx="299494" cy="94840"/>
              </a:xfrm>
              <a:custGeom>
                <a:avLst/>
                <a:gdLst>
                  <a:gd name="T0" fmla="*/ 84 w 90"/>
                  <a:gd name="T1" fmla="*/ 0 h 29"/>
                  <a:gd name="T2" fmla="*/ 68 w 90"/>
                  <a:gd name="T3" fmla="*/ 16 h 29"/>
                  <a:gd name="T4" fmla="*/ 52 w 90"/>
                  <a:gd name="T5" fmla="*/ 0 h 29"/>
                  <a:gd name="T6" fmla="*/ 39 w 90"/>
                  <a:gd name="T7" fmla="*/ 0 h 29"/>
                  <a:gd name="T8" fmla="*/ 23 w 90"/>
                  <a:gd name="T9" fmla="*/ 16 h 29"/>
                  <a:gd name="T10" fmla="*/ 7 w 90"/>
                  <a:gd name="T11" fmla="*/ 0 h 29"/>
                  <a:gd name="T12" fmla="*/ 0 w 90"/>
                  <a:gd name="T13" fmla="*/ 0 h 29"/>
                  <a:gd name="T14" fmla="*/ 0 w 90"/>
                  <a:gd name="T15" fmla="*/ 29 h 29"/>
                  <a:gd name="T16" fmla="*/ 90 w 90"/>
                  <a:gd name="T17" fmla="*/ 29 h 29"/>
                  <a:gd name="T18" fmla="*/ 90 w 90"/>
                  <a:gd name="T19" fmla="*/ 0 h 29"/>
                  <a:gd name="T20" fmla="*/ 84 w 90"/>
                  <a:gd name="T21"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0" h="29">
                    <a:moveTo>
                      <a:pt x="84" y="0"/>
                    </a:moveTo>
                    <a:cubicBezTo>
                      <a:pt x="84" y="9"/>
                      <a:pt x="77" y="16"/>
                      <a:pt x="68" y="16"/>
                    </a:cubicBezTo>
                    <a:cubicBezTo>
                      <a:pt x="59" y="16"/>
                      <a:pt x="52" y="9"/>
                      <a:pt x="52" y="0"/>
                    </a:cubicBezTo>
                    <a:cubicBezTo>
                      <a:pt x="39" y="0"/>
                      <a:pt x="39" y="0"/>
                      <a:pt x="39" y="0"/>
                    </a:cubicBezTo>
                    <a:cubicBezTo>
                      <a:pt x="39" y="9"/>
                      <a:pt x="32" y="16"/>
                      <a:pt x="23" y="16"/>
                    </a:cubicBezTo>
                    <a:cubicBezTo>
                      <a:pt x="14" y="16"/>
                      <a:pt x="7" y="9"/>
                      <a:pt x="7" y="0"/>
                    </a:cubicBezTo>
                    <a:cubicBezTo>
                      <a:pt x="0" y="0"/>
                      <a:pt x="0" y="0"/>
                      <a:pt x="0" y="0"/>
                    </a:cubicBezTo>
                    <a:cubicBezTo>
                      <a:pt x="0" y="29"/>
                      <a:pt x="0" y="29"/>
                      <a:pt x="0" y="29"/>
                    </a:cubicBezTo>
                    <a:cubicBezTo>
                      <a:pt x="90" y="29"/>
                      <a:pt x="90" y="29"/>
                      <a:pt x="90" y="29"/>
                    </a:cubicBezTo>
                    <a:cubicBezTo>
                      <a:pt x="90" y="0"/>
                      <a:pt x="90" y="0"/>
                      <a:pt x="90" y="0"/>
                    </a:cubicBezTo>
                    <a:lnTo>
                      <a:pt x="8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800">
                  <a:solidFill>
                    <a:schemeClr val="bg1">
                      <a:lumMod val="50000"/>
                    </a:schemeClr>
                  </a:solidFill>
                </a:endParaRPr>
              </a:p>
            </p:txBody>
          </p:sp>
        </p:grpSp>
        <p:grpSp>
          <p:nvGrpSpPr>
            <p:cNvPr id="15" name="Group 20">
              <a:extLst>
                <a:ext uri="{FF2B5EF4-FFF2-40B4-BE49-F238E27FC236}">
                  <a16:creationId xmlns:a16="http://schemas.microsoft.com/office/drawing/2014/main" id="{D4193954-16C4-40EA-B418-52F15B5FFF72}"/>
                </a:ext>
              </a:extLst>
            </p:cNvPr>
            <p:cNvGrpSpPr/>
            <p:nvPr/>
          </p:nvGrpSpPr>
          <p:grpSpPr>
            <a:xfrm>
              <a:off x="2316846" y="1443100"/>
              <a:ext cx="420888" cy="414208"/>
              <a:chOff x="1587575" y="2265358"/>
              <a:chExt cx="314468" cy="309477"/>
            </a:xfrm>
            <a:solidFill>
              <a:schemeClr val="bg1"/>
            </a:solidFill>
          </p:grpSpPr>
          <p:sp>
            <p:nvSpPr>
              <p:cNvPr id="20" name="Freeform 59">
                <a:extLst>
                  <a:ext uri="{FF2B5EF4-FFF2-40B4-BE49-F238E27FC236}">
                    <a16:creationId xmlns:a16="http://schemas.microsoft.com/office/drawing/2014/main" id="{2781CAB7-DD23-4419-AD30-6614A208EA9B}"/>
                  </a:ext>
                </a:extLst>
              </p:cNvPr>
              <p:cNvSpPr>
                <a:spLocks noEditPoints="1"/>
              </p:cNvSpPr>
              <p:nvPr/>
            </p:nvSpPr>
            <p:spPr bwMode="auto">
              <a:xfrm>
                <a:off x="1587575" y="2265358"/>
                <a:ext cx="314468" cy="309477"/>
              </a:xfrm>
              <a:custGeom>
                <a:avLst/>
                <a:gdLst>
                  <a:gd name="T0" fmla="*/ 82 w 95"/>
                  <a:gd name="T1" fmla="*/ 57 h 93"/>
                  <a:gd name="T2" fmla="*/ 95 w 95"/>
                  <a:gd name="T3" fmla="*/ 51 h 93"/>
                  <a:gd name="T4" fmla="*/ 95 w 95"/>
                  <a:gd name="T5" fmla="*/ 41 h 93"/>
                  <a:gd name="T6" fmla="*/ 82 w 95"/>
                  <a:gd name="T7" fmla="*/ 36 h 93"/>
                  <a:gd name="T8" fmla="*/ 80 w 95"/>
                  <a:gd name="T9" fmla="*/ 30 h 93"/>
                  <a:gd name="T10" fmla="*/ 85 w 95"/>
                  <a:gd name="T11" fmla="*/ 17 h 93"/>
                  <a:gd name="T12" fmla="*/ 77 w 95"/>
                  <a:gd name="T13" fmla="*/ 10 h 93"/>
                  <a:gd name="T14" fmla="*/ 64 w 95"/>
                  <a:gd name="T15" fmla="*/ 15 h 93"/>
                  <a:gd name="T16" fmla="*/ 59 w 95"/>
                  <a:gd name="T17" fmla="*/ 13 h 93"/>
                  <a:gd name="T18" fmla="*/ 53 w 95"/>
                  <a:gd name="T19" fmla="*/ 0 h 93"/>
                  <a:gd name="T20" fmla="*/ 42 w 95"/>
                  <a:gd name="T21" fmla="*/ 0 h 93"/>
                  <a:gd name="T22" fmla="*/ 37 w 95"/>
                  <a:gd name="T23" fmla="*/ 13 h 93"/>
                  <a:gd name="T24" fmla="*/ 31 w 95"/>
                  <a:gd name="T25" fmla="*/ 15 h 93"/>
                  <a:gd name="T26" fmla="*/ 18 w 95"/>
                  <a:gd name="T27" fmla="*/ 10 h 93"/>
                  <a:gd name="T28" fmla="*/ 10 w 95"/>
                  <a:gd name="T29" fmla="*/ 17 h 93"/>
                  <a:gd name="T30" fmla="*/ 16 w 95"/>
                  <a:gd name="T31" fmla="*/ 30 h 93"/>
                  <a:gd name="T32" fmla="*/ 13 w 95"/>
                  <a:gd name="T33" fmla="*/ 36 h 93"/>
                  <a:gd name="T34" fmla="*/ 0 w 95"/>
                  <a:gd name="T35" fmla="*/ 41 h 93"/>
                  <a:gd name="T36" fmla="*/ 0 w 95"/>
                  <a:gd name="T37" fmla="*/ 52 h 93"/>
                  <a:gd name="T38" fmla="*/ 13 w 95"/>
                  <a:gd name="T39" fmla="*/ 57 h 93"/>
                  <a:gd name="T40" fmla="*/ 16 w 95"/>
                  <a:gd name="T41" fmla="*/ 63 h 93"/>
                  <a:gd name="T42" fmla="*/ 11 w 95"/>
                  <a:gd name="T43" fmla="*/ 76 h 93"/>
                  <a:gd name="T44" fmla="*/ 18 w 95"/>
                  <a:gd name="T45" fmla="*/ 83 h 93"/>
                  <a:gd name="T46" fmla="*/ 31 w 95"/>
                  <a:gd name="T47" fmla="*/ 78 h 93"/>
                  <a:gd name="T48" fmla="*/ 37 w 95"/>
                  <a:gd name="T49" fmla="*/ 80 h 93"/>
                  <a:gd name="T50" fmla="*/ 43 w 95"/>
                  <a:gd name="T51" fmla="*/ 93 h 93"/>
                  <a:gd name="T52" fmla="*/ 53 w 95"/>
                  <a:gd name="T53" fmla="*/ 93 h 93"/>
                  <a:gd name="T54" fmla="*/ 59 w 95"/>
                  <a:gd name="T55" fmla="*/ 80 h 93"/>
                  <a:gd name="T56" fmla="*/ 64 w 95"/>
                  <a:gd name="T57" fmla="*/ 78 h 93"/>
                  <a:gd name="T58" fmla="*/ 78 w 95"/>
                  <a:gd name="T59" fmla="*/ 83 h 93"/>
                  <a:gd name="T60" fmla="*/ 85 w 95"/>
                  <a:gd name="T61" fmla="*/ 75 h 93"/>
                  <a:gd name="T62" fmla="*/ 80 w 95"/>
                  <a:gd name="T63" fmla="*/ 63 h 93"/>
                  <a:gd name="T64" fmla="*/ 82 w 95"/>
                  <a:gd name="T65" fmla="*/ 57 h 93"/>
                  <a:gd name="T66" fmla="*/ 48 w 95"/>
                  <a:gd name="T67" fmla="*/ 61 h 93"/>
                  <a:gd name="T68" fmla="*/ 33 w 95"/>
                  <a:gd name="T69" fmla="*/ 46 h 93"/>
                  <a:gd name="T70" fmla="*/ 48 w 95"/>
                  <a:gd name="T71" fmla="*/ 32 h 93"/>
                  <a:gd name="T72" fmla="*/ 63 w 95"/>
                  <a:gd name="T73" fmla="*/ 46 h 93"/>
                  <a:gd name="T74" fmla="*/ 48 w 95"/>
                  <a:gd name="T75" fmla="*/ 61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5" h="93">
                    <a:moveTo>
                      <a:pt x="82" y="57"/>
                    </a:moveTo>
                    <a:cubicBezTo>
                      <a:pt x="82" y="57"/>
                      <a:pt x="95" y="52"/>
                      <a:pt x="95" y="51"/>
                    </a:cubicBezTo>
                    <a:cubicBezTo>
                      <a:pt x="95" y="41"/>
                      <a:pt x="95" y="41"/>
                      <a:pt x="95" y="41"/>
                    </a:cubicBezTo>
                    <a:cubicBezTo>
                      <a:pt x="95" y="40"/>
                      <a:pt x="82" y="36"/>
                      <a:pt x="82" y="36"/>
                    </a:cubicBezTo>
                    <a:cubicBezTo>
                      <a:pt x="80" y="30"/>
                      <a:pt x="80" y="30"/>
                      <a:pt x="80" y="30"/>
                    </a:cubicBezTo>
                    <a:cubicBezTo>
                      <a:pt x="80" y="30"/>
                      <a:pt x="85" y="17"/>
                      <a:pt x="85" y="17"/>
                    </a:cubicBezTo>
                    <a:cubicBezTo>
                      <a:pt x="77" y="10"/>
                      <a:pt x="77" y="10"/>
                      <a:pt x="77" y="10"/>
                    </a:cubicBezTo>
                    <a:cubicBezTo>
                      <a:pt x="77" y="9"/>
                      <a:pt x="64" y="15"/>
                      <a:pt x="64" y="15"/>
                    </a:cubicBezTo>
                    <a:cubicBezTo>
                      <a:pt x="59" y="13"/>
                      <a:pt x="59" y="13"/>
                      <a:pt x="59" y="13"/>
                    </a:cubicBezTo>
                    <a:cubicBezTo>
                      <a:pt x="59" y="13"/>
                      <a:pt x="53" y="0"/>
                      <a:pt x="53" y="0"/>
                    </a:cubicBezTo>
                    <a:cubicBezTo>
                      <a:pt x="42" y="0"/>
                      <a:pt x="42" y="0"/>
                      <a:pt x="42" y="0"/>
                    </a:cubicBezTo>
                    <a:cubicBezTo>
                      <a:pt x="42" y="0"/>
                      <a:pt x="37" y="13"/>
                      <a:pt x="37" y="13"/>
                    </a:cubicBezTo>
                    <a:cubicBezTo>
                      <a:pt x="31" y="15"/>
                      <a:pt x="31" y="15"/>
                      <a:pt x="31" y="15"/>
                    </a:cubicBezTo>
                    <a:cubicBezTo>
                      <a:pt x="31" y="15"/>
                      <a:pt x="18" y="10"/>
                      <a:pt x="18" y="10"/>
                    </a:cubicBezTo>
                    <a:cubicBezTo>
                      <a:pt x="10" y="17"/>
                      <a:pt x="10" y="17"/>
                      <a:pt x="10" y="17"/>
                    </a:cubicBezTo>
                    <a:cubicBezTo>
                      <a:pt x="10" y="18"/>
                      <a:pt x="16" y="30"/>
                      <a:pt x="16" y="30"/>
                    </a:cubicBezTo>
                    <a:cubicBezTo>
                      <a:pt x="13" y="36"/>
                      <a:pt x="13" y="36"/>
                      <a:pt x="13" y="36"/>
                    </a:cubicBezTo>
                    <a:cubicBezTo>
                      <a:pt x="13" y="36"/>
                      <a:pt x="0" y="41"/>
                      <a:pt x="0" y="41"/>
                    </a:cubicBezTo>
                    <a:cubicBezTo>
                      <a:pt x="0" y="52"/>
                      <a:pt x="0" y="52"/>
                      <a:pt x="0" y="52"/>
                    </a:cubicBezTo>
                    <a:cubicBezTo>
                      <a:pt x="0" y="52"/>
                      <a:pt x="13" y="57"/>
                      <a:pt x="13" y="57"/>
                    </a:cubicBezTo>
                    <a:cubicBezTo>
                      <a:pt x="16" y="63"/>
                      <a:pt x="16" y="63"/>
                      <a:pt x="16" y="63"/>
                    </a:cubicBezTo>
                    <a:cubicBezTo>
                      <a:pt x="16" y="63"/>
                      <a:pt x="10" y="75"/>
                      <a:pt x="11" y="76"/>
                    </a:cubicBezTo>
                    <a:cubicBezTo>
                      <a:pt x="18" y="83"/>
                      <a:pt x="18" y="83"/>
                      <a:pt x="18" y="83"/>
                    </a:cubicBezTo>
                    <a:cubicBezTo>
                      <a:pt x="19" y="84"/>
                      <a:pt x="31" y="78"/>
                      <a:pt x="31" y="78"/>
                    </a:cubicBezTo>
                    <a:cubicBezTo>
                      <a:pt x="37" y="80"/>
                      <a:pt x="37" y="80"/>
                      <a:pt x="37" y="80"/>
                    </a:cubicBezTo>
                    <a:cubicBezTo>
                      <a:pt x="37" y="80"/>
                      <a:pt x="42" y="93"/>
                      <a:pt x="43" y="93"/>
                    </a:cubicBezTo>
                    <a:cubicBezTo>
                      <a:pt x="53" y="93"/>
                      <a:pt x="53" y="93"/>
                      <a:pt x="53" y="93"/>
                    </a:cubicBezTo>
                    <a:cubicBezTo>
                      <a:pt x="54" y="93"/>
                      <a:pt x="59" y="80"/>
                      <a:pt x="59" y="80"/>
                    </a:cubicBezTo>
                    <a:cubicBezTo>
                      <a:pt x="64" y="78"/>
                      <a:pt x="64" y="78"/>
                      <a:pt x="64" y="78"/>
                    </a:cubicBezTo>
                    <a:cubicBezTo>
                      <a:pt x="64" y="78"/>
                      <a:pt x="77" y="83"/>
                      <a:pt x="78" y="83"/>
                    </a:cubicBezTo>
                    <a:cubicBezTo>
                      <a:pt x="85" y="75"/>
                      <a:pt x="85" y="75"/>
                      <a:pt x="85" y="75"/>
                    </a:cubicBezTo>
                    <a:cubicBezTo>
                      <a:pt x="86" y="75"/>
                      <a:pt x="80" y="63"/>
                      <a:pt x="80" y="63"/>
                    </a:cubicBezTo>
                    <a:lnTo>
                      <a:pt x="82" y="57"/>
                    </a:lnTo>
                    <a:close/>
                    <a:moveTo>
                      <a:pt x="48" y="61"/>
                    </a:moveTo>
                    <a:cubicBezTo>
                      <a:pt x="39" y="61"/>
                      <a:pt x="33" y="55"/>
                      <a:pt x="33" y="46"/>
                    </a:cubicBezTo>
                    <a:cubicBezTo>
                      <a:pt x="33" y="38"/>
                      <a:pt x="39" y="32"/>
                      <a:pt x="48" y="32"/>
                    </a:cubicBezTo>
                    <a:cubicBezTo>
                      <a:pt x="56" y="32"/>
                      <a:pt x="63" y="38"/>
                      <a:pt x="63" y="46"/>
                    </a:cubicBezTo>
                    <a:cubicBezTo>
                      <a:pt x="63" y="55"/>
                      <a:pt x="56" y="61"/>
                      <a:pt x="48" y="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800">
                  <a:solidFill>
                    <a:schemeClr val="bg1">
                      <a:lumMod val="50000"/>
                    </a:schemeClr>
                  </a:solidFill>
                </a:endParaRPr>
              </a:p>
            </p:txBody>
          </p:sp>
          <p:sp>
            <p:nvSpPr>
              <p:cNvPr id="21" name="Oval 60">
                <a:extLst>
                  <a:ext uri="{FF2B5EF4-FFF2-40B4-BE49-F238E27FC236}">
                    <a16:creationId xmlns:a16="http://schemas.microsoft.com/office/drawing/2014/main" id="{D8C43AD9-EE0A-447F-B734-2F9683D91EA1}"/>
                  </a:ext>
                </a:extLst>
              </p:cNvPr>
              <p:cNvSpPr>
                <a:spLocks noChangeArrowheads="1"/>
              </p:cNvSpPr>
              <p:nvPr/>
            </p:nvSpPr>
            <p:spPr bwMode="auto">
              <a:xfrm>
                <a:off x="1712364" y="2387652"/>
                <a:ext cx="64890" cy="6239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800">
                  <a:solidFill>
                    <a:schemeClr val="bg1">
                      <a:lumMod val="50000"/>
                    </a:schemeClr>
                  </a:solidFill>
                </a:endParaRPr>
              </a:p>
            </p:txBody>
          </p:sp>
        </p:grpSp>
        <p:grpSp>
          <p:nvGrpSpPr>
            <p:cNvPr id="16" name="Group 23">
              <a:extLst>
                <a:ext uri="{FF2B5EF4-FFF2-40B4-BE49-F238E27FC236}">
                  <a16:creationId xmlns:a16="http://schemas.microsoft.com/office/drawing/2014/main" id="{191CCEAB-2391-4598-A82F-568A4FDF08EB}"/>
                </a:ext>
              </a:extLst>
            </p:cNvPr>
            <p:cNvGrpSpPr/>
            <p:nvPr/>
          </p:nvGrpSpPr>
          <p:grpSpPr>
            <a:xfrm>
              <a:off x="3894839" y="2425087"/>
              <a:ext cx="507701" cy="375007"/>
              <a:chOff x="2563427" y="3717902"/>
              <a:chExt cx="439257" cy="324452"/>
            </a:xfrm>
            <a:solidFill>
              <a:schemeClr val="bg1"/>
            </a:solidFill>
          </p:grpSpPr>
          <p:sp>
            <p:nvSpPr>
              <p:cNvPr id="17" name="Freeform 92">
                <a:extLst>
                  <a:ext uri="{FF2B5EF4-FFF2-40B4-BE49-F238E27FC236}">
                    <a16:creationId xmlns:a16="http://schemas.microsoft.com/office/drawing/2014/main" id="{E8CD5103-4738-4748-AAA1-995B7D722D85}"/>
                  </a:ext>
                </a:extLst>
              </p:cNvPr>
              <p:cNvSpPr>
                <a:spLocks/>
              </p:cNvSpPr>
              <p:nvPr/>
            </p:nvSpPr>
            <p:spPr bwMode="auto">
              <a:xfrm>
                <a:off x="2720660" y="3942523"/>
                <a:ext cx="127286" cy="99831"/>
              </a:xfrm>
              <a:custGeom>
                <a:avLst/>
                <a:gdLst>
                  <a:gd name="T0" fmla="*/ 37 w 38"/>
                  <a:gd name="T1" fmla="*/ 10 h 30"/>
                  <a:gd name="T2" fmla="*/ 1 w 38"/>
                  <a:gd name="T3" fmla="*/ 11 h 30"/>
                  <a:gd name="T4" fmla="*/ 1 w 38"/>
                  <a:gd name="T5" fmla="*/ 13 h 30"/>
                  <a:gd name="T6" fmla="*/ 19 w 38"/>
                  <a:gd name="T7" fmla="*/ 30 h 30"/>
                  <a:gd name="T8" fmla="*/ 36 w 38"/>
                  <a:gd name="T9" fmla="*/ 13 h 30"/>
                  <a:gd name="T10" fmla="*/ 37 w 38"/>
                  <a:gd name="T11" fmla="*/ 10 h 30"/>
                </a:gdLst>
                <a:ahLst/>
                <a:cxnLst>
                  <a:cxn ang="0">
                    <a:pos x="T0" y="T1"/>
                  </a:cxn>
                  <a:cxn ang="0">
                    <a:pos x="T2" y="T3"/>
                  </a:cxn>
                  <a:cxn ang="0">
                    <a:pos x="T4" y="T5"/>
                  </a:cxn>
                  <a:cxn ang="0">
                    <a:pos x="T6" y="T7"/>
                  </a:cxn>
                  <a:cxn ang="0">
                    <a:pos x="T8" y="T9"/>
                  </a:cxn>
                  <a:cxn ang="0">
                    <a:pos x="T10" y="T11"/>
                  </a:cxn>
                </a:cxnLst>
                <a:rect l="0" t="0" r="r" b="b"/>
                <a:pathLst>
                  <a:path w="38" h="30">
                    <a:moveTo>
                      <a:pt x="37" y="10"/>
                    </a:moveTo>
                    <a:cubicBezTo>
                      <a:pt x="26" y="1"/>
                      <a:pt x="12" y="0"/>
                      <a:pt x="1" y="11"/>
                    </a:cubicBezTo>
                    <a:cubicBezTo>
                      <a:pt x="1" y="11"/>
                      <a:pt x="0" y="12"/>
                      <a:pt x="1" y="13"/>
                    </a:cubicBezTo>
                    <a:cubicBezTo>
                      <a:pt x="19" y="30"/>
                      <a:pt x="19" y="30"/>
                      <a:pt x="19" y="30"/>
                    </a:cubicBezTo>
                    <a:cubicBezTo>
                      <a:pt x="36" y="13"/>
                      <a:pt x="36" y="13"/>
                      <a:pt x="36" y="13"/>
                    </a:cubicBezTo>
                    <a:cubicBezTo>
                      <a:pt x="38" y="11"/>
                      <a:pt x="37" y="11"/>
                      <a:pt x="37"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800">
                  <a:solidFill>
                    <a:schemeClr val="bg1">
                      <a:lumMod val="50000"/>
                    </a:schemeClr>
                  </a:solidFill>
                </a:endParaRPr>
              </a:p>
            </p:txBody>
          </p:sp>
          <p:sp>
            <p:nvSpPr>
              <p:cNvPr id="18" name="Freeform 93">
                <a:extLst>
                  <a:ext uri="{FF2B5EF4-FFF2-40B4-BE49-F238E27FC236}">
                    <a16:creationId xmlns:a16="http://schemas.microsoft.com/office/drawing/2014/main" id="{30B397D1-4AB1-447A-AC51-7E980FF064C4}"/>
                  </a:ext>
                </a:extLst>
              </p:cNvPr>
              <p:cNvSpPr>
                <a:spLocks/>
              </p:cNvSpPr>
              <p:nvPr/>
            </p:nvSpPr>
            <p:spPr bwMode="auto">
              <a:xfrm>
                <a:off x="2638300" y="3830213"/>
                <a:ext cx="292007" cy="129781"/>
              </a:xfrm>
              <a:custGeom>
                <a:avLst/>
                <a:gdLst>
                  <a:gd name="T0" fmla="*/ 87 w 88"/>
                  <a:gd name="T1" fmla="*/ 23 h 39"/>
                  <a:gd name="T2" fmla="*/ 0 w 88"/>
                  <a:gd name="T3" fmla="*/ 24 h 39"/>
                  <a:gd name="T4" fmla="*/ 0 w 88"/>
                  <a:gd name="T5" fmla="*/ 26 h 39"/>
                  <a:gd name="T6" fmla="*/ 13 w 88"/>
                  <a:gd name="T7" fmla="*/ 38 h 39"/>
                  <a:gd name="T8" fmla="*/ 15 w 88"/>
                  <a:gd name="T9" fmla="*/ 38 h 39"/>
                  <a:gd name="T10" fmla="*/ 73 w 88"/>
                  <a:gd name="T11" fmla="*/ 38 h 39"/>
                  <a:gd name="T12" fmla="*/ 75 w 88"/>
                  <a:gd name="T13" fmla="*/ 38 h 39"/>
                  <a:gd name="T14" fmla="*/ 88 w 88"/>
                  <a:gd name="T15" fmla="*/ 26 h 39"/>
                  <a:gd name="T16" fmla="*/ 88 w 88"/>
                  <a:gd name="T17" fmla="*/ 26 h 39"/>
                  <a:gd name="T18" fmla="*/ 88 w 88"/>
                  <a:gd name="T19" fmla="*/ 24 h 39"/>
                  <a:gd name="T20" fmla="*/ 87 w 88"/>
                  <a:gd name="T21" fmla="*/ 2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8" h="39">
                    <a:moveTo>
                      <a:pt x="87" y="23"/>
                    </a:moveTo>
                    <a:cubicBezTo>
                      <a:pt x="63" y="0"/>
                      <a:pt x="24" y="0"/>
                      <a:pt x="0" y="24"/>
                    </a:cubicBezTo>
                    <a:cubicBezTo>
                      <a:pt x="0" y="24"/>
                      <a:pt x="0" y="25"/>
                      <a:pt x="0" y="26"/>
                    </a:cubicBezTo>
                    <a:cubicBezTo>
                      <a:pt x="13" y="38"/>
                      <a:pt x="13" y="38"/>
                      <a:pt x="13" y="38"/>
                    </a:cubicBezTo>
                    <a:cubicBezTo>
                      <a:pt x="13" y="39"/>
                      <a:pt x="14" y="39"/>
                      <a:pt x="15" y="38"/>
                    </a:cubicBezTo>
                    <a:cubicBezTo>
                      <a:pt x="31" y="22"/>
                      <a:pt x="57" y="22"/>
                      <a:pt x="73" y="38"/>
                    </a:cubicBezTo>
                    <a:cubicBezTo>
                      <a:pt x="74" y="39"/>
                      <a:pt x="75" y="39"/>
                      <a:pt x="75" y="38"/>
                    </a:cubicBezTo>
                    <a:cubicBezTo>
                      <a:pt x="88" y="26"/>
                      <a:pt x="88" y="26"/>
                      <a:pt x="88" y="26"/>
                    </a:cubicBezTo>
                    <a:cubicBezTo>
                      <a:pt x="88" y="26"/>
                      <a:pt x="88" y="26"/>
                      <a:pt x="88" y="26"/>
                    </a:cubicBezTo>
                    <a:cubicBezTo>
                      <a:pt x="88" y="25"/>
                      <a:pt x="88" y="24"/>
                      <a:pt x="88" y="24"/>
                    </a:cubicBezTo>
                    <a:lnTo>
                      <a:pt x="87" y="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800">
                  <a:solidFill>
                    <a:schemeClr val="bg1">
                      <a:lumMod val="50000"/>
                    </a:schemeClr>
                  </a:solidFill>
                </a:endParaRPr>
              </a:p>
            </p:txBody>
          </p:sp>
          <p:sp>
            <p:nvSpPr>
              <p:cNvPr id="19" name="Freeform 94">
                <a:extLst>
                  <a:ext uri="{FF2B5EF4-FFF2-40B4-BE49-F238E27FC236}">
                    <a16:creationId xmlns:a16="http://schemas.microsoft.com/office/drawing/2014/main" id="{E842C999-33E7-4D8D-B447-F6BBAA1E0920}"/>
                  </a:ext>
                </a:extLst>
              </p:cNvPr>
              <p:cNvSpPr>
                <a:spLocks/>
              </p:cNvSpPr>
              <p:nvPr/>
            </p:nvSpPr>
            <p:spPr bwMode="auto">
              <a:xfrm>
                <a:off x="2563427" y="3717902"/>
                <a:ext cx="439257" cy="169713"/>
              </a:xfrm>
              <a:custGeom>
                <a:avLst/>
                <a:gdLst>
                  <a:gd name="T0" fmla="*/ 131 w 132"/>
                  <a:gd name="T1" fmla="*/ 36 h 51"/>
                  <a:gd name="T2" fmla="*/ 131 w 132"/>
                  <a:gd name="T3" fmla="*/ 36 h 51"/>
                  <a:gd name="T4" fmla="*/ 1 w 132"/>
                  <a:gd name="T5" fmla="*/ 36 h 51"/>
                  <a:gd name="T6" fmla="*/ 1 w 132"/>
                  <a:gd name="T7" fmla="*/ 38 h 51"/>
                  <a:gd name="T8" fmla="*/ 14 w 132"/>
                  <a:gd name="T9" fmla="*/ 51 h 51"/>
                  <a:gd name="T10" fmla="*/ 16 w 132"/>
                  <a:gd name="T11" fmla="*/ 51 h 51"/>
                  <a:gd name="T12" fmla="*/ 116 w 132"/>
                  <a:gd name="T13" fmla="*/ 51 h 51"/>
                  <a:gd name="T14" fmla="*/ 118 w 132"/>
                  <a:gd name="T15" fmla="*/ 51 h 51"/>
                  <a:gd name="T16" fmla="*/ 131 w 132"/>
                  <a:gd name="T17" fmla="*/ 38 h 51"/>
                  <a:gd name="T18" fmla="*/ 131 w 132"/>
                  <a:gd name="T19" fmla="*/ 38 h 51"/>
                  <a:gd name="T20" fmla="*/ 131 w 132"/>
                  <a:gd name="T21" fmla="*/ 36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51">
                    <a:moveTo>
                      <a:pt x="131" y="36"/>
                    </a:moveTo>
                    <a:cubicBezTo>
                      <a:pt x="131" y="36"/>
                      <a:pt x="131" y="36"/>
                      <a:pt x="131" y="36"/>
                    </a:cubicBezTo>
                    <a:cubicBezTo>
                      <a:pt x="95" y="0"/>
                      <a:pt x="37" y="0"/>
                      <a:pt x="1" y="36"/>
                    </a:cubicBezTo>
                    <a:cubicBezTo>
                      <a:pt x="0" y="37"/>
                      <a:pt x="0" y="37"/>
                      <a:pt x="1" y="38"/>
                    </a:cubicBezTo>
                    <a:cubicBezTo>
                      <a:pt x="14" y="51"/>
                      <a:pt x="14" y="51"/>
                      <a:pt x="14" y="51"/>
                    </a:cubicBezTo>
                    <a:cubicBezTo>
                      <a:pt x="14" y="51"/>
                      <a:pt x="15" y="51"/>
                      <a:pt x="16" y="51"/>
                    </a:cubicBezTo>
                    <a:cubicBezTo>
                      <a:pt x="43" y="23"/>
                      <a:pt x="89" y="23"/>
                      <a:pt x="116" y="51"/>
                    </a:cubicBezTo>
                    <a:cubicBezTo>
                      <a:pt x="117" y="51"/>
                      <a:pt x="118" y="51"/>
                      <a:pt x="118" y="51"/>
                    </a:cubicBezTo>
                    <a:cubicBezTo>
                      <a:pt x="131" y="38"/>
                      <a:pt x="131" y="38"/>
                      <a:pt x="131" y="38"/>
                    </a:cubicBezTo>
                    <a:cubicBezTo>
                      <a:pt x="131" y="38"/>
                      <a:pt x="131" y="38"/>
                      <a:pt x="131" y="38"/>
                    </a:cubicBezTo>
                    <a:cubicBezTo>
                      <a:pt x="132" y="37"/>
                      <a:pt x="132" y="36"/>
                      <a:pt x="131"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800">
                  <a:solidFill>
                    <a:schemeClr val="bg1">
                      <a:lumMod val="50000"/>
                    </a:schemeClr>
                  </a:solidFill>
                </a:endParaRPr>
              </a:p>
            </p:txBody>
          </p:sp>
        </p:grpSp>
      </p:grpSp>
      <p:grpSp>
        <p:nvGrpSpPr>
          <p:cNvPr id="28" name="组合 27">
            <a:extLst>
              <a:ext uri="{FF2B5EF4-FFF2-40B4-BE49-F238E27FC236}">
                <a16:creationId xmlns:a16="http://schemas.microsoft.com/office/drawing/2014/main" id="{7013295C-0A8C-4A23-B6F1-C7D4F4ABDCD0}"/>
              </a:ext>
            </a:extLst>
          </p:cNvPr>
          <p:cNvGrpSpPr/>
          <p:nvPr/>
        </p:nvGrpSpPr>
        <p:grpSpPr>
          <a:xfrm>
            <a:off x="5223475" y="2350451"/>
            <a:ext cx="6655983" cy="3693438"/>
            <a:chOff x="132970" y="1110809"/>
            <a:chExt cx="8850987" cy="3261141"/>
          </a:xfrm>
        </p:grpSpPr>
        <p:sp>
          <p:nvSpPr>
            <p:cNvPr id="29" name="流程图: 数据 5">
              <a:extLst>
                <a:ext uri="{FF2B5EF4-FFF2-40B4-BE49-F238E27FC236}">
                  <a16:creationId xmlns:a16="http://schemas.microsoft.com/office/drawing/2014/main" id="{0D969484-9390-44B7-9EFC-0C15AAC2F692}"/>
                </a:ext>
              </a:extLst>
            </p:cNvPr>
            <p:cNvSpPr/>
            <p:nvPr/>
          </p:nvSpPr>
          <p:spPr>
            <a:xfrm>
              <a:off x="930581" y="1391785"/>
              <a:ext cx="2030283" cy="1096716"/>
            </a:xfrm>
            <a:custGeom>
              <a:avLst/>
              <a:gdLst>
                <a:gd name="connsiteX0" fmla="*/ 0 w 10000"/>
                <a:gd name="connsiteY0" fmla="*/ 10000 h 10000"/>
                <a:gd name="connsiteX1" fmla="*/ 2000 w 10000"/>
                <a:gd name="connsiteY1" fmla="*/ 0 h 10000"/>
                <a:gd name="connsiteX2" fmla="*/ 10000 w 10000"/>
                <a:gd name="connsiteY2" fmla="*/ 0 h 10000"/>
                <a:gd name="connsiteX3" fmla="*/ 8000 w 10000"/>
                <a:gd name="connsiteY3" fmla="*/ 10000 h 10000"/>
                <a:gd name="connsiteX4" fmla="*/ 0 w 10000"/>
                <a:gd name="connsiteY4" fmla="*/ 10000 h 10000"/>
                <a:gd name="connsiteX0" fmla="*/ 0 w 13871"/>
                <a:gd name="connsiteY0" fmla="*/ 10000 h 10000"/>
                <a:gd name="connsiteX1" fmla="*/ 2000 w 13871"/>
                <a:gd name="connsiteY1" fmla="*/ 0 h 10000"/>
                <a:gd name="connsiteX2" fmla="*/ 13871 w 13871"/>
                <a:gd name="connsiteY2" fmla="*/ 2910 h 10000"/>
                <a:gd name="connsiteX3" fmla="*/ 8000 w 13871"/>
                <a:gd name="connsiteY3" fmla="*/ 10000 h 10000"/>
                <a:gd name="connsiteX4" fmla="*/ 0 w 13871"/>
                <a:gd name="connsiteY4" fmla="*/ 10000 h 10000"/>
                <a:gd name="connsiteX0" fmla="*/ 0 w 13871"/>
                <a:gd name="connsiteY0" fmla="*/ 8360 h 8360"/>
                <a:gd name="connsiteX1" fmla="*/ 11153 w 13871"/>
                <a:gd name="connsiteY1" fmla="*/ 0 h 8360"/>
                <a:gd name="connsiteX2" fmla="*/ 13871 w 13871"/>
                <a:gd name="connsiteY2" fmla="*/ 1270 h 8360"/>
                <a:gd name="connsiteX3" fmla="*/ 8000 w 13871"/>
                <a:gd name="connsiteY3" fmla="*/ 8360 h 8360"/>
                <a:gd name="connsiteX4" fmla="*/ 0 w 13871"/>
                <a:gd name="connsiteY4" fmla="*/ 8360 h 8360"/>
                <a:gd name="connsiteX0" fmla="*/ 0 w 16221"/>
                <a:gd name="connsiteY0" fmla="*/ 5063 h 10000"/>
                <a:gd name="connsiteX1" fmla="*/ 14262 w 16221"/>
                <a:gd name="connsiteY1" fmla="*/ 0 h 10000"/>
                <a:gd name="connsiteX2" fmla="*/ 16221 w 16221"/>
                <a:gd name="connsiteY2" fmla="*/ 1519 h 10000"/>
                <a:gd name="connsiteX3" fmla="*/ 11988 w 16221"/>
                <a:gd name="connsiteY3" fmla="*/ 10000 h 10000"/>
                <a:gd name="connsiteX4" fmla="*/ 0 w 16221"/>
                <a:gd name="connsiteY4" fmla="*/ 5063 h 10000"/>
                <a:gd name="connsiteX0" fmla="*/ 0 w 16221"/>
                <a:gd name="connsiteY0" fmla="*/ 7246 h 12183"/>
                <a:gd name="connsiteX1" fmla="*/ 10250 w 16221"/>
                <a:gd name="connsiteY1" fmla="*/ 0 h 12183"/>
                <a:gd name="connsiteX2" fmla="*/ 16221 w 16221"/>
                <a:gd name="connsiteY2" fmla="*/ 3702 h 12183"/>
                <a:gd name="connsiteX3" fmla="*/ 11988 w 16221"/>
                <a:gd name="connsiteY3" fmla="*/ 12183 h 12183"/>
                <a:gd name="connsiteX4" fmla="*/ 0 w 16221"/>
                <a:gd name="connsiteY4" fmla="*/ 7246 h 12183"/>
                <a:gd name="connsiteX0" fmla="*/ 0 w 16221"/>
                <a:gd name="connsiteY0" fmla="*/ 7246 h 13132"/>
                <a:gd name="connsiteX1" fmla="*/ 10250 w 16221"/>
                <a:gd name="connsiteY1" fmla="*/ 0 h 13132"/>
                <a:gd name="connsiteX2" fmla="*/ 16221 w 16221"/>
                <a:gd name="connsiteY2" fmla="*/ 3702 h 13132"/>
                <a:gd name="connsiteX3" fmla="*/ 3412 w 16221"/>
                <a:gd name="connsiteY3" fmla="*/ 13132 h 13132"/>
                <a:gd name="connsiteX4" fmla="*/ 0 w 16221"/>
                <a:gd name="connsiteY4" fmla="*/ 7246 h 13132"/>
                <a:gd name="connsiteX0" fmla="*/ 0 w 16279"/>
                <a:gd name="connsiteY0" fmla="*/ 7246 h 13132"/>
                <a:gd name="connsiteX1" fmla="*/ 10250 w 16279"/>
                <a:gd name="connsiteY1" fmla="*/ 0 h 13132"/>
                <a:gd name="connsiteX2" fmla="*/ 16279 w 16279"/>
                <a:gd name="connsiteY2" fmla="*/ 3765 h 13132"/>
                <a:gd name="connsiteX3" fmla="*/ 3412 w 16279"/>
                <a:gd name="connsiteY3" fmla="*/ 13132 h 13132"/>
                <a:gd name="connsiteX4" fmla="*/ 0 w 16279"/>
                <a:gd name="connsiteY4" fmla="*/ 7246 h 13132"/>
                <a:gd name="connsiteX0" fmla="*/ 0 w 16301"/>
                <a:gd name="connsiteY0" fmla="*/ 7246 h 13132"/>
                <a:gd name="connsiteX1" fmla="*/ 10250 w 16301"/>
                <a:gd name="connsiteY1" fmla="*/ 0 h 13132"/>
                <a:gd name="connsiteX2" fmla="*/ 16301 w 16301"/>
                <a:gd name="connsiteY2" fmla="*/ 3812 h 13132"/>
                <a:gd name="connsiteX3" fmla="*/ 3412 w 16301"/>
                <a:gd name="connsiteY3" fmla="*/ 13132 h 13132"/>
                <a:gd name="connsiteX4" fmla="*/ 0 w 16301"/>
                <a:gd name="connsiteY4" fmla="*/ 7246 h 13132"/>
                <a:gd name="connsiteX0" fmla="*/ 0 w 16366"/>
                <a:gd name="connsiteY0" fmla="*/ 7246 h 13132"/>
                <a:gd name="connsiteX1" fmla="*/ 10250 w 16366"/>
                <a:gd name="connsiteY1" fmla="*/ 0 h 13132"/>
                <a:gd name="connsiteX2" fmla="*/ 16366 w 16366"/>
                <a:gd name="connsiteY2" fmla="*/ 3836 h 13132"/>
                <a:gd name="connsiteX3" fmla="*/ 3412 w 16366"/>
                <a:gd name="connsiteY3" fmla="*/ 13132 h 13132"/>
                <a:gd name="connsiteX4" fmla="*/ 0 w 16366"/>
                <a:gd name="connsiteY4" fmla="*/ 7246 h 131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66" h="13132">
                  <a:moveTo>
                    <a:pt x="0" y="7246"/>
                  </a:moveTo>
                  <a:lnTo>
                    <a:pt x="10250" y="0"/>
                  </a:lnTo>
                  <a:lnTo>
                    <a:pt x="16366" y="3836"/>
                  </a:lnTo>
                  <a:lnTo>
                    <a:pt x="3412" y="13132"/>
                  </a:lnTo>
                  <a:lnTo>
                    <a:pt x="0" y="7246"/>
                  </a:lnTo>
                  <a:close/>
                </a:path>
              </a:pathLst>
            </a:custGeom>
            <a:solidFill>
              <a:schemeClr val="bg1">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600"/>
            </a:p>
          </p:txBody>
        </p:sp>
        <p:sp>
          <p:nvSpPr>
            <p:cNvPr id="30" name="流程图: 数据 5">
              <a:extLst>
                <a:ext uri="{FF2B5EF4-FFF2-40B4-BE49-F238E27FC236}">
                  <a16:creationId xmlns:a16="http://schemas.microsoft.com/office/drawing/2014/main" id="{18A0185C-8405-43DB-BCD6-8C1AA9E47753}"/>
                </a:ext>
              </a:extLst>
            </p:cNvPr>
            <p:cNvSpPr/>
            <p:nvPr/>
          </p:nvSpPr>
          <p:spPr>
            <a:xfrm>
              <a:off x="1735443" y="2278222"/>
              <a:ext cx="2030283" cy="1096715"/>
            </a:xfrm>
            <a:custGeom>
              <a:avLst/>
              <a:gdLst>
                <a:gd name="connsiteX0" fmla="*/ 0 w 10000"/>
                <a:gd name="connsiteY0" fmla="*/ 10000 h 10000"/>
                <a:gd name="connsiteX1" fmla="*/ 2000 w 10000"/>
                <a:gd name="connsiteY1" fmla="*/ 0 h 10000"/>
                <a:gd name="connsiteX2" fmla="*/ 10000 w 10000"/>
                <a:gd name="connsiteY2" fmla="*/ 0 h 10000"/>
                <a:gd name="connsiteX3" fmla="*/ 8000 w 10000"/>
                <a:gd name="connsiteY3" fmla="*/ 10000 h 10000"/>
                <a:gd name="connsiteX4" fmla="*/ 0 w 10000"/>
                <a:gd name="connsiteY4" fmla="*/ 10000 h 10000"/>
                <a:gd name="connsiteX0" fmla="*/ 0 w 13871"/>
                <a:gd name="connsiteY0" fmla="*/ 10000 h 10000"/>
                <a:gd name="connsiteX1" fmla="*/ 2000 w 13871"/>
                <a:gd name="connsiteY1" fmla="*/ 0 h 10000"/>
                <a:gd name="connsiteX2" fmla="*/ 13871 w 13871"/>
                <a:gd name="connsiteY2" fmla="*/ 2910 h 10000"/>
                <a:gd name="connsiteX3" fmla="*/ 8000 w 13871"/>
                <a:gd name="connsiteY3" fmla="*/ 10000 h 10000"/>
                <a:gd name="connsiteX4" fmla="*/ 0 w 13871"/>
                <a:gd name="connsiteY4" fmla="*/ 10000 h 10000"/>
                <a:gd name="connsiteX0" fmla="*/ 0 w 13871"/>
                <a:gd name="connsiteY0" fmla="*/ 8360 h 8360"/>
                <a:gd name="connsiteX1" fmla="*/ 11153 w 13871"/>
                <a:gd name="connsiteY1" fmla="*/ 0 h 8360"/>
                <a:gd name="connsiteX2" fmla="*/ 13871 w 13871"/>
                <a:gd name="connsiteY2" fmla="*/ 1270 h 8360"/>
                <a:gd name="connsiteX3" fmla="*/ 8000 w 13871"/>
                <a:gd name="connsiteY3" fmla="*/ 8360 h 8360"/>
                <a:gd name="connsiteX4" fmla="*/ 0 w 13871"/>
                <a:gd name="connsiteY4" fmla="*/ 8360 h 8360"/>
                <a:gd name="connsiteX0" fmla="*/ 0 w 16221"/>
                <a:gd name="connsiteY0" fmla="*/ 5063 h 10000"/>
                <a:gd name="connsiteX1" fmla="*/ 14262 w 16221"/>
                <a:gd name="connsiteY1" fmla="*/ 0 h 10000"/>
                <a:gd name="connsiteX2" fmla="*/ 16221 w 16221"/>
                <a:gd name="connsiteY2" fmla="*/ 1519 h 10000"/>
                <a:gd name="connsiteX3" fmla="*/ 11988 w 16221"/>
                <a:gd name="connsiteY3" fmla="*/ 10000 h 10000"/>
                <a:gd name="connsiteX4" fmla="*/ 0 w 16221"/>
                <a:gd name="connsiteY4" fmla="*/ 5063 h 10000"/>
                <a:gd name="connsiteX0" fmla="*/ 0 w 16221"/>
                <a:gd name="connsiteY0" fmla="*/ 7246 h 12183"/>
                <a:gd name="connsiteX1" fmla="*/ 10250 w 16221"/>
                <a:gd name="connsiteY1" fmla="*/ 0 h 12183"/>
                <a:gd name="connsiteX2" fmla="*/ 16221 w 16221"/>
                <a:gd name="connsiteY2" fmla="*/ 3702 h 12183"/>
                <a:gd name="connsiteX3" fmla="*/ 11988 w 16221"/>
                <a:gd name="connsiteY3" fmla="*/ 12183 h 12183"/>
                <a:gd name="connsiteX4" fmla="*/ 0 w 16221"/>
                <a:gd name="connsiteY4" fmla="*/ 7246 h 12183"/>
                <a:gd name="connsiteX0" fmla="*/ 0 w 16221"/>
                <a:gd name="connsiteY0" fmla="*/ 7246 h 13132"/>
                <a:gd name="connsiteX1" fmla="*/ 10250 w 16221"/>
                <a:gd name="connsiteY1" fmla="*/ 0 h 13132"/>
                <a:gd name="connsiteX2" fmla="*/ 16221 w 16221"/>
                <a:gd name="connsiteY2" fmla="*/ 3702 h 13132"/>
                <a:gd name="connsiteX3" fmla="*/ 3412 w 16221"/>
                <a:gd name="connsiteY3" fmla="*/ 13132 h 13132"/>
                <a:gd name="connsiteX4" fmla="*/ 0 w 16221"/>
                <a:gd name="connsiteY4" fmla="*/ 7246 h 13132"/>
                <a:gd name="connsiteX0" fmla="*/ 0 w 16279"/>
                <a:gd name="connsiteY0" fmla="*/ 7246 h 13132"/>
                <a:gd name="connsiteX1" fmla="*/ 10250 w 16279"/>
                <a:gd name="connsiteY1" fmla="*/ 0 h 13132"/>
                <a:gd name="connsiteX2" fmla="*/ 16279 w 16279"/>
                <a:gd name="connsiteY2" fmla="*/ 3765 h 13132"/>
                <a:gd name="connsiteX3" fmla="*/ 3412 w 16279"/>
                <a:gd name="connsiteY3" fmla="*/ 13132 h 13132"/>
                <a:gd name="connsiteX4" fmla="*/ 0 w 16279"/>
                <a:gd name="connsiteY4" fmla="*/ 7246 h 13132"/>
                <a:gd name="connsiteX0" fmla="*/ 0 w 16301"/>
                <a:gd name="connsiteY0" fmla="*/ 7246 h 13132"/>
                <a:gd name="connsiteX1" fmla="*/ 10250 w 16301"/>
                <a:gd name="connsiteY1" fmla="*/ 0 h 13132"/>
                <a:gd name="connsiteX2" fmla="*/ 16301 w 16301"/>
                <a:gd name="connsiteY2" fmla="*/ 3812 h 13132"/>
                <a:gd name="connsiteX3" fmla="*/ 3412 w 16301"/>
                <a:gd name="connsiteY3" fmla="*/ 13132 h 13132"/>
                <a:gd name="connsiteX4" fmla="*/ 0 w 16301"/>
                <a:gd name="connsiteY4" fmla="*/ 7246 h 13132"/>
                <a:gd name="connsiteX0" fmla="*/ 0 w 16366"/>
                <a:gd name="connsiteY0" fmla="*/ 7246 h 13132"/>
                <a:gd name="connsiteX1" fmla="*/ 10250 w 16366"/>
                <a:gd name="connsiteY1" fmla="*/ 0 h 13132"/>
                <a:gd name="connsiteX2" fmla="*/ 16366 w 16366"/>
                <a:gd name="connsiteY2" fmla="*/ 3836 h 13132"/>
                <a:gd name="connsiteX3" fmla="*/ 3412 w 16366"/>
                <a:gd name="connsiteY3" fmla="*/ 13132 h 13132"/>
                <a:gd name="connsiteX4" fmla="*/ 0 w 16366"/>
                <a:gd name="connsiteY4" fmla="*/ 7246 h 131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66" h="13132">
                  <a:moveTo>
                    <a:pt x="0" y="7246"/>
                  </a:moveTo>
                  <a:lnTo>
                    <a:pt x="10250" y="0"/>
                  </a:lnTo>
                  <a:lnTo>
                    <a:pt x="16366" y="3836"/>
                  </a:lnTo>
                  <a:lnTo>
                    <a:pt x="3412" y="13132"/>
                  </a:lnTo>
                  <a:lnTo>
                    <a:pt x="0" y="7246"/>
                  </a:lnTo>
                  <a:close/>
                </a:path>
              </a:pathLst>
            </a:custGeom>
            <a:solidFill>
              <a:schemeClr val="bg1">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a:p>
          </p:txBody>
        </p:sp>
        <p:sp>
          <p:nvSpPr>
            <p:cNvPr id="31" name="流程图: 数据 5">
              <a:extLst>
                <a:ext uri="{FF2B5EF4-FFF2-40B4-BE49-F238E27FC236}">
                  <a16:creationId xmlns:a16="http://schemas.microsoft.com/office/drawing/2014/main" id="{6A1E2C21-435A-4BC3-9866-3DD98C14B550}"/>
                </a:ext>
              </a:extLst>
            </p:cNvPr>
            <p:cNvSpPr/>
            <p:nvPr/>
          </p:nvSpPr>
          <p:spPr>
            <a:xfrm>
              <a:off x="2533054" y="3162845"/>
              <a:ext cx="2030283" cy="1098528"/>
            </a:xfrm>
            <a:custGeom>
              <a:avLst/>
              <a:gdLst>
                <a:gd name="connsiteX0" fmla="*/ 0 w 10000"/>
                <a:gd name="connsiteY0" fmla="*/ 10000 h 10000"/>
                <a:gd name="connsiteX1" fmla="*/ 2000 w 10000"/>
                <a:gd name="connsiteY1" fmla="*/ 0 h 10000"/>
                <a:gd name="connsiteX2" fmla="*/ 10000 w 10000"/>
                <a:gd name="connsiteY2" fmla="*/ 0 h 10000"/>
                <a:gd name="connsiteX3" fmla="*/ 8000 w 10000"/>
                <a:gd name="connsiteY3" fmla="*/ 10000 h 10000"/>
                <a:gd name="connsiteX4" fmla="*/ 0 w 10000"/>
                <a:gd name="connsiteY4" fmla="*/ 10000 h 10000"/>
                <a:gd name="connsiteX0" fmla="*/ 0 w 13871"/>
                <a:gd name="connsiteY0" fmla="*/ 10000 h 10000"/>
                <a:gd name="connsiteX1" fmla="*/ 2000 w 13871"/>
                <a:gd name="connsiteY1" fmla="*/ 0 h 10000"/>
                <a:gd name="connsiteX2" fmla="*/ 13871 w 13871"/>
                <a:gd name="connsiteY2" fmla="*/ 2910 h 10000"/>
                <a:gd name="connsiteX3" fmla="*/ 8000 w 13871"/>
                <a:gd name="connsiteY3" fmla="*/ 10000 h 10000"/>
                <a:gd name="connsiteX4" fmla="*/ 0 w 13871"/>
                <a:gd name="connsiteY4" fmla="*/ 10000 h 10000"/>
                <a:gd name="connsiteX0" fmla="*/ 0 w 13871"/>
                <a:gd name="connsiteY0" fmla="*/ 8360 h 8360"/>
                <a:gd name="connsiteX1" fmla="*/ 11153 w 13871"/>
                <a:gd name="connsiteY1" fmla="*/ 0 h 8360"/>
                <a:gd name="connsiteX2" fmla="*/ 13871 w 13871"/>
                <a:gd name="connsiteY2" fmla="*/ 1270 h 8360"/>
                <a:gd name="connsiteX3" fmla="*/ 8000 w 13871"/>
                <a:gd name="connsiteY3" fmla="*/ 8360 h 8360"/>
                <a:gd name="connsiteX4" fmla="*/ 0 w 13871"/>
                <a:gd name="connsiteY4" fmla="*/ 8360 h 8360"/>
                <a:gd name="connsiteX0" fmla="*/ 0 w 16221"/>
                <a:gd name="connsiteY0" fmla="*/ 5063 h 10000"/>
                <a:gd name="connsiteX1" fmla="*/ 14262 w 16221"/>
                <a:gd name="connsiteY1" fmla="*/ 0 h 10000"/>
                <a:gd name="connsiteX2" fmla="*/ 16221 w 16221"/>
                <a:gd name="connsiteY2" fmla="*/ 1519 h 10000"/>
                <a:gd name="connsiteX3" fmla="*/ 11988 w 16221"/>
                <a:gd name="connsiteY3" fmla="*/ 10000 h 10000"/>
                <a:gd name="connsiteX4" fmla="*/ 0 w 16221"/>
                <a:gd name="connsiteY4" fmla="*/ 5063 h 10000"/>
                <a:gd name="connsiteX0" fmla="*/ 0 w 16221"/>
                <a:gd name="connsiteY0" fmla="*/ 7246 h 12183"/>
                <a:gd name="connsiteX1" fmla="*/ 10250 w 16221"/>
                <a:gd name="connsiteY1" fmla="*/ 0 h 12183"/>
                <a:gd name="connsiteX2" fmla="*/ 16221 w 16221"/>
                <a:gd name="connsiteY2" fmla="*/ 3702 h 12183"/>
                <a:gd name="connsiteX3" fmla="*/ 11988 w 16221"/>
                <a:gd name="connsiteY3" fmla="*/ 12183 h 12183"/>
                <a:gd name="connsiteX4" fmla="*/ 0 w 16221"/>
                <a:gd name="connsiteY4" fmla="*/ 7246 h 12183"/>
                <a:gd name="connsiteX0" fmla="*/ 0 w 16221"/>
                <a:gd name="connsiteY0" fmla="*/ 7246 h 13132"/>
                <a:gd name="connsiteX1" fmla="*/ 10250 w 16221"/>
                <a:gd name="connsiteY1" fmla="*/ 0 h 13132"/>
                <a:gd name="connsiteX2" fmla="*/ 16221 w 16221"/>
                <a:gd name="connsiteY2" fmla="*/ 3702 h 13132"/>
                <a:gd name="connsiteX3" fmla="*/ 3412 w 16221"/>
                <a:gd name="connsiteY3" fmla="*/ 13132 h 13132"/>
                <a:gd name="connsiteX4" fmla="*/ 0 w 16221"/>
                <a:gd name="connsiteY4" fmla="*/ 7246 h 13132"/>
                <a:gd name="connsiteX0" fmla="*/ 0 w 16279"/>
                <a:gd name="connsiteY0" fmla="*/ 7246 h 13132"/>
                <a:gd name="connsiteX1" fmla="*/ 10250 w 16279"/>
                <a:gd name="connsiteY1" fmla="*/ 0 h 13132"/>
                <a:gd name="connsiteX2" fmla="*/ 16279 w 16279"/>
                <a:gd name="connsiteY2" fmla="*/ 3765 h 13132"/>
                <a:gd name="connsiteX3" fmla="*/ 3412 w 16279"/>
                <a:gd name="connsiteY3" fmla="*/ 13132 h 13132"/>
                <a:gd name="connsiteX4" fmla="*/ 0 w 16279"/>
                <a:gd name="connsiteY4" fmla="*/ 7246 h 13132"/>
                <a:gd name="connsiteX0" fmla="*/ 0 w 16301"/>
                <a:gd name="connsiteY0" fmla="*/ 7246 h 13132"/>
                <a:gd name="connsiteX1" fmla="*/ 10250 w 16301"/>
                <a:gd name="connsiteY1" fmla="*/ 0 h 13132"/>
                <a:gd name="connsiteX2" fmla="*/ 16301 w 16301"/>
                <a:gd name="connsiteY2" fmla="*/ 3812 h 13132"/>
                <a:gd name="connsiteX3" fmla="*/ 3412 w 16301"/>
                <a:gd name="connsiteY3" fmla="*/ 13132 h 13132"/>
                <a:gd name="connsiteX4" fmla="*/ 0 w 16301"/>
                <a:gd name="connsiteY4" fmla="*/ 7246 h 13132"/>
                <a:gd name="connsiteX0" fmla="*/ 0 w 16366"/>
                <a:gd name="connsiteY0" fmla="*/ 7246 h 13132"/>
                <a:gd name="connsiteX1" fmla="*/ 10250 w 16366"/>
                <a:gd name="connsiteY1" fmla="*/ 0 h 13132"/>
                <a:gd name="connsiteX2" fmla="*/ 16366 w 16366"/>
                <a:gd name="connsiteY2" fmla="*/ 3836 h 13132"/>
                <a:gd name="connsiteX3" fmla="*/ 3412 w 16366"/>
                <a:gd name="connsiteY3" fmla="*/ 13132 h 13132"/>
                <a:gd name="connsiteX4" fmla="*/ 0 w 16366"/>
                <a:gd name="connsiteY4" fmla="*/ 7246 h 131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66" h="13132">
                  <a:moveTo>
                    <a:pt x="0" y="7246"/>
                  </a:moveTo>
                  <a:lnTo>
                    <a:pt x="10250" y="0"/>
                  </a:lnTo>
                  <a:lnTo>
                    <a:pt x="16366" y="3836"/>
                  </a:lnTo>
                  <a:lnTo>
                    <a:pt x="3412" y="13132"/>
                  </a:lnTo>
                  <a:lnTo>
                    <a:pt x="0" y="7246"/>
                  </a:lnTo>
                  <a:close/>
                </a:path>
              </a:pathLst>
            </a:custGeom>
            <a:solidFill>
              <a:schemeClr val="bg1">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600"/>
            </a:p>
          </p:txBody>
        </p:sp>
        <p:sp>
          <p:nvSpPr>
            <p:cNvPr id="32" name="矩形 31">
              <a:extLst>
                <a:ext uri="{FF2B5EF4-FFF2-40B4-BE49-F238E27FC236}">
                  <a16:creationId xmlns:a16="http://schemas.microsoft.com/office/drawing/2014/main" id="{86FE46D4-A7B2-418B-AA3B-A2C57F3F0805}"/>
                </a:ext>
              </a:extLst>
            </p:cNvPr>
            <p:cNvSpPr/>
            <p:nvPr/>
          </p:nvSpPr>
          <p:spPr>
            <a:xfrm flipH="1">
              <a:off x="2533054" y="3768304"/>
              <a:ext cx="2827894" cy="603646"/>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1600" dirty="0">
                  <a:latin typeface="微软雅黑" panose="020B0503020204020204" pitchFamily="34" charset="-122"/>
                </a:rPr>
                <a:t>CONTENTS</a:t>
              </a:r>
              <a:endParaRPr lang="zh-CN" altLang="en-US" sz="1600" dirty="0">
                <a:latin typeface="微软雅黑" panose="020B0503020204020204" pitchFamily="34" charset="-122"/>
              </a:endParaRPr>
            </a:p>
          </p:txBody>
        </p:sp>
        <p:sp>
          <p:nvSpPr>
            <p:cNvPr id="33" name="矩形 32">
              <a:extLst>
                <a:ext uri="{FF2B5EF4-FFF2-40B4-BE49-F238E27FC236}">
                  <a16:creationId xmlns:a16="http://schemas.microsoft.com/office/drawing/2014/main" id="{646CEFD2-6CE4-4DD0-8290-E2CD5E954FEE}"/>
                </a:ext>
              </a:extLst>
            </p:cNvPr>
            <p:cNvSpPr/>
            <p:nvPr/>
          </p:nvSpPr>
          <p:spPr>
            <a:xfrm flipH="1">
              <a:off x="1735443" y="2883681"/>
              <a:ext cx="2827894" cy="601834"/>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1600" dirty="0">
                  <a:latin typeface="微软雅黑" panose="020B0503020204020204" pitchFamily="34" charset="-122"/>
                </a:rPr>
                <a:t>CONTENTS</a:t>
              </a:r>
              <a:endParaRPr lang="zh-CN" altLang="en-US" sz="1600" dirty="0">
                <a:latin typeface="微软雅黑" panose="020B0503020204020204" pitchFamily="34" charset="-122"/>
              </a:endParaRPr>
            </a:p>
          </p:txBody>
        </p:sp>
        <p:sp>
          <p:nvSpPr>
            <p:cNvPr id="34" name="矩形 33">
              <a:extLst>
                <a:ext uri="{FF2B5EF4-FFF2-40B4-BE49-F238E27FC236}">
                  <a16:creationId xmlns:a16="http://schemas.microsoft.com/office/drawing/2014/main" id="{A9FB4996-7A35-4477-9A33-5BEF7F695FF4}"/>
                </a:ext>
              </a:extLst>
            </p:cNvPr>
            <p:cNvSpPr/>
            <p:nvPr/>
          </p:nvSpPr>
          <p:spPr>
            <a:xfrm flipH="1">
              <a:off x="937832" y="1997244"/>
              <a:ext cx="2827894" cy="60364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1600" dirty="0">
                  <a:latin typeface="微软雅黑" panose="020B0503020204020204" pitchFamily="34" charset="-122"/>
                </a:rPr>
                <a:t>CONTENTS</a:t>
              </a:r>
              <a:endParaRPr lang="zh-CN" altLang="en-US" sz="1600" dirty="0">
                <a:latin typeface="微软雅黑" panose="020B0503020204020204" pitchFamily="34" charset="-122"/>
              </a:endParaRPr>
            </a:p>
          </p:txBody>
        </p:sp>
        <p:sp>
          <p:nvSpPr>
            <p:cNvPr id="35" name="矩形 34">
              <a:extLst>
                <a:ext uri="{FF2B5EF4-FFF2-40B4-BE49-F238E27FC236}">
                  <a16:creationId xmlns:a16="http://schemas.microsoft.com/office/drawing/2014/main" id="{F2ED7C08-546C-44B1-8881-FACCD5F91829}"/>
                </a:ext>
              </a:extLst>
            </p:cNvPr>
            <p:cNvSpPr/>
            <p:nvPr/>
          </p:nvSpPr>
          <p:spPr>
            <a:xfrm flipH="1">
              <a:off x="132970" y="1110809"/>
              <a:ext cx="2827894" cy="603646"/>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1600" dirty="0">
                  <a:latin typeface="微软雅黑" panose="020B0503020204020204" pitchFamily="34" charset="-122"/>
                </a:rPr>
                <a:t>CONTENTS</a:t>
              </a:r>
              <a:endParaRPr lang="zh-CN" altLang="en-US" sz="1600" dirty="0">
                <a:latin typeface="微软雅黑" panose="020B0503020204020204" pitchFamily="34" charset="-122"/>
              </a:endParaRPr>
            </a:p>
          </p:txBody>
        </p:sp>
        <p:sp>
          <p:nvSpPr>
            <p:cNvPr id="36" name="文本框 12">
              <a:extLst>
                <a:ext uri="{FF2B5EF4-FFF2-40B4-BE49-F238E27FC236}">
                  <a16:creationId xmlns:a16="http://schemas.microsoft.com/office/drawing/2014/main" id="{7A55930F-770D-4851-8662-05D15A02FA81}"/>
                </a:ext>
              </a:extLst>
            </p:cNvPr>
            <p:cNvSpPr txBox="1"/>
            <p:nvPr/>
          </p:nvSpPr>
          <p:spPr>
            <a:xfrm>
              <a:off x="2975366" y="1212323"/>
              <a:ext cx="3741521" cy="233958"/>
            </a:xfrm>
            <a:prstGeom prst="rect">
              <a:avLst/>
            </a:prstGeom>
            <a:noFill/>
          </p:spPr>
          <p:txBody>
            <a:bodyPr>
              <a:spAutoFit/>
            </a:bodyPr>
            <a:lstStyle/>
            <a:p>
              <a:pPr eaLnBrk="1" fontAlgn="auto" hangingPunct="1">
                <a:spcBef>
                  <a:spcPts val="0"/>
                </a:spcBef>
                <a:spcAft>
                  <a:spcPts val="0"/>
                </a:spcAft>
                <a:defRPr/>
              </a:pP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7" name="文本框 13">
              <a:extLst>
                <a:ext uri="{FF2B5EF4-FFF2-40B4-BE49-F238E27FC236}">
                  <a16:creationId xmlns:a16="http://schemas.microsoft.com/office/drawing/2014/main" id="{9C0F63EB-3F8B-4D07-BBB3-07D93185FD57}"/>
                </a:ext>
              </a:extLst>
            </p:cNvPr>
            <p:cNvSpPr txBox="1"/>
            <p:nvPr/>
          </p:nvSpPr>
          <p:spPr>
            <a:xfrm>
              <a:off x="3758475" y="2102384"/>
              <a:ext cx="3741521" cy="233958"/>
            </a:xfrm>
            <a:prstGeom prst="rect">
              <a:avLst/>
            </a:prstGeom>
            <a:noFill/>
          </p:spPr>
          <p:txBody>
            <a:bodyPr>
              <a:spAutoFit/>
            </a:bodyPr>
            <a:lstStyle/>
            <a:p>
              <a:pPr eaLnBrk="1" fontAlgn="auto" hangingPunct="1">
                <a:spcBef>
                  <a:spcPts val="0"/>
                </a:spcBef>
                <a:spcAft>
                  <a:spcPts val="0"/>
                </a:spcAft>
                <a:defRPr/>
              </a:pP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8" name="文本框 14">
              <a:extLst>
                <a:ext uri="{FF2B5EF4-FFF2-40B4-BE49-F238E27FC236}">
                  <a16:creationId xmlns:a16="http://schemas.microsoft.com/office/drawing/2014/main" id="{1222B9A4-07D4-4A19-83FD-8B2845DE0997}"/>
                </a:ext>
              </a:extLst>
            </p:cNvPr>
            <p:cNvSpPr txBox="1"/>
            <p:nvPr/>
          </p:nvSpPr>
          <p:spPr>
            <a:xfrm>
              <a:off x="4585090" y="2992446"/>
              <a:ext cx="3741521" cy="233958"/>
            </a:xfrm>
            <a:prstGeom prst="rect">
              <a:avLst/>
            </a:prstGeom>
            <a:noFill/>
          </p:spPr>
          <p:txBody>
            <a:bodyPr>
              <a:spAutoFit/>
            </a:bodyPr>
            <a:lstStyle/>
            <a:p>
              <a:pPr eaLnBrk="1" fontAlgn="auto" hangingPunct="1">
                <a:spcBef>
                  <a:spcPts val="0"/>
                </a:spcBef>
                <a:spcAft>
                  <a:spcPts val="0"/>
                </a:spcAft>
                <a:defRPr/>
              </a:pP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9" name="矩形 38">
              <a:extLst>
                <a:ext uri="{FF2B5EF4-FFF2-40B4-BE49-F238E27FC236}">
                  <a16:creationId xmlns:a16="http://schemas.microsoft.com/office/drawing/2014/main" id="{6025AE13-E752-451A-B334-FD8414CA30BA}"/>
                </a:ext>
              </a:extLst>
            </p:cNvPr>
            <p:cNvSpPr/>
            <p:nvPr/>
          </p:nvSpPr>
          <p:spPr>
            <a:xfrm>
              <a:off x="3315446" y="1159844"/>
              <a:ext cx="3587238" cy="448327"/>
            </a:xfrm>
            <a:prstGeom prst="rect">
              <a:avLst/>
            </a:prstGeom>
          </p:spPr>
          <p:txBody>
            <a:bodyPr wrap="square">
              <a:spAutoFit/>
            </a:bodyPr>
            <a:lstStyle/>
            <a:p>
              <a:r>
                <a:rPr lang="en-US" altLang="zh-CN" sz="1050" dirty="0">
                  <a:solidFill>
                    <a:schemeClr val="bg1">
                      <a:lumMod val="50000"/>
                    </a:schemeClr>
                  </a:solidFill>
                  <a:latin typeface="Arial" panose="020B0604020202020204" pitchFamily="34" charset="0"/>
                </a:rPr>
                <a:t>You</a:t>
              </a:r>
              <a:r>
                <a:rPr lang="zh-CN" altLang="en-US" sz="1050" dirty="0">
                  <a:solidFill>
                    <a:schemeClr val="bg1">
                      <a:lumMod val="50000"/>
                    </a:schemeClr>
                  </a:solidFill>
                  <a:latin typeface="Arial" panose="020B0604020202020204" pitchFamily="34" charset="0"/>
                </a:rPr>
                <a:t> </a:t>
              </a:r>
              <a:r>
                <a:rPr lang="en-US" altLang="zh-CN" sz="1050" dirty="0">
                  <a:solidFill>
                    <a:schemeClr val="bg1">
                      <a:lumMod val="50000"/>
                    </a:schemeClr>
                  </a:solidFill>
                  <a:latin typeface="Arial" panose="020B0604020202020204" pitchFamily="34" charset="0"/>
                </a:rPr>
                <a:t>can click here to enter your text. Click here to enter your text. You</a:t>
              </a:r>
              <a:r>
                <a:rPr lang="zh-CN" altLang="en-US" sz="1050" dirty="0">
                  <a:solidFill>
                    <a:schemeClr val="bg1">
                      <a:lumMod val="50000"/>
                    </a:schemeClr>
                  </a:solidFill>
                  <a:latin typeface="Arial" panose="020B0604020202020204" pitchFamily="34" charset="0"/>
                </a:rPr>
                <a:t> </a:t>
              </a:r>
              <a:r>
                <a:rPr lang="en-US" altLang="zh-CN" sz="1050" dirty="0">
                  <a:solidFill>
                    <a:schemeClr val="bg1">
                      <a:lumMod val="50000"/>
                    </a:schemeClr>
                  </a:solidFill>
                  <a:latin typeface="Arial" panose="020B0604020202020204" pitchFamily="34" charset="0"/>
                </a:rPr>
                <a:t>can click here to enter your text.</a:t>
              </a:r>
              <a:endParaRPr lang="zh-CN" altLang="en-US" sz="1050" dirty="0">
                <a:solidFill>
                  <a:schemeClr val="bg1">
                    <a:lumMod val="50000"/>
                  </a:schemeClr>
                </a:solidFill>
                <a:latin typeface="Arial" panose="020B0604020202020204" pitchFamily="34" charset="0"/>
              </a:endParaRPr>
            </a:p>
          </p:txBody>
        </p:sp>
        <p:sp>
          <p:nvSpPr>
            <p:cNvPr id="40" name="矩形 39">
              <a:extLst>
                <a:ext uri="{FF2B5EF4-FFF2-40B4-BE49-F238E27FC236}">
                  <a16:creationId xmlns:a16="http://schemas.microsoft.com/office/drawing/2014/main" id="{4D998930-F140-4DF1-8972-8B2A3C16ADBF}"/>
                </a:ext>
              </a:extLst>
            </p:cNvPr>
            <p:cNvSpPr/>
            <p:nvPr/>
          </p:nvSpPr>
          <p:spPr>
            <a:xfrm>
              <a:off x="3887384" y="2063962"/>
              <a:ext cx="3486849" cy="448327"/>
            </a:xfrm>
            <a:prstGeom prst="rect">
              <a:avLst/>
            </a:prstGeom>
          </p:spPr>
          <p:txBody>
            <a:bodyPr wrap="square">
              <a:spAutoFit/>
            </a:bodyPr>
            <a:lstStyle/>
            <a:p>
              <a:r>
                <a:rPr lang="en-US" altLang="zh-CN" sz="1050" dirty="0">
                  <a:solidFill>
                    <a:schemeClr val="bg1">
                      <a:lumMod val="50000"/>
                    </a:schemeClr>
                  </a:solidFill>
                  <a:latin typeface="Arial" panose="020B0604020202020204" pitchFamily="34" charset="0"/>
                </a:rPr>
                <a:t>You</a:t>
              </a:r>
              <a:r>
                <a:rPr lang="zh-CN" altLang="en-US" sz="1050" dirty="0">
                  <a:solidFill>
                    <a:schemeClr val="bg1">
                      <a:lumMod val="50000"/>
                    </a:schemeClr>
                  </a:solidFill>
                  <a:latin typeface="Arial" panose="020B0604020202020204" pitchFamily="34" charset="0"/>
                </a:rPr>
                <a:t> </a:t>
              </a:r>
              <a:r>
                <a:rPr lang="en-US" altLang="zh-CN" sz="1050" dirty="0">
                  <a:solidFill>
                    <a:schemeClr val="bg1">
                      <a:lumMod val="50000"/>
                    </a:schemeClr>
                  </a:solidFill>
                  <a:latin typeface="Arial" panose="020B0604020202020204" pitchFamily="34" charset="0"/>
                </a:rPr>
                <a:t>can click here to enter your text. Click here to enter your text. You</a:t>
              </a:r>
              <a:r>
                <a:rPr lang="zh-CN" altLang="en-US" sz="1050" dirty="0">
                  <a:solidFill>
                    <a:schemeClr val="bg1">
                      <a:lumMod val="50000"/>
                    </a:schemeClr>
                  </a:solidFill>
                  <a:latin typeface="Arial" panose="020B0604020202020204" pitchFamily="34" charset="0"/>
                </a:rPr>
                <a:t> </a:t>
              </a:r>
              <a:r>
                <a:rPr lang="en-US" altLang="zh-CN" sz="1050" dirty="0">
                  <a:solidFill>
                    <a:schemeClr val="bg1">
                      <a:lumMod val="50000"/>
                    </a:schemeClr>
                  </a:solidFill>
                  <a:latin typeface="Arial" panose="020B0604020202020204" pitchFamily="34" charset="0"/>
                </a:rPr>
                <a:t>can click here to enter your text.</a:t>
              </a:r>
              <a:endParaRPr lang="zh-CN" altLang="en-US" sz="1050" dirty="0">
                <a:solidFill>
                  <a:schemeClr val="bg1">
                    <a:lumMod val="50000"/>
                  </a:schemeClr>
                </a:solidFill>
                <a:latin typeface="Arial" panose="020B0604020202020204" pitchFamily="34" charset="0"/>
              </a:endParaRPr>
            </a:p>
          </p:txBody>
        </p:sp>
        <p:sp>
          <p:nvSpPr>
            <p:cNvPr id="41" name="矩形 40">
              <a:extLst>
                <a:ext uri="{FF2B5EF4-FFF2-40B4-BE49-F238E27FC236}">
                  <a16:creationId xmlns:a16="http://schemas.microsoft.com/office/drawing/2014/main" id="{8208D7E6-5AEB-4063-80A7-4E615D1D992A}"/>
                </a:ext>
              </a:extLst>
            </p:cNvPr>
            <p:cNvSpPr/>
            <p:nvPr/>
          </p:nvSpPr>
          <p:spPr>
            <a:xfrm>
              <a:off x="4823577" y="2916133"/>
              <a:ext cx="3698048" cy="448327"/>
            </a:xfrm>
            <a:prstGeom prst="rect">
              <a:avLst/>
            </a:prstGeom>
          </p:spPr>
          <p:txBody>
            <a:bodyPr wrap="square">
              <a:spAutoFit/>
            </a:bodyPr>
            <a:lstStyle/>
            <a:p>
              <a:r>
                <a:rPr lang="en-US" altLang="zh-CN" sz="1050" dirty="0">
                  <a:solidFill>
                    <a:schemeClr val="bg1">
                      <a:lumMod val="50000"/>
                    </a:schemeClr>
                  </a:solidFill>
                  <a:latin typeface="Arial" panose="020B0604020202020204" pitchFamily="34" charset="0"/>
                </a:rPr>
                <a:t>You</a:t>
              </a:r>
              <a:r>
                <a:rPr lang="zh-CN" altLang="en-US" sz="1050" dirty="0">
                  <a:solidFill>
                    <a:schemeClr val="bg1">
                      <a:lumMod val="50000"/>
                    </a:schemeClr>
                  </a:solidFill>
                  <a:latin typeface="Arial" panose="020B0604020202020204" pitchFamily="34" charset="0"/>
                </a:rPr>
                <a:t> </a:t>
              </a:r>
              <a:r>
                <a:rPr lang="en-US" altLang="zh-CN" sz="1050" dirty="0">
                  <a:solidFill>
                    <a:schemeClr val="bg1">
                      <a:lumMod val="50000"/>
                    </a:schemeClr>
                  </a:solidFill>
                  <a:latin typeface="Arial" panose="020B0604020202020204" pitchFamily="34" charset="0"/>
                </a:rPr>
                <a:t>can click here to enter your text. Click here to enter your text. You</a:t>
              </a:r>
              <a:r>
                <a:rPr lang="zh-CN" altLang="en-US" sz="1050" dirty="0">
                  <a:solidFill>
                    <a:schemeClr val="bg1">
                      <a:lumMod val="50000"/>
                    </a:schemeClr>
                  </a:solidFill>
                  <a:latin typeface="Arial" panose="020B0604020202020204" pitchFamily="34" charset="0"/>
                </a:rPr>
                <a:t> </a:t>
              </a:r>
              <a:r>
                <a:rPr lang="en-US" altLang="zh-CN" sz="1050" dirty="0">
                  <a:solidFill>
                    <a:schemeClr val="bg1">
                      <a:lumMod val="50000"/>
                    </a:schemeClr>
                  </a:solidFill>
                  <a:latin typeface="Arial" panose="020B0604020202020204" pitchFamily="34" charset="0"/>
                </a:rPr>
                <a:t>can click here to enter your text.</a:t>
              </a:r>
              <a:endParaRPr lang="zh-CN" altLang="en-US" sz="1050" dirty="0">
                <a:solidFill>
                  <a:schemeClr val="bg1">
                    <a:lumMod val="50000"/>
                  </a:schemeClr>
                </a:solidFill>
                <a:latin typeface="Arial" panose="020B0604020202020204" pitchFamily="34" charset="0"/>
              </a:endParaRPr>
            </a:p>
          </p:txBody>
        </p:sp>
        <p:sp>
          <p:nvSpPr>
            <p:cNvPr id="42" name="矩形 41">
              <a:extLst>
                <a:ext uri="{FF2B5EF4-FFF2-40B4-BE49-F238E27FC236}">
                  <a16:creationId xmlns:a16="http://schemas.microsoft.com/office/drawing/2014/main" id="{AE881297-677D-4307-96D9-7E8C5D5CADD1}"/>
                </a:ext>
              </a:extLst>
            </p:cNvPr>
            <p:cNvSpPr/>
            <p:nvPr/>
          </p:nvSpPr>
          <p:spPr>
            <a:xfrm>
              <a:off x="5517903" y="3837227"/>
              <a:ext cx="3466054" cy="448327"/>
            </a:xfrm>
            <a:prstGeom prst="rect">
              <a:avLst/>
            </a:prstGeom>
          </p:spPr>
          <p:txBody>
            <a:bodyPr wrap="square">
              <a:spAutoFit/>
            </a:bodyPr>
            <a:lstStyle/>
            <a:p>
              <a:r>
                <a:rPr lang="en-US" altLang="zh-CN" sz="1050" dirty="0">
                  <a:solidFill>
                    <a:schemeClr val="bg1">
                      <a:lumMod val="50000"/>
                    </a:schemeClr>
                  </a:solidFill>
                  <a:latin typeface="Arial" panose="020B0604020202020204" pitchFamily="34" charset="0"/>
                </a:rPr>
                <a:t>You</a:t>
              </a:r>
              <a:r>
                <a:rPr lang="zh-CN" altLang="en-US" sz="1050" dirty="0">
                  <a:solidFill>
                    <a:schemeClr val="bg1">
                      <a:lumMod val="50000"/>
                    </a:schemeClr>
                  </a:solidFill>
                  <a:latin typeface="Arial" panose="020B0604020202020204" pitchFamily="34" charset="0"/>
                </a:rPr>
                <a:t> </a:t>
              </a:r>
              <a:r>
                <a:rPr lang="en-US" altLang="zh-CN" sz="1050" dirty="0">
                  <a:solidFill>
                    <a:schemeClr val="bg1">
                      <a:lumMod val="50000"/>
                    </a:schemeClr>
                  </a:solidFill>
                  <a:latin typeface="Arial" panose="020B0604020202020204" pitchFamily="34" charset="0"/>
                </a:rPr>
                <a:t>can click here to enter your text. Click here to enter your text. You</a:t>
              </a:r>
              <a:r>
                <a:rPr lang="zh-CN" altLang="en-US" sz="1050" dirty="0">
                  <a:solidFill>
                    <a:schemeClr val="bg1">
                      <a:lumMod val="50000"/>
                    </a:schemeClr>
                  </a:solidFill>
                  <a:latin typeface="Arial" panose="020B0604020202020204" pitchFamily="34" charset="0"/>
                </a:rPr>
                <a:t> </a:t>
              </a:r>
              <a:r>
                <a:rPr lang="en-US" altLang="zh-CN" sz="1050" dirty="0">
                  <a:solidFill>
                    <a:schemeClr val="bg1">
                      <a:lumMod val="50000"/>
                    </a:schemeClr>
                  </a:solidFill>
                  <a:latin typeface="Arial" panose="020B0604020202020204" pitchFamily="34" charset="0"/>
                </a:rPr>
                <a:t>can click here to enter your text.</a:t>
              </a:r>
              <a:endParaRPr lang="zh-CN" altLang="en-US" sz="1050" dirty="0">
                <a:solidFill>
                  <a:schemeClr val="bg1">
                    <a:lumMod val="50000"/>
                  </a:schemeClr>
                </a:solidFill>
                <a:latin typeface="Arial" panose="020B0604020202020204" pitchFamily="34" charset="0"/>
              </a:endParaRPr>
            </a:p>
          </p:txBody>
        </p:sp>
      </p:grpSp>
    </p:spTree>
    <p:extLst>
      <p:ext uri="{BB962C8B-B14F-4D97-AF65-F5344CB8AC3E}">
        <p14:creationId xmlns:p14="http://schemas.microsoft.com/office/powerpoint/2010/main" val="100021735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42" presetClass="entr" presetSubtype="0" fill="hold" nodeType="afterEffect">
                                  <p:stCondLst>
                                    <p:cond delay="0"/>
                                  </p:stCondLst>
                                  <p:childTnLst>
                                    <p:set>
                                      <p:cBhvr>
                                        <p:cTn id="17" dur="1" fill="hold">
                                          <p:stCondLst>
                                            <p:cond delay="0"/>
                                          </p:stCondLst>
                                        </p:cTn>
                                        <p:tgtEl>
                                          <p:spTgt spid="28"/>
                                        </p:tgtEl>
                                        <p:attrNameLst>
                                          <p:attrName>style.visibility</p:attrName>
                                        </p:attrNameLst>
                                      </p:cBhvr>
                                      <p:to>
                                        <p:strVal val="visible"/>
                                      </p:to>
                                    </p:set>
                                    <p:animEffect transition="in" filter="fade">
                                      <p:cBhvr>
                                        <p:cTn id="18" dur="1000"/>
                                        <p:tgtEl>
                                          <p:spTgt spid="28"/>
                                        </p:tgtEl>
                                      </p:cBhvr>
                                    </p:animEffect>
                                    <p:anim calcmode="lin" valueType="num">
                                      <p:cBhvr>
                                        <p:cTn id="19" dur="1000" fill="hold"/>
                                        <p:tgtEl>
                                          <p:spTgt spid="28"/>
                                        </p:tgtEl>
                                        <p:attrNameLst>
                                          <p:attrName>ppt_x</p:attrName>
                                        </p:attrNameLst>
                                      </p:cBhvr>
                                      <p:tavLst>
                                        <p:tav tm="0">
                                          <p:val>
                                            <p:strVal val="#ppt_x"/>
                                          </p:val>
                                        </p:tav>
                                        <p:tav tm="100000">
                                          <p:val>
                                            <p:strVal val="#ppt_x"/>
                                          </p:val>
                                        </p:tav>
                                      </p:tavLst>
                                    </p:anim>
                                    <p:anim calcmode="lin" valueType="num">
                                      <p:cBhvr>
                                        <p:cTn id="20"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图片 17">
            <a:extLst>
              <a:ext uri="{FF2B5EF4-FFF2-40B4-BE49-F238E27FC236}">
                <a16:creationId xmlns:a16="http://schemas.microsoft.com/office/drawing/2014/main" id="{6EB2B702-4121-45FC-814B-A97A515ADDF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240"/>
            <a:ext cx="12190413" cy="6857107"/>
          </a:xfrm>
          <a:prstGeom prst="rect">
            <a:avLst/>
          </a:prstGeom>
        </p:spPr>
      </p:pic>
      <p:pic>
        <p:nvPicPr>
          <p:cNvPr id="19" name="图片 18">
            <a:extLst>
              <a:ext uri="{FF2B5EF4-FFF2-40B4-BE49-F238E27FC236}">
                <a16:creationId xmlns:a16="http://schemas.microsoft.com/office/drawing/2014/main" id="{7F04B355-AB7F-414A-863D-6A26893046A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241"/>
            <a:ext cx="3734664" cy="6859588"/>
          </a:xfrm>
          <a:prstGeom prst="rect">
            <a:avLst/>
          </a:prstGeom>
        </p:spPr>
      </p:pic>
      <p:sp>
        <p:nvSpPr>
          <p:cNvPr id="33" name="Text Box 160">
            <a:extLst>
              <a:ext uri="{FF2B5EF4-FFF2-40B4-BE49-F238E27FC236}">
                <a16:creationId xmlns:a16="http://schemas.microsoft.com/office/drawing/2014/main" id="{7252307C-25B6-40CE-9CF6-E0250EC280AD}"/>
              </a:ext>
            </a:extLst>
          </p:cNvPr>
          <p:cNvSpPr txBox="1">
            <a:spLocks noChangeArrowheads="1"/>
          </p:cNvSpPr>
          <p:nvPr/>
        </p:nvSpPr>
        <p:spPr bwMode="auto">
          <a:xfrm>
            <a:off x="6279064" y="2520737"/>
            <a:ext cx="5548106"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zh-CN" altLang="en-US" sz="4800" b="1" dirty="0">
                <a:solidFill>
                  <a:schemeClr val="tx2">
                    <a:lumMod val="50000"/>
                  </a:schemeClr>
                </a:solidFill>
                <a:latin typeface="华文中宋" panose="02010600040101010101" pitchFamily="2" charset="-122"/>
                <a:ea typeface="华文中宋" panose="02010600040101010101" pitchFamily="2" charset="-122"/>
              </a:rPr>
              <a:t>谢谢您的观看指导</a:t>
            </a:r>
          </a:p>
        </p:txBody>
      </p:sp>
      <p:sp>
        <p:nvSpPr>
          <p:cNvPr id="34" name="Text Box 160">
            <a:extLst>
              <a:ext uri="{FF2B5EF4-FFF2-40B4-BE49-F238E27FC236}">
                <a16:creationId xmlns:a16="http://schemas.microsoft.com/office/drawing/2014/main" id="{37E4DB7C-7E52-4B32-BB18-307D675464A1}"/>
              </a:ext>
            </a:extLst>
          </p:cNvPr>
          <p:cNvSpPr txBox="1">
            <a:spLocks noChangeArrowheads="1"/>
          </p:cNvSpPr>
          <p:nvPr/>
        </p:nvSpPr>
        <p:spPr bwMode="auto">
          <a:xfrm>
            <a:off x="6868067" y="3651759"/>
            <a:ext cx="43701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en-US" altLang="zh-CN" sz="1200" dirty="0">
                <a:solidFill>
                  <a:schemeClr val="bg1">
                    <a:lumMod val="50000"/>
                  </a:schemeClr>
                </a:solidFill>
                <a:latin typeface="Arial Unicode MS" panose="020B0604020202020204" pitchFamily="34" charset="-122"/>
                <a:ea typeface="Arial Unicode MS" panose="020B0604020202020204" pitchFamily="34" charset="-122"/>
                <a:cs typeface="Arial Unicode MS" panose="020B0604020202020204" pitchFamily="34" charset="-122"/>
              </a:rPr>
              <a:t>Dragon Boat Festival every the 5th day of the fifth month </a:t>
            </a:r>
          </a:p>
          <a:p>
            <a:pPr algn="ctr"/>
            <a:r>
              <a:rPr lang="en-US" altLang="zh-CN" sz="1200" dirty="0">
                <a:solidFill>
                  <a:schemeClr val="bg1">
                    <a:lumMod val="50000"/>
                  </a:schemeClr>
                </a:solidFill>
                <a:latin typeface="Arial Unicode MS" panose="020B0604020202020204" pitchFamily="34" charset="-122"/>
                <a:ea typeface="Arial Unicode MS" panose="020B0604020202020204" pitchFamily="34" charset="-122"/>
                <a:cs typeface="Arial Unicode MS" panose="020B0604020202020204" pitchFamily="34" charset="-122"/>
              </a:rPr>
              <a:t>of the Chinese lunar calendar, </a:t>
            </a:r>
          </a:p>
          <a:p>
            <a:pPr algn="ctr"/>
            <a:r>
              <a:rPr lang="en-US" altLang="zh-CN" sz="1200" dirty="0">
                <a:solidFill>
                  <a:schemeClr val="bg1">
                    <a:lumMod val="50000"/>
                  </a:schemeClr>
                </a:solidFill>
                <a:latin typeface="Arial Unicode MS" panose="020B0604020202020204" pitchFamily="34" charset="-122"/>
                <a:ea typeface="Arial Unicode MS" panose="020B0604020202020204" pitchFamily="34" charset="-122"/>
                <a:cs typeface="Arial Unicode MS" panose="020B0604020202020204" pitchFamily="34" charset="-122"/>
              </a:rPr>
              <a:t>was originally a summer holiday from plague, </a:t>
            </a:r>
          </a:p>
          <a:p>
            <a:pPr algn="ctr"/>
            <a:r>
              <a:rPr lang="en-US" altLang="zh-CN" sz="1200" dirty="0">
                <a:solidFill>
                  <a:schemeClr val="bg1">
                    <a:lumMod val="50000"/>
                  </a:schemeClr>
                </a:solidFill>
                <a:latin typeface="Arial Unicode MS" panose="020B0604020202020204" pitchFamily="34" charset="-122"/>
                <a:ea typeface="Arial Unicode MS" panose="020B0604020202020204" pitchFamily="34" charset="-122"/>
                <a:cs typeface="Arial Unicode MS" panose="020B0604020202020204" pitchFamily="34" charset="-122"/>
              </a:rPr>
              <a:t>later Chu poet Qu </a:t>
            </a:r>
          </a:p>
        </p:txBody>
      </p:sp>
      <p:sp>
        <p:nvSpPr>
          <p:cNvPr id="36" name="Text Box 160">
            <a:extLst>
              <a:ext uri="{FF2B5EF4-FFF2-40B4-BE49-F238E27FC236}">
                <a16:creationId xmlns:a16="http://schemas.microsoft.com/office/drawing/2014/main" id="{8993324B-4685-44DE-90C3-D85A09F7B80D}"/>
              </a:ext>
            </a:extLst>
          </p:cNvPr>
          <p:cNvSpPr txBox="1">
            <a:spLocks noChangeArrowheads="1"/>
          </p:cNvSpPr>
          <p:nvPr/>
        </p:nvSpPr>
        <p:spPr bwMode="auto">
          <a:xfrm>
            <a:off x="5787007" y="3229655"/>
            <a:ext cx="653222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en-US" altLang="zh-CN" sz="2400" b="1" dirty="0">
                <a:solidFill>
                  <a:schemeClr val="tx2">
                    <a:lumMod val="50000"/>
                  </a:schemeClr>
                </a:solidFill>
                <a:latin typeface="华文中宋" panose="02010600040101010101" pitchFamily="2" charset="-122"/>
                <a:ea typeface="华文中宋" panose="02010600040101010101" pitchFamily="2" charset="-122"/>
              </a:rPr>
              <a:t>THE PIANO MUSIC PPT TEMPLATE</a:t>
            </a:r>
            <a:endParaRPr lang="zh-CN" altLang="en-US" sz="2400" b="1" dirty="0">
              <a:solidFill>
                <a:schemeClr val="tx2">
                  <a:lumMod val="50000"/>
                </a:schemeClr>
              </a:solidFill>
              <a:latin typeface="华文中宋" panose="02010600040101010101" pitchFamily="2" charset="-122"/>
              <a:ea typeface="华文中宋" panose="02010600040101010101" pitchFamily="2" charset="-122"/>
            </a:endParaRPr>
          </a:p>
        </p:txBody>
      </p:sp>
    </p:spTree>
    <p:extLst>
      <p:ext uri="{BB962C8B-B14F-4D97-AF65-F5344CB8AC3E}">
        <p14:creationId xmlns:p14="http://schemas.microsoft.com/office/powerpoint/2010/main" val="389240425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barn(inVertical)">
                                      <p:cBhvr>
                                        <p:cTn id="7" dur="750"/>
                                        <p:tgtEl>
                                          <p:spTgt spid="18"/>
                                        </p:tgtEl>
                                      </p:cBhvr>
                                    </p:animEffect>
                                  </p:childTnLst>
                                </p:cTn>
                              </p:par>
                            </p:childTnLst>
                          </p:cTn>
                        </p:par>
                        <p:par>
                          <p:cTn id="8" fill="hold">
                            <p:stCondLst>
                              <p:cond delay="750"/>
                            </p:stCondLst>
                            <p:childTnLst>
                              <p:par>
                                <p:cTn id="9" presetID="47" presetClass="entr" presetSubtype="0"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fade">
                                      <p:cBhvr>
                                        <p:cTn id="11" dur="750"/>
                                        <p:tgtEl>
                                          <p:spTgt spid="19"/>
                                        </p:tgtEl>
                                      </p:cBhvr>
                                    </p:animEffect>
                                    <p:anim calcmode="lin" valueType="num">
                                      <p:cBhvr>
                                        <p:cTn id="12" dur="750" fill="hold"/>
                                        <p:tgtEl>
                                          <p:spTgt spid="19"/>
                                        </p:tgtEl>
                                        <p:attrNameLst>
                                          <p:attrName>ppt_x</p:attrName>
                                        </p:attrNameLst>
                                      </p:cBhvr>
                                      <p:tavLst>
                                        <p:tav tm="0">
                                          <p:val>
                                            <p:strVal val="#ppt_x"/>
                                          </p:val>
                                        </p:tav>
                                        <p:tav tm="100000">
                                          <p:val>
                                            <p:strVal val="#ppt_x"/>
                                          </p:val>
                                        </p:tav>
                                      </p:tavLst>
                                    </p:anim>
                                    <p:anim calcmode="lin" valueType="num">
                                      <p:cBhvr>
                                        <p:cTn id="13" dur="750" fill="hold"/>
                                        <p:tgtEl>
                                          <p:spTgt spid="19"/>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33"/>
                                        </p:tgtEl>
                                        <p:attrNameLst>
                                          <p:attrName>style.visibility</p:attrName>
                                        </p:attrNameLst>
                                      </p:cBhvr>
                                      <p:to>
                                        <p:strVal val="visible"/>
                                      </p:to>
                                    </p:set>
                                    <p:animEffect transition="in" filter="fade">
                                      <p:cBhvr>
                                        <p:cTn id="17" dur="1000"/>
                                        <p:tgtEl>
                                          <p:spTgt spid="33"/>
                                        </p:tgtEl>
                                      </p:cBhvr>
                                    </p:animEffect>
                                    <p:anim calcmode="lin" valueType="num">
                                      <p:cBhvr>
                                        <p:cTn id="18" dur="1000" fill="hold"/>
                                        <p:tgtEl>
                                          <p:spTgt spid="33"/>
                                        </p:tgtEl>
                                        <p:attrNameLst>
                                          <p:attrName>ppt_x</p:attrName>
                                        </p:attrNameLst>
                                      </p:cBhvr>
                                      <p:tavLst>
                                        <p:tav tm="0">
                                          <p:val>
                                            <p:strVal val="#ppt_x"/>
                                          </p:val>
                                        </p:tav>
                                        <p:tav tm="100000">
                                          <p:val>
                                            <p:strVal val="#ppt_x"/>
                                          </p:val>
                                        </p:tav>
                                      </p:tavLst>
                                    </p:anim>
                                    <p:anim calcmode="lin" valueType="num">
                                      <p:cBhvr>
                                        <p:cTn id="19" dur="1000" fill="hold"/>
                                        <p:tgtEl>
                                          <p:spTgt spid="33"/>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2" presetClass="entr" presetSubtype="1" fill="hold" grpId="0" nodeType="afterEffect">
                                  <p:stCondLst>
                                    <p:cond delay="0"/>
                                  </p:stCondLst>
                                  <p:childTnLst>
                                    <p:set>
                                      <p:cBhvr>
                                        <p:cTn id="22" dur="1" fill="hold">
                                          <p:stCondLst>
                                            <p:cond delay="0"/>
                                          </p:stCondLst>
                                        </p:cTn>
                                        <p:tgtEl>
                                          <p:spTgt spid="36"/>
                                        </p:tgtEl>
                                        <p:attrNameLst>
                                          <p:attrName>style.visibility</p:attrName>
                                        </p:attrNameLst>
                                      </p:cBhvr>
                                      <p:to>
                                        <p:strVal val="visible"/>
                                      </p:to>
                                    </p:set>
                                    <p:anim calcmode="lin" valueType="num">
                                      <p:cBhvr additive="base">
                                        <p:cTn id="23" dur="500" fill="hold"/>
                                        <p:tgtEl>
                                          <p:spTgt spid="36"/>
                                        </p:tgtEl>
                                        <p:attrNameLst>
                                          <p:attrName>ppt_x</p:attrName>
                                        </p:attrNameLst>
                                      </p:cBhvr>
                                      <p:tavLst>
                                        <p:tav tm="0">
                                          <p:val>
                                            <p:strVal val="#ppt_x"/>
                                          </p:val>
                                        </p:tav>
                                        <p:tav tm="100000">
                                          <p:val>
                                            <p:strVal val="#ppt_x"/>
                                          </p:val>
                                        </p:tav>
                                      </p:tavLst>
                                    </p:anim>
                                    <p:anim calcmode="lin" valueType="num">
                                      <p:cBhvr additive="base">
                                        <p:cTn id="24" dur="500" fill="hold"/>
                                        <p:tgtEl>
                                          <p:spTgt spid="36"/>
                                        </p:tgtEl>
                                        <p:attrNameLst>
                                          <p:attrName>ppt_y</p:attrName>
                                        </p:attrNameLst>
                                      </p:cBhvr>
                                      <p:tavLst>
                                        <p:tav tm="0">
                                          <p:val>
                                            <p:strVal val="0-#ppt_h/2"/>
                                          </p:val>
                                        </p:tav>
                                        <p:tav tm="100000">
                                          <p:val>
                                            <p:strVal val="#ppt_y"/>
                                          </p:val>
                                        </p:tav>
                                      </p:tavLst>
                                    </p:anim>
                                  </p:childTnLst>
                                </p:cTn>
                              </p:par>
                            </p:childTnLst>
                          </p:cTn>
                        </p:par>
                        <p:par>
                          <p:cTn id="25" fill="hold">
                            <p:stCondLst>
                              <p:cond delay="3000"/>
                            </p:stCondLst>
                            <p:childTnLst>
                              <p:par>
                                <p:cTn id="26" presetID="22" presetClass="entr" presetSubtype="8" fill="hold" nodeType="afterEffect">
                                  <p:stCondLst>
                                    <p:cond delay="0"/>
                                  </p:stCondLst>
                                  <p:childTnLst>
                                    <p:set>
                                      <p:cBhvr>
                                        <p:cTn id="27" dur="1" fill="hold">
                                          <p:stCondLst>
                                            <p:cond delay="0"/>
                                          </p:stCondLst>
                                        </p:cTn>
                                        <p:tgtEl>
                                          <p:spTgt spid="34">
                                            <p:txEl>
                                              <p:pRg st="0" end="0"/>
                                            </p:txEl>
                                          </p:spTgt>
                                        </p:tgtEl>
                                        <p:attrNameLst>
                                          <p:attrName>style.visibility</p:attrName>
                                        </p:attrNameLst>
                                      </p:cBhvr>
                                      <p:to>
                                        <p:strVal val="visible"/>
                                      </p:to>
                                    </p:set>
                                    <p:animEffect transition="in" filter="wipe(left)">
                                      <p:cBhvr>
                                        <p:cTn id="28" dur="500"/>
                                        <p:tgtEl>
                                          <p:spTgt spid="34">
                                            <p:txEl>
                                              <p:pRg st="0" end="0"/>
                                            </p:txEl>
                                          </p:spTgt>
                                        </p:tgtEl>
                                      </p:cBhvr>
                                    </p:animEffect>
                                  </p:childTnLst>
                                </p:cTn>
                              </p:par>
                            </p:childTnLst>
                          </p:cTn>
                        </p:par>
                        <p:par>
                          <p:cTn id="29" fill="hold">
                            <p:stCondLst>
                              <p:cond delay="3500"/>
                            </p:stCondLst>
                            <p:childTnLst>
                              <p:par>
                                <p:cTn id="30" presetID="22" presetClass="entr" presetSubtype="8" fill="hold" nodeType="afterEffect">
                                  <p:stCondLst>
                                    <p:cond delay="0"/>
                                  </p:stCondLst>
                                  <p:childTnLst>
                                    <p:set>
                                      <p:cBhvr>
                                        <p:cTn id="31" dur="1" fill="hold">
                                          <p:stCondLst>
                                            <p:cond delay="0"/>
                                          </p:stCondLst>
                                        </p:cTn>
                                        <p:tgtEl>
                                          <p:spTgt spid="34">
                                            <p:txEl>
                                              <p:pRg st="1" end="1"/>
                                            </p:txEl>
                                          </p:spTgt>
                                        </p:tgtEl>
                                        <p:attrNameLst>
                                          <p:attrName>style.visibility</p:attrName>
                                        </p:attrNameLst>
                                      </p:cBhvr>
                                      <p:to>
                                        <p:strVal val="visible"/>
                                      </p:to>
                                    </p:set>
                                    <p:animEffect transition="in" filter="wipe(left)">
                                      <p:cBhvr>
                                        <p:cTn id="32" dur="500"/>
                                        <p:tgtEl>
                                          <p:spTgt spid="34">
                                            <p:txEl>
                                              <p:pRg st="1" end="1"/>
                                            </p:txEl>
                                          </p:spTgt>
                                        </p:tgtEl>
                                      </p:cBhvr>
                                    </p:animEffect>
                                  </p:childTnLst>
                                </p:cTn>
                              </p:par>
                            </p:childTnLst>
                          </p:cTn>
                        </p:par>
                        <p:par>
                          <p:cTn id="33" fill="hold">
                            <p:stCondLst>
                              <p:cond delay="4000"/>
                            </p:stCondLst>
                            <p:childTnLst>
                              <p:par>
                                <p:cTn id="34" presetID="22" presetClass="entr" presetSubtype="8" fill="hold" nodeType="afterEffect">
                                  <p:stCondLst>
                                    <p:cond delay="0"/>
                                  </p:stCondLst>
                                  <p:childTnLst>
                                    <p:set>
                                      <p:cBhvr>
                                        <p:cTn id="35" dur="1" fill="hold">
                                          <p:stCondLst>
                                            <p:cond delay="0"/>
                                          </p:stCondLst>
                                        </p:cTn>
                                        <p:tgtEl>
                                          <p:spTgt spid="34">
                                            <p:txEl>
                                              <p:pRg st="2" end="2"/>
                                            </p:txEl>
                                          </p:spTgt>
                                        </p:tgtEl>
                                        <p:attrNameLst>
                                          <p:attrName>style.visibility</p:attrName>
                                        </p:attrNameLst>
                                      </p:cBhvr>
                                      <p:to>
                                        <p:strVal val="visible"/>
                                      </p:to>
                                    </p:set>
                                    <p:animEffect transition="in" filter="wipe(left)">
                                      <p:cBhvr>
                                        <p:cTn id="36" dur="500"/>
                                        <p:tgtEl>
                                          <p:spTgt spid="34">
                                            <p:txEl>
                                              <p:pRg st="2" end="2"/>
                                            </p:txEl>
                                          </p:spTgt>
                                        </p:tgtEl>
                                      </p:cBhvr>
                                    </p:animEffect>
                                  </p:childTnLst>
                                </p:cTn>
                              </p:par>
                            </p:childTnLst>
                          </p:cTn>
                        </p:par>
                        <p:par>
                          <p:cTn id="37" fill="hold">
                            <p:stCondLst>
                              <p:cond delay="4500"/>
                            </p:stCondLst>
                            <p:childTnLst>
                              <p:par>
                                <p:cTn id="38" presetID="22" presetClass="entr" presetSubtype="8" fill="hold" nodeType="afterEffect">
                                  <p:stCondLst>
                                    <p:cond delay="0"/>
                                  </p:stCondLst>
                                  <p:childTnLst>
                                    <p:set>
                                      <p:cBhvr>
                                        <p:cTn id="39" dur="1" fill="hold">
                                          <p:stCondLst>
                                            <p:cond delay="0"/>
                                          </p:stCondLst>
                                        </p:cTn>
                                        <p:tgtEl>
                                          <p:spTgt spid="34">
                                            <p:txEl>
                                              <p:pRg st="3" end="3"/>
                                            </p:txEl>
                                          </p:spTgt>
                                        </p:tgtEl>
                                        <p:attrNameLst>
                                          <p:attrName>style.visibility</p:attrName>
                                        </p:attrNameLst>
                                      </p:cBhvr>
                                      <p:to>
                                        <p:strVal val="visible"/>
                                      </p:to>
                                    </p:set>
                                    <p:animEffect transition="in" filter="wipe(left)">
                                      <p:cBhvr>
                                        <p:cTn id="40" dur="500"/>
                                        <p:tgtEl>
                                          <p:spTgt spid="3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TRACKING_SLIDES" val="1"/>
  <p:tag name="GENSWF_OUTPUT_FILE_NAME" val="33"/>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Text"/>
  <p:tag name="MH_ORDER" val="3"/>
</p:tagLst>
</file>

<file path=ppt/tags/tag3.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SubTitle"/>
  <p:tag name="MH_ORDER" val="3"/>
</p:tagLst>
</file>

<file path=ppt/tags/tag4.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Text"/>
  <p:tag name="MH_ORDER" val="3"/>
</p:tagLst>
</file>

<file path=ppt/tags/tag5.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SubTitle"/>
  <p:tag name="MH_ORDER" val="3"/>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MH" val="20160524101812"/>
  <p:tag name="MH_LIBRARY" val="GRAPHIC"/>
  <p:tag name="MH_TYPE" val="Other"/>
  <p:tag name="MH_ORDER" val="3"/>
</p:tagLst>
</file>

<file path=ppt/tags/tag10.xml><?xml version="1.0" encoding="utf-8"?>
<p:tagLst xmlns:a="http://schemas.openxmlformats.org/drawingml/2006/main" xmlns:r="http://schemas.openxmlformats.org/officeDocument/2006/relationships" xmlns:p="http://schemas.openxmlformats.org/presentationml/2006/main">
  <p:tag name="MH" val="20160524101812"/>
  <p:tag name="MH_LIBRARY" val="GRAPHIC"/>
  <p:tag name="MH_TYPE" val="Other"/>
  <p:tag name="MH_ORDER" val="4"/>
</p:tagLst>
</file>

<file path=ppt/tags/tag11.xml><?xml version="1.0" encoding="utf-8"?>
<p:tagLst xmlns:a="http://schemas.openxmlformats.org/drawingml/2006/main" xmlns:r="http://schemas.openxmlformats.org/officeDocument/2006/relationships" xmlns:p="http://schemas.openxmlformats.org/presentationml/2006/main">
  <p:tag name="MH" val="20160524101812"/>
  <p:tag name="MH_LIBRARY" val="GRAPHIC"/>
  <p:tag name="MH_TYPE" val="Other"/>
  <p:tag name="MH_ORDER" val="12"/>
</p:tagLst>
</file>

<file path=ppt/tags/tag12.xml><?xml version="1.0" encoding="utf-8"?>
<p:tagLst xmlns:a="http://schemas.openxmlformats.org/drawingml/2006/main" xmlns:r="http://schemas.openxmlformats.org/officeDocument/2006/relationships" xmlns:p="http://schemas.openxmlformats.org/presentationml/2006/main">
  <p:tag name="MH" val="20160524101812"/>
  <p:tag name="MH_LIBRARY" val="GRAPHIC"/>
  <p:tag name="MH_TYPE" val="Other"/>
  <p:tag name="MH_ORDER" val="1"/>
</p:tagLst>
</file>

<file path=ppt/tags/tag13.xml><?xml version="1.0" encoding="utf-8"?>
<p:tagLst xmlns:a="http://schemas.openxmlformats.org/drawingml/2006/main" xmlns:r="http://schemas.openxmlformats.org/officeDocument/2006/relationships" xmlns:p="http://schemas.openxmlformats.org/presentationml/2006/main">
  <p:tag name="MH" val="20160524101812"/>
  <p:tag name="MH_LIBRARY" val="GRAPHIC"/>
  <p:tag name="MH_TYPE" val="Other"/>
  <p:tag name="MH_ORDER" val="2"/>
</p:tagLst>
</file>

<file path=ppt/tags/tag14.xml><?xml version="1.0" encoding="utf-8"?>
<p:tagLst xmlns:a="http://schemas.openxmlformats.org/drawingml/2006/main" xmlns:r="http://schemas.openxmlformats.org/officeDocument/2006/relationships" xmlns:p="http://schemas.openxmlformats.org/presentationml/2006/main">
  <p:tag name="MH" val="20160524101812"/>
  <p:tag name="MH_LIBRARY" val="GRAPHIC"/>
  <p:tag name="MH_TYPE" val="Other"/>
  <p:tag name="MH_ORDER" val="11"/>
</p:tagLst>
</file>

<file path=ppt/tags/tag15.xml><?xml version="1.0" encoding="utf-8"?>
<p:tagLst xmlns:a="http://schemas.openxmlformats.org/drawingml/2006/main" xmlns:r="http://schemas.openxmlformats.org/officeDocument/2006/relationships" xmlns:p="http://schemas.openxmlformats.org/presentationml/2006/main">
  <p:tag name="MH" val="20160524101812"/>
  <p:tag name="MH_LIBRARY" val="GRAPHIC"/>
  <p:tag name="MH_TYPE" val="Other"/>
  <p:tag name="MH_ORDER" val="7"/>
</p:tagLst>
</file>

<file path=ppt/tags/tag16.xml><?xml version="1.0" encoding="utf-8"?>
<p:tagLst xmlns:a="http://schemas.openxmlformats.org/drawingml/2006/main" xmlns:r="http://schemas.openxmlformats.org/officeDocument/2006/relationships" xmlns:p="http://schemas.openxmlformats.org/presentationml/2006/main">
  <p:tag name="MH" val="20160524101812"/>
  <p:tag name="MH_LIBRARY" val="GRAPHIC"/>
  <p:tag name="MH_TYPE" val="Other"/>
  <p:tag name="MH_ORDER" val="8"/>
</p:tagLst>
</file>

<file path=ppt/tags/tag17.xml><?xml version="1.0" encoding="utf-8"?>
<p:tagLst xmlns:a="http://schemas.openxmlformats.org/drawingml/2006/main" xmlns:r="http://schemas.openxmlformats.org/officeDocument/2006/relationships" xmlns:p="http://schemas.openxmlformats.org/presentationml/2006/main">
  <p:tag name="MH" val="20160524101812"/>
  <p:tag name="MH_LIBRARY" val="GRAPHIC"/>
  <p:tag name="MH_TYPE" val="Other"/>
  <p:tag name="MH_ORDER" val="10"/>
</p:tagLst>
</file>

<file path=ppt/tags/tag18.xml><?xml version="1.0" encoding="utf-8"?>
<p:tagLst xmlns:a="http://schemas.openxmlformats.org/drawingml/2006/main" xmlns:r="http://schemas.openxmlformats.org/officeDocument/2006/relationships" xmlns:p="http://schemas.openxmlformats.org/presentationml/2006/main">
  <p:tag name="MH" val="20160524101812"/>
  <p:tag name="MH_LIBRARY" val="GRAPHIC"/>
  <p:tag name="MH_TYPE" val="Other"/>
  <p:tag name="MH_ORDER" val="5"/>
</p:tagLst>
</file>

<file path=ppt/tags/tag19.xml><?xml version="1.0" encoding="utf-8"?>
<p:tagLst xmlns:a="http://schemas.openxmlformats.org/drawingml/2006/main" xmlns:r="http://schemas.openxmlformats.org/officeDocument/2006/relationships" xmlns:p="http://schemas.openxmlformats.org/presentationml/2006/main">
  <p:tag name="MH" val="20160524101812"/>
  <p:tag name="MH_LIBRARY" val="GRAPHIC"/>
  <p:tag name="MH_TYPE" val="Other"/>
  <p:tag name="MH_ORDER" val="6"/>
</p:tagLst>
</file>

<file path=ppt/tags/tag20.xml><?xml version="1.0" encoding="utf-8"?>
<p:tagLst xmlns:a="http://schemas.openxmlformats.org/drawingml/2006/main" xmlns:r="http://schemas.openxmlformats.org/officeDocument/2006/relationships" xmlns:p="http://schemas.openxmlformats.org/presentationml/2006/main">
  <p:tag name="MH" val="20160524101812"/>
  <p:tag name="MH_LIBRARY" val="GRAPHIC"/>
  <p:tag name="MH_TYPE" val="Other"/>
  <p:tag name="MH_ORDER" val="9"/>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6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7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8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Office Theme">
  <a:themeElements>
    <a:clrScheme name="炫彩扁平2">
      <a:dk1>
        <a:srgbClr val="000000"/>
      </a:dk1>
      <a:lt1>
        <a:srgbClr val="FFFFFF"/>
      </a:lt1>
      <a:dk2>
        <a:srgbClr val="44546A"/>
      </a:dk2>
      <a:lt2>
        <a:srgbClr val="E7E6E6"/>
      </a:lt2>
      <a:accent1>
        <a:srgbClr val="FFBF53"/>
      </a:accent1>
      <a:accent2>
        <a:srgbClr val="F17475"/>
      </a:accent2>
      <a:accent3>
        <a:srgbClr val="01B3C5"/>
      </a:accent3>
      <a:accent4>
        <a:srgbClr val="77448C"/>
      </a:accent4>
      <a:accent5>
        <a:srgbClr val="00AF92"/>
      </a:accent5>
      <a:accent6>
        <a:srgbClr val="C65885"/>
      </a:accent6>
      <a:hlink>
        <a:srgbClr val="FCC79F"/>
      </a:hlink>
      <a:folHlink>
        <a:srgbClr val="869FB7"/>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6966</TotalTime>
  <Words>1831</Words>
  <Application>Microsoft Office PowerPoint</Application>
  <PresentationFormat>自定义</PresentationFormat>
  <Paragraphs>297</Paragraphs>
  <Slides>25</Slides>
  <Notes>25</Notes>
  <HiddenSlides>0</HiddenSlides>
  <MMClips>0</MMClips>
  <ScaleCrop>false</ScaleCrop>
  <HeadingPairs>
    <vt:vector size="6" baseType="variant">
      <vt:variant>
        <vt:lpstr>已用的字体</vt:lpstr>
      </vt:variant>
      <vt:variant>
        <vt:i4>23</vt:i4>
      </vt:variant>
      <vt:variant>
        <vt:lpstr>主题</vt:lpstr>
      </vt:variant>
      <vt:variant>
        <vt:i4>10</vt:i4>
      </vt:variant>
      <vt:variant>
        <vt:lpstr>幻灯片标题</vt:lpstr>
      </vt:variant>
      <vt:variant>
        <vt:i4>25</vt:i4>
      </vt:variant>
    </vt:vector>
  </HeadingPairs>
  <TitlesOfParts>
    <vt:vector size="58" baseType="lpstr">
      <vt:lpstr>Abraham Lincoln</vt:lpstr>
      <vt:lpstr>Arial Unicode MS</vt:lpstr>
      <vt:lpstr>ITC Avant Garde Std Bk</vt:lpstr>
      <vt:lpstr>Lato</vt:lpstr>
      <vt:lpstr>Lato Light</vt:lpstr>
      <vt:lpstr>LiHei Pro</vt:lpstr>
      <vt:lpstr>Raleway</vt:lpstr>
      <vt:lpstr>Roboto Condensed</vt:lpstr>
      <vt:lpstr>Signika</vt:lpstr>
      <vt:lpstr>等线</vt:lpstr>
      <vt:lpstr>等线 Light</vt:lpstr>
      <vt:lpstr>冬青黑体简体中文 W3</vt:lpstr>
      <vt:lpstr>方正兰亭粗黑_GBK</vt:lpstr>
      <vt:lpstr>华文中宋</vt:lpstr>
      <vt:lpstr>迷你简汉真广标</vt:lpstr>
      <vt:lpstr>宋体</vt:lpstr>
      <vt:lpstr>微软雅黑</vt:lpstr>
      <vt:lpstr>微软雅黑 Light</vt:lpstr>
      <vt:lpstr>Arial</vt:lpstr>
      <vt:lpstr>Calibri</vt:lpstr>
      <vt:lpstr>Century Gothic</vt:lpstr>
      <vt:lpstr>Impact</vt:lpstr>
      <vt:lpstr>Source Sans Pro</vt:lpstr>
      <vt:lpstr>Office 主题​​</vt:lpstr>
      <vt:lpstr>1_Office Theme</vt:lpstr>
      <vt:lpstr>2_Office Theme</vt:lpstr>
      <vt:lpstr>3_Office Theme</vt:lpstr>
      <vt:lpstr>4_Office Theme</vt:lpstr>
      <vt:lpstr>5_Office Theme</vt:lpstr>
      <vt:lpstr>6_Office Theme</vt:lpstr>
      <vt:lpstr>7_Office Theme</vt:lpstr>
      <vt:lpstr>8_Office Theme</vt:lpstr>
      <vt:lpstr>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dc:description>http://www.ypppt.com/</dc:description>
  <cp:lastModifiedBy>Sky123.Org</cp:lastModifiedBy>
  <cp:revision>3960</cp:revision>
  <dcterms:created xsi:type="dcterms:W3CDTF">2015-12-01T09:06:39Z</dcterms:created>
  <dcterms:modified xsi:type="dcterms:W3CDTF">2019-11-21T07:39:44Z</dcterms:modified>
</cp:coreProperties>
</file>