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29" r:id="rId2"/>
    <p:sldId id="313" r:id="rId3"/>
    <p:sldId id="315" r:id="rId4"/>
    <p:sldId id="299" r:id="rId5"/>
    <p:sldId id="300" r:id="rId6"/>
    <p:sldId id="302" r:id="rId7"/>
    <p:sldId id="303" r:id="rId8"/>
    <p:sldId id="316" r:id="rId9"/>
    <p:sldId id="304" r:id="rId10"/>
    <p:sldId id="305" r:id="rId11"/>
    <p:sldId id="317" r:id="rId12"/>
    <p:sldId id="306" r:id="rId13"/>
    <p:sldId id="307" r:id="rId14"/>
    <p:sldId id="308" r:id="rId15"/>
    <p:sldId id="309" r:id="rId16"/>
    <p:sldId id="310" r:id="rId17"/>
    <p:sldId id="263" r:id="rId18"/>
    <p:sldId id="318" r:id="rId19"/>
    <p:sldId id="311" r:id="rId20"/>
    <p:sldId id="330" r:id="rId21"/>
    <p:sldId id="298" r:id="rId22"/>
    <p:sldId id="319" r:id="rId23"/>
    <p:sldId id="320" r:id="rId24"/>
    <p:sldId id="293" r:id="rId25"/>
    <p:sldId id="321" r:id="rId26"/>
    <p:sldId id="32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A1B4"/>
    <a:srgbClr val="FFAC41"/>
    <a:srgbClr val="EB5E66"/>
    <a:srgbClr val="EA61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89238" autoAdjust="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9A2E9-7A9F-416C-B33F-1DD89F7FB6E6}" type="datetimeFigureOut">
              <a:rPr lang="zh-CN" altLang="en-US" smtClean="0"/>
              <a:pPr/>
              <a:t>2019/11/21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699DE5-FA88-4DA1-A685-7773E623280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22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亮亮图文旗舰店</a:t>
            </a:r>
            <a:r>
              <a:rPr lang="en-US" altLang="zh-CN" dirty="0"/>
              <a:t>https://liangliangtuwen.tmall.com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810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7BF2FF-AB26-42B1-B18B-19F5B70C603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6440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549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76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30951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435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2626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858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35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439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49646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837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3469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072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159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21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26538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75284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51D9C-74F3-4A50-80CE-FCA0A046984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274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4026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927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8449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1880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3871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34913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99DE5-FA88-4DA1-A685-7773E6232806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623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2019/11/21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391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74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20DCC5-0B8D-45DE-90C5-8AC52E8EFB40}" type="datetimeFigureOut">
              <a:rPr lang="zh-CN" altLang="en-US" smtClean="0"/>
              <a:pPr/>
              <a:t>2019/11/21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13D6D23-8EA6-445F-B959-20BE0C28715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617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New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8287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7336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9170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005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out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4340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PPT整理\用途\asf.png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6375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18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7" r:id="rId2"/>
    <p:sldLayoutId id="2147483655" r:id="rId3"/>
    <p:sldLayoutId id="2147483662" r:id="rId4"/>
    <p:sldLayoutId id="2147483671" r:id="rId5"/>
    <p:sldLayoutId id="2147483672" r:id="rId6"/>
    <p:sldLayoutId id="2147483673" r:id="rId7"/>
    <p:sldLayoutId id="2147483674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信息化教学设计汇报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6018188" y="387548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zh-CN" altLang="en-US" dirty="0">
              <a:solidFill>
                <a:schemeClr val="accent2">
                  <a:lumMod val="50000"/>
                </a:schemeClr>
              </a:solidFill>
              <a:cs typeface="+mn-ea"/>
              <a:sym typeface="+mn-lt"/>
            </a:endParaRPr>
          </a:p>
          <a:p>
            <a:r>
              <a:rPr lang="zh-CN" altLang="en-US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汇报时间：</a:t>
            </a:r>
            <a:r>
              <a:rPr lang="en-US" altLang="zh-CN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20XX</a:t>
            </a:r>
            <a:r>
              <a:rPr lang="zh-CN" altLang="en-US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年</a:t>
            </a:r>
            <a:r>
              <a:rPr lang="en-US" altLang="zh-CN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X</a:t>
            </a:r>
            <a:r>
              <a:rPr lang="zh-CN" altLang="en-US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月      汇报人：</a:t>
            </a:r>
            <a:r>
              <a:rPr lang="en-US" altLang="zh-CN" dirty="0">
                <a:solidFill>
                  <a:schemeClr val="accent2">
                    <a:lumMod val="50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dirty="0">
              <a:solidFill>
                <a:schemeClr val="accent2">
                  <a:lumMod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397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" name="组合 151"/>
          <p:cNvGrpSpPr/>
          <p:nvPr/>
        </p:nvGrpSpPr>
        <p:grpSpPr>
          <a:xfrm>
            <a:off x="3590568" y="463992"/>
            <a:ext cx="5213316" cy="1031890"/>
            <a:chOff x="7038412" y="5298115"/>
            <a:chExt cx="3099874" cy="517828"/>
          </a:xfrm>
        </p:grpSpPr>
        <p:grpSp>
          <p:nvGrpSpPr>
            <p:cNvPr id="153" name="组合 152"/>
            <p:cNvGrpSpPr/>
            <p:nvPr/>
          </p:nvGrpSpPr>
          <p:grpSpPr>
            <a:xfrm>
              <a:off x="7038412" y="5298115"/>
              <a:ext cx="3099874" cy="517828"/>
              <a:chOff x="5718131" y="5650928"/>
              <a:chExt cx="4596458" cy="767829"/>
            </a:xfrm>
          </p:grpSpPr>
          <p:sp>
            <p:nvSpPr>
              <p:cNvPr id="156" name="圆角矩形 155"/>
              <p:cNvSpPr/>
              <p:nvPr/>
            </p:nvSpPr>
            <p:spPr>
              <a:xfrm>
                <a:off x="5718131" y="5650928"/>
                <a:ext cx="4596458" cy="767829"/>
              </a:xfrm>
              <a:prstGeom prst="roundRect">
                <a:avLst>
                  <a:gd name="adj" fmla="val 50000"/>
                </a:avLst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8" name="圆角矩形 157"/>
              <p:cNvSpPr/>
              <p:nvPr/>
            </p:nvSpPr>
            <p:spPr>
              <a:xfrm>
                <a:off x="5829672" y="5747159"/>
                <a:ext cx="4373372" cy="575365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55" name="TextBox 19"/>
            <p:cNvSpPr txBox="1"/>
            <p:nvPr/>
          </p:nvSpPr>
          <p:spPr>
            <a:xfrm>
              <a:off x="7752953" y="5433395"/>
              <a:ext cx="109842" cy="1544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1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9" name="标题 1"/>
          <p:cNvSpPr txBox="1">
            <a:spLocks/>
          </p:cNvSpPr>
          <p:nvPr/>
        </p:nvSpPr>
        <p:spPr>
          <a:xfrm>
            <a:off x="4194257" y="476356"/>
            <a:ext cx="4005932" cy="683927"/>
          </a:xfrm>
          <a:prstGeom prst="rect">
            <a:avLst/>
          </a:prstGeom>
        </p:spPr>
        <p:txBody>
          <a:bodyPr lIns="91415" tIns="45708" rIns="91415" bIns="45708">
            <a:noAutofit/>
          </a:bodyPr>
          <a:lstStyle>
            <a:lvl1pPr algn="ctr" defTabSz="91415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0" kern="1200">
                <a:solidFill>
                  <a:schemeClr val="bg1"/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latin typeface="+mn-lt"/>
                <a:ea typeface="+mn-ea"/>
                <a:cs typeface="+mn-ea"/>
                <a:sym typeface="+mn-lt"/>
              </a:rPr>
              <a:t>目录页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87081" y="4294149"/>
            <a:ext cx="2759463" cy="1705013"/>
            <a:chOff x="287081" y="4294149"/>
            <a:chExt cx="2759463" cy="1705013"/>
          </a:xfrm>
        </p:grpSpPr>
        <p:sp>
          <p:nvSpPr>
            <p:cNvPr id="40" name="矩形 39"/>
            <p:cNvSpPr/>
            <p:nvPr/>
          </p:nvSpPr>
          <p:spPr>
            <a:xfrm>
              <a:off x="813766" y="4294149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教学背景</a:t>
              </a:r>
            </a:p>
          </p:txBody>
        </p:sp>
        <p:sp>
          <p:nvSpPr>
            <p:cNvPr id="41" name="Text Placeholder 5"/>
            <p:cNvSpPr txBox="1">
              <a:spLocks/>
            </p:cNvSpPr>
            <p:nvPr/>
          </p:nvSpPr>
          <p:spPr>
            <a:xfrm>
              <a:off x="287081" y="4854279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133278" y="4297551"/>
            <a:ext cx="2759463" cy="1705013"/>
            <a:chOff x="3133278" y="4297551"/>
            <a:chExt cx="2759463" cy="1705013"/>
          </a:xfrm>
        </p:grpSpPr>
        <p:sp>
          <p:nvSpPr>
            <p:cNvPr id="46" name="矩形 45"/>
            <p:cNvSpPr/>
            <p:nvPr/>
          </p:nvSpPr>
          <p:spPr>
            <a:xfrm>
              <a:off x="3628067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教学分析</a:t>
              </a:r>
            </a:p>
          </p:txBody>
        </p:sp>
        <p:sp>
          <p:nvSpPr>
            <p:cNvPr id="47" name="Text Placeholder 5"/>
            <p:cNvSpPr txBox="1">
              <a:spLocks/>
            </p:cNvSpPr>
            <p:nvPr/>
          </p:nvSpPr>
          <p:spPr>
            <a:xfrm>
              <a:off x="3133278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28335" y="4297551"/>
            <a:ext cx="2759463" cy="1705013"/>
            <a:chOff x="6128335" y="4297551"/>
            <a:chExt cx="2759463" cy="1705013"/>
          </a:xfrm>
        </p:grpSpPr>
        <p:sp>
          <p:nvSpPr>
            <p:cNvPr id="53" name="矩形 52"/>
            <p:cNvSpPr/>
            <p:nvPr/>
          </p:nvSpPr>
          <p:spPr>
            <a:xfrm>
              <a:off x="6765077" y="4297551"/>
              <a:ext cx="182614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教学过程</a:t>
              </a:r>
            </a:p>
          </p:txBody>
        </p:sp>
        <p:sp>
          <p:nvSpPr>
            <p:cNvPr id="54" name="Text Placeholder 5"/>
            <p:cNvSpPr txBox="1">
              <a:spLocks/>
            </p:cNvSpPr>
            <p:nvPr/>
          </p:nvSpPr>
          <p:spPr>
            <a:xfrm>
              <a:off x="6128335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963901" y="4297551"/>
            <a:ext cx="2759463" cy="1705013"/>
            <a:chOff x="8963901" y="4297551"/>
            <a:chExt cx="2759463" cy="1705013"/>
          </a:xfrm>
        </p:grpSpPr>
        <p:sp>
          <p:nvSpPr>
            <p:cNvPr id="60" name="矩形 59"/>
            <p:cNvSpPr/>
            <p:nvPr/>
          </p:nvSpPr>
          <p:spPr>
            <a:xfrm>
              <a:off x="9607543" y="4297551"/>
              <a:ext cx="1826141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32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教学效果</a:t>
              </a:r>
            </a:p>
          </p:txBody>
        </p:sp>
        <p:sp>
          <p:nvSpPr>
            <p:cNvPr id="61" name="Text Placeholder 5"/>
            <p:cNvSpPr txBox="1">
              <a:spLocks/>
            </p:cNvSpPr>
            <p:nvPr/>
          </p:nvSpPr>
          <p:spPr>
            <a:xfrm>
              <a:off x="8963901" y="4857681"/>
              <a:ext cx="2759463" cy="1144883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674578" y="2446144"/>
            <a:ext cx="1556194" cy="1556194"/>
            <a:chOff x="9674578" y="2446144"/>
            <a:chExt cx="1556194" cy="1556194"/>
          </a:xfrm>
        </p:grpSpPr>
        <p:grpSp>
          <p:nvGrpSpPr>
            <p:cNvPr id="58" name="组合 57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43955" y="2446144"/>
            <a:ext cx="1556194" cy="1556194"/>
            <a:chOff x="3843955" y="2446144"/>
            <a:chExt cx="1556194" cy="1556194"/>
          </a:xfrm>
        </p:grpSpPr>
        <p:grpSp>
          <p:nvGrpSpPr>
            <p:cNvPr id="44" name="组合 4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4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50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7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5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6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8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9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0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1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6839012" y="2446144"/>
            <a:ext cx="1556194" cy="1556194"/>
            <a:chOff x="6839012" y="2446144"/>
            <a:chExt cx="1556194" cy="1556194"/>
          </a:xfrm>
        </p:grpSpPr>
        <p:grpSp>
          <p:nvGrpSpPr>
            <p:cNvPr id="51" name="组合 5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5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3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97758" y="2442742"/>
            <a:ext cx="1556194" cy="1556194"/>
            <a:chOff x="997758" y="2442742"/>
            <a:chExt cx="1556194" cy="1556194"/>
          </a:xfrm>
        </p:grpSpPr>
        <p:grpSp>
          <p:nvGrpSpPr>
            <p:cNvPr id="36" name="组合 35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3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732245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cs typeface="+mn-ea"/>
                <a:sym typeface="+mn-lt"/>
              </a:rPr>
              <a:t>教学背景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2886401" y="2317125"/>
            <a:ext cx="1890261" cy="1890261"/>
            <a:chOff x="997758" y="2442742"/>
            <a:chExt cx="1556194" cy="1556194"/>
          </a:xfrm>
        </p:grpSpPr>
        <p:grpSp>
          <p:nvGrpSpPr>
            <p:cNvPr id="43" name="组合 42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4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教程地位</a:t>
            </a: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教学目标</a:t>
            </a:r>
          </a:p>
        </p:txBody>
      </p:sp>
      <p:sp>
        <p:nvSpPr>
          <p:cNvPr id="49" name="矩形 48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学情分析</a:t>
            </a:r>
          </a:p>
        </p:txBody>
      </p:sp>
      <p:sp>
        <p:nvSpPr>
          <p:cNvPr id="50" name="矩形 49"/>
          <p:cNvSpPr/>
          <p:nvPr/>
        </p:nvSpPr>
        <p:spPr>
          <a:xfrm>
            <a:off x="6569521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教学重点</a:t>
            </a:r>
          </a:p>
        </p:txBody>
      </p:sp>
    </p:spTree>
    <p:extLst>
      <p:ext uri="{BB962C8B-B14F-4D97-AF65-F5344CB8AC3E}">
        <p14:creationId xmlns:p14="http://schemas.microsoft.com/office/powerpoint/2010/main" val="286350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  <p:bldP spid="49" grpId="0"/>
      <p:bldP spid="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951011" y="2412503"/>
            <a:ext cx="5989660" cy="2988316"/>
            <a:chOff x="4578925" y="1582650"/>
            <a:chExt cx="4492245" cy="2241237"/>
          </a:xfrm>
        </p:grpSpPr>
        <p:sp>
          <p:nvSpPr>
            <p:cNvPr id="9" name="文本框 8"/>
            <p:cNvSpPr txBox="1"/>
            <p:nvPr/>
          </p:nvSpPr>
          <p:spPr>
            <a:xfrm>
              <a:off x="4578926" y="1582650"/>
              <a:ext cx="3449457" cy="3462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地位和作用</a:t>
              </a:r>
              <a:endParaRPr lang="zh-CN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4578926" y="1914257"/>
              <a:ext cx="4433456" cy="5906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578925" y="2646642"/>
              <a:ext cx="4492245" cy="1177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高等教育出版社出版。中等职业教育课程改革国家规划新教材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《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机械制图 </a:t>
              </a:r>
              <a:r>
                <a:rPr lang="en-US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》</a:t>
              </a: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（多学时）中的第三章第二节截切体和相贯体 。 “ 圆柱的截交线 ”是第二节中的重点内容。培养学生分析解决问题的能力和空间想像能力，在知识的体系上有承上启下的作用。 </a:t>
              </a:r>
            </a:p>
          </p:txBody>
        </p:sp>
      </p:grpSp>
      <p:sp>
        <p:nvSpPr>
          <p:cNvPr id="13" name="椭圆 12"/>
          <p:cNvSpPr>
            <a:spLocks noChangeAspect="1"/>
          </p:cNvSpPr>
          <p:nvPr/>
        </p:nvSpPr>
        <p:spPr>
          <a:xfrm>
            <a:off x="347827" y="1862456"/>
            <a:ext cx="5289975" cy="378819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5400000" scaled="1"/>
            <a:tileRect/>
          </a:gradFill>
          <a:ln w="19050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254000" dist="254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圆角矩形 13"/>
          <p:cNvSpPr>
            <a:spLocks noChangeAspect="1"/>
          </p:cNvSpPr>
          <p:nvPr/>
        </p:nvSpPr>
        <p:spPr>
          <a:xfrm>
            <a:off x="525086" y="1989391"/>
            <a:ext cx="4935457" cy="3534326"/>
          </a:xfrm>
          <a:prstGeom prst="rect">
            <a:avLst/>
          </a:prstGeom>
          <a:gradFill flip="none" rotWithShape="1">
            <a:gsLst>
              <a:gs pos="100000">
                <a:schemeClr val="bg1"/>
              </a:gs>
              <a:gs pos="0">
                <a:srgbClr val="B8BBBC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768925" y="2164008"/>
            <a:ext cx="4447779" cy="31850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2" name="组合 2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6" name="圆角矩形 2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圆角矩形 2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在教程中的地位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188771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圆角矩形 25"/>
          <p:cNvSpPr/>
          <p:nvPr/>
        </p:nvSpPr>
        <p:spPr>
          <a:xfrm>
            <a:off x="8537553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524665" y="2087752"/>
            <a:ext cx="2938602" cy="787440"/>
            <a:chOff x="9087077" y="1527388"/>
            <a:chExt cx="2303707" cy="2303706"/>
          </a:xfrm>
        </p:grpSpPr>
        <p:sp>
          <p:nvSpPr>
            <p:cNvPr id="28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9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" name="圆角矩形 14"/>
          <p:cNvSpPr/>
          <p:nvPr/>
        </p:nvSpPr>
        <p:spPr>
          <a:xfrm>
            <a:off x="4631997" y="3046348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619109" y="2087752"/>
            <a:ext cx="2938602" cy="787440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圆角矩形 13"/>
          <p:cNvSpPr/>
          <p:nvPr/>
        </p:nvSpPr>
        <p:spPr>
          <a:xfrm>
            <a:off x="687028" y="3064094"/>
            <a:ext cx="2912826" cy="2607515"/>
          </a:xfrm>
          <a:prstGeom prst="roundRect">
            <a:avLst>
              <a:gd name="adj" fmla="val 6410"/>
            </a:avLst>
          </a:prstGeom>
          <a:gradFill flip="none" rotWithShape="1">
            <a:gsLst>
              <a:gs pos="0">
                <a:schemeClr val="bg1"/>
              </a:gs>
              <a:gs pos="73000">
                <a:srgbClr val="ECECEC"/>
              </a:gs>
              <a:gs pos="100000">
                <a:srgbClr val="D9D9D9"/>
              </a:gs>
            </a:gsLst>
            <a:lin ang="2700000" scaled="1"/>
            <a:tileRect/>
          </a:gradFill>
          <a:ln w="25400">
            <a:gradFill flip="none" rotWithShape="1">
              <a:gsLst>
                <a:gs pos="29000">
                  <a:srgbClr val="E0E0E0"/>
                </a:gs>
                <a:gs pos="0">
                  <a:srgbClr val="999999"/>
                </a:gs>
                <a:gs pos="83000">
                  <a:schemeClr val="bg1"/>
                </a:gs>
              </a:gsLst>
              <a:lin ang="2700000" scaled="1"/>
              <a:tileRect/>
            </a:gradFill>
          </a:ln>
          <a:effectLst>
            <a:outerShdw blurRad="355600" dist="88900" dir="2700000" algn="tl" rotWithShape="0">
              <a:prstClr val="black">
                <a:alpha val="28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4800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74140" y="2105498"/>
            <a:ext cx="2938602" cy="787440"/>
            <a:chOff x="9087077" y="1527388"/>
            <a:chExt cx="2303707" cy="2303706"/>
          </a:xfrm>
        </p:grpSpPr>
        <p:sp>
          <p:nvSpPr>
            <p:cNvPr id="12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ysClr val="window" lastClr="FFFFFF"/>
                </a:gs>
                <a:gs pos="100000">
                  <a:srgbClr val="E2E2E2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3" name="椭圆 34"/>
            <p:cNvSpPr/>
            <p:nvPr/>
          </p:nvSpPr>
          <p:spPr>
            <a:xfrm>
              <a:off x="9166557" y="1710379"/>
              <a:ext cx="214474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4106483" y="1779187"/>
            <a:ext cx="10583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8006291" y="1779187"/>
            <a:ext cx="8467" cy="381600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45901" y="2283203"/>
            <a:ext cx="25950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一、学习状况</a:t>
            </a:r>
          </a:p>
        </p:txBody>
      </p:sp>
      <p:sp>
        <p:nvSpPr>
          <p:cNvPr id="18" name="文本框 92"/>
          <p:cNvSpPr txBox="1">
            <a:spLocks noChangeArrowheads="1"/>
          </p:cNvSpPr>
          <p:nvPr/>
        </p:nvSpPr>
        <p:spPr bwMode="auto">
          <a:xfrm>
            <a:off x="4862005" y="2283203"/>
            <a:ext cx="24528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二、学生情况</a:t>
            </a:r>
          </a:p>
        </p:txBody>
      </p:sp>
      <p:sp>
        <p:nvSpPr>
          <p:cNvPr id="19" name="文本框 94"/>
          <p:cNvSpPr txBox="1">
            <a:spLocks noChangeArrowheads="1"/>
          </p:cNvSpPr>
          <p:nvPr/>
        </p:nvSpPr>
        <p:spPr bwMode="auto">
          <a:xfrm>
            <a:off x="8777302" y="2283203"/>
            <a:ext cx="24333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anose="02000000000000000000" pitchFamily="2" charset="-122"/>
                <a:ea typeface="方正正黑简体" panose="02000000000000000000" pitchFamily="2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三、解决对策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60299" y="3122746"/>
            <a:ext cx="2808816" cy="1816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、学生已经学习了截交线的性质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、特点和平面立体截交线的画法。</a:t>
            </a:r>
            <a:endParaRPr lang="en-US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Text Box 9"/>
          <p:cNvSpPr txBox="1">
            <a:spLocks noChangeArrowheads="1"/>
          </p:cNvSpPr>
          <p:nvPr/>
        </p:nvSpPr>
        <p:spPr bwMode="auto">
          <a:xfrm>
            <a:off x="4744850" y="3088880"/>
            <a:ext cx="279345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、化安班，专业课以管工和冷作工为主。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、学生学习抽象理论知识存在为难的情绪，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、学生思维活跃，尝试欲望强烈。 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8651588" y="3103696"/>
            <a:ext cx="2939949" cy="1385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、营造氛围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、激发兴趣  </a:t>
            </a:r>
          </a:p>
          <a:p>
            <a:pPr defTabSz="1015949">
              <a:lnSpc>
                <a:spcPct val="150000"/>
              </a:lnSpc>
              <a:buClr>
                <a:srgbClr val="E84E2D"/>
              </a:buClr>
              <a:defRPr/>
            </a:pPr>
            <a:r>
              <a: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3</a:t>
            </a:r>
            <a:r>
              <a:rPr lang="zh-CN" altLang="en-US" sz="18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、分层兼顾</a:t>
            </a:r>
            <a:endParaRPr lang="zh-CN" altLang="zh-CN" sz="1867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学情分析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429819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2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75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5" grpId="0" animBg="1"/>
      <p:bldP spid="1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8"/>
          <p:cNvSpPr>
            <a:spLocks noChangeShapeType="1"/>
          </p:cNvSpPr>
          <p:nvPr/>
        </p:nvSpPr>
        <p:spPr bwMode="ltGray">
          <a:xfrm>
            <a:off x="1885566" y="2266158"/>
            <a:ext cx="0" cy="4032249"/>
          </a:xfrm>
          <a:prstGeom prst="line">
            <a:avLst/>
          </a:prstGeom>
          <a:noFill/>
          <a:ln w="1270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" name="Line 18"/>
          <p:cNvSpPr>
            <a:spLocks noChangeShapeType="1"/>
          </p:cNvSpPr>
          <p:nvPr/>
        </p:nvSpPr>
        <p:spPr bwMode="auto">
          <a:xfrm flipV="1">
            <a:off x="2087615" y="2816490"/>
            <a:ext cx="8928100" cy="23283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Line 19"/>
          <p:cNvSpPr>
            <a:spLocks noChangeShapeType="1"/>
          </p:cNvSpPr>
          <p:nvPr/>
        </p:nvSpPr>
        <p:spPr bwMode="auto">
          <a:xfrm flipV="1">
            <a:off x="2057982" y="4569090"/>
            <a:ext cx="8957733" cy="25400"/>
          </a:xfrm>
          <a:prstGeom prst="line">
            <a:avLst/>
          </a:prstGeom>
          <a:noFill/>
          <a:ln w="12700" cap="rnd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Line 20"/>
          <p:cNvSpPr>
            <a:spLocks noChangeShapeType="1"/>
          </p:cNvSpPr>
          <p:nvPr/>
        </p:nvSpPr>
        <p:spPr bwMode="auto">
          <a:xfrm flipV="1">
            <a:off x="2085499" y="6393657"/>
            <a:ext cx="8957733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1080" y="3327393"/>
            <a:ext cx="2528972" cy="717590"/>
            <a:chOff x="621080" y="3189168"/>
            <a:chExt cx="2528972" cy="717590"/>
          </a:xfrm>
        </p:grpSpPr>
        <p:grpSp>
          <p:nvGrpSpPr>
            <p:cNvPr id="25" name="组合 24"/>
            <p:cNvGrpSpPr/>
            <p:nvPr/>
          </p:nvGrpSpPr>
          <p:grpSpPr>
            <a:xfrm>
              <a:off x="621080" y="3189168"/>
              <a:ext cx="2528972" cy="717590"/>
              <a:chOff x="9087077" y="1527388"/>
              <a:chExt cx="2303707" cy="2303706"/>
            </a:xfrm>
          </p:grpSpPr>
          <p:sp>
            <p:nvSpPr>
              <p:cNvPr id="26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Text Box 22"/>
            <p:cNvSpPr txBox="1">
              <a:spLocks noChangeArrowheads="1"/>
            </p:cNvSpPr>
            <p:nvPr/>
          </p:nvSpPr>
          <p:spPr bwMode="invGray">
            <a:xfrm>
              <a:off x="1052853" y="3328318"/>
              <a:ext cx="1665427" cy="502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能力目标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1080" y="4989724"/>
            <a:ext cx="2528972" cy="717590"/>
            <a:chOff x="621080" y="4851499"/>
            <a:chExt cx="2528972" cy="717590"/>
          </a:xfrm>
        </p:grpSpPr>
        <p:grpSp>
          <p:nvGrpSpPr>
            <p:cNvPr id="28" name="组合 27"/>
            <p:cNvGrpSpPr/>
            <p:nvPr/>
          </p:nvGrpSpPr>
          <p:grpSpPr>
            <a:xfrm>
              <a:off x="621080" y="4851499"/>
              <a:ext cx="2528972" cy="717590"/>
              <a:chOff x="9087077" y="1527388"/>
              <a:chExt cx="2303707" cy="2303706"/>
            </a:xfrm>
          </p:grpSpPr>
          <p:sp>
            <p:nvSpPr>
              <p:cNvPr id="29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Text Box 23"/>
            <p:cNvSpPr txBox="1">
              <a:spLocks noChangeArrowheads="1"/>
            </p:cNvSpPr>
            <p:nvPr/>
          </p:nvSpPr>
          <p:spPr bwMode="invGray">
            <a:xfrm>
              <a:off x="1052853" y="4977199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情感目标</a:t>
              </a:r>
            </a:p>
          </p:txBody>
        </p:sp>
      </p:grpSp>
      <p:sp>
        <p:nvSpPr>
          <p:cNvPr id="13" name="Rectangle 24"/>
          <p:cNvSpPr>
            <a:spLocks noChangeArrowheads="1"/>
          </p:cNvSpPr>
          <p:nvPr/>
        </p:nvSpPr>
        <p:spPr bwMode="invGray">
          <a:xfrm>
            <a:off x="3239082" y="1905092"/>
            <a:ext cx="73238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掌握圆柱截交线的画法，了解圆柱展开图的相关知识。</a:t>
            </a: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3239082" y="3324066"/>
            <a:ext cx="6986089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通过本课题的学习，提高学生分析、解决问题的能力，为以后学习组合体的知识和专业课打下基础。</a:t>
            </a:r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invGray">
          <a:xfrm>
            <a:off x="3239082" y="4909430"/>
            <a:ext cx="7083751" cy="941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l" eaLnBrk="1" hangingPunct="1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通过课堂交流，培养学生的创新精神、合作意识以及严谨踏实的学习习惯和精益求精的工作态度。 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21080" y="1714950"/>
            <a:ext cx="2528972" cy="717590"/>
            <a:chOff x="621080" y="1576725"/>
            <a:chExt cx="2528972" cy="717590"/>
          </a:xfrm>
        </p:grpSpPr>
        <p:grpSp>
          <p:nvGrpSpPr>
            <p:cNvPr id="22" name="组合 21"/>
            <p:cNvGrpSpPr/>
            <p:nvPr/>
          </p:nvGrpSpPr>
          <p:grpSpPr>
            <a:xfrm>
              <a:off x="621080" y="1576725"/>
              <a:ext cx="2528972" cy="717590"/>
              <a:chOff x="9087077" y="1527388"/>
              <a:chExt cx="2303707" cy="2303706"/>
            </a:xfrm>
          </p:grpSpPr>
          <p:sp>
            <p:nvSpPr>
              <p:cNvPr id="23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Text Box 21"/>
            <p:cNvSpPr txBox="1">
              <a:spLocks noChangeArrowheads="1"/>
            </p:cNvSpPr>
            <p:nvPr/>
          </p:nvSpPr>
          <p:spPr bwMode="invGray">
            <a:xfrm>
              <a:off x="1052853" y="1694251"/>
              <a:ext cx="1665427" cy="502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 algn="ctr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r>
                <a:rPr lang="zh-CN" altLang="en-US" sz="2667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知识目标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2" name="组合 3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4" name="组合 3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6" name="圆角矩形 3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圆角矩形 3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教学目标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1152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组合 54"/>
          <p:cNvGrpSpPr/>
          <p:nvPr/>
        </p:nvGrpSpPr>
        <p:grpSpPr>
          <a:xfrm>
            <a:off x="3915306" y="3212551"/>
            <a:ext cx="7558462" cy="898761"/>
            <a:chOff x="9087077" y="1527388"/>
            <a:chExt cx="2303707" cy="2303706"/>
          </a:xfrm>
        </p:grpSpPr>
        <p:sp>
          <p:nvSpPr>
            <p:cNvPr id="5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7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915306" y="4636234"/>
            <a:ext cx="7558462" cy="898761"/>
            <a:chOff x="9087077" y="1527388"/>
            <a:chExt cx="2303707" cy="2303706"/>
          </a:xfrm>
        </p:grpSpPr>
        <p:sp>
          <p:nvSpPr>
            <p:cNvPr id="5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0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944205" y="1802467"/>
            <a:ext cx="7558462" cy="898761"/>
            <a:chOff x="9087077" y="1527388"/>
            <a:chExt cx="2303707" cy="2303706"/>
          </a:xfrm>
        </p:grpSpPr>
        <p:sp>
          <p:nvSpPr>
            <p:cNvPr id="5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4" name="椭圆 34"/>
            <p:cNvSpPr/>
            <p:nvPr/>
          </p:nvSpPr>
          <p:spPr>
            <a:xfrm>
              <a:off x="9126817" y="1710378"/>
              <a:ext cx="2224226" cy="1937724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7" name="文本框 6"/>
          <p:cNvSpPr txBox="1"/>
          <p:nvPr/>
        </p:nvSpPr>
        <p:spPr bwMode="auto">
          <a:xfrm>
            <a:off x="4334151" y="1966516"/>
            <a:ext cx="5805530" cy="543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圆柱截交线的分析方法及画法。 </a:t>
            </a:r>
            <a:endParaRPr lang="en-US" altLang="zh-CN" sz="2667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 bwMode="auto">
          <a:xfrm>
            <a:off x="4312482" y="3341404"/>
            <a:ext cx="6760072" cy="5423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rgbClr val="CC0000"/>
              </a:buClr>
              <a:buSzPct val="85000"/>
            </a:pPr>
            <a:r>
              <a:rPr lang="zh-CN" altLang="en-US" sz="2667" dirty="0">
                <a:solidFill>
                  <a:schemeClr val="bg1"/>
                </a:solidFill>
                <a:cs typeface="+mn-ea"/>
                <a:sym typeface="+mn-lt"/>
              </a:rPr>
              <a:t>截平面倾斜于圆柱轴线时截交线的画法。 </a:t>
            </a: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4312482" y="4817850"/>
            <a:ext cx="7086188" cy="4979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通过对模型的观察及动手操作，加深对投影的理解。 </a:t>
            </a: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2890761" y="2268864"/>
            <a:ext cx="1024545" cy="0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>
            <a:off x="2890760" y="3677354"/>
            <a:ext cx="1008000" cy="1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>
            <a:stCxn id="16" idx="3"/>
          </p:cNvCxnSpPr>
          <p:nvPr/>
        </p:nvCxnSpPr>
        <p:spPr>
          <a:xfrm>
            <a:off x="2876800" y="5070535"/>
            <a:ext cx="1015819" cy="15424"/>
          </a:xfrm>
          <a:prstGeom prst="straightConnector1">
            <a:avLst/>
          </a:prstGeom>
          <a:ln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1237875" y="1802467"/>
            <a:ext cx="1682019" cy="901951"/>
            <a:chOff x="1237875" y="1802467"/>
            <a:chExt cx="1682019" cy="901951"/>
          </a:xfrm>
        </p:grpSpPr>
        <p:grpSp>
          <p:nvGrpSpPr>
            <p:cNvPr id="33" name="组合 32"/>
            <p:cNvGrpSpPr/>
            <p:nvPr/>
          </p:nvGrpSpPr>
          <p:grpSpPr>
            <a:xfrm>
              <a:off x="1237875" y="1802467"/>
              <a:ext cx="1682019" cy="901951"/>
              <a:chOff x="9087077" y="1527388"/>
              <a:chExt cx="2303707" cy="2303706"/>
            </a:xfrm>
          </p:grpSpPr>
          <p:sp>
            <p:nvSpPr>
              <p:cNvPr id="35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1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" name="文本框 5"/>
            <p:cNvSpPr txBox="1"/>
            <p:nvPr/>
          </p:nvSpPr>
          <p:spPr bwMode="auto">
            <a:xfrm>
              <a:off x="1427602" y="1981606"/>
              <a:ext cx="1302564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重点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37875" y="3182848"/>
            <a:ext cx="1682019" cy="901951"/>
            <a:chOff x="1237875" y="3182848"/>
            <a:chExt cx="1682019" cy="901951"/>
          </a:xfrm>
        </p:grpSpPr>
        <p:grpSp>
          <p:nvGrpSpPr>
            <p:cNvPr id="37" name="组合 36"/>
            <p:cNvGrpSpPr/>
            <p:nvPr/>
          </p:nvGrpSpPr>
          <p:grpSpPr>
            <a:xfrm>
              <a:off x="1237875" y="3182848"/>
              <a:ext cx="1682019" cy="901951"/>
              <a:chOff x="9087077" y="1527388"/>
              <a:chExt cx="2303707" cy="2303706"/>
            </a:xfrm>
          </p:grpSpPr>
          <p:sp>
            <p:nvSpPr>
              <p:cNvPr id="38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2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 bwMode="auto">
            <a:xfrm>
              <a:off x="1428554" y="3390095"/>
              <a:ext cx="1300660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难点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237875" y="4604784"/>
            <a:ext cx="1682019" cy="901951"/>
            <a:chOff x="1237875" y="4604784"/>
            <a:chExt cx="1682019" cy="901951"/>
          </a:xfrm>
        </p:grpSpPr>
        <p:grpSp>
          <p:nvGrpSpPr>
            <p:cNvPr id="40" name="组合 39"/>
            <p:cNvGrpSpPr/>
            <p:nvPr/>
          </p:nvGrpSpPr>
          <p:grpSpPr>
            <a:xfrm>
              <a:off x="1237875" y="4604784"/>
              <a:ext cx="1682019" cy="901951"/>
              <a:chOff x="9087077" y="1527388"/>
              <a:chExt cx="2303707" cy="2303706"/>
            </a:xfrm>
          </p:grpSpPr>
          <p:sp>
            <p:nvSpPr>
              <p:cNvPr id="41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 bwMode="auto">
            <a:xfrm>
              <a:off x="1280968" y="4798697"/>
              <a:ext cx="1595832" cy="5436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933" dirty="0">
                  <a:solidFill>
                    <a:schemeClr val="bg1"/>
                  </a:solidFill>
                  <a:cs typeface="+mn-ea"/>
                  <a:sym typeface="+mn-lt"/>
                </a:rPr>
                <a:t>关键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62" name="组合 6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66" name="圆角矩形 6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圆角矩形 6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1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6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3" name="矩形 6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教学重点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031845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>
            <a:grpSpLocks noChangeAspect="1"/>
          </p:cNvGrpSpPr>
          <p:nvPr/>
        </p:nvGrpSpPr>
        <p:grpSpPr>
          <a:xfrm>
            <a:off x="2904662" y="2326255"/>
            <a:ext cx="1872000" cy="1872000"/>
            <a:chOff x="3843955" y="2446144"/>
            <a:chExt cx="1556194" cy="1556194"/>
          </a:xfrm>
        </p:grpSpPr>
        <p:grpSp>
          <p:nvGrpSpPr>
            <p:cNvPr id="14" name="组合 13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17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chemeClr val="accent2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47" name="矩形 46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教法分析</a:t>
            </a:r>
          </a:p>
        </p:txBody>
      </p:sp>
      <p:sp>
        <p:nvSpPr>
          <p:cNvPr id="48" name="矩形 47"/>
          <p:cNvSpPr/>
          <p:nvPr/>
        </p:nvSpPr>
        <p:spPr>
          <a:xfrm>
            <a:off x="6569521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学法指导</a:t>
            </a:r>
          </a:p>
        </p:txBody>
      </p:sp>
    </p:spTree>
    <p:extLst>
      <p:ext uri="{BB962C8B-B14F-4D97-AF65-F5344CB8AC3E}">
        <p14:creationId xmlns:p14="http://schemas.microsoft.com/office/powerpoint/2010/main" val="127222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7" grpId="0"/>
      <p:bldP spid="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1089038" y="3281236"/>
            <a:ext cx="1584000" cy="1584000"/>
            <a:chOff x="1089038" y="3037394"/>
            <a:chExt cx="1584000" cy="1584000"/>
          </a:xfrm>
        </p:grpSpPr>
        <p:grpSp>
          <p:nvGrpSpPr>
            <p:cNvPr id="26" name="组合 25"/>
            <p:cNvGrpSpPr/>
            <p:nvPr/>
          </p:nvGrpSpPr>
          <p:grpSpPr>
            <a:xfrm>
              <a:off x="1089038" y="3037394"/>
              <a:ext cx="1584000" cy="1584000"/>
              <a:chOff x="1120937" y="2943348"/>
              <a:chExt cx="1512000" cy="1512000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 rot="10800000">
                <a:off x="1120937" y="2943348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Freeform 5"/>
              <p:cNvSpPr>
                <a:spLocks/>
              </p:cNvSpPr>
              <p:nvPr/>
            </p:nvSpPr>
            <p:spPr bwMode="auto">
              <a:xfrm rot="10800000">
                <a:off x="1282937" y="3105348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1"/>
                  </a:gs>
                  <a:gs pos="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文本框 4"/>
            <p:cNvSpPr txBox="1">
              <a:spLocks noChangeArrowheads="1"/>
            </p:cNvSpPr>
            <p:nvPr/>
          </p:nvSpPr>
          <p:spPr bwMode="auto">
            <a:xfrm>
              <a:off x="1126453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形势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新颖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90941" y="3281236"/>
            <a:ext cx="1584000" cy="1584000"/>
            <a:chOff x="3790941" y="3037394"/>
            <a:chExt cx="1584000" cy="1584000"/>
          </a:xfrm>
        </p:grpSpPr>
        <p:grpSp>
          <p:nvGrpSpPr>
            <p:cNvPr id="27" name="组合 26"/>
            <p:cNvGrpSpPr/>
            <p:nvPr/>
          </p:nvGrpSpPr>
          <p:grpSpPr>
            <a:xfrm>
              <a:off x="3790941" y="3037394"/>
              <a:ext cx="1584000" cy="1584000"/>
              <a:chOff x="3783696" y="5598440"/>
              <a:chExt cx="1512000" cy="1512000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 rot="10800000">
                <a:off x="3783696" y="5598440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945696" y="5760440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2"/>
                  </a:gs>
                  <a:gs pos="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2"/>
                    </a:gs>
                    <a:gs pos="100000">
                      <a:schemeClr val="accent2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12"/>
            <p:cNvSpPr txBox="1">
              <a:spLocks noChangeArrowheads="1"/>
            </p:cNvSpPr>
            <p:nvPr/>
          </p:nvSpPr>
          <p:spPr bwMode="auto">
            <a:xfrm>
              <a:off x="3878119" y="3372795"/>
              <a:ext cx="1471084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因材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施教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544874" y="3281236"/>
            <a:ext cx="1584000" cy="1584000"/>
            <a:chOff x="6544874" y="3037394"/>
            <a:chExt cx="1584000" cy="1584000"/>
          </a:xfrm>
        </p:grpSpPr>
        <p:grpSp>
          <p:nvGrpSpPr>
            <p:cNvPr id="30" name="组合 29"/>
            <p:cNvGrpSpPr/>
            <p:nvPr/>
          </p:nvGrpSpPr>
          <p:grpSpPr>
            <a:xfrm>
              <a:off x="6544874" y="3037394"/>
              <a:ext cx="1584000" cy="1584000"/>
              <a:chOff x="5586949" y="5661232"/>
              <a:chExt cx="1512000" cy="1512000"/>
            </a:xfrm>
          </p:grpSpPr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5586949" y="5661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2" name="Freeform 5"/>
              <p:cNvSpPr>
                <a:spLocks/>
              </p:cNvSpPr>
              <p:nvPr/>
            </p:nvSpPr>
            <p:spPr bwMode="auto">
              <a:xfrm rot="10800000">
                <a:off x="5748949" y="5823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" name="文本框 13"/>
            <p:cNvSpPr txBox="1">
              <a:spLocks noChangeArrowheads="1"/>
            </p:cNvSpPr>
            <p:nvPr/>
          </p:nvSpPr>
          <p:spPr bwMode="auto">
            <a:xfrm>
              <a:off x="6631903" y="3372795"/>
              <a:ext cx="1468967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循序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渐进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94276" y="3281236"/>
            <a:ext cx="1584000" cy="1584000"/>
            <a:chOff x="9294276" y="3037394"/>
            <a:chExt cx="1584000" cy="1584000"/>
          </a:xfrm>
        </p:grpSpPr>
        <p:grpSp>
          <p:nvGrpSpPr>
            <p:cNvPr id="33" name="组合 32"/>
            <p:cNvGrpSpPr/>
            <p:nvPr/>
          </p:nvGrpSpPr>
          <p:grpSpPr>
            <a:xfrm>
              <a:off x="9294276" y="3037394"/>
              <a:ext cx="1584000" cy="1584000"/>
              <a:chOff x="7637452" y="5715565"/>
              <a:chExt cx="1512000" cy="1512000"/>
            </a:xfrm>
          </p:grpSpPr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7637452" y="5715565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5"/>
              <p:cNvSpPr>
                <a:spLocks/>
              </p:cNvSpPr>
              <p:nvPr/>
            </p:nvSpPr>
            <p:spPr bwMode="auto">
              <a:xfrm rot="10800000">
                <a:off x="7799452" y="5877565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4"/>
                  </a:gs>
                  <a:gs pos="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文本框 14"/>
            <p:cNvSpPr txBox="1">
              <a:spLocks noChangeArrowheads="1"/>
            </p:cNvSpPr>
            <p:nvPr/>
          </p:nvSpPr>
          <p:spPr bwMode="auto">
            <a:xfrm>
              <a:off x="9383569" y="3372795"/>
              <a:ext cx="1471083" cy="9131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分层</a:t>
              </a:r>
              <a:endParaRPr lang="en-US" altLang="zh-CN" sz="26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667" dirty="0">
                  <a:solidFill>
                    <a:schemeClr val="bg1"/>
                  </a:solidFill>
                  <a:cs typeface="+mn-ea"/>
                  <a:sym typeface="+mn-lt"/>
                </a:rPr>
                <a:t>兼顾</a:t>
              </a:r>
            </a:p>
          </p:txBody>
        </p:sp>
      </p:grpSp>
      <p:sp>
        <p:nvSpPr>
          <p:cNvPr id="11" name="文本框 15"/>
          <p:cNvSpPr txBox="1">
            <a:spLocks noChangeArrowheads="1"/>
          </p:cNvSpPr>
          <p:nvPr/>
        </p:nvSpPr>
        <p:spPr bwMode="auto">
          <a:xfrm>
            <a:off x="2597536" y="3473072"/>
            <a:ext cx="12170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文本框 16"/>
          <p:cNvSpPr txBox="1">
            <a:spLocks noChangeArrowheads="1"/>
          </p:cNvSpPr>
          <p:nvPr/>
        </p:nvSpPr>
        <p:spPr bwMode="auto">
          <a:xfrm>
            <a:off x="5378836" y="3473072"/>
            <a:ext cx="1219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7"/>
          <p:cNvSpPr txBox="1">
            <a:spLocks noChangeArrowheads="1"/>
          </p:cNvSpPr>
          <p:nvPr/>
        </p:nvSpPr>
        <p:spPr bwMode="auto">
          <a:xfrm>
            <a:off x="8162253" y="3473072"/>
            <a:ext cx="12170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72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+</a:t>
            </a:r>
            <a:endParaRPr lang="zh-CN" altLang="en-US" sz="72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Rectangle 25"/>
          <p:cNvSpPr>
            <a:spLocks noChangeArrowheads="1"/>
          </p:cNvSpPr>
          <p:nvPr/>
        </p:nvSpPr>
        <p:spPr bwMode="invGray">
          <a:xfrm>
            <a:off x="2116183" y="1893086"/>
            <a:ext cx="8176267" cy="63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三段式教学法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=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尝试法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演示法</a:t>
            </a: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+</a:t>
            </a:r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任务驱动法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教法分析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5315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圆角矩形 34"/>
          <p:cNvSpPr/>
          <p:nvPr/>
        </p:nvSpPr>
        <p:spPr>
          <a:xfrm>
            <a:off x="6681121" y="4938248"/>
            <a:ext cx="3769165" cy="672975"/>
          </a:xfrm>
          <a:prstGeom prst="round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681121" y="1932525"/>
            <a:ext cx="3769165" cy="672975"/>
          </a:xfrm>
          <a:prstGeom prst="round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6" name="圆角矩形 35"/>
          <p:cNvSpPr/>
          <p:nvPr/>
        </p:nvSpPr>
        <p:spPr>
          <a:xfrm>
            <a:off x="6681121" y="3936341"/>
            <a:ext cx="3769165" cy="672975"/>
          </a:xfrm>
          <a:prstGeom prst="round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6681121" y="2934433"/>
            <a:ext cx="3769165" cy="672975"/>
          </a:xfrm>
          <a:prstGeom prst="round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107677" y="1651500"/>
            <a:ext cx="3953782" cy="3953778"/>
            <a:chOff x="9087077" y="1527388"/>
            <a:chExt cx="2303707" cy="2303706"/>
          </a:xfrm>
        </p:grpSpPr>
        <p:sp>
          <p:nvSpPr>
            <p:cNvPr id="32" name="椭圆 33"/>
            <p:cNvSpPr/>
            <p:nvPr/>
          </p:nvSpPr>
          <p:spPr>
            <a:xfrm>
              <a:off x="9087077" y="1527388"/>
              <a:ext cx="2303707" cy="2303706"/>
            </a:xfrm>
            <a:prstGeom prst="ellipse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椭圆 34"/>
            <p:cNvSpPr/>
            <p:nvPr/>
          </p:nvSpPr>
          <p:spPr>
            <a:xfrm>
              <a:off x="9508502" y="1948814"/>
              <a:ext cx="1460857" cy="1460855"/>
            </a:xfrm>
            <a:prstGeom prst="ellipse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" name="Line 3"/>
          <p:cNvSpPr>
            <a:spLocks noChangeShapeType="1"/>
          </p:cNvSpPr>
          <p:nvPr/>
        </p:nvSpPr>
        <p:spPr bwMode="auto">
          <a:xfrm flipH="1">
            <a:off x="5769859" y="2070101"/>
            <a:ext cx="6349" cy="3397251"/>
          </a:xfrm>
          <a:prstGeom prst="line">
            <a:avLst/>
          </a:prstGeom>
          <a:noFill/>
          <a:ln w="19050">
            <a:solidFill>
              <a:schemeClr val="tx1">
                <a:lumMod val="85000"/>
                <a:lumOff val="1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ltGray">
          <a:xfrm>
            <a:off x="6759499" y="2015569"/>
            <a:ext cx="39911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读中学：探索发现。 </a:t>
            </a:r>
          </a:p>
        </p:txBody>
      </p:sp>
      <p:sp>
        <p:nvSpPr>
          <p:cNvPr id="26" name="Rectangle 20"/>
          <p:cNvSpPr>
            <a:spLocks noChangeArrowheads="1"/>
          </p:cNvSpPr>
          <p:nvPr/>
        </p:nvSpPr>
        <p:spPr bwMode="ltGray">
          <a:xfrm>
            <a:off x="6759499" y="3056969"/>
            <a:ext cx="402796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问中学：思考质疑。 </a:t>
            </a:r>
          </a:p>
        </p:txBody>
      </p:sp>
      <p:sp>
        <p:nvSpPr>
          <p:cNvPr id="24" name="Rectangle 21"/>
          <p:cNvSpPr>
            <a:spLocks noChangeArrowheads="1"/>
          </p:cNvSpPr>
          <p:nvPr/>
        </p:nvSpPr>
        <p:spPr bwMode="ltGray">
          <a:xfrm>
            <a:off x="6759499" y="4036986"/>
            <a:ext cx="3989571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动中学：锻炼能力。 </a:t>
            </a:r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ltGray">
          <a:xfrm>
            <a:off x="6759498" y="5023353"/>
            <a:ext cx="388079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457189" indent="-457189" algn="l">
              <a:buFont typeface="Wingdings" panose="05000000000000000000" pitchFamily="2" charset="2"/>
              <a:buChar char="ü"/>
            </a:pPr>
            <a:r>
              <a:rPr lang="zh-CN" altLang="en-US" sz="2667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练中学：巩固提高。 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ltGray">
          <a:xfrm>
            <a:off x="2248882" y="3380319"/>
            <a:ext cx="1600068" cy="1643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乐学 会学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24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善学 志学</a:t>
            </a:r>
          </a:p>
          <a:p>
            <a:pPr eaLnBrk="1" hangingPunct="1">
              <a:lnSpc>
                <a:spcPct val="140000"/>
              </a:lnSpc>
            </a:pPr>
            <a:endParaRPr lang="en-US" altLang="zh-CN" sz="240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WordArt 12"/>
          <p:cNvSpPr>
            <a:spLocks noChangeArrowheads="1" noChangeShapeType="1" noTextEdit="1"/>
          </p:cNvSpPr>
          <p:nvPr/>
        </p:nvSpPr>
        <p:spPr bwMode="ltGray">
          <a:xfrm rot="18801467">
            <a:off x="1400099" y="25717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读中学</a:t>
            </a:r>
          </a:p>
        </p:txBody>
      </p:sp>
      <p:sp>
        <p:nvSpPr>
          <p:cNvPr id="16" name="WordArt 13"/>
          <p:cNvSpPr>
            <a:spLocks noChangeArrowheads="1" noChangeShapeType="1" noTextEdit="1"/>
          </p:cNvSpPr>
          <p:nvPr/>
        </p:nvSpPr>
        <p:spPr bwMode="ltGray">
          <a:xfrm rot="2899341">
            <a:off x="3438448" y="252711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问中学</a:t>
            </a:r>
          </a:p>
        </p:txBody>
      </p:sp>
      <p:sp>
        <p:nvSpPr>
          <p:cNvPr id="17" name="WordArt 14"/>
          <p:cNvSpPr>
            <a:spLocks noChangeArrowheads="1" noChangeShapeType="1" noTextEdit="1"/>
          </p:cNvSpPr>
          <p:nvPr/>
        </p:nvSpPr>
        <p:spPr bwMode="ltGray">
          <a:xfrm rot="18793077">
            <a:off x="3571799" y="4584511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动中学</a:t>
            </a:r>
          </a:p>
        </p:txBody>
      </p:sp>
      <p:sp>
        <p:nvSpPr>
          <p:cNvPr id="18" name="WordArt 15"/>
          <p:cNvSpPr>
            <a:spLocks noChangeArrowheads="1" noChangeShapeType="1" noTextEdit="1"/>
          </p:cNvSpPr>
          <p:nvPr/>
        </p:nvSpPr>
        <p:spPr bwMode="ltGray">
          <a:xfrm rot="2899341">
            <a:off x="1406451" y="4631655"/>
            <a:ext cx="1204384" cy="19473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733" kern="1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练中学</a:t>
            </a:r>
          </a:p>
        </p:txBody>
      </p:sp>
      <p:sp>
        <p:nvSpPr>
          <p:cNvPr id="19" name="Text Box 17"/>
          <p:cNvSpPr txBox="1">
            <a:spLocks noChangeArrowheads="1"/>
          </p:cNvSpPr>
          <p:nvPr/>
        </p:nvSpPr>
        <p:spPr bwMode="ltGray">
          <a:xfrm>
            <a:off x="2509041" y="2865969"/>
            <a:ext cx="1096303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/>
            <a:r>
              <a:rPr lang="zh-CN" altLang="en-US" sz="2667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 的</a:t>
            </a:r>
          </a:p>
        </p:txBody>
      </p:sp>
      <p:sp>
        <p:nvSpPr>
          <p:cNvPr id="20" name="Line 32"/>
          <p:cNvSpPr>
            <a:spLocks noChangeShapeType="1"/>
          </p:cNvSpPr>
          <p:nvPr/>
        </p:nvSpPr>
        <p:spPr bwMode="auto">
          <a:xfrm>
            <a:off x="2439961" y="3414185"/>
            <a:ext cx="1248000" cy="0"/>
          </a:xfrm>
          <a:prstGeom prst="line">
            <a:avLst/>
          </a:prstGeom>
          <a:noFill/>
          <a:ln w="12700" cap="rnd">
            <a:solidFill>
              <a:schemeClr val="bg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7" name="组合 4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1" name="圆角矩形 50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圆角矩形 51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2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0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8" name="矩形 4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学法指导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2465919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9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4" grpId="0" animBg="1"/>
      <p:bldP spid="36" grpId="0" animBg="1"/>
      <p:bldP spid="37" grpId="0" animBg="1"/>
      <p:bldP spid="4" grpId="0" animBg="1"/>
      <p:bldP spid="28" grpId="0"/>
      <p:bldP spid="26" grpId="0"/>
      <p:bldP spid="24" grpId="0"/>
      <p:bldP spid="22" grpId="0"/>
      <p:bldP spid="9" grpId="0"/>
      <p:bldP spid="15" grpId="0"/>
      <p:bldP spid="16" grpId="0"/>
      <p:bldP spid="17" grpId="0"/>
      <p:bldP spid="18" grpId="0"/>
      <p:bldP spid="19" grpId="0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2904661" y="2347662"/>
            <a:ext cx="1872000" cy="1872000"/>
            <a:chOff x="6839012" y="2446144"/>
            <a:chExt cx="1556194" cy="1556194"/>
          </a:xfrm>
        </p:grpSpPr>
        <p:grpSp>
          <p:nvGrpSpPr>
            <p:cNvPr id="31" name="组合 30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chemeClr val="accent3"/>
                </a:solidFill>
                <a:cs typeface="+mn-ea"/>
                <a:sym typeface="+mn-lt"/>
              </a:rPr>
              <a:t>教学过程</a:t>
            </a: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教学过程</a:t>
            </a: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出示目标</a:t>
            </a:r>
          </a:p>
        </p:txBody>
      </p:sp>
      <p:sp>
        <p:nvSpPr>
          <p:cNvPr id="37" name="矩形 36"/>
          <p:cNvSpPr/>
          <p:nvPr/>
        </p:nvSpPr>
        <p:spPr>
          <a:xfrm>
            <a:off x="4933412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导入新课</a:t>
            </a:r>
          </a:p>
        </p:txBody>
      </p:sp>
      <p:sp>
        <p:nvSpPr>
          <p:cNvPr id="38" name="矩形 37"/>
          <p:cNvSpPr/>
          <p:nvPr/>
        </p:nvSpPr>
        <p:spPr>
          <a:xfrm>
            <a:off x="6367498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自主学习</a:t>
            </a:r>
          </a:p>
        </p:txBody>
      </p:sp>
      <p:sp>
        <p:nvSpPr>
          <p:cNvPr id="39" name="矩形 38"/>
          <p:cNvSpPr/>
          <p:nvPr/>
        </p:nvSpPr>
        <p:spPr>
          <a:xfrm>
            <a:off x="7764034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合作探究</a:t>
            </a:r>
          </a:p>
        </p:txBody>
      </p:sp>
      <p:sp>
        <p:nvSpPr>
          <p:cNvPr id="40" name="矩形 39"/>
          <p:cNvSpPr/>
          <p:nvPr/>
        </p:nvSpPr>
        <p:spPr>
          <a:xfrm>
            <a:off x="7764034" y="3877476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课题总结</a:t>
            </a:r>
          </a:p>
        </p:txBody>
      </p:sp>
    </p:spTree>
    <p:extLst>
      <p:ext uri="{BB962C8B-B14F-4D97-AF65-F5344CB8AC3E}">
        <p14:creationId xmlns:p14="http://schemas.microsoft.com/office/powerpoint/2010/main" val="295431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grpId="0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15"/>
          <p:cNvSpPr>
            <a:spLocks noChangeArrowheads="1"/>
          </p:cNvSpPr>
          <p:nvPr/>
        </p:nvSpPr>
        <p:spPr bwMode="auto">
          <a:xfrm>
            <a:off x="5594585" y="4577398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1" name="AutoShape 16"/>
          <p:cNvSpPr>
            <a:spLocks noChangeArrowheads="1"/>
          </p:cNvSpPr>
          <p:nvPr/>
        </p:nvSpPr>
        <p:spPr bwMode="auto">
          <a:xfrm>
            <a:off x="8445987" y="4661289"/>
            <a:ext cx="992424" cy="183961"/>
          </a:xfrm>
          <a:prstGeom prst="leftArrow">
            <a:avLst>
              <a:gd name="adj1" fmla="val 50000"/>
              <a:gd name="adj2" fmla="val 134868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443124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3" name="AutoShape 20"/>
          <p:cNvSpPr>
            <a:spLocks noChangeArrowheads="1"/>
          </p:cNvSpPr>
          <p:nvPr/>
        </p:nvSpPr>
        <p:spPr bwMode="auto">
          <a:xfrm>
            <a:off x="5439672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" name="AutoShape 22"/>
          <p:cNvSpPr>
            <a:spLocks noChangeArrowheads="1"/>
          </p:cNvSpPr>
          <p:nvPr/>
        </p:nvSpPr>
        <p:spPr bwMode="auto">
          <a:xfrm>
            <a:off x="10319489" y="3260623"/>
            <a:ext cx="183961" cy="955309"/>
          </a:xfrm>
          <a:prstGeom prst="downArrow">
            <a:avLst>
              <a:gd name="adj1" fmla="val 50000"/>
              <a:gd name="adj2" fmla="val 129825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100000">
                <a:schemeClr val="accent4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8" name="AutoShape 20"/>
          <p:cNvSpPr>
            <a:spLocks noChangeArrowheads="1"/>
          </p:cNvSpPr>
          <p:nvPr/>
        </p:nvSpPr>
        <p:spPr bwMode="auto">
          <a:xfrm>
            <a:off x="8392733" y="2684534"/>
            <a:ext cx="1074723" cy="222689"/>
          </a:xfrm>
          <a:prstGeom prst="rightArrow">
            <a:avLst>
              <a:gd name="adj1" fmla="val 50000"/>
              <a:gd name="adj2" fmla="val 120652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2700000" scaled="1"/>
          </a:gradFill>
          <a:ln w="25400" cap="flat" cmpd="sng" algn="ctr">
            <a:noFill/>
            <a:prstDash val="solid"/>
          </a:ln>
          <a:effectLst>
            <a:outerShdw blurRad="190500" dist="88900" dir="2700000" algn="tl" rotWithShape="0">
              <a:prstClr val="black">
                <a:alpha val="3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ctr"/>
            <a:endParaRPr lang="zh-CN" alt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9982" y="2256147"/>
            <a:ext cx="1964375" cy="1079461"/>
            <a:chOff x="9087077" y="1527388"/>
            <a:chExt cx="2303707" cy="2303706"/>
          </a:xfrm>
        </p:grpSpPr>
        <p:sp>
          <p:nvSpPr>
            <p:cNvPr id="21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2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531809" y="2256146"/>
            <a:ext cx="1964375" cy="1079461"/>
            <a:chOff x="9087077" y="1527388"/>
            <a:chExt cx="2303707" cy="2303706"/>
          </a:xfrm>
        </p:grpSpPr>
        <p:sp>
          <p:nvSpPr>
            <p:cNvPr id="24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33754" y="2240051"/>
            <a:ext cx="1964375" cy="1079461"/>
            <a:chOff x="9087077" y="1527388"/>
            <a:chExt cx="2303707" cy="2303706"/>
          </a:xfrm>
        </p:grpSpPr>
        <p:sp>
          <p:nvSpPr>
            <p:cNvPr id="27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28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455535" y="2221017"/>
            <a:ext cx="1964375" cy="1079461"/>
            <a:chOff x="9087077" y="1527388"/>
            <a:chExt cx="2303707" cy="2303706"/>
          </a:xfrm>
        </p:grpSpPr>
        <p:sp>
          <p:nvSpPr>
            <p:cNvPr id="30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4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477692" y="4196545"/>
            <a:ext cx="1964375" cy="1079461"/>
            <a:chOff x="9087077" y="1527388"/>
            <a:chExt cx="2303707" cy="2303706"/>
          </a:xfrm>
        </p:grpSpPr>
        <p:sp>
          <p:nvSpPr>
            <p:cNvPr id="33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1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499387" y="4213538"/>
            <a:ext cx="1964375" cy="1079461"/>
            <a:chOff x="9087077" y="1527388"/>
            <a:chExt cx="2303707" cy="2303706"/>
          </a:xfrm>
        </p:grpSpPr>
        <p:sp>
          <p:nvSpPr>
            <p:cNvPr id="36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37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2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54813" y="4213537"/>
            <a:ext cx="1964375" cy="1079461"/>
            <a:chOff x="9087077" y="1527388"/>
            <a:chExt cx="2303707" cy="2303706"/>
          </a:xfrm>
        </p:grpSpPr>
        <p:sp>
          <p:nvSpPr>
            <p:cNvPr id="39" name="椭圆 33"/>
            <p:cNvSpPr/>
            <p:nvPr/>
          </p:nvSpPr>
          <p:spPr>
            <a:xfrm>
              <a:off x="9087077" y="1527388"/>
              <a:ext cx="2303707" cy="2303706"/>
            </a:xfrm>
            <a:prstGeom prst="roundRect">
              <a:avLst/>
            </a:prstGeom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25400" cap="flat" cmpd="sng" algn="ctr">
              <a:noFill/>
              <a:prstDash val="solid"/>
            </a:ln>
            <a:effectLst>
              <a:outerShdw blurRad="190500" dist="88900" dir="2700000" algn="tl" rotWithShape="0">
                <a:prstClr val="black">
                  <a:alpha val="30000"/>
                </a:prstClr>
              </a:outerShdw>
            </a:effectLst>
          </p:spPr>
          <p:txBody>
            <a:bodyPr wrap="square" rtlCol="0" anchor="ctr">
              <a:noAutofit/>
            </a:bodyPr>
            <a:lstStyle/>
            <a:p>
              <a:pPr algn="ctr">
                <a:defRPr/>
              </a:pPr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40" name="椭圆 34"/>
            <p:cNvSpPr/>
            <p:nvPr/>
          </p:nvSpPr>
          <p:spPr>
            <a:xfrm>
              <a:off x="9166557" y="1687684"/>
              <a:ext cx="2144746" cy="1997542"/>
            </a:xfrm>
            <a:prstGeom prst="roundRect">
              <a:avLst/>
            </a:prstGeom>
            <a:solidFill>
              <a:schemeClr val="accent3"/>
            </a:solidFill>
            <a:ln w="25400" cap="flat" cmpd="sng" algn="ctr">
              <a:gradFill flip="none" rotWithShape="1">
                <a:gsLst>
                  <a:gs pos="0">
                    <a:sysClr val="window" lastClr="FFFFFF">
                      <a:lumMod val="85000"/>
                    </a:sysClr>
                  </a:gs>
                  <a:gs pos="100000">
                    <a:sysClr val="window" lastClr="FFFFFF"/>
                  </a:gs>
                </a:gsLst>
                <a:lin ang="2700000" scaled="1"/>
                <a:tileRect/>
              </a:gradFill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zh-CN" alt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" name="AutoShape 3"/>
          <p:cNvSpPr>
            <a:spLocks noChangeArrowheads="1"/>
          </p:cNvSpPr>
          <p:nvPr/>
        </p:nvSpPr>
        <p:spPr bwMode="auto">
          <a:xfrm>
            <a:off x="58414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导入新课</a:t>
            </a:r>
          </a:p>
          <a:p>
            <a:pPr algn="ctr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(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２分钟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)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3580693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出示目标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6524075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自主学习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10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9467456" y="2309866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合作探究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（１５分钟）</a:t>
            </a: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9530391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达标测评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（１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>
            <a:off x="6587009" y="4281605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课堂总结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分钟）</a:t>
            </a: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3728347" y="4300993"/>
            <a:ext cx="1858979" cy="929489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布置作业</a:t>
            </a:r>
          </a:p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（２分钟）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6" name="组合 4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8" name="组合 4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0" name="圆角矩形 4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教学过程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594828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7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75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 animBg="1"/>
      <p:bldP spid="18" grpId="0" animBg="1"/>
      <p:bldP spid="3" grpId="0"/>
      <p:bldP spid="4" grpId="0"/>
      <p:bldP spid="5" grpId="0"/>
      <p:bldP spid="6" grpId="0"/>
      <p:bldP spid="7" grpId="0"/>
      <p:bldP spid="8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6687" y="1752136"/>
            <a:ext cx="5811839" cy="34480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45362" y="3428536"/>
            <a:ext cx="2970213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110825" y="3428536"/>
            <a:ext cx="2970212" cy="17716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anchor="ctr"/>
          <a:lstStyle/>
          <a:p>
            <a:pPr algn="ctr">
              <a:defRPr/>
            </a:pPr>
            <a:endParaRPr lang="zh-CN" altLang="en-US" sz="24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32699" y="5392209"/>
            <a:ext cx="10196644" cy="10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为了激发学生探究的好奇心和学习的兴趣，引起注意，让学生在轻松的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气氛中进入到本课的学习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045362" y="2389858"/>
            <a:ext cx="2396889" cy="790167"/>
            <a:chOff x="6045362" y="2134666"/>
            <a:chExt cx="2396889" cy="790167"/>
          </a:xfrm>
        </p:grpSpPr>
        <p:grpSp>
          <p:nvGrpSpPr>
            <p:cNvPr id="11" name="组合 10"/>
            <p:cNvGrpSpPr/>
            <p:nvPr/>
          </p:nvGrpSpPr>
          <p:grpSpPr>
            <a:xfrm>
              <a:off x="6045362" y="2134666"/>
              <a:ext cx="2396889" cy="790167"/>
              <a:chOff x="9087077" y="1527388"/>
              <a:chExt cx="2303707" cy="2303706"/>
            </a:xfrm>
          </p:grpSpPr>
          <p:sp>
            <p:nvSpPr>
              <p:cNvPr id="12" name="椭圆 33"/>
              <p:cNvSpPr/>
              <p:nvPr/>
            </p:nvSpPr>
            <p:spPr>
              <a:xfrm>
                <a:off x="9087077" y="1527388"/>
                <a:ext cx="2303707" cy="2303706"/>
              </a:xfrm>
              <a:prstGeom prst="roundRect">
                <a:avLst/>
              </a:prstGeom>
              <a:gradFill>
                <a:gsLst>
                  <a:gs pos="0">
                    <a:sysClr val="window" lastClr="FFFFFF"/>
                  </a:gs>
                  <a:gs pos="100000">
                    <a:srgbClr val="E2E2E2"/>
                  </a:gs>
                </a:gsLst>
                <a:lin ang="2700000" scaled="1"/>
              </a:gradFill>
              <a:ln w="25400" cap="flat" cmpd="sng" algn="ctr">
                <a:noFill/>
                <a:prstDash val="solid"/>
              </a:ln>
              <a:effectLst>
                <a:outerShdw blurRad="190500" dist="88900" dir="2700000" algn="tl" rotWithShape="0">
                  <a:prstClr val="black">
                    <a:alpha val="30000"/>
                  </a:prstClr>
                </a:outerShdw>
              </a:effectLst>
            </p:spPr>
            <p:txBody>
              <a:bodyPr wrap="square" rtlCol="0" anchor="ctr">
                <a:noAutofit/>
              </a:bodyPr>
              <a:lstStyle/>
              <a:p>
                <a:pPr algn="ctr">
                  <a:defRPr/>
                </a:pPr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" name="椭圆 34"/>
              <p:cNvSpPr/>
              <p:nvPr/>
            </p:nvSpPr>
            <p:spPr>
              <a:xfrm>
                <a:off x="9166557" y="1710379"/>
                <a:ext cx="2144746" cy="1937724"/>
              </a:xfrm>
              <a:prstGeom prst="roundRect">
                <a:avLst/>
              </a:prstGeom>
              <a:solidFill>
                <a:schemeClr val="accent3"/>
              </a:solidFill>
              <a:ln w="2540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88900" dist="38100" dir="13500000">
                  <a:prstClr val="black">
                    <a:alpha val="40000"/>
                  </a:prstClr>
                </a:innerShdw>
              </a:effectLst>
            </p:spPr>
            <p:txBody>
              <a:bodyPr rtlCol="0" anchor="ctr"/>
              <a:lstStyle/>
              <a:p>
                <a:pPr algn="ctr"/>
                <a:endParaRPr lang="zh-CN" altLang="en-US" kern="0">
                  <a:solidFill>
                    <a:sysClr val="window" lastClr="FFFFFF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30"/>
            <p:cNvSpPr txBox="1">
              <a:spLocks noChangeArrowheads="1"/>
            </p:cNvSpPr>
            <p:nvPr/>
          </p:nvSpPr>
          <p:spPr bwMode="auto">
            <a:xfrm>
              <a:off x="6292583" y="2264259"/>
              <a:ext cx="1886214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8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创设情境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16" name="组合 1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20" name="圆角矩形 1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21" name="圆角矩形 2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导入新课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996222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31"/>
          <p:cNvSpPr txBox="1"/>
          <p:nvPr/>
        </p:nvSpPr>
        <p:spPr>
          <a:xfrm>
            <a:off x="1286597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18" name="TextBox 31"/>
          <p:cNvSpPr txBox="1"/>
          <p:nvPr/>
        </p:nvSpPr>
        <p:spPr>
          <a:xfrm>
            <a:off x="3878167" y="4063999"/>
            <a:ext cx="1878012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0" name="TextBox 31"/>
          <p:cNvSpPr txBox="1"/>
          <p:nvPr/>
        </p:nvSpPr>
        <p:spPr>
          <a:xfrm>
            <a:off x="646814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sp>
        <p:nvSpPr>
          <p:cNvPr id="22" name="TextBox 31"/>
          <p:cNvSpPr txBox="1"/>
          <p:nvPr/>
        </p:nvSpPr>
        <p:spPr>
          <a:xfrm>
            <a:off x="9059719" y="4063999"/>
            <a:ext cx="1879600" cy="1447063"/>
          </a:xfrm>
          <a:prstGeom prst="rect">
            <a:avLst/>
          </a:prstGeom>
          <a:noFill/>
        </p:spPr>
        <p:txBody>
          <a:bodyPr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396135" y="1719262"/>
            <a:ext cx="1704975" cy="2330449"/>
            <a:chOff x="1396135" y="1719262"/>
            <a:chExt cx="1704975" cy="2330449"/>
          </a:xfrm>
        </p:grpSpPr>
        <p:cxnSp>
          <p:nvCxnSpPr>
            <p:cNvPr id="13" name="直接箭头连接符 7"/>
            <p:cNvCxnSpPr>
              <a:cxnSpLocks noChangeShapeType="1"/>
            </p:cNvCxnSpPr>
            <p:nvPr/>
          </p:nvCxnSpPr>
          <p:spPr bwMode="auto">
            <a:xfrm>
              <a:off x="2248623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1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环形箭头 14"/>
            <p:cNvSpPr/>
            <p:nvPr/>
          </p:nvSpPr>
          <p:spPr>
            <a:xfrm flipH="1">
              <a:off x="139613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1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759348" y="2405414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87705" y="1719262"/>
            <a:ext cx="1704975" cy="2330449"/>
            <a:chOff x="3987705" y="1719262"/>
            <a:chExt cx="1704975" cy="2330449"/>
          </a:xfrm>
        </p:grpSpPr>
        <p:cxnSp>
          <p:nvCxnSpPr>
            <p:cNvPr id="11" name="直接箭头连接符 5"/>
            <p:cNvCxnSpPr>
              <a:cxnSpLocks noChangeShapeType="1"/>
            </p:cNvCxnSpPr>
            <p:nvPr/>
          </p:nvCxnSpPr>
          <p:spPr bwMode="auto">
            <a:xfrm>
              <a:off x="4839664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2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环形箭头 16"/>
            <p:cNvSpPr/>
            <p:nvPr/>
          </p:nvSpPr>
          <p:spPr>
            <a:xfrm flipH="1">
              <a:off x="3987705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2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chemeClr val="lt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361793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579275" y="1719262"/>
            <a:ext cx="1703388" cy="2330449"/>
            <a:chOff x="6579275" y="1719262"/>
            <a:chExt cx="1703388" cy="2330449"/>
          </a:xfrm>
        </p:grpSpPr>
        <p:cxnSp>
          <p:nvCxnSpPr>
            <p:cNvPr id="14" name="直接箭头连接符 8"/>
            <p:cNvCxnSpPr>
              <a:cxnSpLocks noChangeShapeType="1"/>
            </p:cNvCxnSpPr>
            <p:nvPr/>
          </p:nvCxnSpPr>
          <p:spPr bwMode="auto">
            <a:xfrm>
              <a:off x="743070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9" name="环形箭头 18"/>
            <p:cNvSpPr/>
            <p:nvPr/>
          </p:nvSpPr>
          <p:spPr>
            <a:xfrm flipH="1">
              <a:off x="6579275" y="1719262"/>
              <a:ext cx="1703388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958286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169258" y="1719262"/>
            <a:ext cx="1704975" cy="2330449"/>
            <a:chOff x="9169258" y="1719262"/>
            <a:chExt cx="1704975" cy="2330449"/>
          </a:xfrm>
        </p:grpSpPr>
        <p:cxnSp>
          <p:nvCxnSpPr>
            <p:cNvPr id="12" name="直接箭头连接符 6"/>
            <p:cNvCxnSpPr>
              <a:cxnSpLocks noChangeShapeType="1"/>
            </p:cNvCxnSpPr>
            <p:nvPr/>
          </p:nvCxnSpPr>
          <p:spPr bwMode="auto">
            <a:xfrm>
              <a:off x="10021745" y="3268660"/>
              <a:ext cx="0" cy="781051"/>
            </a:xfrm>
            <a:prstGeom prst="straightConnector1">
              <a:avLst/>
            </a:prstGeom>
            <a:noFill/>
            <a:ln w="19050" algn="ctr">
              <a:solidFill>
                <a:schemeClr val="accent3"/>
              </a:solidFill>
              <a:prstDash val="sysDash"/>
              <a:miter lim="800000"/>
              <a:headEnd type="oval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环形箭头 20"/>
            <p:cNvSpPr/>
            <p:nvPr/>
          </p:nvSpPr>
          <p:spPr>
            <a:xfrm flipH="1">
              <a:off x="9169258" y="1719262"/>
              <a:ext cx="1704975" cy="1704974"/>
            </a:xfrm>
            <a:prstGeom prst="circularArrow">
              <a:avLst>
                <a:gd name="adj1" fmla="val 12500"/>
                <a:gd name="adj2" fmla="val 1142319"/>
                <a:gd name="adj3" fmla="val 20457681"/>
                <a:gd name="adj4" fmla="val 2875315"/>
                <a:gd name="adj5" fmla="val 12500"/>
              </a:avLst>
            </a:prstGeom>
            <a:solidFill>
              <a:schemeClr val="accent4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554780" y="2400300"/>
              <a:ext cx="93409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6" name="组合 35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8" name="组合 37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40" name="圆角矩形 39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圆角矩形 40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出示目标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566678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5225397" y="2190607"/>
            <a:ext cx="1828526" cy="1828526"/>
            <a:chOff x="5225397" y="2190607"/>
            <a:chExt cx="1828526" cy="1828526"/>
          </a:xfrm>
        </p:grpSpPr>
        <p:grpSp>
          <p:nvGrpSpPr>
            <p:cNvPr id="25" name="组合 24"/>
            <p:cNvGrpSpPr/>
            <p:nvPr/>
          </p:nvGrpSpPr>
          <p:grpSpPr>
            <a:xfrm>
              <a:off x="5225397" y="2190607"/>
              <a:ext cx="1828526" cy="1828526"/>
              <a:chOff x="1818442" y="5499232"/>
              <a:chExt cx="1512000" cy="1512000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 rot="10800000">
                <a:off x="1818442" y="5499232"/>
                <a:ext cx="1512000" cy="151200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Freeform 5"/>
              <p:cNvSpPr>
                <a:spLocks/>
              </p:cNvSpPr>
              <p:nvPr/>
            </p:nvSpPr>
            <p:spPr bwMode="auto">
              <a:xfrm rot="10800000">
                <a:off x="1980442" y="5661232"/>
                <a:ext cx="1188000" cy="1188000"/>
              </a:xfrm>
              <a:prstGeom prst="ellipse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2700000" scaled="0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 bwMode="auto">
            <a:xfrm>
              <a:off x="5482164" y="2590801"/>
              <a:ext cx="1265767" cy="107721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02733" y="1711843"/>
            <a:ext cx="4460336" cy="2706344"/>
            <a:chOff x="702733" y="1711843"/>
            <a:chExt cx="4460336" cy="2706344"/>
          </a:xfrm>
        </p:grpSpPr>
        <p:sp>
          <p:nvSpPr>
            <p:cNvPr id="28" name="右箭头 27"/>
            <p:cNvSpPr/>
            <p:nvPr/>
          </p:nvSpPr>
          <p:spPr bwMode="auto">
            <a:xfrm>
              <a:off x="702733" y="1711843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右箭头 9"/>
            <p:cNvSpPr/>
            <p:nvPr/>
          </p:nvSpPr>
          <p:spPr bwMode="auto">
            <a:xfrm>
              <a:off x="785284" y="1966384"/>
              <a:ext cx="4220633" cy="2190750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 bwMode="auto">
            <a:xfrm>
              <a:off x="702733" y="2590801"/>
              <a:ext cx="3647017" cy="90358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使传授知识和培养能力融为一体</a:t>
              </a:r>
              <a:endParaRPr lang="en-US" altLang="zh-CN" sz="18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扩展练习学生能力</a:t>
              </a:r>
              <a:endParaRPr lang="zh-CN" altLang="en-US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7079372" y="1709695"/>
            <a:ext cx="4460336" cy="2706344"/>
            <a:chOff x="7079372" y="1709695"/>
            <a:chExt cx="4460336" cy="2706344"/>
          </a:xfrm>
        </p:grpSpPr>
        <p:sp>
          <p:nvSpPr>
            <p:cNvPr id="29" name="右箭头 28"/>
            <p:cNvSpPr/>
            <p:nvPr/>
          </p:nvSpPr>
          <p:spPr bwMode="auto">
            <a:xfrm flipH="1">
              <a:off x="7079372" y="1709695"/>
              <a:ext cx="4460336" cy="2706344"/>
            </a:xfrm>
            <a:prstGeom prst="rightArrow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3" name="右箭头 12"/>
            <p:cNvSpPr/>
            <p:nvPr/>
          </p:nvSpPr>
          <p:spPr bwMode="auto">
            <a:xfrm flipH="1">
              <a:off x="7222067" y="1957917"/>
              <a:ext cx="4222751" cy="2188634"/>
            </a:xfrm>
            <a:prstGeom prst="rightArrow">
              <a:avLst/>
            </a:prstGeom>
            <a:gradFill>
              <a:gsLst>
                <a:gs pos="0">
                  <a:schemeClr val="accent3"/>
                </a:gs>
                <a:gs pos="100000">
                  <a:schemeClr val="accent3">
                    <a:lumMod val="75000"/>
                  </a:schemeClr>
                </a:gs>
              </a:gsLst>
              <a:lin ang="5400000" scaled="1"/>
            </a:gradFill>
            <a:ln w="31750" cap="flat">
              <a:noFill/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 bwMode="auto">
            <a:xfrm>
              <a:off x="7702552" y="2681817"/>
              <a:ext cx="3824815" cy="78188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本着专业基础课为专业课服务的原则，贯穿“够用、必需”的思想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883834" y="5435600"/>
            <a:ext cx="8424333" cy="5027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667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效果测试：学生抢答和个别提问相结合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1" name="组合 3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5" name="圆角矩形 34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圆角矩形 35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自主学习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089991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699193" y="2575848"/>
            <a:ext cx="2657451" cy="2657451"/>
            <a:chOff x="8580930" y="-45909"/>
            <a:chExt cx="2099808" cy="2099808"/>
          </a:xfrm>
        </p:grpSpPr>
        <p:sp>
          <p:nvSpPr>
            <p:cNvPr id="22" name="椭圆 21"/>
            <p:cNvSpPr/>
            <p:nvPr/>
          </p:nvSpPr>
          <p:spPr>
            <a:xfrm>
              <a:off x="8580930" y="-45909"/>
              <a:ext cx="2099808" cy="2099808"/>
            </a:xfrm>
            <a:prstGeom prst="ellipse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饼形 22"/>
            <p:cNvSpPr/>
            <p:nvPr/>
          </p:nvSpPr>
          <p:spPr>
            <a:xfrm>
              <a:off x="8583721" y="-43118"/>
              <a:ext cx="2094226" cy="2094226"/>
            </a:xfrm>
            <a:prstGeom prst="pie">
              <a:avLst>
                <a:gd name="adj1" fmla="val 10809418"/>
                <a:gd name="adj2" fmla="val 50587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2600000">
                <a:prstClr val="black">
                  <a:alpha val="4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6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8768617" y="141778"/>
              <a:ext cx="1724435" cy="1724435"/>
            </a:xfrm>
            <a:prstGeom prst="ellipse">
              <a:avLst/>
            </a:prstGeom>
            <a:gradFill flip="none" rotWithShape="1">
              <a:gsLst>
                <a:gs pos="0">
                  <a:srgbClr val="F0F0F0"/>
                </a:gs>
                <a:gs pos="100000">
                  <a:srgbClr val="F1F1F1"/>
                </a:gs>
              </a:gsLst>
              <a:lin ang="2700000" scaled="1"/>
              <a:tileRect/>
            </a:gradFill>
            <a:ln w="28575">
              <a:gradFill flip="none" rotWithShape="1">
                <a:gsLst>
                  <a:gs pos="100000">
                    <a:srgbClr val="FFFFFF"/>
                  </a:gs>
                  <a:gs pos="0">
                    <a:srgbClr val="CECED0"/>
                  </a:gs>
                </a:gsLst>
                <a:lin ang="13500000" scaled="1"/>
                <a:tileRect/>
              </a:gradFill>
            </a:ln>
            <a:effectLst>
              <a:outerShdw blurRad="190500" dist="88900" dir="2700000" algn="tl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1718733" y="3503855"/>
            <a:ext cx="2650067" cy="6667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7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875618" y="2402417"/>
            <a:ext cx="772583" cy="480483"/>
            <a:chOff x="2847109" y="2029691"/>
            <a:chExt cx="569919" cy="29787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2847109" y="2029691"/>
              <a:ext cx="249828" cy="297873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3092252" y="2029691"/>
              <a:ext cx="324776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  <a:alpha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4648200" y="2209801"/>
            <a:ext cx="238125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合作的基本方式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7139517" y="2180167"/>
            <a:ext cx="0" cy="3649133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7084484" y="23558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49585" y="22055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合作探究方式一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084484" y="30797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249584" y="2929467"/>
            <a:ext cx="28448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合作探究方式二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7084484" y="38036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249584" y="3653368"/>
            <a:ext cx="2734733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合作探究方式三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084484" y="45275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49585" y="4377268"/>
            <a:ext cx="2381249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合作探究方式四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7084484" y="5251451"/>
            <a:ext cx="110067" cy="11006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133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49585" y="5101167"/>
            <a:ext cx="4102100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合作探究方式五</a:t>
            </a:r>
            <a:endParaRPr lang="en-US" altLang="zh-CN" sz="2133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29" name="组合 28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3" name="圆角矩形 32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圆角矩形 33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合作探究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64455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75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75"/>
                            </p:stCondLst>
                            <p:childTnLst>
                              <p:par>
                                <p:cTn id="2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75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75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6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8" dur="250" fill="hold"/>
                                        <p:tgtEl>
                                          <p:spTgt spid="12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25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25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0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2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75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75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4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6" dur="250" fill="hold"/>
                                        <p:tgtEl>
                                          <p:spTgt spid="16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25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625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0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175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675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2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decel="10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4" dur="250" fill="hold"/>
                                        <p:tgtEl>
                                          <p:spTgt spid="20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225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2" grpId="0" animBg="1"/>
      <p:bldP spid="12" grpId="1" animBg="1"/>
      <p:bldP spid="12" grpId="2" animBg="1"/>
      <p:bldP spid="13" grpId="0"/>
      <p:bldP spid="14" grpId="0" animBg="1"/>
      <p:bldP spid="14" grpId="1" animBg="1"/>
      <p:bldP spid="14" grpId="2" animBg="1"/>
      <p:bldP spid="15" grpId="0"/>
      <p:bldP spid="16" grpId="0" animBg="1"/>
      <p:bldP spid="16" grpId="1" animBg="1"/>
      <p:bldP spid="16" grpId="2" animBg="1"/>
      <p:bldP spid="17" grpId="0"/>
      <p:bldP spid="18" grpId="0" animBg="1"/>
      <p:bldP spid="18" grpId="1" animBg="1"/>
      <p:bldP spid="18" grpId="2" animBg="1"/>
      <p:bldP spid="19" grpId="0"/>
      <p:bldP spid="20" grpId="0" animBg="1"/>
      <p:bldP spid="20" grpId="1" animBg="1"/>
      <p:bldP spid="20" grpId="2" animBg="1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561462" y="3209378"/>
            <a:ext cx="1065555" cy="1065555"/>
            <a:chOff x="1561462" y="3209378"/>
            <a:chExt cx="1065555" cy="1065555"/>
          </a:xfrm>
        </p:grpSpPr>
        <p:grpSp>
          <p:nvGrpSpPr>
            <p:cNvPr id="81" name="组合 80"/>
            <p:cNvGrpSpPr/>
            <p:nvPr/>
          </p:nvGrpSpPr>
          <p:grpSpPr>
            <a:xfrm>
              <a:off x="1561462" y="3209378"/>
              <a:ext cx="1065555" cy="1065555"/>
              <a:chOff x="603281" y="217863"/>
              <a:chExt cx="1784707" cy="1784707"/>
            </a:xfrm>
          </p:grpSpPr>
          <p:grpSp>
            <p:nvGrpSpPr>
              <p:cNvPr id="82" name="组合 81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84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3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1" name="Group 59"/>
            <p:cNvGrpSpPr/>
            <p:nvPr/>
          </p:nvGrpSpPr>
          <p:grpSpPr>
            <a:xfrm>
              <a:off x="1862467" y="3521030"/>
              <a:ext cx="464344" cy="465138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2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2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587294" y="3196952"/>
            <a:ext cx="1065555" cy="1065555"/>
            <a:chOff x="6587294" y="3196952"/>
            <a:chExt cx="1065555" cy="1065555"/>
          </a:xfrm>
        </p:grpSpPr>
        <p:grpSp>
          <p:nvGrpSpPr>
            <p:cNvPr id="109" name="组合 108"/>
            <p:cNvGrpSpPr/>
            <p:nvPr/>
          </p:nvGrpSpPr>
          <p:grpSpPr>
            <a:xfrm>
              <a:off x="6587294" y="3196952"/>
              <a:ext cx="1065555" cy="1065555"/>
              <a:chOff x="603281" y="217863"/>
              <a:chExt cx="1784707" cy="1784707"/>
            </a:xfrm>
          </p:grpSpPr>
          <p:grpSp>
            <p:nvGrpSpPr>
              <p:cNvPr id="110" name="组合 10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1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1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3" name="Group 69"/>
            <p:cNvGrpSpPr/>
            <p:nvPr/>
          </p:nvGrpSpPr>
          <p:grpSpPr>
            <a:xfrm>
              <a:off x="6902951" y="3506346"/>
              <a:ext cx="464344" cy="465138"/>
              <a:chOff x="7287419" y="3505994"/>
              <a:chExt cx="464344" cy="465138"/>
            </a:xfrm>
            <a:solidFill>
              <a:schemeClr val="bg1"/>
            </a:solidFill>
          </p:grpSpPr>
          <p:sp>
            <p:nvSpPr>
              <p:cNvPr id="134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5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6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7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8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39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601057" y="4585584"/>
            <a:ext cx="1065555" cy="1065555"/>
            <a:chOff x="6601057" y="4585584"/>
            <a:chExt cx="1065555" cy="1065555"/>
          </a:xfrm>
        </p:grpSpPr>
        <p:grpSp>
          <p:nvGrpSpPr>
            <p:cNvPr id="99" name="组合 98"/>
            <p:cNvGrpSpPr/>
            <p:nvPr/>
          </p:nvGrpSpPr>
          <p:grpSpPr>
            <a:xfrm>
              <a:off x="6601057" y="4585584"/>
              <a:ext cx="1065555" cy="1065555"/>
              <a:chOff x="603281" y="217863"/>
              <a:chExt cx="1784707" cy="1784707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2" name="Group 76"/>
            <p:cNvGrpSpPr/>
            <p:nvPr/>
          </p:nvGrpSpPr>
          <p:grpSpPr>
            <a:xfrm>
              <a:off x="6891579" y="4909249"/>
              <a:ext cx="464344" cy="464344"/>
              <a:chOff x="7287419" y="2577307"/>
              <a:chExt cx="464344" cy="464344"/>
            </a:xfrm>
            <a:solidFill>
              <a:schemeClr val="bg1"/>
            </a:solidFill>
          </p:grpSpPr>
          <p:sp>
            <p:nvSpPr>
              <p:cNvPr id="143" name="AutoShape 56"/>
              <p:cNvSpPr>
                <a:spLocks/>
              </p:cNvSpPr>
              <p:nvPr/>
            </p:nvSpPr>
            <p:spPr bwMode="auto">
              <a:xfrm>
                <a:off x="7287419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4" name="AutoShape 57"/>
              <p:cNvSpPr>
                <a:spLocks/>
              </p:cNvSpPr>
              <p:nvPr/>
            </p:nvSpPr>
            <p:spPr bwMode="auto">
              <a:xfrm>
                <a:off x="7606507" y="2577307"/>
                <a:ext cx="145256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7316"/>
                    </a:moveTo>
                    <a:cubicBezTo>
                      <a:pt x="16954" y="7352"/>
                      <a:pt x="16923" y="7387"/>
                      <a:pt x="16883" y="7423"/>
                    </a:cubicBezTo>
                    <a:cubicBezTo>
                      <a:pt x="16677" y="7601"/>
                      <a:pt x="16414" y="7770"/>
                      <a:pt x="16066" y="7920"/>
                    </a:cubicBezTo>
                    <a:cubicBezTo>
                      <a:pt x="16057" y="7924"/>
                      <a:pt x="16044" y="7927"/>
                      <a:pt x="16038" y="7931"/>
                    </a:cubicBezTo>
                    <a:cubicBezTo>
                      <a:pt x="15662" y="8092"/>
                      <a:pt x="15214" y="8234"/>
                      <a:pt x="14705" y="8354"/>
                    </a:cubicBezTo>
                    <a:cubicBezTo>
                      <a:pt x="14697" y="8357"/>
                      <a:pt x="14692" y="8358"/>
                      <a:pt x="14686" y="8359"/>
                    </a:cubicBezTo>
                    <a:cubicBezTo>
                      <a:pt x="14163" y="8482"/>
                      <a:pt x="13584" y="8581"/>
                      <a:pt x="12960" y="8649"/>
                    </a:cubicBezTo>
                    <a:cubicBezTo>
                      <a:pt x="12279" y="8726"/>
                      <a:pt x="11560" y="8774"/>
                      <a:pt x="10800" y="8774"/>
                    </a:cubicBezTo>
                    <a:cubicBezTo>
                      <a:pt x="10037" y="8774"/>
                      <a:pt x="9318" y="8726"/>
                      <a:pt x="8640" y="8649"/>
                    </a:cubicBezTo>
                    <a:cubicBezTo>
                      <a:pt x="8016" y="8581"/>
                      <a:pt x="7435" y="8482"/>
                      <a:pt x="6914" y="8359"/>
                    </a:cubicBezTo>
                    <a:cubicBezTo>
                      <a:pt x="6908" y="8358"/>
                      <a:pt x="6901" y="8357"/>
                      <a:pt x="6893" y="8354"/>
                    </a:cubicBezTo>
                    <a:cubicBezTo>
                      <a:pt x="6385" y="8234"/>
                      <a:pt x="5937" y="8092"/>
                      <a:pt x="5562" y="7931"/>
                    </a:cubicBezTo>
                    <a:cubicBezTo>
                      <a:pt x="5553" y="7927"/>
                      <a:pt x="5541" y="7924"/>
                      <a:pt x="5531" y="7920"/>
                    </a:cubicBezTo>
                    <a:cubicBezTo>
                      <a:pt x="5184" y="7770"/>
                      <a:pt x="4921" y="7601"/>
                      <a:pt x="4715" y="7423"/>
                    </a:cubicBezTo>
                    <a:cubicBezTo>
                      <a:pt x="4676" y="7387"/>
                      <a:pt x="4644" y="7352"/>
                      <a:pt x="4612" y="7316"/>
                    </a:cubicBezTo>
                    <a:cubicBezTo>
                      <a:pt x="4437" y="7136"/>
                      <a:pt x="4320" y="6947"/>
                      <a:pt x="4320" y="6750"/>
                    </a:cubicBezTo>
                    <a:cubicBezTo>
                      <a:pt x="4320" y="6550"/>
                      <a:pt x="4437" y="6362"/>
                      <a:pt x="4612" y="6181"/>
                    </a:cubicBezTo>
                    <a:cubicBezTo>
                      <a:pt x="4644" y="6146"/>
                      <a:pt x="4676" y="6110"/>
                      <a:pt x="4715" y="6076"/>
                    </a:cubicBezTo>
                    <a:cubicBezTo>
                      <a:pt x="4921" y="5898"/>
                      <a:pt x="5184" y="5729"/>
                      <a:pt x="5531" y="5577"/>
                    </a:cubicBezTo>
                    <a:cubicBezTo>
                      <a:pt x="5541" y="5574"/>
                      <a:pt x="5553" y="5571"/>
                      <a:pt x="5562" y="5567"/>
                    </a:cubicBezTo>
                    <a:cubicBezTo>
                      <a:pt x="5937" y="5407"/>
                      <a:pt x="6385" y="5264"/>
                      <a:pt x="6893" y="5144"/>
                    </a:cubicBezTo>
                    <a:cubicBezTo>
                      <a:pt x="6901" y="5142"/>
                      <a:pt x="6908" y="5140"/>
                      <a:pt x="6914" y="5138"/>
                    </a:cubicBezTo>
                    <a:cubicBezTo>
                      <a:pt x="7435" y="5017"/>
                      <a:pt x="8016" y="4918"/>
                      <a:pt x="8640" y="4848"/>
                    </a:cubicBezTo>
                    <a:cubicBezTo>
                      <a:pt x="9318" y="4773"/>
                      <a:pt x="10037" y="4725"/>
                      <a:pt x="10800" y="4725"/>
                    </a:cubicBezTo>
                    <a:cubicBezTo>
                      <a:pt x="11560" y="4725"/>
                      <a:pt x="12279" y="4773"/>
                      <a:pt x="12960" y="4848"/>
                    </a:cubicBezTo>
                    <a:cubicBezTo>
                      <a:pt x="13584" y="4918"/>
                      <a:pt x="14163" y="5017"/>
                      <a:pt x="14686" y="5138"/>
                    </a:cubicBezTo>
                    <a:cubicBezTo>
                      <a:pt x="14692" y="5140"/>
                      <a:pt x="14697" y="5142"/>
                      <a:pt x="14705" y="5144"/>
                    </a:cubicBezTo>
                    <a:cubicBezTo>
                      <a:pt x="15214" y="5264"/>
                      <a:pt x="15662" y="5407"/>
                      <a:pt x="16038" y="5567"/>
                    </a:cubicBezTo>
                    <a:cubicBezTo>
                      <a:pt x="16044" y="5571"/>
                      <a:pt x="16057" y="5574"/>
                      <a:pt x="16066" y="5577"/>
                    </a:cubicBezTo>
                    <a:cubicBezTo>
                      <a:pt x="16414" y="5729"/>
                      <a:pt x="16677" y="5898"/>
                      <a:pt x="16883" y="6076"/>
                    </a:cubicBezTo>
                    <a:cubicBezTo>
                      <a:pt x="16923" y="6110"/>
                      <a:pt x="16954" y="6146"/>
                      <a:pt x="16988" y="6181"/>
                    </a:cubicBezTo>
                    <a:cubicBezTo>
                      <a:pt x="17161" y="6362"/>
                      <a:pt x="17280" y="6550"/>
                      <a:pt x="17280" y="6750"/>
                    </a:cubicBezTo>
                    <a:cubicBezTo>
                      <a:pt x="17280" y="6947"/>
                      <a:pt x="17161" y="7136"/>
                      <a:pt x="16988" y="73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0056"/>
                    </a:lnTo>
                    <a:cubicBezTo>
                      <a:pt x="9338" y="10101"/>
                      <a:pt x="10059" y="10124"/>
                      <a:pt x="10800" y="10124"/>
                    </a:cubicBezTo>
                    <a:cubicBezTo>
                      <a:pt x="11541" y="10124"/>
                      <a:pt x="12262" y="10101"/>
                      <a:pt x="12960" y="10056"/>
                    </a:cubicBezTo>
                    <a:cubicBezTo>
                      <a:pt x="12960" y="100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3442"/>
                    </a:lnTo>
                    <a:cubicBezTo>
                      <a:pt x="12262" y="3398"/>
                      <a:pt x="11541" y="3375"/>
                      <a:pt x="10800" y="3375"/>
                    </a:cubicBezTo>
                    <a:cubicBezTo>
                      <a:pt x="10059" y="3375"/>
                      <a:pt x="9338" y="3398"/>
                      <a:pt x="8640" y="3442"/>
                    </a:cubicBezTo>
                    <a:cubicBezTo>
                      <a:pt x="8640" y="3442"/>
                      <a:pt x="8640" y="2025"/>
                      <a:pt x="8640" y="2025"/>
                    </a:cubicBezTo>
                    <a:close/>
                    <a:moveTo>
                      <a:pt x="17280" y="40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4064"/>
                    </a:lnTo>
                    <a:cubicBezTo>
                      <a:pt x="1710" y="4681"/>
                      <a:pt x="0" y="5649"/>
                      <a:pt x="0" y="6750"/>
                    </a:cubicBezTo>
                    <a:cubicBezTo>
                      <a:pt x="0" y="7850"/>
                      <a:pt x="1710" y="8818"/>
                      <a:pt x="4320" y="94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9434"/>
                    </a:lnTo>
                    <a:cubicBezTo>
                      <a:pt x="19889" y="8818"/>
                      <a:pt x="21600" y="7850"/>
                      <a:pt x="21600" y="6750"/>
                    </a:cubicBezTo>
                    <a:cubicBezTo>
                      <a:pt x="21600" y="5649"/>
                      <a:pt x="19889" y="4681"/>
                      <a:pt x="17280" y="40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45" name="AutoShape 58"/>
              <p:cNvSpPr>
                <a:spLocks/>
              </p:cNvSpPr>
              <p:nvPr/>
            </p:nvSpPr>
            <p:spPr bwMode="auto">
              <a:xfrm>
                <a:off x="7446963" y="2577307"/>
                <a:ext cx="145257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88" y="15416"/>
                    </a:moveTo>
                    <a:cubicBezTo>
                      <a:pt x="16954" y="15452"/>
                      <a:pt x="16923" y="15487"/>
                      <a:pt x="16883" y="15523"/>
                    </a:cubicBezTo>
                    <a:cubicBezTo>
                      <a:pt x="16677" y="15701"/>
                      <a:pt x="16414" y="15870"/>
                      <a:pt x="16066" y="16020"/>
                    </a:cubicBezTo>
                    <a:cubicBezTo>
                      <a:pt x="16057" y="16024"/>
                      <a:pt x="16044" y="16027"/>
                      <a:pt x="16038" y="16031"/>
                    </a:cubicBezTo>
                    <a:cubicBezTo>
                      <a:pt x="15662" y="16192"/>
                      <a:pt x="15214" y="16334"/>
                      <a:pt x="14705" y="16454"/>
                    </a:cubicBezTo>
                    <a:cubicBezTo>
                      <a:pt x="14697" y="16457"/>
                      <a:pt x="14692" y="16458"/>
                      <a:pt x="14686" y="16459"/>
                    </a:cubicBezTo>
                    <a:cubicBezTo>
                      <a:pt x="14163" y="16582"/>
                      <a:pt x="13584" y="16681"/>
                      <a:pt x="12960" y="16749"/>
                    </a:cubicBezTo>
                    <a:cubicBezTo>
                      <a:pt x="12279" y="16826"/>
                      <a:pt x="11560" y="16875"/>
                      <a:pt x="10800" y="16875"/>
                    </a:cubicBezTo>
                    <a:cubicBezTo>
                      <a:pt x="10037" y="16875"/>
                      <a:pt x="9318" y="16826"/>
                      <a:pt x="8640" y="16749"/>
                    </a:cubicBezTo>
                    <a:cubicBezTo>
                      <a:pt x="8016" y="16681"/>
                      <a:pt x="7435" y="16582"/>
                      <a:pt x="6914" y="16459"/>
                    </a:cubicBezTo>
                    <a:cubicBezTo>
                      <a:pt x="6908" y="16458"/>
                      <a:pt x="6901" y="16457"/>
                      <a:pt x="6893" y="16454"/>
                    </a:cubicBezTo>
                    <a:cubicBezTo>
                      <a:pt x="6385" y="16334"/>
                      <a:pt x="5937" y="16192"/>
                      <a:pt x="5562" y="16031"/>
                    </a:cubicBezTo>
                    <a:cubicBezTo>
                      <a:pt x="5553" y="16027"/>
                      <a:pt x="5541" y="16024"/>
                      <a:pt x="5531" y="16020"/>
                    </a:cubicBezTo>
                    <a:cubicBezTo>
                      <a:pt x="5184" y="15870"/>
                      <a:pt x="4921" y="15701"/>
                      <a:pt x="4715" y="15523"/>
                    </a:cubicBezTo>
                    <a:cubicBezTo>
                      <a:pt x="4676" y="15487"/>
                      <a:pt x="4644" y="15452"/>
                      <a:pt x="4612" y="15416"/>
                    </a:cubicBezTo>
                    <a:cubicBezTo>
                      <a:pt x="4437" y="15236"/>
                      <a:pt x="4320" y="15047"/>
                      <a:pt x="4320" y="14850"/>
                    </a:cubicBezTo>
                    <a:cubicBezTo>
                      <a:pt x="4320" y="14650"/>
                      <a:pt x="4437" y="14462"/>
                      <a:pt x="4612" y="14281"/>
                    </a:cubicBezTo>
                    <a:cubicBezTo>
                      <a:pt x="4644" y="14246"/>
                      <a:pt x="4676" y="14210"/>
                      <a:pt x="4715" y="14176"/>
                    </a:cubicBezTo>
                    <a:cubicBezTo>
                      <a:pt x="4921" y="13998"/>
                      <a:pt x="5184" y="13829"/>
                      <a:pt x="5531" y="13677"/>
                    </a:cubicBezTo>
                    <a:cubicBezTo>
                      <a:pt x="5541" y="13674"/>
                      <a:pt x="5553" y="13671"/>
                      <a:pt x="5562" y="13667"/>
                    </a:cubicBezTo>
                    <a:cubicBezTo>
                      <a:pt x="5937" y="13507"/>
                      <a:pt x="6385" y="13364"/>
                      <a:pt x="6893" y="13244"/>
                    </a:cubicBezTo>
                    <a:cubicBezTo>
                      <a:pt x="6901" y="13242"/>
                      <a:pt x="6908" y="13240"/>
                      <a:pt x="6914" y="13238"/>
                    </a:cubicBezTo>
                    <a:cubicBezTo>
                      <a:pt x="7435" y="13117"/>
                      <a:pt x="8016" y="13018"/>
                      <a:pt x="8640" y="12948"/>
                    </a:cubicBezTo>
                    <a:cubicBezTo>
                      <a:pt x="9318" y="12873"/>
                      <a:pt x="10037" y="12825"/>
                      <a:pt x="10800" y="12825"/>
                    </a:cubicBezTo>
                    <a:cubicBezTo>
                      <a:pt x="11560" y="12825"/>
                      <a:pt x="12279" y="12873"/>
                      <a:pt x="12960" y="12948"/>
                    </a:cubicBezTo>
                    <a:cubicBezTo>
                      <a:pt x="13584" y="13018"/>
                      <a:pt x="14163" y="13117"/>
                      <a:pt x="14686" y="13238"/>
                    </a:cubicBezTo>
                    <a:cubicBezTo>
                      <a:pt x="14692" y="13240"/>
                      <a:pt x="14697" y="13242"/>
                      <a:pt x="14705" y="13244"/>
                    </a:cubicBezTo>
                    <a:cubicBezTo>
                      <a:pt x="15214" y="13364"/>
                      <a:pt x="15662" y="13507"/>
                      <a:pt x="16038" y="13667"/>
                    </a:cubicBezTo>
                    <a:cubicBezTo>
                      <a:pt x="16044" y="13671"/>
                      <a:pt x="16057" y="13674"/>
                      <a:pt x="16066" y="13677"/>
                    </a:cubicBezTo>
                    <a:cubicBezTo>
                      <a:pt x="16414" y="13829"/>
                      <a:pt x="16677" y="13998"/>
                      <a:pt x="16883" y="14176"/>
                    </a:cubicBezTo>
                    <a:cubicBezTo>
                      <a:pt x="16923" y="14210"/>
                      <a:pt x="16954" y="14246"/>
                      <a:pt x="16988" y="14281"/>
                    </a:cubicBezTo>
                    <a:cubicBezTo>
                      <a:pt x="17161" y="14462"/>
                      <a:pt x="17280" y="14650"/>
                      <a:pt x="17280" y="14850"/>
                    </a:cubicBezTo>
                    <a:cubicBezTo>
                      <a:pt x="17280" y="15047"/>
                      <a:pt x="17161" y="15236"/>
                      <a:pt x="16988" y="15416"/>
                    </a:cubicBezTo>
                    <a:moveTo>
                      <a:pt x="12960" y="19575"/>
                    </a:moveTo>
                    <a:cubicBezTo>
                      <a:pt x="12960" y="19948"/>
                      <a:pt x="11992" y="20249"/>
                      <a:pt x="10800" y="20249"/>
                    </a:cubicBezTo>
                    <a:cubicBezTo>
                      <a:pt x="9606" y="20249"/>
                      <a:pt x="8640" y="19948"/>
                      <a:pt x="8640" y="19575"/>
                    </a:cubicBezTo>
                    <a:lnTo>
                      <a:pt x="8640" y="18156"/>
                    </a:lnTo>
                    <a:cubicBezTo>
                      <a:pt x="9338" y="18201"/>
                      <a:pt x="10059" y="18225"/>
                      <a:pt x="10800" y="18225"/>
                    </a:cubicBezTo>
                    <a:cubicBezTo>
                      <a:pt x="11541" y="18225"/>
                      <a:pt x="12262" y="18201"/>
                      <a:pt x="12960" y="18156"/>
                    </a:cubicBezTo>
                    <a:cubicBezTo>
                      <a:pt x="12960" y="18156"/>
                      <a:pt x="12960" y="19575"/>
                      <a:pt x="12960" y="19575"/>
                    </a:cubicBezTo>
                    <a:close/>
                    <a:moveTo>
                      <a:pt x="8640" y="2025"/>
                    </a:moveTo>
                    <a:cubicBezTo>
                      <a:pt x="8640" y="1651"/>
                      <a:pt x="9606" y="1350"/>
                      <a:pt x="10800" y="1350"/>
                    </a:cubicBezTo>
                    <a:cubicBezTo>
                      <a:pt x="11992" y="1350"/>
                      <a:pt x="12960" y="1651"/>
                      <a:pt x="12960" y="2025"/>
                    </a:cubicBezTo>
                    <a:lnTo>
                      <a:pt x="12960" y="11542"/>
                    </a:lnTo>
                    <a:cubicBezTo>
                      <a:pt x="12262" y="11498"/>
                      <a:pt x="11541" y="11475"/>
                      <a:pt x="10800" y="11475"/>
                    </a:cubicBezTo>
                    <a:cubicBezTo>
                      <a:pt x="10059" y="11475"/>
                      <a:pt x="9338" y="11498"/>
                      <a:pt x="8640" y="11542"/>
                    </a:cubicBezTo>
                    <a:cubicBezTo>
                      <a:pt x="8640" y="11542"/>
                      <a:pt x="8640" y="2025"/>
                      <a:pt x="8640" y="2025"/>
                    </a:cubicBezTo>
                    <a:close/>
                    <a:moveTo>
                      <a:pt x="17280" y="12164"/>
                    </a:moveTo>
                    <a:lnTo>
                      <a:pt x="17280" y="2025"/>
                    </a:lnTo>
                    <a:cubicBezTo>
                      <a:pt x="17280" y="908"/>
                      <a:pt x="14373" y="0"/>
                      <a:pt x="10800" y="0"/>
                    </a:cubicBezTo>
                    <a:cubicBezTo>
                      <a:pt x="7225" y="0"/>
                      <a:pt x="4320" y="908"/>
                      <a:pt x="4320" y="2025"/>
                    </a:cubicBezTo>
                    <a:lnTo>
                      <a:pt x="4320" y="12164"/>
                    </a:lnTo>
                    <a:cubicBezTo>
                      <a:pt x="1710" y="12781"/>
                      <a:pt x="0" y="13749"/>
                      <a:pt x="0" y="14850"/>
                    </a:cubicBezTo>
                    <a:cubicBezTo>
                      <a:pt x="0" y="15950"/>
                      <a:pt x="1710" y="16918"/>
                      <a:pt x="4320" y="17534"/>
                    </a:cubicBezTo>
                    <a:lnTo>
                      <a:pt x="4320" y="19575"/>
                    </a:lnTo>
                    <a:cubicBezTo>
                      <a:pt x="4320" y="20691"/>
                      <a:pt x="7225" y="21599"/>
                      <a:pt x="10800" y="21599"/>
                    </a:cubicBezTo>
                    <a:cubicBezTo>
                      <a:pt x="14373" y="21599"/>
                      <a:pt x="17280" y="20691"/>
                      <a:pt x="17280" y="19575"/>
                    </a:cubicBezTo>
                    <a:lnTo>
                      <a:pt x="17280" y="17534"/>
                    </a:lnTo>
                    <a:cubicBezTo>
                      <a:pt x="19889" y="16918"/>
                      <a:pt x="21600" y="15950"/>
                      <a:pt x="21600" y="14850"/>
                    </a:cubicBezTo>
                    <a:cubicBezTo>
                      <a:pt x="21600" y="13749"/>
                      <a:pt x="19889" y="12781"/>
                      <a:pt x="17280" y="1216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576876" y="1819288"/>
            <a:ext cx="1065555" cy="1065555"/>
            <a:chOff x="1576876" y="1819288"/>
            <a:chExt cx="1065555" cy="1065555"/>
          </a:xfrm>
        </p:grpSpPr>
        <p:grpSp>
          <p:nvGrpSpPr>
            <p:cNvPr id="89" name="组合 88"/>
            <p:cNvGrpSpPr/>
            <p:nvPr/>
          </p:nvGrpSpPr>
          <p:grpSpPr>
            <a:xfrm>
              <a:off x="1576876" y="1819288"/>
              <a:ext cx="1065555" cy="1065555"/>
              <a:chOff x="603281" y="217863"/>
              <a:chExt cx="1784707" cy="1784707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2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1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8" name="Group 80"/>
            <p:cNvGrpSpPr/>
            <p:nvPr/>
          </p:nvGrpSpPr>
          <p:grpSpPr>
            <a:xfrm>
              <a:off x="1935095" y="211009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149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50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6602708" y="1806862"/>
            <a:ext cx="1065555" cy="1065555"/>
            <a:chOff x="6602708" y="1806862"/>
            <a:chExt cx="1065555" cy="1065555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602708" y="1806862"/>
              <a:ext cx="1065555" cy="1065555"/>
              <a:chOff x="603281" y="217863"/>
              <a:chExt cx="1784707" cy="1784707"/>
            </a:xfrm>
          </p:grpSpPr>
          <p:grpSp>
            <p:nvGrpSpPr>
              <p:cNvPr id="105" name="组合 10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10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0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0" cy="1440000"/>
              </a:xfrm>
              <a:prstGeom prst="roundRect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3" name="Group 83"/>
            <p:cNvGrpSpPr/>
            <p:nvPr/>
          </p:nvGrpSpPr>
          <p:grpSpPr>
            <a:xfrm>
              <a:off x="6902157" y="2110099"/>
              <a:ext cx="465138" cy="464344"/>
              <a:chOff x="2581275" y="2582069"/>
              <a:chExt cx="465138" cy="464344"/>
            </a:xfrm>
            <a:solidFill>
              <a:schemeClr val="bg1"/>
            </a:solidFill>
          </p:grpSpPr>
          <p:sp>
            <p:nvSpPr>
              <p:cNvPr id="154" name="AutoShape 128"/>
              <p:cNvSpPr>
                <a:spLocks/>
              </p:cNvSpPr>
              <p:nvPr/>
            </p:nvSpPr>
            <p:spPr bwMode="auto">
              <a:xfrm>
                <a:off x="2581275" y="2582069"/>
                <a:ext cx="465138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850" y="12150"/>
                    </a:moveTo>
                    <a:cubicBezTo>
                      <a:pt x="13851" y="12150"/>
                      <a:pt x="12926" y="11859"/>
                      <a:pt x="12124" y="11386"/>
                    </a:cubicBezTo>
                    <a:lnTo>
                      <a:pt x="11892" y="11618"/>
                    </a:lnTo>
                    <a:lnTo>
                      <a:pt x="11132" y="12377"/>
                    </a:lnTo>
                    <a:lnTo>
                      <a:pt x="9846" y="13663"/>
                    </a:lnTo>
                    <a:cubicBezTo>
                      <a:pt x="9593" y="13916"/>
                      <a:pt x="9451" y="14260"/>
                      <a:pt x="9451" y="14617"/>
                    </a:cubicBezTo>
                    <a:lnTo>
                      <a:pt x="9451" y="16200"/>
                    </a:lnTo>
                    <a:lnTo>
                      <a:pt x="8101" y="16200"/>
                    </a:lnTo>
                    <a:cubicBezTo>
                      <a:pt x="7356" y="16200"/>
                      <a:pt x="6751" y="16804"/>
                      <a:pt x="6751" y="17549"/>
                    </a:cubicBezTo>
                    <a:lnTo>
                      <a:pt x="6751" y="18900"/>
                    </a:lnTo>
                    <a:lnTo>
                      <a:pt x="5170" y="18900"/>
                    </a:lnTo>
                    <a:cubicBezTo>
                      <a:pt x="4812" y="18900"/>
                      <a:pt x="4469" y="19042"/>
                      <a:pt x="4216" y="19295"/>
                    </a:cubicBezTo>
                    <a:lnTo>
                      <a:pt x="3259" y="20252"/>
                    </a:lnTo>
                    <a:lnTo>
                      <a:pt x="1352" y="20249"/>
                    </a:lnTo>
                    <a:lnTo>
                      <a:pt x="1350" y="18326"/>
                    </a:lnTo>
                    <a:lnTo>
                      <a:pt x="9223" y="10467"/>
                    </a:lnTo>
                    <a:cubicBezTo>
                      <a:pt x="9223" y="10467"/>
                      <a:pt x="9223" y="10467"/>
                      <a:pt x="9224" y="10468"/>
                    </a:cubicBezTo>
                    <a:lnTo>
                      <a:pt x="10215" y="9477"/>
                    </a:lnTo>
                    <a:cubicBezTo>
                      <a:pt x="9741" y="8674"/>
                      <a:pt x="9451" y="7748"/>
                      <a:pt x="9451" y="6750"/>
                    </a:cubicBezTo>
                    <a:cubicBezTo>
                      <a:pt x="9451" y="3767"/>
                      <a:pt x="11869" y="1350"/>
                      <a:pt x="14850" y="1350"/>
                    </a:cubicBezTo>
                    <a:cubicBezTo>
                      <a:pt x="17832" y="1350"/>
                      <a:pt x="20250" y="3767"/>
                      <a:pt x="20250" y="6750"/>
                    </a:cubicBezTo>
                    <a:cubicBezTo>
                      <a:pt x="20250" y="9732"/>
                      <a:pt x="17832" y="12150"/>
                      <a:pt x="14850" y="12150"/>
                    </a:cubicBezTo>
                    <a:moveTo>
                      <a:pt x="14850" y="0"/>
                    </a:moveTo>
                    <a:cubicBezTo>
                      <a:pt x="11123" y="0"/>
                      <a:pt x="8101" y="3022"/>
                      <a:pt x="8101" y="6750"/>
                    </a:cubicBezTo>
                    <a:cubicBezTo>
                      <a:pt x="8101" y="7617"/>
                      <a:pt x="8283" y="8438"/>
                      <a:pt x="8582" y="9199"/>
                    </a:cubicBezTo>
                    <a:lnTo>
                      <a:pt x="383" y="17400"/>
                    </a:lnTo>
                    <a:cubicBezTo>
                      <a:pt x="146" y="17637"/>
                      <a:pt x="0" y="17863"/>
                      <a:pt x="0" y="18225"/>
                    </a:cubicBezTo>
                    <a:lnTo>
                      <a:pt x="0" y="20249"/>
                    </a:lnTo>
                    <a:cubicBezTo>
                      <a:pt x="0" y="20972"/>
                      <a:pt x="626" y="21599"/>
                      <a:pt x="1349" y="21599"/>
                    </a:cubicBezTo>
                    <a:lnTo>
                      <a:pt x="3374" y="21599"/>
                    </a:lnTo>
                    <a:cubicBezTo>
                      <a:pt x="3736" y="21599"/>
                      <a:pt x="3965" y="21455"/>
                      <a:pt x="4202" y="21219"/>
                    </a:cubicBezTo>
                    <a:lnTo>
                      <a:pt x="5170" y="20249"/>
                    </a:lnTo>
                    <a:lnTo>
                      <a:pt x="6751" y="20249"/>
                    </a:lnTo>
                    <a:cubicBezTo>
                      <a:pt x="7496" y="20249"/>
                      <a:pt x="8101" y="19645"/>
                      <a:pt x="8101" y="18900"/>
                    </a:cubicBezTo>
                    <a:lnTo>
                      <a:pt x="8101" y="17549"/>
                    </a:lnTo>
                    <a:lnTo>
                      <a:pt x="9451" y="17549"/>
                    </a:lnTo>
                    <a:cubicBezTo>
                      <a:pt x="10196" y="17549"/>
                      <a:pt x="10801" y="16945"/>
                      <a:pt x="10801" y="16200"/>
                    </a:cubicBezTo>
                    <a:lnTo>
                      <a:pt x="10801" y="14617"/>
                    </a:lnTo>
                    <a:lnTo>
                      <a:pt x="12400" y="13018"/>
                    </a:lnTo>
                    <a:cubicBezTo>
                      <a:pt x="13162" y="13317"/>
                      <a:pt x="13982" y="13500"/>
                      <a:pt x="14850" y="13500"/>
                    </a:cubicBezTo>
                    <a:cubicBezTo>
                      <a:pt x="18577" y="13500"/>
                      <a:pt x="21599" y="10477"/>
                      <a:pt x="21599" y="6750"/>
                    </a:cubicBezTo>
                    <a:cubicBezTo>
                      <a:pt x="21599" y="3022"/>
                      <a:pt x="18577" y="0"/>
                      <a:pt x="1485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55" name="AutoShape 129"/>
              <p:cNvSpPr>
                <a:spLocks/>
              </p:cNvSpPr>
              <p:nvPr/>
            </p:nvSpPr>
            <p:spPr bwMode="auto">
              <a:xfrm>
                <a:off x="2871788" y="2640013"/>
                <a:ext cx="115888" cy="115888"/>
              </a:xfrm>
              <a:custGeom>
                <a:avLst/>
                <a:gdLst>
                  <a:gd name="T0" fmla="*/ 10800 w 21600"/>
                  <a:gd name="T1" fmla="+- 0 10800 134"/>
                  <a:gd name="T2" fmla="*/ 10800 h 21333"/>
                  <a:gd name="T3" fmla="*/ 10800 w 21600"/>
                  <a:gd name="T4" fmla="+- 0 10800 134"/>
                  <a:gd name="T5" fmla="*/ 10800 h 21333"/>
                  <a:gd name="T6" fmla="*/ 10800 w 21600"/>
                  <a:gd name="T7" fmla="+- 0 10800 134"/>
                  <a:gd name="T8" fmla="*/ 10800 h 21333"/>
                  <a:gd name="T9" fmla="*/ 10800 w 21600"/>
                  <a:gd name="T10" fmla="+- 0 10800 134"/>
                  <a:gd name="T11" fmla="*/ 10800 h 21333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600" h="21333">
                    <a:moveTo>
                      <a:pt x="13008" y="18684"/>
                    </a:moveTo>
                    <a:cubicBezTo>
                      <a:pt x="9017" y="15850"/>
                      <a:pt x="5542" y="12415"/>
                      <a:pt x="2694" y="8570"/>
                    </a:cubicBezTo>
                    <a:cubicBezTo>
                      <a:pt x="3736" y="5628"/>
                      <a:pt x="5693" y="3697"/>
                      <a:pt x="8585" y="2647"/>
                    </a:cubicBezTo>
                    <a:cubicBezTo>
                      <a:pt x="12578" y="5489"/>
                      <a:pt x="16048" y="8911"/>
                      <a:pt x="18889" y="12809"/>
                    </a:cubicBezTo>
                    <a:cubicBezTo>
                      <a:pt x="17836" y="15730"/>
                      <a:pt x="15883" y="17647"/>
                      <a:pt x="13008" y="18684"/>
                    </a:cubicBezTo>
                    <a:moveTo>
                      <a:pt x="21110" y="11295"/>
                    </a:moveTo>
                    <a:cubicBezTo>
                      <a:pt x="18081" y="7130"/>
                      <a:pt x="14396" y="3496"/>
                      <a:pt x="10161" y="484"/>
                    </a:cubicBezTo>
                    <a:cubicBezTo>
                      <a:pt x="9468" y="-8"/>
                      <a:pt x="8579" y="-134"/>
                      <a:pt x="7778" y="145"/>
                    </a:cubicBezTo>
                    <a:cubicBezTo>
                      <a:pt x="4027" y="1450"/>
                      <a:pt x="1463" y="3983"/>
                      <a:pt x="145" y="7687"/>
                    </a:cubicBezTo>
                    <a:cubicBezTo>
                      <a:pt x="46" y="7962"/>
                      <a:pt x="0" y="8252"/>
                      <a:pt x="0" y="8537"/>
                    </a:cubicBezTo>
                    <a:cubicBezTo>
                      <a:pt x="0" y="9071"/>
                      <a:pt x="167" y="9596"/>
                      <a:pt x="487" y="10041"/>
                    </a:cubicBezTo>
                    <a:cubicBezTo>
                      <a:pt x="3525" y="14213"/>
                      <a:pt x="7211" y="17850"/>
                      <a:pt x="11431" y="20850"/>
                    </a:cubicBezTo>
                    <a:cubicBezTo>
                      <a:pt x="12122" y="21338"/>
                      <a:pt x="13010" y="21466"/>
                      <a:pt x="13812" y="21188"/>
                    </a:cubicBezTo>
                    <a:cubicBezTo>
                      <a:pt x="17563" y="19893"/>
                      <a:pt x="20133" y="17356"/>
                      <a:pt x="21451" y="13647"/>
                    </a:cubicBezTo>
                    <a:cubicBezTo>
                      <a:pt x="21551" y="13372"/>
                      <a:pt x="21600" y="13081"/>
                      <a:pt x="21600" y="12796"/>
                    </a:cubicBezTo>
                    <a:cubicBezTo>
                      <a:pt x="21600" y="12265"/>
                      <a:pt x="21429" y="11740"/>
                      <a:pt x="21110" y="1129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575225" y="4598010"/>
            <a:ext cx="1065555" cy="1065555"/>
            <a:chOff x="1575225" y="4598010"/>
            <a:chExt cx="1065555" cy="1065555"/>
          </a:xfrm>
        </p:grpSpPr>
        <p:grpSp>
          <p:nvGrpSpPr>
            <p:cNvPr id="94" name="组合 93"/>
            <p:cNvGrpSpPr/>
            <p:nvPr/>
          </p:nvGrpSpPr>
          <p:grpSpPr>
            <a:xfrm>
              <a:off x="1575225" y="4598010"/>
              <a:ext cx="1065555" cy="1065555"/>
              <a:chOff x="603281" y="217863"/>
              <a:chExt cx="1784707" cy="1784707"/>
            </a:xfrm>
          </p:grpSpPr>
          <p:grpSp>
            <p:nvGrpSpPr>
              <p:cNvPr id="95" name="组合 94"/>
              <p:cNvGrpSpPr/>
              <p:nvPr/>
            </p:nvGrpSpPr>
            <p:grpSpPr>
              <a:xfrm>
                <a:off x="603281" y="217863"/>
                <a:ext cx="1784707" cy="1784707"/>
                <a:chOff x="1827622" y="1343919"/>
                <a:chExt cx="2304000" cy="2304000"/>
              </a:xfrm>
            </p:grpSpPr>
            <p:sp>
              <p:nvSpPr>
                <p:cNvPr id="97" name="椭圆 78"/>
                <p:cNvSpPr/>
                <p:nvPr/>
              </p:nvSpPr>
              <p:spPr>
                <a:xfrm>
                  <a:off x="1827622" y="1343919"/>
                  <a:ext cx="2304000" cy="2304000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椭圆 79"/>
                <p:cNvSpPr/>
                <p:nvPr/>
              </p:nvSpPr>
              <p:spPr>
                <a:xfrm>
                  <a:off x="1877481" y="1393778"/>
                  <a:ext cx="2204282" cy="2204282"/>
                </a:xfrm>
                <a:prstGeom prst="roundRect">
                  <a:avLst/>
                </a:prstGeom>
                <a:gradFill flip="none" rotWithShape="1">
                  <a:gsLst>
                    <a:gs pos="100000">
                      <a:sysClr val="window" lastClr="FFFFFF">
                        <a:lumMod val="85000"/>
                      </a:sysClr>
                    </a:gs>
                    <a:gs pos="0">
                      <a:sysClr val="window" lastClr="FFFFFF"/>
                    </a:gs>
                  </a:gsLst>
                  <a:path path="circle">
                    <a:fillToRect l="100000" b="100000"/>
                  </a:path>
                  <a:tileRect t="-100000" r="-100000"/>
                </a:gradFill>
                <a:ln w="12700" cap="flat" cmpd="sng" algn="ctr">
                  <a:noFill/>
                  <a:prstDash val="solid"/>
                </a:ln>
                <a:effectLst>
                  <a:outerShdw blurRad="635000" dist="469900" dir="8400000" sx="46000" sy="46000" algn="tr" rotWithShape="0">
                    <a:prstClr val="black">
                      <a:alpha val="61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defTabSz="914400"/>
                  <a:endParaRPr lang="zh-CN" altLang="en-US" kern="0">
                    <a:solidFill>
                      <a:sysClr val="window" lastClr="FFFFFF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6" name="椭圆 77"/>
              <p:cNvSpPr>
                <a:spLocks noChangeAspect="1"/>
              </p:cNvSpPr>
              <p:nvPr/>
            </p:nvSpPr>
            <p:spPr>
              <a:xfrm>
                <a:off x="775634" y="390216"/>
                <a:ext cx="1440001" cy="1440001"/>
              </a:xfrm>
              <a:prstGeom prst="roundRect">
                <a:avLst/>
              </a:prstGeom>
              <a:gradFill>
                <a:gsLst>
                  <a:gs pos="0">
                    <a:schemeClr val="accent3">
                      <a:lumMod val="75000"/>
                    </a:schemeClr>
                  </a:gs>
                  <a:gs pos="100000">
                    <a:schemeClr val="accent3"/>
                  </a:gs>
                </a:gsLst>
                <a:lin ang="2700000" scaled="0"/>
              </a:gra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8" name="Group 86"/>
            <p:cNvGrpSpPr/>
            <p:nvPr/>
          </p:nvGrpSpPr>
          <p:grpSpPr>
            <a:xfrm>
              <a:off x="1869610" y="4909249"/>
              <a:ext cx="464344" cy="464344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159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0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  <p:sp>
            <p:nvSpPr>
              <p:cNvPr id="161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24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2841638" y="1892830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841638" y="2206845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2841638" y="326798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2841638" y="3581998"/>
            <a:ext cx="2779659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亮亮图文旗舰店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https://liangliangtuwen.tmall.com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841638" y="4648662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841638" y="4962677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933038" y="1880131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933038" y="2194146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33038" y="325528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933038" y="3569299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933038" y="4635963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输入标题内容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933038" y="4949978"/>
            <a:ext cx="2779659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86" name="组合 85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87" name="组合 86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114" name="组合 11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116" name="圆角矩形 11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课题总结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821044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0"/>
                            </p:stCondLst>
                            <p:childTnLst>
                              <p:par>
                                <p:cTn id="4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3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2904660" y="2347662"/>
            <a:ext cx="1872000" cy="1872000"/>
            <a:chOff x="9674578" y="2446144"/>
            <a:chExt cx="1556194" cy="1556194"/>
          </a:xfrm>
        </p:grpSpPr>
        <p:grpSp>
          <p:nvGrpSpPr>
            <p:cNvPr id="17" name="组合 16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8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4933412" y="3283662"/>
            <a:ext cx="4314728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  <a:prstDash val="sysDot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4933412" y="2492815"/>
            <a:ext cx="24416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chemeClr val="accent4"/>
                </a:solidFill>
                <a:cs typeface="+mn-ea"/>
                <a:sym typeface="+mn-lt"/>
              </a:rPr>
              <a:t>教学效果</a:t>
            </a:r>
          </a:p>
        </p:txBody>
      </p:sp>
      <p:sp>
        <p:nvSpPr>
          <p:cNvPr id="35" name="矩形 34"/>
          <p:cNvSpPr/>
          <p:nvPr/>
        </p:nvSpPr>
        <p:spPr>
          <a:xfrm>
            <a:off x="4933412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</a:p>
        </p:txBody>
      </p:sp>
      <p:sp>
        <p:nvSpPr>
          <p:cNvPr id="36" name="矩形 35"/>
          <p:cNvSpPr/>
          <p:nvPr/>
        </p:nvSpPr>
        <p:spPr>
          <a:xfrm>
            <a:off x="6367498" y="3459375"/>
            <a:ext cx="13965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教学效果</a:t>
            </a:r>
          </a:p>
        </p:txBody>
      </p:sp>
    </p:spTree>
    <p:extLst>
      <p:ext uri="{BB962C8B-B14F-4D97-AF65-F5344CB8AC3E}">
        <p14:creationId xmlns:p14="http://schemas.microsoft.com/office/powerpoint/2010/main" val="273911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8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80"/>
                            </p:stCondLst>
                            <p:childTnLst>
                              <p:par>
                                <p:cTn id="1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/>
          <p:nvPr/>
        </p:nvSpPr>
        <p:spPr bwMode="auto">
          <a:xfrm>
            <a:off x="1405467" y="1813491"/>
            <a:ext cx="9450917" cy="639233"/>
          </a:xfrm>
          <a:prstGeom prst="rect">
            <a:avLst/>
          </a:prstGeom>
          <a:noFill/>
        </p:spPr>
        <p:txBody>
          <a:bodyPr lIns="182896" tIns="182896" rIns="182896" bIns="182896" anchor="ctr"/>
          <a:lstStyle/>
          <a:p>
            <a:pPr algn="ctr"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必须用符合学生认知特点的教学方法，才能提高教学效果。 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183782" y="2825557"/>
            <a:ext cx="3122403" cy="3357226"/>
            <a:chOff x="1183782" y="2825557"/>
            <a:chExt cx="3122403" cy="3357226"/>
          </a:xfrm>
        </p:grpSpPr>
        <p:sp>
          <p:nvSpPr>
            <p:cNvPr id="22" name="圆角矩形 21"/>
            <p:cNvSpPr/>
            <p:nvPr/>
          </p:nvSpPr>
          <p:spPr>
            <a:xfrm>
              <a:off x="1183782" y="2825557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405467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" name="Rectangle 4"/>
            <p:cNvSpPr/>
            <p:nvPr/>
          </p:nvSpPr>
          <p:spPr bwMode="auto">
            <a:xfrm>
              <a:off x="1369485" y="3098799"/>
              <a:ext cx="2643716" cy="3083984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解决问题为目的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" name="TextBox 10"/>
            <p:cNvSpPr txBox="1"/>
            <p:nvPr/>
          </p:nvSpPr>
          <p:spPr bwMode="auto">
            <a:xfrm>
              <a:off x="1369485" y="3674532"/>
              <a:ext cx="2643716" cy="1711815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90000"/>
                </a:lnSpc>
                <a:spcBef>
                  <a:spcPts val="1200"/>
                </a:spcBef>
                <a:defRPr/>
              </a:pPr>
              <a:endParaRPr 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545864" y="2819400"/>
            <a:ext cx="3122403" cy="3363382"/>
            <a:chOff x="4545864" y="2819400"/>
            <a:chExt cx="3122403" cy="3363382"/>
          </a:xfrm>
        </p:grpSpPr>
        <p:sp>
          <p:nvSpPr>
            <p:cNvPr id="23" name="圆角矩形 22"/>
            <p:cNvSpPr/>
            <p:nvPr/>
          </p:nvSpPr>
          <p:spPr>
            <a:xfrm>
              <a:off x="4545864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4795309" y="3025663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 bwMode="auto">
            <a:xfrm>
              <a:off x="4756152" y="3098799"/>
              <a:ext cx="2645833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独立思考为前提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11"/>
            <p:cNvSpPr txBox="1"/>
            <p:nvPr/>
          </p:nvSpPr>
          <p:spPr bwMode="auto">
            <a:xfrm>
              <a:off x="4756152" y="3674532"/>
              <a:ext cx="2645833" cy="1354730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974426" y="2819400"/>
            <a:ext cx="3122403" cy="3363382"/>
            <a:chOff x="7974426" y="2819400"/>
            <a:chExt cx="3122403" cy="3363382"/>
          </a:xfrm>
        </p:grpSpPr>
        <p:sp>
          <p:nvSpPr>
            <p:cNvPr id="24" name="圆角矩形 23"/>
            <p:cNvSpPr/>
            <p:nvPr/>
          </p:nvSpPr>
          <p:spPr>
            <a:xfrm>
              <a:off x="7974426" y="2819400"/>
              <a:ext cx="3122403" cy="3082795"/>
            </a:xfrm>
            <a:prstGeom prst="roundRect">
              <a:avLst>
                <a:gd name="adj" fmla="val 1152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8198198" y="3025662"/>
              <a:ext cx="2653890" cy="2620225"/>
            </a:xfrm>
            <a:prstGeom prst="roundRect">
              <a:avLst>
                <a:gd name="adj" fmla="val 1152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Rectangle 13"/>
            <p:cNvSpPr/>
            <p:nvPr/>
          </p:nvSpPr>
          <p:spPr bwMode="auto">
            <a:xfrm>
              <a:off x="8185151" y="3098799"/>
              <a:ext cx="2743200" cy="3083983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182896" tIns="182896" rIns="182896" bIns="182896"/>
            <a:lstStyle/>
            <a:p>
              <a:pPr algn="ctr">
                <a:lnSpc>
                  <a:spcPct val="90000"/>
                </a:lnSpc>
                <a:defRPr/>
              </a:pPr>
              <a:r>
                <a:rPr lang="zh-CN" altLang="en-US" sz="1867" dirty="0">
                  <a:solidFill>
                    <a:schemeClr val="bg1"/>
                  </a:solidFill>
                  <a:cs typeface="+mn-ea"/>
                  <a:sym typeface="+mn-lt"/>
                </a:rPr>
                <a:t>小组合作为基础</a:t>
              </a:r>
              <a:endParaRPr lang="en-US" sz="18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15"/>
            <p:cNvSpPr txBox="1"/>
            <p:nvPr/>
          </p:nvSpPr>
          <p:spPr bwMode="auto">
            <a:xfrm>
              <a:off x="8123767" y="3594098"/>
              <a:ext cx="2832100" cy="1580497"/>
            </a:xfrm>
            <a:prstGeom prst="rect">
              <a:avLst/>
            </a:prstGeom>
            <a:noFill/>
          </p:spPr>
          <p:txBody>
            <a:bodyPr lIns="182896" tIns="0" rIns="182896" bIns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您的内容打在这里，或者通过复制您的文本后在此框中选择粘贴，并选择只保留您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467" dirty="0">
                  <a:solidFill>
                    <a:schemeClr val="bg1"/>
                  </a:solidFill>
                  <a:cs typeface="+mn-ea"/>
                  <a:sym typeface="+mn-lt"/>
                </a:rPr>
                <a:t>的内容打在这里</a:t>
              </a:r>
              <a:endParaRPr lang="en-US" altLang="zh-CN" sz="1467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ctr">
                <a:defRPr/>
              </a:pPr>
              <a:endParaRPr lang="zh-CN" altLang="en-US" sz="1467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3" name="组合 32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教学效果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523352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1001" y="321775"/>
            <a:ext cx="7630467" cy="4959804"/>
          </a:xfrm>
          <a:prstGeom prst="rect">
            <a:avLst/>
          </a:prstGeom>
        </p:spPr>
      </p:pic>
      <p:sp>
        <p:nvSpPr>
          <p:cNvPr id="59" name="圆角矩形 58"/>
          <p:cNvSpPr/>
          <p:nvPr/>
        </p:nvSpPr>
        <p:spPr>
          <a:xfrm>
            <a:off x="5529534" y="2553384"/>
            <a:ext cx="6424469" cy="905428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0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5736968" y="2627815"/>
            <a:ext cx="59159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感谢您的聆听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6083791" y="3666440"/>
            <a:ext cx="53559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信息话教学  </a:t>
            </a: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公开课  </a:t>
            </a: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</a:t>
            </a:r>
            <a:r>
              <a:rPr lang="zh-CN" altLang="en-US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  示范课  </a:t>
            </a: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 </a:t>
            </a:r>
            <a:r>
              <a:rPr lang="zh-CN" altLang="en-US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说课微课 </a:t>
            </a:r>
            <a:r>
              <a:rPr lang="en-US" altLang="zh-CN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|</a:t>
            </a:r>
            <a:r>
              <a:rPr lang="zh-CN" altLang="en-US" sz="20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 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1413432" y="6231147"/>
            <a:ext cx="492649" cy="492649"/>
            <a:chOff x="9674578" y="2446144"/>
            <a:chExt cx="1556194" cy="1556194"/>
          </a:xfrm>
        </p:grpSpPr>
        <p:grpSp>
          <p:nvGrpSpPr>
            <p:cNvPr id="64" name="组合 63"/>
            <p:cNvGrpSpPr/>
            <p:nvPr/>
          </p:nvGrpSpPr>
          <p:grpSpPr>
            <a:xfrm>
              <a:off x="9674578" y="2446144"/>
              <a:ext cx="1556194" cy="1556194"/>
              <a:chOff x="3154508" y="1821271"/>
              <a:chExt cx="2785107" cy="2785102"/>
            </a:xfrm>
          </p:grpSpPr>
          <p:sp>
            <p:nvSpPr>
              <p:cNvPr id="66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7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4">
                        <a:lumMod val="75000"/>
                      </a:schemeClr>
                    </a:gs>
                    <a:gs pos="100000">
                      <a:schemeClr val="accent4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5" name="Freeform 5"/>
            <p:cNvSpPr>
              <a:spLocks noChangeAspect="1" noEditPoints="1"/>
            </p:cNvSpPr>
            <p:nvPr/>
          </p:nvSpPr>
          <p:spPr bwMode="auto">
            <a:xfrm>
              <a:off x="10262139" y="2880262"/>
              <a:ext cx="400923" cy="592899"/>
            </a:xfrm>
            <a:custGeom>
              <a:avLst/>
              <a:gdLst>
                <a:gd name="T0" fmla="*/ 189 w 316"/>
                <a:gd name="T1" fmla="*/ 16 h 467"/>
                <a:gd name="T2" fmla="*/ 225 w 316"/>
                <a:gd name="T3" fmla="*/ 7 h 467"/>
                <a:gd name="T4" fmla="*/ 300 w 316"/>
                <a:gd name="T5" fmla="*/ 52 h 467"/>
                <a:gd name="T6" fmla="*/ 309 w 316"/>
                <a:gd name="T7" fmla="*/ 89 h 467"/>
                <a:gd name="T8" fmla="*/ 298 w 316"/>
                <a:gd name="T9" fmla="*/ 105 h 467"/>
                <a:gd name="T10" fmla="*/ 179 w 316"/>
                <a:gd name="T11" fmla="*/ 33 h 467"/>
                <a:gd name="T12" fmla="*/ 189 w 316"/>
                <a:gd name="T13" fmla="*/ 16 h 467"/>
                <a:gd name="T14" fmla="*/ 164 w 316"/>
                <a:gd name="T15" fmla="*/ 58 h 467"/>
                <a:gd name="T16" fmla="*/ 147 w 316"/>
                <a:gd name="T17" fmla="*/ 85 h 467"/>
                <a:gd name="T18" fmla="*/ 266 w 316"/>
                <a:gd name="T19" fmla="*/ 157 h 467"/>
                <a:gd name="T20" fmla="*/ 283 w 316"/>
                <a:gd name="T21" fmla="*/ 130 h 467"/>
                <a:gd name="T22" fmla="*/ 164 w 316"/>
                <a:gd name="T23" fmla="*/ 58 h 467"/>
                <a:gd name="T24" fmla="*/ 2 w 316"/>
                <a:gd name="T25" fmla="*/ 446 h 467"/>
                <a:gd name="T26" fmla="*/ 13 w 316"/>
                <a:gd name="T27" fmla="*/ 354 h 467"/>
                <a:gd name="T28" fmla="*/ 90 w 316"/>
                <a:gd name="T29" fmla="*/ 401 h 467"/>
                <a:gd name="T30" fmla="*/ 13 w 316"/>
                <a:gd name="T31" fmla="*/ 453 h 467"/>
                <a:gd name="T32" fmla="*/ 2 w 316"/>
                <a:gd name="T33" fmla="*/ 446 h 467"/>
                <a:gd name="T34" fmla="*/ 20 w 316"/>
                <a:gd name="T35" fmla="*/ 296 h 467"/>
                <a:gd name="T36" fmla="*/ 133 w 316"/>
                <a:gd name="T37" fmla="*/ 109 h 467"/>
                <a:gd name="T38" fmla="*/ 172 w 316"/>
                <a:gd name="T39" fmla="*/ 133 h 467"/>
                <a:gd name="T40" fmla="*/ 59 w 316"/>
                <a:gd name="T41" fmla="*/ 320 h 467"/>
                <a:gd name="T42" fmla="*/ 20 w 316"/>
                <a:gd name="T43" fmla="*/ 296 h 467"/>
                <a:gd name="T44" fmla="*/ 99 w 316"/>
                <a:gd name="T45" fmla="*/ 344 h 467"/>
                <a:gd name="T46" fmla="*/ 212 w 316"/>
                <a:gd name="T47" fmla="*/ 158 h 467"/>
                <a:gd name="T48" fmla="*/ 252 w 316"/>
                <a:gd name="T49" fmla="*/ 182 h 467"/>
                <a:gd name="T50" fmla="*/ 139 w 316"/>
                <a:gd name="T51" fmla="*/ 368 h 467"/>
                <a:gd name="T52" fmla="*/ 99 w 316"/>
                <a:gd name="T53" fmla="*/ 344 h 467"/>
                <a:gd name="T54" fmla="*/ 95 w 316"/>
                <a:gd name="T55" fmla="*/ 446 h 467"/>
                <a:gd name="T56" fmla="*/ 301 w 316"/>
                <a:gd name="T57" fmla="*/ 446 h 467"/>
                <a:gd name="T58" fmla="*/ 311 w 316"/>
                <a:gd name="T59" fmla="*/ 456 h 467"/>
                <a:gd name="T60" fmla="*/ 301 w 316"/>
                <a:gd name="T61" fmla="*/ 467 h 467"/>
                <a:gd name="T62" fmla="*/ 95 w 316"/>
                <a:gd name="T63" fmla="*/ 467 h 467"/>
                <a:gd name="T64" fmla="*/ 84 w 316"/>
                <a:gd name="T65" fmla="*/ 456 h 467"/>
                <a:gd name="T66" fmla="*/ 95 w 316"/>
                <a:gd name="T67" fmla="*/ 446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16" h="467">
                  <a:moveTo>
                    <a:pt x="189" y="16"/>
                  </a:moveTo>
                  <a:cubicBezTo>
                    <a:pt x="197" y="4"/>
                    <a:pt x="213" y="0"/>
                    <a:pt x="225" y="7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312" y="60"/>
                    <a:pt x="316" y="76"/>
                    <a:pt x="309" y="89"/>
                  </a:cubicBezTo>
                  <a:cubicBezTo>
                    <a:pt x="298" y="105"/>
                    <a:pt x="298" y="105"/>
                    <a:pt x="298" y="105"/>
                  </a:cubicBezTo>
                  <a:cubicBezTo>
                    <a:pt x="179" y="33"/>
                    <a:pt x="179" y="33"/>
                    <a:pt x="179" y="33"/>
                  </a:cubicBezTo>
                  <a:lnTo>
                    <a:pt x="189" y="16"/>
                  </a:lnTo>
                  <a:close/>
                  <a:moveTo>
                    <a:pt x="164" y="58"/>
                  </a:moveTo>
                  <a:cubicBezTo>
                    <a:pt x="147" y="85"/>
                    <a:pt x="147" y="85"/>
                    <a:pt x="147" y="85"/>
                  </a:cubicBezTo>
                  <a:cubicBezTo>
                    <a:pt x="266" y="157"/>
                    <a:pt x="266" y="157"/>
                    <a:pt x="266" y="157"/>
                  </a:cubicBezTo>
                  <a:cubicBezTo>
                    <a:pt x="283" y="130"/>
                    <a:pt x="283" y="130"/>
                    <a:pt x="283" y="130"/>
                  </a:cubicBezTo>
                  <a:lnTo>
                    <a:pt x="164" y="58"/>
                  </a:lnTo>
                  <a:close/>
                  <a:moveTo>
                    <a:pt x="2" y="446"/>
                  </a:moveTo>
                  <a:cubicBezTo>
                    <a:pt x="13" y="354"/>
                    <a:pt x="13" y="354"/>
                    <a:pt x="13" y="354"/>
                  </a:cubicBezTo>
                  <a:cubicBezTo>
                    <a:pt x="90" y="401"/>
                    <a:pt x="90" y="401"/>
                    <a:pt x="90" y="401"/>
                  </a:cubicBezTo>
                  <a:cubicBezTo>
                    <a:pt x="13" y="453"/>
                    <a:pt x="13" y="453"/>
                    <a:pt x="13" y="453"/>
                  </a:cubicBezTo>
                  <a:cubicBezTo>
                    <a:pt x="5" y="459"/>
                    <a:pt x="0" y="456"/>
                    <a:pt x="2" y="446"/>
                  </a:cubicBezTo>
                  <a:close/>
                  <a:moveTo>
                    <a:pt x="20" y="296"/>
                  </a:moveTo>
                  <a:cubicBezTo>
                    <a:pt x="133" y="109"/>
                    <a:pt x="133" y="109"/>
                    <a:pt x="133" y="109"/>
                  </a:cubicBezTo>
                  <a:cubicBezTo>
                    <a:pt x="172" y="133"/>
                    <a:pt x="172" y="133"/>
                    <a:pt x="172" y="133"/>
                  </a:cubicBezTo>
                  <a:cubicBezTo>
                    <a:pt x="59" y="320"/>
                    <a:pt x="59" y="320"/>
                    <a:pt x="59" y="320"/>
                  </a:cubicBezTo>
                  <a:lnTo>
                    <a:pt x="20" y="296"/>
                  </a:lnTo>
                  <a:close/>
                  <a:moveTo>
                    <a:pt x="99" y="344"/>
                  </a:moveTo>
                  <a:cubicBezTo>
                    <a:pt x="212" y="158"/>
                    <a:pt x="212" y="158"/>
                    <a:pt x="212" y="158"/>
                  </a:cubicBezTo>
                  <a:cubicBezTo>
                    <a:pt x="252" y="182"/>
                    <a:pt x="252" y="182"/>
                    <a:pt x="252" y="182"/>
                  </a:cubicBezTo>
                  <a:cubicBezTo>
                    <a:pt x="139" y="368"/>
                    <a:pt x="139" y="368"/>
                    <a:pt x="139" y="368"/>
                  </a:cubicBezTo>
                  <a:lnTo>
                    <a:pt x="99" y="344"/>
                  </a:lnTo>
                  <a:close/>
                  <a:moveTo>
                    <a:pt x="95" y="446"/>
                  </a:moveTo>
                  <a:cubicBezTo>
                    <a:pt x="301" y="446"/>
                    <a:pt x="301" y="446"/>
                    <a:pt x="301" y="446"/>
                  </a:cubicBezTo>
                  <a:cubicBezTo>
                    <a:pt x="307" y="446"/>
                    <a:pt x="311" y="450"/>
                    <a:pt x="311" y="456"/>
                  </a:cubicBezTo>
                  <a:cubicBezTo>
                    <a:pt x="311" y="462"/>
                    <a:pt x="307" y="467"/>
                    <a:pt x="301" y="467"/>
                  </a:cubicBezTo>
                  <a:cubicBezTo>
                    <a:pt x="95" y="467"/>
                    <a:pt x="95" y="467"/>
                    <a:pt x="95" y="467"/>
                  </a:cubicBezTo>
                  <a:cubicBezTo>
                    <a:pt x="89" y="467"/>
                    <a:pt x="84" y="462"/>
                    <a:pt x="84" y="456"/>
                  </a:cubicBezTo>
                  <a:cubicBezTo>
                    <a:pt x="84" y="450"/>
                    <a:pt x="89" y="446"/>
                    <a:pt x="95" y="4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10199363" y="6231147"/>
            <a:ext cx="492649" cy="492649"/>
            <a:chOff x="3843955" y="2446144"/>
            <a:chExt cx="1556194" cy="1556194"/>
          </a:xfrm>
        </p:grpSpPr>
        <p:grpSp>
          <p:nvGrpSpPr>
            <p:cNvPr id="69" name="组合 68"/>
            <p:cNvGrpSpPr/>
            <p:nvPr/>
          </p:nvGrpSpPr>
          <p:grpSpPr>
            <a:xfrm>
              <a:off x="3843955" y="2446144"/>
              <a:ext cx="1556194" cy="1556194"/>
              <a:chOff x="3154508" y="1821271"/>
              <a:chExt cx="2785107" cy="2785102"/>
            </a:xfrm>
          </p:grpSpPr>
          <p:sp>
            <p:nvSpPr>
              <p:cNvPr id="8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2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4305202" y="2997957"/>
              <a:ext cx="675251" cy="459226"/>
              <a:chOff x="3897313" y="2016126"/>
              <a:chExt cx="749300" cy="509588"/>
            </a:xfrm>
            <a:solidFill>
              <a:schemeClr val="bg1"/>
            </a:solidFill>
          </p:grpSpPr>
          <p:sp>
            <p:nvSpPr>
              <p:cNvPr id="71" name="Freeform 8"/>
              <p:cNvSpPr>
                <a:spLocks noEditPoints="1"/>
              </p:cNvSpPr>
              <p:nvPr/>
            </p:nvSpPr>
            <p:spPr bwMode="auto">
              <a:xfrm>
                <a:off x="3897313" y="2016126"/>
                <a:ext cx="749300" cy="509588"/>
              </a:xfrm>
              <a:custGeom>
                <a:avLst/>
                <a:gdLst>
                  <a:gd name="T0" fmla="*/ 627 w 631"/>
                  <a:gd name="T1" fmla="*/ 44 h 429"/>
                  <a:gd name="T2" fmla="*/ 469 w 631"/>
                  <a:gd name="T3" fmla="*/ 0 h 429"/>
                  <a:gd name="T4" fmla="*/ 315 w 631"/>
                  <a:gd name="T5" fmla="*/ 41 h 429"/>
                  <a:gd name="T6" fmla="*/ 168 w 631"/>
                  <a:gd name="T7" fmla="*/ 0 h 429"/>
                  <a:gd name="T8" fmla="*/ 3 w 631"/>
                  <a:gd name="T9" fmla="*/ 44 h 429"/>
                  <a:gd name="T10" fmla="*/ 0 w 631"/>
                  <a:gd name="T11" fmla="*/ 52 h 429"/>
                  <a:gd name="T12" fmla="*/ 0 w 631"/>
                  <a:gd name="T13" fmla="*/ 412 h 429"/>
                  <a:gd name="T14" fmla="*/ 23 w 631"/>
                  <a:gd name="T15" fmla="*/ 429 h 429"/>
                  <a:gd name="T16" fmla="*/ 313 w 631"/>
                  <a:gd name="T17" fmla="*/ 429 h 429"/>
                  <a:gd name="T18" fmla="*/ 608 w 631"/>
                  <a:gd name="T19" fmla="*/ 429 h 429"/>
                  <a:gd name="T20" fmla="*/ 631 w 631"/>
                  <a:gd name="T21" fmla="*/ 413 h 429"/>
                  <a:gd name="T22" fmla="*/ 631 w 631"/>
                  <a:gd name="T23" fmla="*/ 52 h 429"/>
                  <a:gd name="T24" fmla="*/ 627 w 631"/>
                  <a:gd name="T25" fmla="*/ 44 h 429"/>
                  <a:gd name="T26" fmla="*/ 304 w 631"/>
                  <a:gd name="T27" fmla="*/ 60 h 429"/>
                  <a:gd name="T28" fmla="*/ 304 w 631"/>
                  <a:gd name="T29" fmla="*/ 393 h 429"/>
                  <a:gd name="T30" fmla="*/ 167 w 631"/>
                  <a:gd name="T31" fmla="*/ 355 h 429"/>
                  <a:gd name="T32" fmla="*/ 40 w 631"/>
                  <a:gd name="T33" fmla="*/ 380 h 429"/>
                  <a:gd name="T34" fmla="*/ 40 w 631"/>
                  <a:gd name="T35" fmla="*/ 46 h 429"/>
                  <a:gd name="T36" fmla="*/ 169 w 631"/>
                  <a:gd name="T37" fmla="*/ 21 h 429"/>
                  <a:gd name="T38" fmla="*/ 304 w 631"/>
                  <a:gd name="T39" fmla="*/ 60 h 429"/>
                  <a:gd name="T40" fmla="*/ 590 w 631"/>
                  <a:gd name="T41" fmla="*/ 45 h 429"/>
                  <a:gd name="T42" fmla="*/ 590 w 631"/>
                  <a:gd name="T43" fmla="*/ 381 h 429"/>
                  <a:gd name="T44" fmla="*/ 462 w 631"/>
                  <a:gd name="T45" fmla="*/ 359 h 429"/>
                  <a:gd name="T46" fmla="*/ 323 w 631"/>
                  <a:gd name="T47" fmla="*/ 394 h 429"/>
                  <a:gd name="T48" fmla="*/ 323 w 631"/>
                  <a:gd name="T49" fmla="*/ 61 h 429"/>
                  <a:gd name="T50" fmla="*/ 469 w 631"/>
                  <a:gd name="T51" fmla="*/ 21 h 429"/>
                  <a:gd name="T52" fmla="*/ 590 w 631"/>
                  <a:gd name="T53" fmla="*/ 45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631" h="429">
                    <a:moveTo>
                      <a:pt x="627" y="44"/>
                    </a:moveTo>
                    <a:cubicBezTo>
                      <a:pt x="593" y="16"/>
                      <a:pt x="534" y="0"/>
                      <a:pt x="469" y="0"/>
                    </a:cubicBezTo>
                    <a:cubicBezTo>
                      <a:pt x="407" y="0"/>
                      <a:pt x="350" y="15"/>
                      <a:pt x="315" y="41"/>
                    </a:cubicBezTo>
                    <a:cubicBezTo>
                      <a:pt x="288" y="15"/>
                      <a:pt x="234" y="0"/>
                      <a:pt x="168" y="0"/>
                    </a:cubicBezTo>
                    <a:cubicBezTo>
                      <a:pt x="100" y="0"/>
                      <a:pt x="37" y="17"/>
                      <a:pt x="3" y="44"/>
                    </a:cubicBezTo>
                    <a:cubicBezTo>
                      <a:pt x="1" y="46"/>
                      <a:pt x="0" y="49"/>
                      <a:pt x="0" y="52"/>
                    </a:cubicBezTo>
                    <a:cubicBezTo>
                      <a:pt x="0" y="412"/>
                      <a:pt x="0" y="412"/>
                      <a:pt x="0" y="412"/>
                    </a:cubicBezTo>
                    <a:cubicBezTo>
                      <a:pt x="0" y="419"/>
                      <a:pt x="9" y="429"/>
                      <a:pt x="23" y="429"/>
                    </a:cubicBezTo>
                    <a:cubicBezTo>
                      <a:pt x="313" y="429"/>
                      <a:pt x="313" y="429"/>
                      <a:pt x="313" y="429"/>
                    </a:cubicBezTo>
                    <a:cubicBezTo>
                      <a:pt x="314" y="429"/>
                      <a:pt x="608" y="429"/>
                      <a:pt x="608" y="429"/>
                    </a:cubicBezTo>
                    <a:cubicBezTo>
                      <a:pt x="618" y="429"/>
                      <a:pt x="631" y="424"/>
                      <a:pt x="631" y="413"/>
                    </a:cubicBezTo>
                    <a:cubicBezTo>
                      <a:pt x="631" y="52"/>
                      <a:pt x="631" y="52"/>
                      <a:pt x="631" y="52"/>
                    </a:cubicBezTo>
                    <a:cubicBezTo>
                      <a:pt x="631" y="49"/>
                      <a:pt x="630" y="46"/>
                      <a:pt x="627" y="44"/>
                    </a:cubicBezTo>
                    <a:close/>
                    <a:moveTo>
                      <a:pt x="304" y="60"/>
                    </a:moveTo>
                    <a:cubicBezTo>
                      <a:pt x="304" y="66"/>
                      <a:pt x="304" y="393"/>
                      <a:pt x="304" y="393"/>
                    </a:cubicBezTo>
                    <a:cubicBezTo>
                      <a:pt x="275" y="369"/>
                      <a:pt x="227" y="355"/>
                      <a:pt x="167" y="355"/>
                    </a:cubicBezTo>
                    <a:cubicBezTo>
                      <a:pt x="120" y="355"/>
                      <a:pt x="75" y="364"/>
                      <a:pt x="40" y="380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6"/>
                      <a:pt x="85" y="21"/>
                      <a:pt x="169" y="21"/>
                    </a:cubicBezTo>
                    <a:cubicBezTo>
                      <a:pt x="266" y="21"/>
                      <a:pt x="304" y="58"/>
                      <a:pt x="304" y="60"/>
                    </a:cubicBezTo>
                    <a:close/>
                    <a:moveTo>
                      <a:pt x="590" y="45"/>
                    </a:moveTo>
                    <a:cubicBezTo>
                      <a:pt x="590" y="381"/>
                      <a:pt x="590" y="381"/>
                      <a:pt x="590" y="381"/>
                    </a:cubicBezTo>
                    <a:cubicBezTo>
                      <a:pt x="554" y="366"/>
                      <a:pt x="505" y="359"/>
                      <a:pt x="462" y="359"/>
                    </a:cubicBezTo>
                    <a:cubicBezTo>
                      <a:pt x="401" y="359"/>
                      <a:pt x="352" y="371"/>
                      <a:pt x="323" y="394"/>
                    </a:cubicBezTo>
                    <a:cubicBezTo>
                      <a:pt x="323" y="61"/>
                      <a:pt x="323" y="61"/>
                      <a:pt x="323" y="61"/>
                    </a:cubicBezTo>
                    <a:cubicBezTo>
                      <a:pt x="323" y="61"/>
                      <a:pt x="368" y="21"/>
                      <a:pt x="469" y="21"/>
                    </a:cubicBezTo>
                    <a:cubicBezTo>
                      <a:pt x="547" y="21"/>
                      <a:pt x="590" y="45"/>
                      <a:pt x="590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2" name="Freeform 24"/>
              <p:cNvSpPr>
                <a:spLocks/>
              </p:cNvSpPr>
              <p:nvPr/>
            </p:nvSpPr>
            <p:spPr bwMode="auto">
              <a:xfrm>
                <a:off x="3992563" y="2085976"/>
                <a:ext cx="228600" cy="52388"/>
              </a:xfrm>
              <a:custGeom>
                <a:avLst/>
                <a:gdLst>
                  <a:gd name="T0" fmla="*/ 184 w 192"/>
                  <a:gd name="T1" fmla="*/ 44 h 44"/>
                  <a:gd name="T2" fmla="*/ 180 w 192"/>
                  <a:gd name="T3" fmla="*/ 43 h 44"/>
                  <a:gd name="T4" fmla="*/ 10 w 192"/>
                  <a:gd name="T5" fmla="*/ 32 h 44"/>
                  <a:gd name="T6" fmla="*/ 1 w 192"/>
                  <a:gd name="T7" fmla="*/ 27 h 44"/>
                  <a:gd name="T8" fmla="*/ 6 w 192"/>
                  <a:gd name="T9" fmla="*/ 19 h 44"/>
                  <a:gd name="T10" fmla="*/ 188 w 192"/>
                  <a:gd name="T11" fmla="*/ 31 h 44"/>
                  <a:gd name="T12" fmla="*/ 190 w 192"/>
                  <a:gd name="T13" fmla="*/ 41 h 44"/>
                  <a:gd name="T14" fmla="*/ 184 w 192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4">
                    <a:moveTo>
                      <a:pt x="184" y="44"/>
                    </a:moveTo>
                    <a:cubicBezTo>
                      <a:pt x="183" y="44"/>
                      <a:pt x="181" y="44"/>
                      <a:pt x="180" y="43"/>
                    </a:cubicBezTo>
                    <a:cubicBezTo>
                      <a:pt x="150" y="23"/>
                      <a:pt x="83" y="12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5"/>
                      <a:pt x="188" y="31"/>
                    </a:cubicBezTo>
                    <a:cubicBezTo>
                      <a:pt x="191" y="33"/>
                      <a:pt x="192" y="38"/>
                      <a:pt x="190" y="41"/>
                    </a:cubicBezTo>
                    <a:cubicBezTo>
                      <a:pt x="189" y="43"/>
                      <a:pt x="186" y="44"/>
                      <a:pt x="184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3" name="Freeform 25"/>
              <p:cNvSpPr>
                <a:spLocks/>
              </p:cNvSpPr>
              <p:nvPr/>
            </p:nvSpPr>
            <p:spPr bwMode="auto">
              <a:xfrm>
                <a:off x="3992563" y="2151063"/>
                <a:ext cx="228600" cy="50800"/>
              </a:xfrm>
              <a:custGeom>
                <a:avLst/>
                <a:gdLst>
                  <a:gd name="T0" fmla="*/ 184 w 192"/>
                  <a:gd name="T1" fmla="*/ 43 h 43"/>
                  <a:gd name="T2" fmla="*/ 180 w 192"/>
                  <a:gd name="T3" fmla="*/ 42 h 43"/>
                  <a:gd name="T4" fmla="*/ 10 w 192"/>
                  <a:gd name="T5" fmla="*/ 32 h 43"/>
                  <a:gd name="T6" fmla="*/ 1 w 192"/>
                  <a:gd name="T7" fmla="*/ 27 h 43"/>
                  <a:gd name="T8" fmla="*/ 6 w 192"/>
                  <a:gd name="T9" fmla="*/ 19 h 43"/>
                  <a:gd name="T10" fmla="*/ 188 w 192"/>
                  <a:gd name="T11" fmla="*/ 30 h 43"/>
                  <a:gd name="T12" fmla="*/ 190 w 192"/>
                  <a:gd name="T13" fmla="*/ 40 h 43"/>
                  <a:gd name="T14" fmla="*/ 184 w 192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2" h="43">
                    <a:moveTo>
                      <a:pt x="184" y="43"/>
                    </a:moveTo>
                    <a:cubicBezTo>
                      <a:pt x="183" y="43"/>
                      <a:pt x="181" y="43"/>
                      <a:pt x="180" y="42"/>
                    </a:cubicBezTo>
                    <a:cubicBezTo>
                      <a:pt x="150" y="23"/>
                      <a:pt x="84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9"/>
                    </a:cubicBezTo>
                    <a:cubicBezTo>
                      <a:pt x="73" y="0"/>
                      <a:pt x="148" y="4"/>
                      <a:pt x="188" y="30"/>
                    </a:cubicBezTo>
                    <a:cubicBezTo>
                      <a:pt x="191" y="32"/>
                      <a:pt x="192" y="37"/>
                      <a:pt x="190" y="40"/>
                    </a:cubicBezTo>
                    <a:cubicBezTo>
                      <a:pt x="188" y="42"/>
                      <a:pt x="186" y="43"/>
                      <a:pt x="184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4" name="Freeform 26"/>
              <p:cNvSpPr>
                <a:spLocks/>
              </p:cNvSpPr>
              <p:nvPr/>
            </p:nvSpPr>
            <p:spPr bwMode="auto">
              <a:xfrm>
                <a:off x="3992563" y="2214563"/>
                <a:ext cx="230187" cy="50800"/>
              </a:xfrm>
              <a:custGeom>
                <a:avLst/>
                <a:gdLst>
                  <a:gd name="T0" fmla="*/ 185 w 193"/>
                  <a:gd name="T1" fmla="*/ 43 h 43"/>
                  <a:gd name="T2" fmla="*/ 181 w 193"/>
                  <a:gd name="T3" fmla="*/ 42 h 43"/>
                  <a:gd name="T4" fmla="*/ 10 w 193"/>
                  <a:gd name="T5" fmla="*/ 32 h 43"/>
                  <a:gd name="T6" fmla="*/ 1 w 193"/>
                  <a:gd name="T7" fmla="*/ 27 h 43"/>
                  <a:gd name="T8" fmla="*/ 6 w 193"/>
                  <a:gd name="T9" fmla="*/ 18 h 43"/>
                  <a:gd name="T10" fmla="*/ 189 w 193"/>
                  <a:gd name="T11" fmla="*/ 30 h 43"/>
                  <a:gd name="T12" fmla="*/ 191 w 193"/>
                  <a:gd name="T13" fmla="*/ 40 h 43"/>
                  <a:gd name="T14" fmla="*/ 185 w 193"/>
                  <a:gd name="T15" fmla="*/ 4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3" h="43">
                    <a:moveTo>
                      <a:pt x="185" y="43"/>
                    </a:moveTo>
                    <a:cubicBezTo>
                      <a:pt x="184" y="43"/>
                      <a:pt x="182" y="43"/>
                      <a:pt x="181" y="42"/>
                    </a:cubicBezTo>
                    <a:cubicBezTo>
                      <a:pt x="151" y="22"/>
                      <a:pt x="85" y="11"/>
                      <a:pt x="10" y="32"/>
                    </a:cubicBezTo>
                    <a:cubicBezTo>
                      <a:pt x="6" y="33"/>
                      <a:pt x="2" y="31"/>
                      <a:pt x="1" y="27"/>
                    </a:cubicBezTo>
                    <a:cubicBezTo>
                      <a:pt x="0" y="23"/>
                      <a:pt x="2" y="20"/>
                      <a:pt x="6" y="18"/>
                    </a:cubicBezTo>
                    <a:cubicBezTo>
                      <a:pt x="74" y="0"/>
                      <a:pt x="149" y="4"/>
                      <a:pt x="189" y="30"/>
                    </a:cubicBezTo>
                    <a:cubicBezTo>
                      <a:pt x="192" y="32"/>
                      <a:pt x="193" y="37"/>
                      <a:pt x="191" y="40"/>
                    </a:cubicBezTo>
                    <a:cubicBezTo>
                      <a:pt x="190" y="42"/>
                      <a:pt x="187" y="43"/>
                      <a:pt x="185" y="43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5" name="Freeform 27"/>
              <p:cNvSpPr>
                <a:spLocks/>
              </p:cNvSpPr>
              <p:nvPr/>
            </p:nvSpPr>
            <p:spPr bwMode="auto">
              <a:xfrm>
                <a:off x="3992563" y="2278063"/>
                <a:ext cx="230187" cy="52388"/>
              </a:xfrm>
              <a:custGeom>
                <a:avLst/>
                <a:gdLst>
                  <a:gd name="T0" fmla="*/ 186 w 194"/>
                  <a:gd name="T1" fmla="*/ 44 h 44"/>
                  <a:gd name="T2" fmla="*/ 182 w 194"/>
                  <a:gd name="T3" fmla="*/ 43 h 44"/>
                  <a:gd name="T4" fmla="*/ 10 w 194"/>
                  <a:gd name="T5" fmla="*/ 34 h 44"/>
                  <a:gd name="T6" fmla="*/ 1 w 194"/>
                  <a:gd name="T7" fmla="*/ 30 h 44"/>
                  <a:gd name="T8" fmla="*/ 6 w 194"/>
                  <a:gd name="T9" fmla="*/ 21 h 44"/>
                  <a:gd name="T10" fmla="*/ 190 w 194"/>
                  <a:gd name="T11" fmla="*/ 31 h 44"/>
                  <a:gd name="T12" fmla="*/ 192 w 194"/>
                  <a:gd name="T13" fmla="*/ 41 h 44"/>
                  <a:gd name="T14" fmla="*/ 186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186" y="44"/>
                    </a:moveTo>
                    <a:cubicBezTo>
                      <a:pt x="185" y="44"/>
                      <a:pt x="183" y="44"/>
                      <a:pt x="182" y="43"/>
                    </a:cubicBezTo>
                    <a:cubicBezTo>
                      <a:pt x="144" y="19"/>
                      <a:pt x="78" y="15"/>
                      <a:pt x="10" y="34"/>
                    </a:cubicBezTo>
                    <a:cubicBezTo>
                      <a:pt x="6" y="35"/>
                      <a:pt x="2" y="33"/>
                      <a:pt x="1" y="30"/>
                    </a:cubicBezTo>
                    <a:cubicBezTo>
                      <a:pt x="0" y="26"/>
                      <a:pt x="2" y="22"/>
                      <a:pt x="6" y="21"/>
                    </a:cubicBezTo>
                    <a:cubicBezTo>
                      <a:pt x="79" y="0"/>
                      <a:pt x="148" y="4"/>
                      <a:pt x="190" y="31"/>
                    </a:cubicBezTo>
                    <a:cubicBezTo>
                      <a:pt x="193" y="34"/>
                      <a:pt x="194" y="38"/>
                      <a:pt x="192" y="41"/>
                    </a:cubicBezTo>
                    <a:cubicBezTo>
                      <a:pt x="191" y="43"/>
                      <a:pt x="188" y="44"/>
                      <a:pt x="186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 28"/>
              <p:cNvSpPr>
                <a:spLocks/>
              </p:cNvSpPr>
              <p:nvPr/>
            </p:nvSpPr>
            <p:spPr bwMode="auto">
              <a:xfrm>
                <a:off x="3992563" y="2339976"/>
                <a:ext cx="230187" cy="55563"/>
              </a:xfrm>
              <a:custGeom>
                <a:avLst/>
                <a:gdLst>
                  <a:gd name="T0" fmla="*/ 186 w 194"/>
                  <a:gd name="T1" fmla="*/ 47 h 47"/>
                  <a:gd name="T2" fmla="*/ 182 w 194"/>
                  <a:gd name="T3" fmla="*/ 46 h 47"/>
                  <a:gd name="T4" fmla="*/ 10 w 194"/>
                  <a:gd name="T5" fmla="*/ 38 h 47"/>
                  <a:gd name="T6" fmla="*/ 1 w 194"/>
                  <a:gd name="T7" fmla="*/ 34 h 47"/>
                  <a:gd name="T8" fmla="*/ 5 w 194"/>
                  <a:gd name="T9" fmla="*/ 25 h 47"/>
                  <a:gd name="T10" fmla="*/ 190 w 194"/>
                  <a:gd name="T11" fmla="*/ 34 h 47"/>
                  <a:gd name="T12" fmla="*/ 192 w 194"/>
                  <a:gd name="T13" fmla="*/ 44 h 47"/>
                  <a:gd name="T14" fmla="*/ 186 w 194"/>
                  <a:gd name="T15" fmla="*/ 47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7">
                    <a:moveTo>
                      <a:pt x="186" y="47"/>
                    </a:moveTo>
                    <a:cubicBezTo>
                      <a:pt x="185" y="47"/>
                      <a:pt x="183" y="46"/>
                      <a:pt x="182" y="46"/>
                    </a:cubicBezTo>
                    <a:cubicBezTo>
                      <a:pt x="148" y="23"/>
                      <a:pt x="67" y="15"/>
                      <a:pt x="10" y="38"/>
                    </a:cubicBezTo>
                    <a:cubicBezTo>
                      <a:pt x="7" y="39"/>
                      <a:pt x="3" y="37"/>
                      <a:pt x="1" y="34"/>
                    </a:cubicBezTo>
                    <a:cubicBezTo>
                      <a:pt x="0" y="30"/>
                      <a:pt x="1" y="26"/>
                      <a:pt x="5" y="25"/>
                    </a:cubicBezTo>
                    <a:cubicBezTo>
                      <a:pt x="67" y="0"/>
                      <a:pt x="152" y="10"/>
                      <a:pt x="190" y="34"/>
                    </a:cubicBezTo>
                    <a:cubicBezTo>
                      <a:pt x="193" y="36"/>
                      <a:pt x="194" y="40"/>
                      <a:pt x="192" y="44"/>
                    </a:cubicBezTo>
                    <a:cubicBezTo>
                      <a:pt x="190" y="46"/>
                      <a:pt x="188" y="47"/>
                      <a:pt x="186" y="47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7" name="Freeform 29"/>
              <p:cNvSpPr>
                <a:spLocks/>
              </p:cNvSpPr>
              <p:nvPr/>
            </p:nvSpPr>
            <p:spPr bwMode="auto">
              <a:xfrm>
                <a:off x="4321175" y="2085976"/>
                <a:ext cx="230187" cy="52388"/>
              </a:xfrm>
              <a:custGeom>
                <a:avLst/>
                <a:gdLst>
                  <a:gd name="T0" fmla="*/ 8 w 194"/>
                  <a:gd name="T1" fmla="*/ 44 h 44"/>
                  <a:gd name="T2" fmla="*/ 2 w 194"/>
                  <a:gd name="T3" fmla="*/ 41 h 44"/>
                  <a:gd name="T4" fmla="*/ 4 w 194"/>
                  <a:gd name="T5" fmla="*/ 31 h 44"/>
                  <a:gd name="T6" fmla="*/ 188 w 194"/>
                  <a:gd name="T7" fmla="*/ 19 h 44"/>
                  <a:gd name="T8" fmla="*/ 193 w 194"/>
                  <a:gd name="T9" fmla="*/ 27 h 44"/>
                  <a:gd name="T10" fmla="*/ 185 w 194"/>
                  <a:gd name="T11" fmla="*/ 32 h 44"/>
                  <a:gd name="T12" fmla="*/ 12 w 194"/>
                  <a:gd name="T13" fmla="*/ 43 h 44"/>
                  <a:gd name="T14" fmla="*/ 8 w 194"/>
                  <a:gd name="T1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4">
                    <a:moveTo>
                      <a:pt x="8" y="44"/>
                    </a:moveTo>
                    <a:cubicBezTo>
                      <a:pt x="6" y="44"/>
                      <a:pt x="4" y="43"/>
                      <a:pt x="2" y="41"/>
                    </a:cubicBezTo>
                    <a:cubicBezTo>
                      <a:pt x="0" y="38"/>
                      <a:pt x="1" y="33"/>
                      <a:pt x="4" y="31"/>
                    </a:cubicBezTo>
                    <a:cubicBezTo>
                      <a:pt x="45" y="5"/>
                      <a:pt x="121" y="0"/>
                      <a:pt x="188" y="19"/>
                    </a:cubicBezTo>
                    <a:cubicBezTo>
                      <a:pt x="192" y="20"/>
                      <a:pt x="194" y="23"/>
                      <a:pt x="193" y="27"/>
                    </a:cubicBezTo>
                    <a:cubicBezTo>
                      <a:pt x="192" y="31"/>
                      <a:pt x="188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4"/>
                      <a:pt x="8" y="44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8" name="Freeform 30"/>
              <p:cNvSpPr>
                <a:spLocks/>
              </p:cNvSpPr>
              <p:nvPr/>
            </p:nvSpPr>
            <p:spPr bwMode="auto">
              <a:xfrm>
                <a:off x="4321175" y="2149476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5 w 194"/>
                  <a:gd name="T5" fmla="*/ 32 h 45"/>
                  <a:gd name="T6" fmla="*/ 189 w 194"/>
                  <a:gd name="T7" fmla="*/ 19 h 45"/>
                  <a:gd name="T8" fmla="*/ 193 w 194"/>
                  <a:gd name="T9" fmla="*/ 28 h 45"/>
                  <a:gd name="T10" fmla="*/ 185 w 194"/>
                  <a:gd name="T11" fmla="*/ 33 h 45"/>
                  <a:gd name="T12" fmla="*/ 12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6" y="45"/>
                      <a:pt x="4" y="44"/>
                      <a:pt x="2" y="42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6"/>
                      <a:pt x="121" y="0"/>
                      <a:pt x="189" y="19"/>
                    </a:cubicBezTo>
                    <a:cubicBezTo>
                      <a:pt x="192" y="20"/>
                      <a:pt x="194" y="24"/>
                      <a:pt x="193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13" y="13"/>
                      <a:pt x="44" y="23"/>
                      <a:pt x="12" y="44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9" name="Freeform 31"/>
              <p:cNvSpPr>
                <a:spLocks/>
              </p:cNvSpPr>
              <p:nvPr/>
            </p:nvSpPr>
            <p:spPr bwMode="auto">
              <a:xfrm>
                <a:off x="4321175" y="2214563"/>
                <a:ext cx="230187" cy="53975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1 h 45"/>
                  <a:gd name="T4" fmla="*/ 5 w 195"/>
                  <a:gd name="T5" fmla="*/ 32 h 45"/>
                  <a:gd name="T6" fmla="*/ 189 w 195"/>
                  <a:gd name="T7" fmla="*/ 19 h 45"/>
                  <a:gd name="T8" fmla="*/ 193 w 195"/>
                  <a:gd name="T9" fmla="*/ 28 h 45"/>
                  <a:gd name="T10" fmla="*/ 185 w 195"/>
                  <a:gd name="T11" fmla="*/ 32 h 45"/>
                  <a:gd name="T12" fmla="*/ 12 w 195"/>
                  <a:gd name="T13" fmla="*/ 43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3"/>
                      <a:pt x="3" y="41"/>
                    </a:cubicBezTo>
                    <a:cubicBezTo>
                      <a:pt x="0" y="38"/>
                      <a:pt x="1" y="34"/>
                      <a:pt x="5" y="32"/>
                    </a:cubicBezTo>
                    <a:cubicBezTo>
                      <a:pt x="45" y="5"/>
                      <a:pt x="121" y="0"/>
                      <a:pt x="189" y="19"/>
                    </a:cubicBezTo>
                    <a:cubicBezTo>
                      <a:pt x="192" y="20"/>
                      <a:pt x="195" y="24"/>
                      <a:pt x="193" y="28"/>
                    </a:cubicBezTo>
                    <a:cubicBezTo>
                      <a:pt x="192" y="31"/>
                      <a:pt x="189" y="33"/>
                      <a:pt x="185" y="32"/>
                    </a:cubicBezTo>
                    <a:cubicBezTo>
                      <a:pt x="113" y="12"/>
                      <a:pt x="44" y="23"/>
                      <a:pt x="12" y="43"/>
                    </a:cubicBezTo>
                    <a:cubicBezTo>
                      <a:pt x="11" y="44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0" name="Freeform 32"/>
              <p:cNvSpPr>
                <a:spLocks/>
              </p:cNvSpPr>
              <p:nvPr/>
            </p:nvSpPr>
            <p:spPr bwMode="auto">
              <a:xfrm>
                <a:off x="4321175" y="2278063"/>
                <a:ext cx="230187" cy="52388"/>
              </a:xfrm>
              <a:custGeom>
                <a:avLst/>
                <a:gdLst>
                  <a:gd name="T0" fmla="*/ 8 w 195"/>
                  <a:gd name="T1" fmla="*/ 45 h 45"/>
                  <a:gd name="T2" fmla="*/ 3 w 195"/>
                  <a:gd name="T3" fmla="*/ 42 h 45"/>
                  <a:gd name="T4" fmla="*/ 5 w 195"/>
                  <a:gd name="T5" fmla="*/ 32 h 45"/>
                  <a:gd name="T6" fmla="*/ 189 w 195"/>
                  <a:gd name="T7" fmla="*/ 20 h 45"/>
                  <a:gd name="T8" fmla="*/ 194 w 195"/>
                  <a:gd name="T9" fmla="*/ 28 h 45"/>
                  <a:gd name="T10" fmla="*/ 185 w 195"/>
                  <a:gd name="T11" fmla="*/ 33 h 45"/>
                  <a:gd name="T12" fmla="*/ 12 w 195"/>
                  <a:gd name="T13" fmla="*/ 44 h 45"/>
                  <a:gd name="T14" fmla="*/ 8 w 195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45">
                    <a:moveTo>
                      <a:pt x="8" y="45"/>
                    </a:moveTo>
                    <a:cubicBezTo>
                      <a:pt x="6" y="45"/>
                      <a:pt x="4" y="44"/>
                      <a:pt x="3" y="42"/>
                    </a:cubicBezTo>
                    <a:cubicBezTo>
                      <a:pt x="0" y="39"/>
                      <a:pt x="1" y="34"/>
                      <a:pt x="5" y="32"/>
                    </a:cubicBezTo>
                    <a:cubicBezTo>
                      <a:pt x="38" y="11"/>
                      <a:pt x="118" y="0"/>
                      <a:pt x="189" y="20"/>
                    </a:cubicBezTo>
                    <a:cubicBezTo>
                      <a:pt x="192" y="21"/>
                      <a:pt x="195" y="25"/>
                      <a:pt x="194" y="28"/>
                    </a:cubicBezTo>
                    <a:cubicBezTo>
                      <a:pt x="192" y="32"/>
                      <a:pt x="189" y="34"/>
                      <a:pt x="185" y="33"/>
                    </a:cubicBezTo>
                    <a:cubicBezTo>
                      <a:pt x="120" y="15"/>
                      <a:pt x="43" y="24"/>
                      <a:pt x="12" y="44"/>
                    </a:cubicBezTo>
                    <a:cubicBezTo>
                      <a:pt x="11" y="45"/>
                      <a:pt x="10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1" name="Freeform 33"/>
              <p:cNvSpPr>
                <a:spLocks/>
              </p:cNvSpPr>
              <p:nvPr/>
            </p:nvSpPr>
            <p:spPr bwMode="auto">
              <a:xfrm>
                <a:off x="4321175" y="2343151"/>
                <a:ext cx="230187" cy="53975"/>
              </a:xfrm>
              <a:custGeom>
                <a:avLst/>
                <a:gdLst>
                  <a:gd name="T0" fmla="*/ 8 w 194"/>
                  <a:gd name="T1" fmla="*/ 45 h 45"/>
                  <a:gd name="T2" fmla="*/ 2 w 194"/>
                  <a:gd name="T3" fmla="*/ 42 h 45"/>
                  <a:gd name="T4" fmla="*/ 4 w 194"/>
                  <a:gd name="T5" fmla="*/ 32 h 45"/>
                  <a:gd name="T6" fmla="*/ 188 w 194"/>
                  <a:gd name="T7" fmla="*/ 19 h 45"/>
                  <a:gd name="T8" fmla="*/ 193 w 194"/>
                  <a:gd name="T9" fmla="*/ 28 h 45"/>
                  <a:gd name="T10" fmla="*/ 184 w 194"/>
                  <a:gd name="T11" fmla="*/ 33 h 45"/>
                  <a:gd name="T12" fmla="*/ 11 w 194"/>
                  <a:gd name="T13" fmla="*/ 44 h 45"/>
                  <a:gd name="T14" fmla="*/ 8 w 194"/>
                  <a:gd name="T15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4" h="45">
                    <a:moveTo>
                      <a:pt x="8" y="45"/>
                    </a:moveTo>
                    <a:cubicBezTo>
                      <a:pt x="5" y="45"/>
                      <a:pt x="3" y="44"/>
                      <a:pt x="2" y="42"/>
                    </a:cubicBezTo>
                    <a:cubicBezTo>
                      <a:pt x="0" y="38"/>
                      <a:pt x="0" y="34"/>
                      <a:pt x="4" y="32"/>
                    </a:cubicBezTo>
                    <a:cubicBezTo>
                      <a:pt x="44" y="6"/>
                      <a:pt x="120" y="0"/>
                      <a:pt x="188" y="19"/>
                    </a:cubicBezTo>
                    <a:cubicBezTo>
                      <a:pt x="191" y="20"/>
                      <a:pt x="194" y="24"/>
                      <a:pt x="193" y="28"/>
                    </a:cubicBezTo>
                    <a:cubicBezTo>
                      <a:pt x="192" y="32"/>
                      <a:pt x="188" y="34"/>
                      <a:pt x="184" y="33"/>
                    </a:cubicBezTo>
                    <a:cubicBezTo>
                      <a:pt x="113" y="13"/>
                      <a:pt x="43" y="23"/>
                      <a:pt x="11" y="44"/>
                    </a:cubicBezTo>
                    <a:cubicBezTo>
                      <a:pt x="10" y="45"/>
                      <a:pt x="9" y="45"/>
                      <a:pt x="8" y="4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4" name="组合 83"/>
          <p:cNvGrpSpPr/>
          <p:nvPr/>
        </p:nvGrpSpPr>
        <p:grpSpPr>
          <a:xfrm>
            <a:off x="10806397" y="6231147"/>
            <a:ext cx="492649" cy="492649"/>
            <a:chOff x="6839012" y="2446144"/>
            <a:chExt cx="1556194" cy="1556194"/>
          </a:xfrm>
        </p:grpSpPr>
        <p:grpSp>
          <p:nvGrpSpPr>
            <p:cNvPr id="85" name="组合 84"/>
            <p:cNvGrpSpPr/>
            <p:nvPr/>
          </p:nvGrpSpPr>
          <p:grpSpPr>
            <a:xfrm>
              <a:off x="6839012" y="2446144"/>
              <a:ext cx="1556194" cy="1556194"/>
              <a:chOff x="3154508" y="1821271"/>
              <a:chExt cx="2785107" cy="2785102"/>
            </a:xfrm>
          </p:grpSpPr>
          <p:sp>
            <p:nvSpPr>
              <p:cNvPr id="87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8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3">
                        <a:lumMod val="75000"/>
                      </a:schemeClr>
                    </a:gs>
                    <a:gs pos="100000">
                      <a:schemeClr val="accent3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6" name="Freeform 18"/>
            <p:cNvSpPr>
              <a:spLocks noChangeAspect="1" noEditPoints="1"/>
            </p:cNvSpPr>
            <p:nvPr/>
          </p:nvSpPr>
          <p:spPr bwMode="auto">
            <a:xfrm>
              <a:off x="7356190" y="2831801"/>
              <a:ext cx="594186" cy="712675"/>
            </a:xfrm>
            <a:custGeom>
              <a:avLst/>
              <a:gdLst>
                <a:gd name="T0" fmla="*/ 456 w 456"/>
                <a:gd name="T1" fmla="*/ 528 h 548"/>
                <a:gd name="T2" fmla="*/ 436 w 456"/>
                <a:gd name="T3" fmla="*/ 548 h 548"/>
                <a:gd name="T4" fmla="*/ 84 w 456"/>
                <a:gd name="T5" fmla="*/ 548 h 548"/>
                <a:gd name="T6" fmla="*/ 0 w 456"/>
                <a:gd name="T7" fmla="*/ 464 h 548"/>
                <a:gd name="T8" fmla="*/ 84 w 456"/>
                <a:gd name="T9" fmla="*/ 380 h 548"/>
                <a:gd name="T10" fmla="*/ 436 w 456"/>
                <a:gd name="T11" fmla="*/ 380 h 548"/>
                <a:gd name="T12" fmla="*/ 456 w 456"/>
                <a:gd name="T13" fmla="*/ 399 h 548"/>
                <a:gd name="T14" fmla="*/ 436 w 456"/>
                <a:gd name="T15" fmla="*/ 419 h 548"/>
                <a:gd name="T16" fmla="*/ 90 w 456"/>
                <a:gd name="T17" fmla="*/ 419 h 548"/>
                <a:gd name="T18" fmla="*/ 45 w 456"/>
                <a:gd name="T19" fmla="*/ 464 h 548"/>
                <a:gd name="T20" fmla="*/ 90 w 456"/>
                <a:gd name="T21" fmla="*/ 509 h 548"/>
                <a:gd name="T22" fmla="*/ 436 w 456"/>
                <a:gd name="T23" fmla="*/ 509 h 548"/>
                <a:gd name="T24" fmla="*/ 456 w 456"/>
                <a:gd name="T25" fmla="*/ 528 h 548"/>
                <a:gd name="T26" fmla="*/ 235 w 456"/>
                <a:gd name="T27" fmla="*/ 78 h 548"/>
                <a:gd name="T28" fmla="*/ 309 w 456"/>
                <a:gd name="T29" fmla="*/ 6 h 548"/>
                <a:gd name="T30" fmla="*/ 309 w 456"/>
                <a:gd name="T31" fmla="*/ 0 h 548"/>
                <a:gd name="T32" fmla="*/ 303 w 456"/>
                <a:gd name="T33" fmla="*/ 0 h 548"/>
                <a:gd name="T34" fmla="*/ 228 w 456"/>
                <a:gd name="T35" fmla="*/ 72 h 548"/>
                <a:gd name="T36" fmla="*/ 229 w 456"/>
                <a:gd name="T37" fmla="*/ 77 h 548"/>
                <a:gd name="T38" fmla="*/ 235 w 456"/>
                <a:gd name="T39" fmla="*/ 78 h 548"/>
                <a:gd name="T40" fmla="*/ 372 w 456"/>
                <a:gd name="T41" fmla="*/ 137 h 548"/>
                <a:gd name="T42" fmla="*/ 295 w 456"/>
                <a:gd name="T43" fmla="*/ 85 h 548"/>
                <a:gd name="T44" fmla="*/ 232 w 456"/>
                <a:gd name="T45" fmla="*/ 98 h 548"/>
                <a:gd name="T46" fmla="*/ 170 w 456"/>
                <a:gd name="T47" fmla="*/ 85 h 548"/>
                <a:gd name="T48" fmla="*/ 93 w 456"/>
                <a:gd name="T49" fmla="*/ 137 h 548"/>
                <a:gd name="T50" fmla="*/ 175 w 456"/>
                <a:gd name="T51" fmla="*/ 341 h 548"/>
                <a:gd name="T52" fmla="*/ 232 w 456"/>
                <a:gd name="T53" fmla="*/ 328 h 548"/>
                <a:gd name="T54" fmla="*/ 290 w 456"/>
                <a:gd name="T55" fmla="*/ 341 h 548"/>
                <a:gd name="T56" fmla="*/ 372 w 456"/>
                <a:gd name="T57" fmla="*/ 137 h 548"/>
                <a:gd name="T58" fmla="*/ 172 w 456"/>
                <a:gd name="T59" fmla="*/ 126 h 548"/>
                <a:gd name="T60" fmla="*/ 168 w 456"/>
                <a:gd name="T61" fmla="*/ 126 h 548"/>
                <a:gd name="T62" fmla="*/ 128 w 456"/>
                <a:gd name="T63" fmla="*/ 161 h 548"/>
                <a:gd name="T64" fmla="*/ 119 w 456"/>
                <a:gd name="T65" fmla="*/ 169 h 548"/>
                <a:gd name="T66" fmla="*/ 118 w 456"/>
                <a:gd name="T67" fmla="*/ 169 h 548"/>
                <a:gd name="T68" fmla="*/ 116 w 456"/>
                <a:gd name="T69" fmla="*/ 168 h 548"/>
                <a:gd name="T70" fmla="*/ 109 w 456"/>
                <a:gd name="T71" fmla="*/ 157 h 548"/>
                <a:gd name="T72" fmla="*/ 168 w 456"/>
                <a:gd name="T73" fmla="*/ 106 h 548"/>
                <a:gd name="T74" fmla="*/ 173 w 456"/>
                <a:gd name="T75" fmla="*/ 106 h 548"/>
                <a:gd name="T76" fmla="*/ 181 w 456"/>
                <a:gd name="T77" fmla="*/ 117 h 548"/>
                <a:gd name="T78" fmla="*/ 172 w 456"/>
                <a:gd name="T79" fmla="*/ 12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56" h="548">
                  <a:moveTo>
                    <a:pt x="456" y="528"/>
                  </a:moveTo>
                  <a:cubicBezTo>
                    <a:pt x="456" y="539"/>
                    <a:pt x="447" y="548"/>
                    <a:pt x="436" y="548"/>
                  </a:cubicBezTo>
                  <a:cubicBezTo>
                    <a:pt x="84" y="548"/>
                    <a:pt x="84" y="548"/>
                    <a:pt x="84" y="548"/>
                  </a:cubicBezTo>
                  <a:cubicBezTo>
                    <a:pt x="38" y="548"/>
                    <a:pt x="0" y="510"/>
                    <a:pt x="0" y="464"/>
                  </a:cubicBezTo>
                  <a:cubicBezTo>
                    <a:pt x="0" y="417"/>
                    <a:pt x="38" y="380"/>
                    <a:pt x="84" y="380"/>
                  </a:cubicBezTo>
                  <a:cubicBezTo>
                    <a:pt x="436" y="380"/>
                    <a:pt x="436" y="380"/>
                    <a:pt x="436" y="380"/>
                  </a:cubicBezTo>
                  <a:cubicBezTo>
                    <a:pt x="447" y="380"/>
                    <a:pt x="456" y="389"/>
                    <a:pt x="456" y="399"/>
                  </a:cubicBezTo>
                  <a:cubicBezTo>
                    <a:pt x="456" y="410"/>
                    <a:pt x="447" y="419"/>
                    <a:pt x="436" y="419"/>
                  </a:cubicBezTo>
                  <a:cubicBezTo>
                    <a:pt x="90" y="419"/>
                    <a:pt x="90" y="419"/>
                    <a:pt x="90" y="419"/>
                  </a:cubicBezTo>
                  <a:cubicBezTo>
                    <a:pt x="65" y="419"/>
                    <a:pt x="45" y="439"/>
                    <a:pt x="45" y="464"/>
                  </a:cubicBezTo>
                  <a:cubicBezTo>
                    <a:pt x="45" y="488"/>
                    <a:pt x="65" y="509"/>
                    <a:pt x="90" y="509"/>
                  </a:cubicBezTo>
                  <a:cubicBezTo>
                    <a:pt x="436" y="509"/>
                    <a:pt x="436" y="509"/>
                    <a:pt x="436" y="509"/>
                  </a:cubicBezTo>
                  <a:cubicBezTo>
                    <a:pt x="447" y="509"/>
                    <a:pt x="456" y="518"/>
                    <a:pt x="456" y="528"/>
                  </a:cubicBezTo>
                  <a:close/>
                  <a:moveTo>
                    <a:pt x="235" y="78"/>
                  </a:moveTo>
                  <a:cubicBezTo>
                    <a:pt x="276" y="78"/>
                    <a:pt x="309" y="45"/>
                    <a:pt x="309" y="6"/>
                  </a:cubicBezTo>
                  <a:cubicBezTo>
                    <a:pt x="309" y="4"/>
                    <a:pt x="309" y="2"/>
                    <a:pt x="309" y="0"/>
                  </a:cubicBezTo>
                  <a:cubicBezTo>
                    <a:pt x="307" y="0"/>
                    <a:pt x="305" y="0"/>
                    <a:pt x="303" y="0"/>
                  </a:cubicBezTo>
                  <a:cubicBezTo>
                    <a:pt x="262" y="0"/>
                    <a:pt x="228" y="32"/>
                    <a:pt x="228" y="72"/>
                  </a:cubicBezTo>
                  <a:cubicBezTo>
                    <a:pt x="228" y="74"/>
                    <a:pt x="228" y="76"/>
                    <a:pt x="229" y="77"/>
                  </a:cubicBezTo>
                  <a:cubicBezTo>
                    <a:pt x="231" y="78"/>
                    <a:pt x="233" y="78"/>
                    <a:pt x="235" y="78"/>
                  </a:cubicBezTo>
                  <a:close/>
                  <a:moveTo>
                    <a:pt x="372" y="137"/>
                  </a:moveTo>
                  <a:cubicBezTo>
                    <a:pt x="357" y="102"/>
                    <a:pt x="321" y="85"/>
                    <a:pt x="295" y="85"/>
                  </a:cubicBezTo>
                  <a:cubicBezTo>
                    <a:pt x="263" y="85"/>
                    <a:pt x="257" y="98"/>
                    <a:pt x="232" y="98"/>
                  </a:cubicBezTo>
                  <a:cubicBezTo>
                    <a:pt x="208" y="98"/>
                    <a:pt x="202" y="85"/>
                    <a:pt x="170" y="85"/>
                  </a:cubicBezTo>
                  <a:cubicBezTo>
                    <a:pt x="143" y="85"/>
                    <a:pt x="108" y="102"/>
                    <a:pt x="93" y="137"/>
                  </a:cubicBezTo>
                  <a:cubicBezTo>
                    <a:pt x="62" y="207"/>
                    <a:pt x="114" y="341"/>
                    <a:pt x="175" y="341"/>
                  </a:cubicBezTo>
                  <a:cubicBezTo>
                    <a:pt x="199" y="341"/>
                    <a:pt x="210" y="328"/>
                    <a:pt x="232" y="328"/>
                  </a:cubicBezTo>
                  <a:cubicBezTo>
                    <a:pt x="255" y="328"/>
                    <a:pt x="265" y="341"/>
                    <a:pt x="290" y="341"/>
                  </a:cubicBezTo>
                  <a:cubicBezTo>
                    <a:pt x="351" y="341"/>
                    <a:pt x="403" y="207"/>
                    <a:pt x="372" y="137"/>
                  </a:cubicBezTo>
                  <a:close/>
                  <a:moveTo>
                    <a:pt x="172" y="126"/>
                  </a:moveTo>
                  <a:cubicBezTo>
                    <a:pt x="170" y="126"/>
                    <a:pt x="169" y="126"/>
                    <a:pt x="168" y="126"/>
                  </a:cubicBezTo>
                  <a:cubicBezTo>
                    <a:pt x="154" y="126"/>
                    <a:pt x="132" y="138"/>
                    <a:pt x="128" y="161"/>
                  </a:cubicBezTo>
                  <a:cubicBezTo>
                    <a:pt x="127" y="165"/>
                    <a:pt x="123" y="169"/>
                    <a:pt x="119" y="169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8" y="169"/>
                    <a:pt x="117" y="169"/>
                    <a:pt x="116" y="168"/>
                  </a:cubicBezTo>
                  <a:cubicBezTo>
                    <a:pt x="111" y="167"/>
                    <a:pt x="108" y="162"/>
                    <a:pt x="109" y="157"/>
                  </a:cubicBezTo>
                  <a:cubicBezTo>
                    <a:pt x="115" y="125"/>
                    <a:pt x="144" y="106"/>
                    <a:pt x="168" y="106"/>
                  </a:cubicBezTo>
                  <a:cubicBezTo>
                    <a:pt x="170" y="106"/>
                    <a:pt x="171" y="106"/>
                    <a:pt x="173" y="106"/>
                  </a:cubicBezTo>
                  <a:cubicBezTo>
                    <a:pt x="178" y="107"/>
                    <a:pt x="182" y="112"/>
                    <a:pt x="181" y="117"/>
                  </a:cubicBezTo>
                  <a:cubicBezTo>
                    <a:pt x="181" y="122"/>
                    <a:pt x="177" y="126"/>
                    <a:pt x="172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9592329" y="6231147"/>
            <a:ext cx="492649" cy="492649"/>
            <a:chOff x="997758" y="2442742"/>
            <a:chExt cx="1556194" cy="1556194"/>
          </a:xfrm>
        </p:grpSpPr>
        <p:grpSp>
          <p:nvGrpSpPr>
            <p:cNvPr id="90" name="组合 89"/>
            <p:cNvGrpSpPr/>
            <p:nvPr/>
          </p:nvGrpSpPr>
          <p:grpSpPr>
            <a:xfrm>
              <a:off x="997758" y="2442742"/>
              <a:ext cx="1556194" cy="1556194"/>
              <a:chOff x="3154508" y="1821271"/>
              <a:chExt cx="2785107" cy="2785102"/>
            </a:xfrm>
          </p:grpSpPr>
          <p:sp>
            <p:nvSpPr>
              <p:cNvPr id="92" name="Freeform 5"/>
              <p:cNvSpPr>
                <a:spLocks/>
              </p:cNvSpPr>
              <p:nvPr/>
            </p:nvSpPr>
            <p:spPr bwMode="auto">
              <a:xfrm rot="10800000">
                <a:off x="3154508" y="1821271"/>
                <a:ext cx="2785107" cy="27851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3" name="Freeform 5"/>
              <p:cNvSpPr>
                <a:spLocks/>
              </p:cNvSpPr>
              <p:nvPr/>
            </p:nvSpPr>
            <p:spPr bwMode="auto">
              <a:xfrm rot="10800000">
                <a:off x="3447677" y="2114440"/>
                <a:ext cx="2198769" cy="219876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91" name="Freeform 7"/>
            <p:cNvSpPr>
              <a:spLocks noChangeAspect="1" noEditPoints="1"/>
            </p:cNvSpPr>
            <p:nvPr/>
          </p:nvSpPr>
          <p:spPr bwMode="auto">
            <a:xfrm>
              <a:off x="1432097" y="2948295"/>
              <a:ext cx="677075" cy="554847"/>
            </a:xfrm>
            <a:custGeom>
              <a:avLst/>
              <a:gdLst>
                <a:gd name="T0" fmla="*/ 310 w 563"/>
                <a:gd name="T1" fmla="*/ 372 h 461"/>
                <a:gd name="T2" fmla="*/ 321 w 563"/>
                <a:gd name="T3" fmla="*/ 370 h 461"/>
                <a:gd name="T4" fmla="*/ 552 w 563"/>
                <a:gd name="T5" fmla="*/ 248 h 461"/>
                <a:gd name="T6" fmla="*/ 559 w 563"/>
                <a:gd name="T7" fmla="*/ 226 h 461"/>
                <a:gd name="T8" fmla="*/ 537 w 563"/>
                <a:gd name="T9" fmla="*/ 220 h 461"/>
                <a:gd name="T10" fmla="*/ 311 w 563"/>
                <a:gd name="T11" fmla="*/ 339 h 461"/>
                <a:gd name="T12" fmla="*/ 59 w 563"/>
                <a:gd name="T13" fmla="*/ 285 h 461"/>
                <a:gd name="T14" fmla="*/ 38 w 563"/>
                <a:gd name="T15" fmla="*/ 253 h 461"/>
                <a:gd name="T16" fmla="*/ 71 w 563"/>
                <a:gd name="T17" fmla="*/ 232 h 461"/>
                <a:gd name="T18" fmla="*/ 313 w 563"/>
                <a:gd name="T19" fmla="*/ 283 h 461"/>
                <a:gd name="T20" fmla="*/ 321 w 563"/>
                <a:gd name="T21" fmla="*/ 281 h 461"/>
                <a:gd name="T22" fmla="*/ 552 w 563"/>
                <a:gd name="T23" fmla="*/ 159 h 461"/>
                <a:gd name="T24" fmla="*/ 559 w 563"/>
                <a:gd name="T25" fmla="*/ 138 h 461"/>
                <a:gd name="T26" fmla="*/ 537 w 563"/>
                <a:gd name="T27" fmla="*/ 131 h 461"/>
                <a:gd name="T28" fmla="*/ 310 w 563"/>
                <a:gd name="T29" fmla="*/ 251 h 461"/>
                <a:gd name="T30" fmla="*/ 59 w 563"/>
                <a:gd name="T31" fmla="*/ 197 h 461"/>
                <a:gd name="T32" fmla="*/ 38 w 563"/>
                <a:gd name="T33" fmla="*/ 164 h 461"/>
                <a:gd name="T34" fmla="*/ 71 w 563"/>
                <a:gd name="T35" fmla="*/ 143 h 461"/>
                <a:gd name="T36" fmla="*/ 298 w 563"/>
                <a:gd name="T37" fmla="*/ 191 h 461"/>
                <a:gd name="T38" fmla="*/ 306 w 563"/>
                <a:gd name="T39" fmla="*/ 189 h 461"/>
                <a:gd name="T40" fmla="*/ 538 w 563"/>
                <a:gd name="T41" fmla="*/ 69 h 461"/>
                <a:gd name="T42" fmla="*/ 535 w 563"/>
                <a:gd name="T43" fmla="*/ 48 h 461"/>
                <a:gd name="T44" fmla="*/ 310 w 563"/>
                <a:gd name="T45" fmla="*/ 4 h 461"/>
                <a:gd name="T46" fmla="*/ 249 w 563"/>
                <a:gd name="T47" fmla="*/ 12 h 461"/>
                <a:gd name="T48" fmla="*/ 41 w 563"/>
                <a:gd name="T49" fmla="*/ 114 h 461"/>
                <a:gd name="T50" fmla="*/ 33 w 563"/>
                <a:gd name="T51" fmla="*/ 119 h 461"/>
                <a:gd name="T52" fmla="*/ 7 w 563"/>
                <a:gd name="T53" fmla="*/ 157 h 461"/>
                <a:gd name="T54" fmla="*/ 25 w 563"/>
                <a:gd name="T55" fmla="*/ 214 h 461"/>
                <a:gd name="T56" fmla="*/ 7 w 563"/>
                <a:gd name="T57" fmla="*/ 246 h 461"/>
                <a:gd name="T58" fmla="*/ 25 w 563"/>
                <a:gd name="T59" fmla="*/ 303 h 461"/>
                <a:gd name="T60" fmla="*/ 7 w 563"/>
                <a:gd name="T61" fmla="*/ 335 h 461"/>
                <a:gd name="T62" fmla="*/ 52 w 563"/>
                <a:gd name="T63" fmla="*/ 405 h 461"/>
                <a:gd name="T64" fmla="*/ 311 w 563"/>
                <a:gd name="T65" fmla="*/ 460 h 461"/>
                <a:gd name="T66" fmla="*/ 321 w 563"/>
                <a:gd name="T67" fmla="*/ 459 h 461"/>
                <a:gd name="T68" fmla="*/ 552 w 563"/>
                <a:gd name="T69" fmla="*/ 337 h 461"/>
                <a:gd name="T70" fmla="*/ 559 w 563"/>
                <a:gd name="T71" fmla="*/ 315 h 461"/>
                <a:gd name="T72" fmla="*/ 537 w 563"/>
                <a:gd name="T73" fmla="*/ 308 h 461"/>
                <a:gd name="T74" fmla="*/ 310 w 563"/>
                <a:gd name="T75" fmla="*/ 428 h 461"/>
                <a:gd name="T76" fmla="*/ 59 w 563"/>
                <a:gd name="T77" fmla="*/ 374 h 461"/>
                <a:gd name="T78" fmla="*/ 38 w 563"/>
                <a:gd name="T79" fmla="*/ 341 h 461"/>
                <a:gd name="T80" fmla="*/ 71 w 563"/>
                <a:gd name="T81" fmla="*/ 320 h 461"/>
                <a:gd name="T82" fmla="*/ 310 w 563"/>
                <a:gd name="T83" fmla="*/ 372 h 461"/>
                <a:gd name="T84" fmla="*/ 296 w 563"/>
                <a:gd name="T85" fmla="*/ 57 h 461"/>
                <a:gd name="T86" fmla="*/ 404 w 563"/>
                <a:gd name="T87" fmla="*/ 78 h 461"/>
                <a:gd name="T88" fmla="*/ 357 w 563"/>
                <a:gd name="T89" fmla="*/ 101 h 461"/>
                <a:gd name="T90" fmla="*/ 249 w 563"/>
                <a:gd name="T91" fmla="*/ 79 h 461"/>
                <a:gd name="T92" fmla="*/ 296 w 563"/>
                <a:gd name="T93" fmla="*/ 57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3" h="461">
                  <a:moveTo>
                    <a:pt x="310" y="372"/>
                  </a:moveTo>
                  <a:cubicBezTo>
                    <a:pt x="314" y="372"/>
                    <a:pt x="318" y="371"/>
                    <a:pt x="321" y="370"/>
                  </a:cubicBezTo>
                  <a:cubicBezTo>
                    <a:pt x="552" y="248"/>
                    <a:pt x="552" y="248"/>
                    <a:pt x="552" y="248"/>
                  </a:cubicBezTo>
                  <a:cubicBezTo>
                    <a:pt x="560" y="244"/>
                    <a:pt x="563" y="234"/>
                    <a:pt x="559" y="226"/>
                  </a:cubicBezTo>
                  <a:cubicBezTo>
                    <a:pt x="555" y="218"/>
                    <a:pt x="545" y="215"/>
                    <a:pt x="537" y="220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59" y="285"/>
                    <a:pt x="59" y="285"/>
                    <a:pt x="59" y="285"/>
                  </a:cubicBezTo>
                  <a:cubicBezTo>
                    <a:pt x="44" y="282"/>
                    <a:pt x="35" y="268"/>
                    <a:pt x="38" y="253"/>
                  </a:cubicBezTo>
                  <a:cubicBezTo>
                    <a:pt x="41" y="238"/>
                    <a:pt x="56" y="228"/>
                    <a:pt x="71" y="232"/>
                  </a:cubicBezTo>
                  <a:cubicBezTo>
                    <a:pt x="71" y="232"/>
                    <a:pt x="313" y="283"/>
                    <a:pt x="313" y="283"/>
                  </a:cubicBezTo>
                  <a:cubicBezTo>
                    <a:pt x="316" y="283"/>
                    <a:pt x="318" y="283"/>
                    <a:pt x="321" y="281"/>
                  </a:cubicBezTo>
                  <a:cubicBezTo>
                    <a:pt x="552" y="159"/>
                    <a:pt x="552" y="159"/>
                    <a:pt x="552" y="159"/>
                  </a:cubicBezTo>
                  <a:cubicBezTo>
                    <a:pt x="560" y="155"/>
                    <a:pt x="563" y="146"/>
                    <a:pt x="559" y="138"/>
                  </a:cubicBezTo>
                  <a:cubicBezTo>
                    <a:pt x="555" y="130"/>
                    <a:pt x="545" y="127"/>
                    <a:pt x="537" y="131"/>
                  </a:cubicBezTo>
                  <a:cubicBezTo>
                    <a:pt x="310" y="251"/>
                    <a:pt x="310" y="251"/>
                    <a:pt x="310" y="251"/>
                  </a:cubicBezTo>
                  <a:cubicBezTo>
                    <a:pt x="59" y="197"/>
                    <a:pt x="59" y="197"/>
                    <a:pt x="59" y="197"/>
                  </a:cubicBezTo>
                  <a:cubicBezTo>
                    <a:pt x="44" y="194"/>
                    <a:pt x="35" y="179"/>
                    <a:pt x="38" y="164"/>
                  </a:cubicBezTo>
                  <a:cubicBezTo>
                    <a:pt x="41" y="149"/>
                    <a:pt x="56" y="140"/>
                    <a:pt x="71" y="143"/>
                  </a:cubicBezTo>
                  <a:cubicBezTo>
                    <a:pt x="71" y="143"/>
                    <a:pt x="297" y="191"/>
                    <a:pt x="298" y="191"/>
                  </a:cubicBezTo>
                  <a:cubicBezTo>
                    <a:pt x="301" y="191"/>
                    <a:pt x="303" y="191"/>
                    <a:pt x="306" y="189"/>
                  </a:cubicBezTo>
                  <a:cubicBezTo>
                    <a:pt x="306" y="189"/>
                    <a:pt x="538" y="69"/>
                    <a:pt x="538" y="69"/>
                  </a:cubicBezTo>
                  <a:cubicBezTo>
                    <a:pt x="554" y="61"/>
                    <a:pt x="553" y="51"/>
                    <a:pt x="535" y="48"/>
                  </a:cubicBezTo>
                  <a:cubicBezTo>
                    <a:pt x="310" y="4"/>
                    <a:pt x="310" y="4"/>
                    <a:pt x="310" y="4"/>
                  </a:cubicBezTo>
                  <a:cubicBezTo>
                    <a:pt x="292" y="0"/>
                    <a:pt x="265" y="4"/>
                    <a:pt x="249" y="12"/>
                  </a:cubicBezTo>
                  <a:cubicBezTo>
                    <a:pt x="41" y="114"/>
                    <a:pt x="41" y="114"/>
                    <a:pt x="41" y="114"/>
                  </a:cubicBezTo>
                  <a:cubicBezTo>
                    <a:pt x="38" y="116"/>
                    <a:pt x="35" y="118"/>
                    <a:pt x="33" y="119"/>
                  </a:cubicBezTo>
                  <a:cubicBezTo>
                    <a:pt x="20" y="128"/>
                    <a:pt x="10" y="141"/>
                    <a:pt x="7" y="157"/>
                  </a:cubicBezTo>
                  <a:cubicBezTo>
                    <a:pt x="2" y="179"/>
                    <a:pt x="10" y="200"/>
                    <a:pt x="25" y="214"/>
                  </a:cubicBezTo>
                  <a:cubicBezTo>
                    <a:pt x="16" y="222"/>
                    <a:pt x="9" y="233"/>
                    <a:pt x="7" y="246"/>
                  </a:cubicBezTo>
                  <a:cubicBezTo>
                    <a:pt x="2" y="268"/>
                    <a:pt x="10" y="289"/>
                    <a:pt x="25" y="303"/>
                  </a:cubicBezTo>
                  <a:cubicBezTo>
                    <a:pt x="16" y="311"/>
                    <a:pt x="9" y="322"/>
                    <a:pt x="7" y="335"/>
                  </a:cubicBezTo>
                  <a:cubicBezTo>
                    <a:pt x="0" y="367"/>
                    <a:pt x="20" y="399"/>
                    <a:pt x="52" y="405"/>
                  </a:cubicBezTo>
                  <a:cubicBezTo>
                    <a:pt x="52" y="405"/>
                    <a:pt x="310" y="461"/>
                    <a:pt x="311" y="460"/>
                  </a:cubicBezTo>
                  <a:cubicBezTo>
                    <a:pt x="314" y="460"/>
                    <a:pt x="318" y="460"/>
                    <a:pt x="321" y="459"/>
                  </a:cubicBezTo>
                  <a:cubicBezTo>
                    <a:pt x="552" y="337"/>
                    <a:pt x="552" y="337"/>
                    <a:pt x="552" y="337"/>
                  </a:cubicBezTo>
                  <a:cubicBezTo>
                    <a:pt x="560" y="332"/>
                    <a:pt x="563" y="323"/>
                    <a:pt x="559" y="315"/>
                  </a:cubicBezTo>
                  <a:cubicBezTo>
                    <a:pt x="555" y="307"/>
                    <a:pt x="545" y="304"/>
                    <a:pt x="537" y="308"/>
                  </a:cubicBezTo>
                  <a:cubicBezTo>
                    <a:pt x="310" y="428"/>
                    <a:pt x="310" y="428"/>
                    <a:pt x="310" y="428"/>
                  </a:cubicBezTo>
                  <a:cubicBezTo>
                    <a:pt x="59" y="374"/>
                    <a:pt x="59" y="374"/>
                    <a:pt x="59" y="374"/>
                  </a:cubicBezTo>
                  <a:cubicBezTo>
                    <a:pt x="44" y="371"/>
                    <a:pt x="35" y="356"/>
                    <a:pt x="38" y="341"/>
                  </a:cubicBezTo>
                  <a:cubicBezTo>
                    <a:pt x="41" y="327"/>
                    <a:pt x="56" y="317"/>
                    <a:pt x="71" y="320"/>
                  </a:cubicBezTo>
                  <a:cubicBezTo>
                    <a:pt x="71" y="320"/>
                    <a:pt x="309" y="372"/>
                    <a:pt x="310" y="372"/>
                  </a:cubicBezTo>
                  <a:close/>
                  <a:moveTo>
                    <a:pt x="296" y="57"/>
                  </a:moveTo>
                  <a:cubicBezTo>
                    <a:pt x="404" y="78"/>
                    <a:pt x="404" y="78"/>
                    <a:pt x="404" y="78"/>
                  </a:cubicBezTo>
                  <a:cubicBezTo>
                    <a:pt x="357" y="101"/>
                    <a:pt x="357" y="101"/>
                    <a:pt x="357" y="101"/>
                  </a:cubicBezTo>
                  <a:cubicBezTo>
                    <a:pt x="249" y="79"/>
                    <a:pt x="249" y="79"/>
                    <a:pt x="249" y="79"/>
                  </a:cubicBezTo>
                  <a:lnTo>
                    <a:pt x="296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94" name="文本框 93"/>
          <p:cNvSpPr txBox="1"/>
          <p:nvPr/>
        </p:nvSpPr>
        <p:spPr>
          <a:xfrm>
            <a:off x="5831993" y="1818714"/>
            <a:ext cx="59159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此处输入课程名称副标题</a:t>
            </a:r>
          </a:p>
        </p:txBody>
      </p:sp>
      <p:sp>
        <p:nvSpPr>
          <p:cNvPr id="95" name="文本框 94"/>
          <p:cNvSpPr txBox="1"/>
          <p:nvPr/>
        </p:nvSpPr>
        <p:spPr>
          <a:xfrm>
            <a:off x="6633911" y="4700745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汇报人：优品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PPT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8805230" y="4700745"/>
            <a:ext cx="2056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时间：</a:t>
            </a:r>
            <a:r>
              <a:rPr lang="en-US" altLang="zh-CN" dirty="0">
                <a:solidFill>
                  <a:schemeClr val="accent1">
                    <a:lumMod val="75000"/>
                  </a:schemeClr>
                </a:solidFill>
                <a:cs typeface="+mn-ea"/>
                <a:sym typeface="+mn-lt"/>
              </a:rPr>
              <a:t>201X.12.16</a:t>
            </a:r>
            <a:endParaRPr lang="zh-CN" altLang="en-US" dirty="0">
              <a:solidFill>
                <a:schemeClr val="accent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628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5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0" grpId="0"/>
      <p:bldP spid="62" grpId="0"/>
      <p:bldP spid="94" grpId="0"/>
      <p:bldP spid="95" grpId="0"/>
      <p:bldP spid="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/>
        </p:nvGrpSpPr>
        <p:grpSpPr>
          <a:xfrm>
            <a:off x="768658" y="4143982"/>
            <a:ext cx="2465550" cy="1652994"/>
            <a:chOff x="768658" y="4253710"/>
            <a:chExt cx="2465550" cy="1652994"/>
          </a:xfrm>
        </p:grpSpPr>
        <p:sp>
          <p:nvSpPr>
            <p:cNvPr id="60" name="Text Placeholder 4"/>
            <p:cNvSpPr txBox="1">
              <a:spLocks/>
            </p:cNvSpPr>
            <p:nvPr/>
          </p:nvSpPr>
          <p:spPr>
            <a:xfrm>
              <a:off x="768658" y="4253710"/>
              <a:ext cx="2465550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项目成员一</a:t>
              </a:r>
              <a:endPara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1" name="Text Placeholder 5"/>
            <p:cNvSpPr txBox="1">
              <a:spLocks/>
            </p:cNvSpPr>
            <p:nvPr/>
          </p:nvSpPr>
          <p:spPr>
            <a:xfrm>
              <a:off x="768658" y="4703990"/>
              <a:ext cx="2465550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点击输入简要文字内容，文字内容概括精炼，不用多余的文字修饰，言短意赅的说明该项内容点击输入简要文字内容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63" name="Text Placeholder 6"/>
          <p:cNvSpPr txBox="1">
            <a:spLocks/>
          </p:cNvSpPr>
          <p:nvPr/>
        </p:nvSpPr>
        <p:spPr>
          <a:xfrm>
            <a:off x="3623736" y="4143982"/>
            <a:ext cx="2465550" cy="4534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  <a:defRPr sz="1800" b="0">
                <a:solidFill>
                  <a:srgbClr val="000000"/>
                </a:solidFill>
              </a:defRPr>
            </a:pPr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项目成员二</a:t>
            </a:r>
            <a:endParaRPr lang="en-US" altLang="zh-CN" sz="18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Text Placeholder 5"/>
          <p:cNvSpPr txBox="1">
            <a:spLocks/>
          </p:cNvSpPr>
          <p:nvPr/>
        </p:nvSpPr>
        <p:spPr>
          <a:xfrm>
            <a:off x="3571098" y="4591454"/>
            <a:ext cx="2465550" cy="12027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点击输入简要文字内容，文字内容概括精炼，不用多余的文字修饰，言短意赅的说明该项内容点击输入简要文字内容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373538" y="4143982"/>
            <a:ext cx="2465550" cy="1650186"/>
            <a:chOff x="6313780" y="4253710"/>
            <a:chExt cx="2465550" cy="1650186"/>
          </a:xfrm>
        </p:grpSpPr>
        <p:sp>
          <p:nvSpPr>
            <p:cNvPr id="66" name="Text Placeholder 8"/>
            <p:cNvSpPr txBox="1">
              <a:spLocks/>
            </p:cNvSpPr>
            <p:nvPr/>
          </p:nvSpPr>
          <p:spPr>
            <a:xfrm>
              <a:off x="6313780" y="4253710"/>
              <a:ext cx="2465550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项目成员三</a:t>
              </a:r>
              <a:endParaRPr lang="en-US" altLang="zh-CN" sz="1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7" name="Text Placeholder 5"/>
            <p:cNvSpPr txBox="1">
              <a:spLocks/>
            </p:cNvSpPr>
            <p:nvPr/>
          </p:nvSpPr>
          <p:spPr>
            <a:xfrm>
              <a:off x="6313780" y="4701182"/>
              <a:ext cx="2465550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点击输入简要文字内容，文字内容概括精炼，不用多余的文字修饰，言短意赅的说明该项内容点击输入简要文字内容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75979" y="4143982"/>
            <a:ext cx="2465550" cy="1650186"/>
            <a:chOff x="9175979" y="4253710"/>
            <a:chExt cx="2465550" cy="1650186"/>
          </a:xfrm>
        </p:grpSpPr>
        <p:sp>
          <p:nvSpPr>
            <p:cNvPr id="69" name="Text Placeholder 10"/>
            <p:cNvSpPr txBox="1">
              <a:spLocks/>
            </p:cNvSpPr>
            <p:nvPr/>
          </p:nvSpPr>
          <p:spPr>
            <a:xfrm>
              <a:off x="9175979" y="4253710"/>
              <a:ext cx="2465550" cy="453417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  <a:defRPr sz="1800" b="0">
                  <a:solidFill>
                    <a:srgbClr val="000000"/>
                  </a:solidFill>
                </a:defRPr>
              </a:pPr>
              <a:r>
                <a:rPr lang="zh-CN" altLang="en-US" sz="18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项目成员四</a:t>
              </a:r>
              <a:endParaRPr lang="en-US" altLang="zh-CN" sz="18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0" name="Text Placeholder 5"/>
            <p:cNvSpPr txBox="1">
              <a:spLocks/>
            </p:cNvSpPr>
            <p:nvPr/>
          </p:nvSpPr>
          <p:spPr>
            <a:xfrm>
              <a:off x="9175979" y="4701182"/>
              <a:ext cx="2465550" cy="1202714"/>
            </a:xfrm>
            <a:prstGeom prst="rect">
              <a:avLst/>
            </a:prstGeom>
          </p:spPr>
          <p:txBody>
            <a:bodyPr/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50000"/>
                </a:lnSpc>
                <a:spcBef>
                  <a:spcPts val="0"/>
                </a:spcBef>
                <a:buNone/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点击输入简要文字内容，文字内容概括精炼，不用多余的文字修饰，言短意赅的说明该项内容点击输入简要文字内容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70682" y="1927683"/>
            <a:ext cx="1861502" cy="1861502"/>
            <a:chOff x="937979" y="1752909"/>
            <a:chExt cx="2701946" cy="2701946"/>
          </a:xfrm>
        </p:grpSpPr>
        <p:sp>
          <p:nvSpPr>
            <p:cNvPr id="26" name="椭圆 25"/>
            <p:cNvSpPr>
              <a:spLocks noChangeAspect="1"/>
            </p:cNvSpPr>
            <p:nvPr/>
          </p:nvSpPr>
          <p:spPr>
            <a:xfrm>
              <a:off x="937979" y="175290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54000" dist="254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" name="圆角矩形 26"/>
            <p:cNvSpPr>
              <a:spLocks noChangeAspect="1"/>
            </p:cNvSpPr>
            <p:nvPr/>
          </p:nvSpPr>
          <p:spPr>
            <a:xfrm>
              <a:off x="1071310" y="1886240"/>
              <a:ext cx="2435285" cy="243528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椭圆 27"/>
            <p:cNvSpPr>
              <a:spLocks noChangeAspect="1"/>
            </p:cNvSpPr>
            <p:nvPr/>
          </p:nvSpPr>
          <p:spPr>
            <a:xfrm>
              <a:off x="1241779" y="2056709"/>
              <a:ext cx="2094345" cy="2094345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873122" y="1927683"/>
            <a:ext cx="1861502" cy="1861502"/>
            <a:chOff x="937979" y="1752909"/>
            <a:chExt cx="2701946" cy="2701946"/>
          </a:xfrm>
        </p:grpSpPr>
        <p:sp>
          <p:nvSpPr>
            <p:cNvPr id="18" name="椭圆 17"/>
            <p:cNvSpPr>
              <a:spLocks noChangeAspect="1"/>
            </p:cNvSpPr>
            <p:nvPr/>
          </p:nvSpPr>
          <p:spPr>
            <a:xfrm>
              <a:off x="937979" y="175290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54000" dist="254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>
              <a:spLocks noChangeAspect="1"/>
            </p:cNvSpPr>
            <p:nvPr/>
          </p:nvSpPr>
          <p:spPr>
            <a:xfrm>
              <a:off x="1071310" y="1886240"/>
              <a:ext cx="2435285" cy="243528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>
              <a:spLocks noChangeAspect="1"/>
            </p:cNvSpPr>
            <p:nvPr/>
          </p:nvSpPr>
          <p:spPr>
            <a:xfrm>
              <a:off x="1241779" y="2056709"/>
              <a:ext cx="2094345" cy="2094345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75562" y="1927683"/>
            <a:ext cx="1861502" cy="1861502"/>
            <a:chOff x="937979" y="1752909"/>
            <a:chExt cx="2701946" cy="2701946"/>
          </a:xfrm>
        </p:grpSpPr>
        <p:sp>
          <p:nvSpPr>
            <p:cNvPr id="22" name="椭圆 21"/>
            <p:cNvSpPr>
              <a:spLocks noChangeAspect="1"/>
            </p:cNvSpPr>
            <p:nvPr/>
          </p:nvSpPr>
          <p:spPr>
            <a:xfrm>
              <a:off x="937979" y="175290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54000" dist="254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圆角矩形 22"/>
            <p:cNvSpPr>
              <a:spLocks noChangeAspect="1"/>
            </p:cNvSpPr>
            <p:nvPr/>
          </p:nvSpPr>
          <p:spPr>
            <a:xfrm>
              <a:off x="1071310" y="1886240"/>
              <a:ext cx="2435285" cy="243528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>
              <a:spLocks noChangeAspect="1"/>
            </p:cNvSpPr>
            <p:nvPr/>
          </p:nvSpPr>
          <p:spPr>
            <a:xfrm>
              <a:off x="1241779" y="2056709"/>
              <a:ext cx="2094345" cy="2094345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478003" y="1927683"/>
            <a:ext cx="1861502" cy="1861502"/>
            <a:chOff x="937979" y="1752909"/>
            <a:chExt cx="2701946" cy="2701946"/>
          </a:xfrm>
        </p:grpSpPr>
        <p:sp>
          <p:nvSpPr>
            <p:cNvPr id="30" name="椭圆 29"/>
            <p:cNvSpPr>
              <a:spLocks noChangeAspect="1"/>
            </p:cNvSpPr>
            <p:nvPr/>
          </p:nvSpPr>
          <p:spPr>
            <a:xfrm>
              <a:off x="937979" y="1752909"/>
              <a:ext cx="2701946" cy="270194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254000" dist="254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>
              <a:spLocks noChangeAspect="1"/>
            </p:cNvSpPr>
            <p:nvPr/>
          </p:nvSpPr>
          <p:spPr>
            <a:xfrm>
              <a:off x="1071310" y="1886240"/>
              <a:ext cx="2435285" cy="2435285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100000">
                  <a:schemeClr val="bg1"/>
                </a:gs>
                <a:gs pos="0">
                  <a:srgbClr val="B8BBBC"/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椭圆 31"/>
            <p:cNvSpPr>
              <a:spLocks noChangeAspect="1"/>
            </p:cNvSpPr>
            <p:nvPr/>
          </p:nvSpPr>
          <p:spPr>
            <a:xfrm>
              <a:off x="1241779" y="2056709"/>
              <a:ext cx="2094345" cy="2094345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38" name="组合 37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42" name="圆角矩形 41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圆角矩形 42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1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9" name="矩形 38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95524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5" dur="2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" dur="250" fill="hold"/>
                                        <p:tgtEl>
                                          <p:spTgt spid="25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50"/>
                            </p:stCondLst>
                            <p:childTnLst>
                              <p:par>
                                <p:cTn id="3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9" dur="2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"/>
                            </p:stCondLst>
                            <p:childTnLst>
                              <p:par>
                                <p:cTn id="5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9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64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6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91000" y="91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450"/>
                            </p:stCondLst>
                            <p:childTnLst>
                              <p:par>
                                <p:cTn id="6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/>
          <p:cNvSpPr/>
          <p:nvPr/>
        </p:nvSpPr>
        <p:spPr>
          <a:xfrm>
            <a:off x="1362376" y="3037984"/>
            <a:ext cx="2687597" cy="859768"/>
          </a:xfrm>
          <a:prstGeom prst="roundRect">
            <a:avLst>
              <a:gd name="adj" fmla="val 7260"/>
            </a:avLst>
          </a:prstGeom>
          <a:solidFill>
            <a:srgbClr val="F3F3F3"/>
          </a:solidFill>
          <a:ln w="22225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</a:gradFill>
          </a:ln>
          <a:effectLst>
            <a:innerShdw blurRad="76200" dist="38100" dir="16200000">
              <a:prstClr val="black">
                <a:alpha val="3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cs typeface="+mn-ea"/>
              <a:sym typeface="+mn-lt"/>
            </a:endParaRPr>
          </a:p>
        </p:txBody>
      </p:sp>
      <p:sp>
        <p:nvSpPr>
          <p:cNvPr id="47" name="Rounded Rectangle 34"/>
          <p:cNvSpPr>
            <a:spLocks/>
          </p:cNvSpPr>
          <p:nvPr/>
        </p:nvSpPr>
        <p:spPr>
          <a:xfrm>
            <a:off x="1473694" y="3125868"/>
            <a:ext cx="2448000" cy="684000"/>
          </a:xfrm>
          <a:prstGeom prst="roundRect">
            <a:avLst>
              <a:gd name="adj" fmla="val 7260"/>
            </a:avLst>
          </a:prstGeom>
          <a:gradFill>
            <a:gsLst>
              <a:gs pos="100000">
                <a:schemeClr val="accent4"/>
              </a:gs>
              <a:gs pos="0">
                <a:schemeClr val="accent4">
                  <a:lumMod val="75000"/>
                </a:schemeClr>
              </a:gs>
            </a:gsLst>
            <a:lin ang="5400000" scaled="1"/>
          </a:gradFill>
          <a:ln w="28575" cap="flat">
            <a:gradFill>
              <a:gsLst>
                <a:gs pos="0">
                  <a:schemeClr val="accent4"/>
                </a:gs>
                <a:gs pos="100000">
                  <a:schemeClr val="accent4">
                    <a:lumMod val="75000"/>
                  </a:schemeClr>
                </a:gs>
              </a:gsLst>
              <a:lin ang="5400000" scaled="1"/>
            </a:gradFill>
            <a:prstDash val="solid"/>
            <a:miter lim="800000"/>
            <a:headEnd/>
            <a:tailEnd/>
          </a:ln>
          <a:effectLst>
            <a:outerShdw blurRad="228600" dist="101600" dir="5400000" algn="t" rotWithShape="0">
              <a:schemeClr val="tx1">
                <a:lumMod val="85000"/>
                <a:lumOff val="15000"/>
                <a:alpha val="28000"/>
              </a:scheme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959146" y="1807618"/>
            <a:ext cx="2307741" cy="873467"/>
            <a:chOff x="4959146" y="1807618"/>
            <a:chExt cx="2307741" cy="873467"/>
          </a:xfrm>
        </p:grpSpPr>
        <p:sp>
          <p:nvSpPr>
            <p:cNvPr id="68" name="Rounded Rectangle 34"/>
            <p:cNvSpPr/>
            <p:nvPr/>
          </p:nvSpPr>
          <p:spPr>
            <a:xfrm>
              <a:off x="4959146" y="1807618"/>
              <a:ext cx="2307741" cy="873467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69" name="Rounded Rectangle 34"/>
            <p:cNvSpPr>
              <a:spLocks/>
            </p:cNvSpPr>
            <p:nvPr/>
          </p:nvSpPr>
          <p:spPr>
            <a:xfrm>
              <a:off x="5054731" y="1896902"/>
              <a:ext cx="2102008" cy="694898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328181" y="2082852"/>
              <a:ext cx="1569672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86193" y="3017251"/>
            <a:ext cx="2307741" cy="873467"/>
            <a:chOff x="4986193" y="3017251"/>
            <a:chExt cx="2307741" cy="873467"/>
          </a:xfrm>
        </p:grpSpPr>
        <p:sp>
          <p:nvSpPr>
            <p:cNvPr id="65" name="Rounded Rectangle 34"/>
            <p:cNvSpPr/>
            <p:nvPr/>
          </p:nvSpPr>
          <p:spPr>
            <a:xfrm>
              <a:off x="4986193" y="3017251"/>
              <a:ext cx="2307741" cy="873467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66" name="Rounded Rectangle 34"/>
            <p:cNvSpPr>
              <a:spLocks/>
            </p:cNvSpPr>
            <p:nvPr/>
          </p:nvSpPr>
          <p:spPr>
            <a:xfrm>
              <a:off x="5081778" y="3106535"/>
              <a:ext cx="2102008" cy="694898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328183" y="3271993"/>
              <a:ext cx="1569671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09182" y="4160627"/>
            <a:ext cx="2307741" cy="873467"/>
            <a:chOff x="5009182" y="4160627"/>
            <a:chExt cx="2307741" cy="873467"/>
          </a:xfrm>
        </p:grpSpPr>
        <p:sp>
          <p:nvSpPr>
            <p:cNvPr id="59" name="Rounded Rectangle 34"/>
            <p:cNvSpPr/>
            <p:nvPr/>
          </p:nvSpPr>
          <p:spPr>
            <a:xfrm>
              <a:off x="5009182" y="4160627"/>
              <a:ext cx="2307741" cy="873467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61" name="Rounded Rectangle 34"/>
            <p:cNvSpPr>
              <a:spLocks/>
            </p:cNvSpPr>
            <p:nvPr/>
          </p:nvSpPr>
          <p:spPr>
            <a:xfrm>
              <a:off x="5104767" y="4249911"/>
              <a:ext cx="2102008" cy="694898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5328184" y="4449489"/>
              <a:ext cx="1569671" cy="369338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1872787" y="3268293"/>
            <a:ext cx="1723560" cy="400116"/>
          </a:xfrm>
          <a:prstGeom prst="rect">
            <a:avLst/>
          </a:prstGeom>
          <a:noFill/>
        </p:spPr>
        <p:txBody>
          <a:bodyPr wrap="none" lIns="91445" tIns="45723" rIns="91445" bIns="45723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添加标题文字</a:t>
            </a:r>
            <a:endParaRPr lang="bg-BG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8162326" y="3682562"/>
            <a:ext cx="2307741" cy="768174"/>
            <a:chOff x="8162326" y="3682562"/>
            <a:chExt cx="2307741" cy="768174"/>
          </a:xfrm>
        </p:grpSpPr>
        <p:sp>
          <p:nvSpPr>
            <p:cNvPr id="74" name="Rounded Rectangle 34"/>
            <p:cNvSpPr/>
            <p:nvPr/>
          </p:nvSpPr>
          <p:spPr>
            <a:xfrm>
              <a:off x="8162326" y="3682562"/>
              <a:ext cx="2307741" cy="768174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75" name="Rounded Rectangle 34"/>
            <p:cNvSpPr>
              <a:spLocks/>
            </p:cNvSpPr>
            <p:nvPr/>
          </p:nvSpPr>
          <p:spPr>
            <a:xfrm>
              <a:off x="8257911" y="3761083"/>
              <a:ext cx="2102008" cy="611131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8572655" y="3911351"/>
              <a:ext cx="1415782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8147941" y="4785544"/>
            <a:ext cx="2307741" cy="768174"/>
            <a:chOff x="8147941" y="4785544"/>
            <a:chExt cx="2307741" cy="768174"/>
          </a:xfrm>
        </p:grpSpPr>
        <p:sp>
          <p:nvSpPr>
            <p:cNvPr id="71" name="Rounded Rectangle 34"/>
            <p:cNvSpPr/>
            <p:nvPr/>
          </p:nvSpPr>
          <p:spPr>
            <a:xfrm>
              <a:off x="8147941" y="4785544"/>
              <a:ext cx="2307741" cy="768174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72" name="Rounded Rectangle 34"/>
            <p:cNvSpPr>
              <a:spLocks/>
            </p:cNvSpPr>
            <p:nvPr/>
          </p:nvSpPr>
          <p:spPr>
            <a:xfrm>
              <a:off x="8243526" y="4864065"/>
              <a:ext cx="2102008" cy="611131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8572655" y="5017319"/>
              <a:ext cx="1415782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50" name="Elbow Connector 49"/>
          <p:cNvCxnSpPr/>
          <p:nvPr/>
        </p:nvCxnSpPr>
        <p:spPr>
          <a:xfrm rot="10800000" flipV="1">
            <a:off x="4038725" y="2280262"/>
            <a:ext cx="1016007" cy="982388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/>
          <p:nvPr/>
        </p:nvCxnSpPr>
        <p:spPr>
          <a:xfrm rot="10800000">
            <a:off x="4049979" y="3688564"/>
            <a:ext cx="944641" cy="906982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endCxn id="35" idx="3"/>
          </p:cNvCxnSpPr>
          <p:nvPr/>
        </p:nvCxnSpPr>
        <p:spPr>
          <a:xfrm rot="10800000" flipV="1">
            <a:off x="4049973" y="3462860"/>
            <a:ext cx="959210" cy="5007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/>
          <p:nvPr/>
        </p:nvCxnSpPr>
        <p:spPr>
          <a:xfrm rot="10800000" flipV="1">
            <a:off x="7227486" y="4119699"/>
            <a:ext cx="959857" cy="540000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/>
          <p:nvPr/>
        </p:nvCxnSpPr>
        <p:spPr>
          <a:xfrm rot="10800000">
            <a:off x="7240710" y="4655849"/>
            <a:ext cx="936000" cy="540000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31"/>
          <p:cNvSpPr/>
          <p:nvPr/>
        </p:nvSpPr>
        <p:spPr>
          <a:xfrm>
            <a:off x="935205" y="5677664"/>
            <a:ext cx="10355622" cy="700576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输入简要文字内容，文字内容概括精炼，不用多余的文字修饰，言短意赅的说明该项内容点击输入简要文字内容，文字内容概括精炼，不用多余的文字修饰，言短意赅的说明该项内容，点击输入简要文字内容，文字内容概括精炼，不用多余的文字修饰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221875" y="1292228"/>
            <a:ext cx="2307741" cy="768174"/>
            <a:chOff x="8221875" y="1292228"/>
            <a:chExt cx="2307741" cy="768174"/>
          </a:xfrm>
        </p:grpSpPr>
        <p:sp>
          <p:nvSpPr>
            <p:cNvPr id="84" name="Rounded Rectangle 34"/>
            <p:cNvSpPr/>
            <p:nvPr/>
          </p:nvSpPr>
          <p:spPr>
            <a:xfrm>
              <a:off x="8221875" y="1292228"/>
              <a:ext cx="2307741" cy="768174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85" name="Rounded Rectangle 34"/>
            <p:cNvSpPr>
              <a:spLocks/>
            </p:cNvSpPr>
            <p:nvPr/>
          </p:nvSpPr>
          <p:spPr>
            <a:xfrm>
              <a:off x="8317460" y="1370749"/>
              <a:ext cx="2102008" cy="611131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6" name="Rectangle 45"/>
            <p:cNvSpPr/>
            <p:nvPr/>
          </p:nvSpPr>
          <p:spPr>
            <a:xfrm>
              <a:off x="8632205" y="1524036"/>
              <a:ext cx="1415782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207490" y="2395210"/>
            <a:ext cx="2307741" cy="768174"/>
            <a:chOff x="8207490" y="2395210"/>
            <a:chExt cx="2307741" cy="768174"/>
          </a:xfrm>
        </p:grpSpPr>
        <p:sp>
          <p:nvSpPr>
            <p:cNvPr id="81" name="Rounded Rectangle 34"/>
            <p:cNvSpPr/>
            <p:nvPr/>
          </p:nvSpPr>
          <p:spPr>
            <a:xfrm>
              <a:off x="8207490" y="2395210"/>
              <a:ext cx="2307741" cy="768174"/>
            </a:xfrm>
            <a:prstGeom prst="roundRect">
              <a:avLst>
                <a:gd name="adj" fmla="val 7260"/>
              </a:avLst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>
                <a:cs typeface="+mn-ea"/>
                <a:sym typeface="+mn-lt"/>
              </a:endParaRPr>
            </a:p>
          </p:txBody>
        </p:sp>
        <p:sp>
          <p:nvSpPr>
            <p:cNvPr id="82" name="Rounded Rectangle 34"/>
            <p:cNvSpPr>
              <a:spLocks/>
            </p:cNvSpPr>
            <p:nvPr/>
          </p:nvSpPr>
          <p:spPr>
            <a:xfrm>
              <a:off x="8303075" y="2473731"/>
              <a:ext cx="2102008" cy="611131"/>
            </a:xfrm>
            <a:prstGeom prst="roundRect">
              <a:avLst>
                <a:gd name="adj" fmla="val 726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77" name="Rectangle 48"/>
            <p:cNvSpPr/>
            <p:nvPr/>
          </p:nvSpPr>
          <p:spPr>
            <a:xfrm>
              <a:off x="8632205" y="2609843"/>
              <a:ext cx="1415782" cy="338560"/>
            </a:xfrm>
            <a:prstGeom prst="rect">
              <a:avLst/>
            </a:prstGeom>
            <a:noFill/>
          </p:spPr>
          <p:txBody>
            <a:bodyPr wrap="none" lIns="91445" tIns="45723" rIns="91445" bIns="45723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cs typeface="+mn-ea"/>
                  <a:sym typeface="+mn-lt"/>
                </a:rPr>
                <a:t>添加标题文字</a:t>
              </a:r>
              <a:endParaRPr lang="bg-BG" altLang="zh-CN" sz="16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78" name="Elbow Connector 62"/>
          <p:cNvCxnSpPr/>
          <p:nvPr/>
        </p:nvCxnSpPr>
        <p:spPr>
          <a:xfrm rot="10800000" flipV="1">
            <a:off x="7287035" y="1729365"/>
            <a:ext cx="959857" cy="540000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Elbow Connector 63"/>
          <p:cNvCxnSpPr/>
          <p:nvPr/>
        </p:nvCxnSpPr>
        <p:spPr>
          <a:xfrm rot="10800000">
            <a:off x="7300259" y="2265515"/>
            <a:ext cx="936000" cy="540000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1"/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8" name="组合 47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53" name="组合 5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6" name="圆角矩形 5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圆角矩形 5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4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7007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47" grpId="0" animBg="1"/>
      <p:bldP spid="36" grpId="0"/>
      <p:bldP spid="3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2921403" y="1796907"/>
            <a:ext cx="6357661" cy="4243568"/>
            <a:chOff x="2921403" y="1414131"/>
            <a:chExt cx="6357661" cy="4243568"/>
          </a:xfrm>
        </p:grpSpPr>
        <p:sp>
          <p:nvSpPr>
            <p:cNvPr id="14" name="任意多边形 13"/>
            <p:cNvSpPr/>
            <p:nvPr/>
          </p:nvSpPr>
          <p:spPr>
            <a:xfrm rot="19335404">
              <a:off x="4976678" y="1414131"/>
              <a:ext cx="4302386" cy="4243568"/>
            </a:xfrm>
            <a:custGeom>
              <a:avLst/>
              <a:gdLst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37695 w 4779369"/>
                <a:gd name="connsiteY9" fmla="*/ 1732769 h 4714030"/>
                <a:gd name="connsiteX10" fmla="*/ 3126960 w 4779369"/>
                <a:gd name="connsiteY10" fmla="*/ 1827523 h 4714030"/>
                <a:gd name="connsiteX11" fmla="*/ 3048503 w 4779369"/>
                <a:gd name="connsiteY11" fmla="*/ 2123573 h 4714030"/>
                <a:gd name="connsiteX12" fmla="*/ 2992344 w 4779369"/>
                <a:gd name="connsiteY12" fmla="*/ 2253828 h 4714030"/>
                <a:gd name="connsiteX13" fmla="*/ 2997806 w 4779369"/>
                <a:gd name="connsiteY13" fmla="*/ 2275931 h 4714030"/>
                <a:gd name="connsiteX14" fmla="*/ 3162873 w 4779369"/>
                <a:gd name="connsiteY14" fmla="*/ 2503824 h 4714030"/>
                <a:gd name="connsiteX15" fmla="*/ 3356427 w 4779369"/>
                <a:gd name="connsiteY15" fmla="*/ 2595846 h 4714030"/>
                <a:gd name="connsiteX16" fmla="*/ 3414277 w 4779369"/>
                <a:gd name="connsiteY16" fmla="*/ 2604863 h 4714030"/>
                <a:gd name="connsiteX17" fmla="*/ 3454240 w 4779369"/>
                <a:gd name="connsiteY17" fmla="*/ 2587267 h 4714030"/>
                <a:gd name="connsiteX18" fmla="*/ 4029121 w 4779369"/>
                <a:gd name="connsiteY18" fmla="*/ 2685987 h 4714030"/>
                <a:gd name="connsiteX19" fmla="*/ 4140072 w 4779369"/>
                <a:gd name="connsiteY19" fmla="*/ 3557314 h 4714030"/>
                <a:gd name="connsiteX20" fmla="*/ 3268745 w 4779369"/>
                <a:gd name="connsiteY20" fmla="*/ 3668264 h 4714030"/>
                <a:gd name="connsiteX21" fmla="*/ 3029106 w 4779369"/>
                <a:gd name="connsiteY21" fmla="*/ 3136468 h 4714030"/>
                <a:gd name="connsiteX22" fmla="*/ 3040867 w 4779369"/>
                <a:gd name="connsiteY22" fmla="*/ 3064259 h 4714030"/>
                <a:gd name="connsiteX23" fmla="*/ 3024015 w 4779369"/>
                <a:gd name="connsiteY23" fmla="*/ 3025265 h 4714030"/>
                <a:gd name="connsiteX24" fmla="*/ 2886424 w 4779369"/>
                <a:gd name="connsiteY24" fmla="*/ 2860950 h 4714030"/>
                <a:gd name="connsiteX25" fmla="*/ 2624436 w 4779369"/>
                <a:gd name="connsiteY25" fmla="*/ 2758262 h 4714030"/>
                <a:gd name="connsiteX26" fmla="*/ 2608775 w 4779369"/>
                <a:gd name="connsiteY26" fmla="*/ 2758435 h 4714030"/>
                <a:gd name="connsiteX27" fmla="*/ 2598603 w 4779369"/>
                <a:gd name="connsiteY27" fmla="*/ 2768115 h 4714030"/>
                <a:gd name="connsiteX28" fmla="*/ 2138389 w 4779369"/>
                <a:gd name="connsiteY28" fmla="*/ 3042691 h 4714030"/>
                <a:gd name="connsiteX29" fmla="*/ 2080005 w 4779369"/>
                <a:gd name="connsiteY29" fmla="*/ 3062295 h 4714030"/>
                <a:gd name="connsiteX30" fmla="*/ 2075740 w 4779369"/>
                <a:gd name="connsiteY30" fmla="*/ 3101544 h 4714030"/>
                <a:gd name="connsiteX31" fmla="*/ 2091557 w 4779369"/>
                <a:gd name="connsiteY31" fmla="*/ 3245802 h 4714030"/>
                <a:gd name="connsiteX32" fmla="*/ 2235869 w 4779369"/>
                <a:gd name="connsiteY32" fmla="*/ 3487372 h 4714030"/>
                <a:gd name="connsiteX33" fmla="*/ 2246040 w 4779369"/>
                <a:gd name="connsiteY33" fmla="*/ 3495068 h 4714030"/>
                <a:gd name="connsiteX34" fmla="*/ 2353186 w 4779369"/>
                <a:gd name="connsiteY34" fmla="*/ 3535124 h 4714030"/>
                <a:gd name="connsiteX35" fmla="*/ 2459892 w 4779369"/>
                <a:gd name="connsiteY35" fmla="*/ 3601767 h 4714030"/>
                <a:gd name="connsiteX36" fmla="*/ 2570842 w 4779369"/>
                <a:gd name="connsiteY36" fmla="*/ 4473093 h 4714030"/>
                <a:gd name="connsiteX37" fmla="*/ 1699516 w 4779369"/>
                <a:gd name="connsiteY37" fmla="*/ 4584044 h 4714030"/>
                <a:gd name="connsiteX38" fmla="*/ 1588565 w 4779369"/>
                <a:gd name="connsiteY38" fmla="*/ 3712718 h 4714030"/>
                <a:gd name="connsiteX39" fmla="*/ 1634920 w 4779369"/>
                <a:gd name="connsiteY39" fmla="*/ 3663870 h 4714030"/>
                <a:gd name="connsiteX40" fmla="*/ 1645376 w 4779369"/>
                <a:gd name="connsiteY40" fmla="*/ 3640232 h 4714030"/>
                <a:gd name="connsiteX41" fmla="*/ 1654346 w 4779369"/>
                <a:gd name="connsiteY41" fmla="*/ 3358982 h 4714030"/>
                <a:gd name="connsiteX42" fmla="*/ 1557620 w 4779369"/>
                <a:gd name="connsiteY42" fmla="*/ 3167736 h 4714030"/>
                <a:gd name="connsiteX43" fmla="*/ 1536748 w 4779369"/>
                <a:gd name="connsiteY43" fmla="*/ 3145662 h 4714030"/>
                <a:gd name="connsiteX44" fmla="*/ 1489568 w 4779369"/>
                <a:gd name="connsiteY44" fmla="*/ 3145159 h 4714030"/>
                <a:gd name="connsiteX45" fmla="*/ 610434 w 4779369"/>
                <a:gd name="connsiteY45" fmla="*/ 2818009 h 4714030"/>
                <a:gd name="connsiteX46" fmla="*/ 329331 w 4779369"/>
                <a:gd name="connsiteY46" fmla="*/ 610434 h 4714030"/>
                <a:gd name="connsiteX47" fmla="*/ 2536907 w 4779369"/>
                <a:gd name="connsiteY47" fmla="*/ 329331 h 4714030"/>
                <a:gd name="connsiteX48" fmla="*/ 3068123 w 4779369"/>
                <a:gd name="connsiteY48" fmla="*/ 1080399 h 4714030"/>
                <a:gd name="connsiteX49" fmla="*/ 3094483 w 4779369"/>
                <a:gd name="connsiteY49" fmla="*/ 1175656 h 4714030"/>
                <a:gd name="connsiteX50" fmla="*/ 3127186 w 4779369"/>
                <a:gd name="connsiteY50" fmla="*/ 1193698 h 4714030"/>
                <a:gd name="connsiteX51" fmla="*/ 3336570 w 4779369"/>
                <a:gd name="connsiteY51" fmla="*/ 1239409 h 4714030"/>
                <a:gd name="connsiteX52" fmla="*/ 3545953 w 4779369"/>
                <a:gd name="connsiteY52" fmla="*/ 1193698 h 4714030"/>
                <a:gd name="connsiteX53" fmla="*/ 3604045 w 4779369"/>
                <a:gd name="connsiteY53" fmla="*/ 1161650 h 4714030"/>
                <a:gd name="connsiteX54" fmla="*/ 3667106 w 4779369"/>
                <a:gd name="connsiteY54" fmla="*/ 1060681 h 4714030"/>
                <a:gd name="connsiteX55" fmla="*/ 4538432 w 4779369"/>
                <a:gd name="connsiteY55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37695 w 4779369"/>
                <a:gd name="connsiteY9" fmla="*/ 1732769 h 4714030"/>
                <a:gd name="connsiteX10" fmla="*/ 3126960 w 4779369"/>
                <a:gd name="connsiteY10" fmla="*/ 1827523 h 4714030"/>
                <a:gd name="connsiteX11" fmla="*/ 3048503 w 4779369"/>
                <a:gd name="connsiteY11" fmla="*/ 2123573 h 4714030"/>
                <a:gd name="connsiteX12" fmla="*/ 2992344 w 4779369"/>
                <a:gd name="connsiteY12" fmla="*/ 2253828 h 4714030"/>
                <a:gd name="connsiteX13" fmla="*/ 2997806 w 4779369"/>
                <a:gd name="connsiteY13" fmla="*/ 2275931 h 4714030"/>
                <a:gd name="connsiteX14" fmla="*/ 3162873 w 4779369"/>
                <a:gd name="connsiteY14" fmla="*/ 2503824 h 4714030"/>
                <a:gd name="connsiteX15" fmla="*/ 3356427 w 4779369"/>
                <a:gd name="connsiteY15" fmla="*/ 2595846 h 4714030"/>
                <a:gd name="connsiteX16" fmla="*/ 3414277 w 4779369"/>
                <a:gd name="connsiteY16" fmla="*/ 2604863 h 4714030"/>
                <a:gd name="connsiteX17" fmla="*/ 3454240 w 4779369"/>
                <a:gd name="connsiteY17" fmla="*/ 2587267 h 4714030"/>
                <a:gd name="connsiteX18" fmla="*/ 4029121 w 4779369"/>
                <a:gd name="connsiteY18" fmla="*/ 2685987 h 4714030"/>
                <a:gd name="connsiteX19" fmla="*/ 4140072 w 4779369"/>
                <a:gd name="connsiteY19" fmla="*/ 3557314 h 4714030"/>
                <a:gd name="connsiteX20" fmla="*/ 3268745 w 4779369"/>
                <a:gd name="connsiteY20" fmla="*/ 3668264 h 4714030"/>
                <a:gd name="connsiteX21" fmla="*/ 3029106 w 4779369"/>
                <a:gd name="connsiteY21" fmla="*/ 3136468 h 4714030"/>
                <a:gd name="connsiteX22" fmla="*/ 3040867 w 4779369"/>
                <a:gd name="connsiteY22" fmla="*/ 3064259 h 4714030"/>
                <a:gd name="connsiteX23" fmla="*/ 3024015 w 4779369"/>
                <a:gd name="connsiteY23" fmla="*/ 3025265 h 4714030"/>
                <a:gd name="connsiteX24" fmla="*/ 2886424 w 4779369"/>
                <a:gd name="connsiteY24" fmla="*/ 2860950 h 4714030"/>
                <a:gd name="connsiteX25" fmla="*/ 2624436 w 4779369"/>
                <a:gd name="connsiteY25" fmla="*/ 2758262 h 4714030"/>
                <a:gd name="connsiteX26" fmla="*/ 2608775 w 4779369"/>
                <a:gd name="connsiteY26" fmla="*/ 2758435 h 4714030"/>
                <a:gd name="connsiteX27" fmla="*/ 2598603 w 4779369"/>
                <a:gd name="connsiteY27" fmla="*/ 2768115 h 4714030"/>
                <a:gd name="connsiteX28" fmla="*/ 2138389 w 4779369"/>
                <a:gd name="connsiteY28" fmla="*/ 3042691 h 4714030"/>
                <a:gd name="connsiteX29" fmla="*/ 2080005 w 4779369"/>
                <a:gd name="connsiteY29" fmla="*/ 3062295 h 4714030"/>
                <a:gd name="connsiteX30" fmla="*/ 2075740 w 4779369"/>
                <a:gd name="connsiteY30" fmla="*/ 3101544 h 4714030"/>
                <a:gd name="connsiteX31" fmla="*/ 2091557 w 4779369"/>
                <a:gd name="connsiteY31" fmla="*/ 3245802 h 4714030"/>
                <a:gd name="connsiteX32" fmla="*/ 2235869 w 4779369"/>
                <a:gd name="connsiteY32" fmla="*/ 3487372 h 4714030"/>
                <a:gd name="connsiteX33" fmla="*/ 2246040 w 4779369"/>
                <a:gd name="connsiteY33" fmla="*/ 3495068 h 4714030"/>
                <a:gd name="connsiteX34" fmla="*/ 2353186 w 4779369"/>
                <a:gd name="connsiteY34" fmla="*/ 3535124 h 4714030"/>
                <a:gd name="connsiteX35" fmla="*/ 2459892 w 4779369"/>
                <a:gd name="connsiteY35" fmla="*/ 3601767 h 4714030"/>
                <a:gd name="connsiteX36" fmla="*/ 2570842 w 4779369"/>
                <a:gd name="connsiteY36" fmla="*/ 4473093 h 4714030"/>
                <a:gd name="connsiteX37" fmla="*/ 1699516 w 4779369"/>
                <a:gd name="connsiteY37" fmla="*/ 4584044 h 4714030"/>
                <a:gd name="connsiteX38" fmla="*/ 1588565 w 4779369"/>
                <a:gd name="connsiteY38" fmla="*/ 3712718 h 4714030"/>
                <a:gd name="connsiteX39" fmla="*/ 1634920 w 4779369"/>
                <a:gd name="connsiteY39" fmla="*/ 3663870 h 4714030"/>
                <a:gd name="connsiteX40" fmla="*/ 1645376 w 4779369"/>
                <a:gd name="connsiteY40" fmla="*/ 3640232 h 4714030"/>
                <a:gd name="connsiteX41" fmla="*/ 1654346 w 4779369"/>
                <a:gd name="connsiteY41" fmla="*/ 3358982 h 4714030"/>
                <a:gd name="connsiteX42" fmla="*/ 1557620 w 4779369"/>
                <a:gd name="connsiteY42" fmla="*/ 3167736 h 4714030"/>
                <a:gd name="connsiteX43" fmla="*/ 1536748 w 4779369"/>
                <a:gd name="connsiteY43" fmla="*/ 3145662 h 4714030"/>
                <a:gd name="connsiteX44" fmla="*/ 1489568 w 4779369"/>
                <a:gd name="connsiteY44" fmla="*/ 3145159 h 4714030"/>
                <a:gd name="connsiteX45" fmla="*/ 610434 w 4779369"/>
                <a:gd name="connsiteY45" fmla="*/ 2818009 h 4714030"/>
                <a:gd name="connsiteX46" fmla="*/ 329331 w 4779369"/>
                <a:gd name="connsiteY46" fmla="*/ 610434 h 4714030"/>
                <a:gd name="connsiteX47" fmla="*/ 2536907 w 4779369"/>
                <a:gd name="connsiteY47" fmla="*/ 329331 h 4714030"/>
                <a:gd name="connsiteX48" fmla="*/ 3068123 w 4779369"/>
                <a:gd name="connsiteY48" fmla="*/ 1080399 h 4714030"/>
                <a:gd name="connsiteX49" fmla="*/ 3127186 w 4779369"/>
                <a:gd name="connsiteY49" fmla="*/ 1193698 h 4714030"/>
                <a:gd name="connsiteX50" fmla="*/ 3336570 w 4779369"/>
                <a:gd name="connsiteY50" fmla="*/ 1239409 h 4714030"/>
                <a:gd name="connsiteX51" fmla="*/ 3545953 w 4779369"/>
                <a:gd name="connsiteY51" fmla="*/ 1193698 h 4714030"/>
                <a:gd name="connsiteX52" fmla="*/ 3604045 w 4779369"/>
                <a:gd name="connsiteY52" fmla="*/ 1161650 h 4714030"/>
                <a:gd name="connsiteX53" fmla="*/ 3667106 w 4779369"/>
                <a:gd name="connsiteY53" fmla="*/ 1060681 h 4714030"/>
                <a:gd name="connsiteX54" fmla="*/ 4538432 w 4779369"/>
                <a:gd name="connsiteY54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26960 w 4779369"/>
                <a:gd name="connsiteY9" fmla="*/ 1827523 h 4714030"/>
                <a:gd name="connsiteX10" fmla="*/ 3048503 w 4779369"/>
                <a:gd name="connsiteY10" fmla="*/ 2123573 h 4714030"/>
                <a:gd name="connsiteX11" fmla="*/ 2992344 w 4779369"/>
                <a:gd name="connsiteY11" fmla="*/ 2253828 h 4714030"/>
                <a:gd name="connsiteX12" fmla="*/ 2997806 w 4779369"/>
                <a:gd name="connsiteY12" fmla="*/ 2275931 h 4714030"/>
                <a:gd name="connsiteX13" fmla="*/ 3162873 w 4779369"/>
                <a:gd name="connsiteY13" fmla="*/ 2503824 h 4714030"/>
                <a:gd name="connsiteX14" fmla="*/ 3356427 w 4779369"/>
                <a:gd name="connsiteY14" fmla="*/ 2595846 h 4714030"/>
                <a:gd name="connsiteX15" fmla="*/ 3414277 w 4779369"/>
                <a:gd name="connsiteY15" fmla="*/ 2604863 h 4714030"/>
                <a:gd name="connsiteX16" fmla="*/ 3454240 w 4779369"/>
                <a:gd name="connsiteY16" fmla="*/ 2587267 h 4714030"/>
                <a:gd name="connsiteX17" fmla="*/ 4029121 w 4779369"/>
                <a:gd name="connsiteY17" fmla="*/ 2685987 h 4714030"/>
                <a:gd name="connsiteX18" fmla="*/ 4140072 w 4779369"/>
                <a:gd name="connsiteY18" fmla="*/ 3557314 h 4714030"/>
                <a:gd name="connsiteX19" fmla="*/ 3268745 w 4779369"/>
                <a:gd name="connsiteY19" fmla="*/ 3668264 h 4714030"/>
                <a:gd name="connsiteX20" fmla="*/ 3029106 w 4779369"/>
                <a:gd name="connsiteY20" fmla="*/ 3136468 h 4714030"/>
                <a:gd name="connsiteX21" fmla="*/ 3040867 w 4779369"/>
                <a:gd name="connsiteY21" fmla="*/ 3064259 h 4714030"/>
                <a:gd name="connsiteX22" fmla="*/ 3024015 w 4779369"/>
                <a:gd name="connsiteY22" fmla="*/ 3025265 h 4714030"/>
                <a:gd name="connsiteX23" fmla="*/ 2886424 w 4779369"/>
                <a:gd name="connsiteY23" fmla="*/ 2860950 h 4714030"/>
                <a:gd name="connsiteX24" fmla="*/ 2624436 w 4779369"/>
                <a:gd name="connsiteY24" fmla="*/ 2758262 h 4714030"/>
                <a:gd name="connsiteX25" fmla="*/ 2608775 w 4779369"/>
                <a:gd name="connsiteY25" fmla="*/ 2758435 h 4714030"/>
                <a:gd name="connsiteX26" fmla="*/ 2598603 w 4779369"/>
                <a:gd name="connsiteY26" fmla="*/ 2768115 h 4714030"/>
                <a:gd name="connsiteX27" fmla="*/ 2138389 w 4779369"/>
                <a:gd name="connsiteY27" fmla="*/ 3042691 h 4714030"/>
                <a:gd name="connsiteX28" fmla="*/ 2080005 w 4779369"/>
                <a:gd name="connsiteY28" fmla="*/ 3062295 h 4714030"/>
                <a:gd name="connsiteX29" fmla="*/ 2075740 w 4779369"/>
                <a:gd name="connsiteY29" fmla="*/ 3101544 h 4714030"/>
                <a:gd name="connsiteX30" fmla="*/ 2091557 w 4779369"/>
                <a:gd name="connsiteY30" fmla="*/ 3245802 h 4714030"/>
                <a:gd name="connsiteX31" fmla="*/ 2235869 w 4779369"/>
                <a:gd name="connsiteY31" fmla="*/ 3487372 h 4714030"/>
                <a:gd name="connsiteX32" fmla="*/ 2246040 w 4779369"/>
                <a:gd name="connsiteY32" fmla="*/ 3495068 h 4714030"/>
                <a:gd name="connsiteX33" fmla="*/ 2353186 w 4779369"/>
                <a:gd name="connsiteY33" fmla="*/ 3535124 h 4714030"/>
                <a:gd name="connsiteX34" fmla="*/ 2459892 w 4779369"/>
                <a:gd name="connsiteY34" fmla="*/ 3601767 h 4714030"/>
                <a:gd name="connsiteX35" fmla="*/ 2570842 w 4779369"/>
                <a:gd name="connsiteY35" fmla="*/ 4473093 h 4714030"/>
                <a:gd name="connsiteX36" fmla="*/ 1699516 w 4779369"/>
                <a:gd name="connsiteY36" fmla="*/ 4584044 h 4714030"/>
                <a:gd name="connsiteX37" fmla="*/ 1588565 w 4779369"/>
                <a:gd name="connsiteY37" fmla="*/ 3712718 h 4714030"/>
                <a:gd name="connsiteX38" fmla="*/ 1634920 w 4779369"/>
                <a:gd name="connsiteY38" fmla="*/ 3663870 h 4714030"/>
                <a:gd name="connsiteX39" fmla="*/ 1645376 w 4779369"/>
                <a:gd name="connsiteY39" fmla="*/ 3640232 h 4714030"/>
                <a:gd name="connsiteX40" fmla="*/ 1654346 w 4779369"/>
                <a:gd name="connsiteY40" fmla="*/ 3358982 h 4714030"/>
                <a:gd name="connsiteX41" fmla="*/ 1557620 w 4779369"/>
                <a:gd name="connsiteY41" fmla="*/ 3167736 h 4714030"/>
                <a:gd name="connsiteX42" fmla="*/ 1536748 w 4779369"/>
                <a:gd name="connsiteY42" fmla="*/ 3145662 h 4714030"/>
                <a:gd name="connsiteX43" fmla="*/ 1489568 w 4779369"/>
                <a:gd name="connsiteY43" fmla="*/ 3145159 h 4714030"/>
                <a:gd name="connsiteX44" fmla="*/ 610434 w 4779369"/>
                <a:gd name="connsiteY44" fmla="*/ 2818009 h 4714030"/>
                <a:gd name="connsiteX45" fmla="*/ 329331 w 4779369"/>
                <a:gd name="connsiteY45" fmla="*/ 610434 h 4714030"/>
                <a:gd name="connsiteX46" fmla="*/ 2536907 w 4779369"/>
                <a:gd name="connsiteY46" fmla="*/ 329331 h 4714030"/>
                <a:gd name="connsiteX47" fmla="*/ 3068123 w 4779369"/>
                <a:gd name="connsiteY47" fmla="*/ 1080399 h 4714030"/>
                <a:gd name="connsiteX48" fmla="*/ 3127186 w 4779369"/>
                <a:gd name="connsiteY48" fmla="*/ 1193698 h 4714030"/>
                <a:gd name="connsiteX49" fmla="*/ 3336570 w 4779369"/>
                <a:gd name="connsiteY49" fmla="*/ 1239409 h 4714030"/>
                <a:gd name="connsiteX50" fmla="*/ 3545953 w 4779369"/>
                <a:gd name="connsiteY50" fmla="*/ 1193698 h 4714030"/>
                <a:gd name="connsiteX51" fmla="*/ 3604045 w 4779369"/>
                <a:gd name="connsiteY51" fmla="*/ 1161650 h 4714030"/>
                <a:gd name="connsiteX52" fmla="*/ 3667106 w 4779369"/>
                <a:gd name="connsiteY52" fmla="*/ 1060681 h 4714030"/>
                <a:gd name="connsiteX53" fmla="*/ 4538432 w 4779369"/>
                <a:gd name="connsiteY53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06598 w 4779369"/>
                <a:gd name="connsiteY5" fmla="*/ 1770199 h 4714030"/>
                <a:gd name="connsiteX6" fmla="*/ 3336570 w 4779369"/>
                <a:gd name="connsiteY6" fmla="*/ 1691032 h 4714030"/>
                <a:gd name="connsiteX7" fmla="*/ 3192952 w 4779369"/>
                <a:gd name="connsiteY7" fmla="*/ 1711872 h 4714030"/>
                <a:gd name="connsiteX8" fmla="*/ 3126960 w 4779369"/>
                <a:gd name="connsiteY8" fmla="*/ 1827523 h 4714030"/>
                <a:gd name="connsiteX9" fmla="*/ 3048503 w 4779369"/>
                <a:gd name="connsiteY9" fmla="*/ 2123573 h 4714030"/>
                <a:gd name="connsiteX10" fmla="*/ 2992344 w 4779369"/>
                <a:gd name="connsiteY10" fmla="*/ 2253828 h 4714030"/>
                <a:gd name="connsiteX11" fmla="*/ 2997806 w 4779369"/>
                <a:gd name="connsiteY11" fmla="*/ 2275931 h 4714030"/>
                <a:gd name="connsiteX12" fmla="*/ 3162873 w 4779369"/>
                <a:gd name="connsiteY12" fmla="*/ 2503824 h 4714030"/>
                <a:gd name="connsiteX13" fmla="*/ 3356427 w 4779369"/>
                <a:gd name="connsiteY13" fmla="*/ 2595846 h 4714030"/>
                <a:gd name="connsiteX14" fmla="*/ 3414277 w 4779369"/>
                <a:gd name="connsiteY14" fmla="*/ 2604863 h 4714030"/>
                <a:gd name="connsiteX15" fmla="*/ 3454240 w 4779369"/>
                <a:gd name="connsiteY15" fmla="*/ 2587267 h 4714030"/>
                <a:gd name="connsiteX16" fmla="*/ 4029121 w 4779369"/>
                <a:gd name="connsiteY16" fmla="*/ 2685987 h 4714030"/>
                <a:gd name="connsiteX17" fmla="*/ 4140072 w 4779369"/>
                <a:gd name="connsiteY17" fmla="*/ 3557314 h 4714030"/>
                <a:gd name="connsiteX18" fmla="*/ 3268745 w 4779369"/>
                <a:gd name="connsiteY18" fmla="*/ 3668264 h 4714030"/>
                <a:gd name="connsiteX19" fmla="*/ 3029106 w 4779369"/>
                <a:gd name="connsiteY19" fmla="*/ 3136468 h 4714030"/>
                <a:gd name="connsiteX20" fmla="*/ 3040867 w 4779369"/>
                <a:gd name="connsiteY20" fmla="*/ 3064259 h 4714030"/>
                <a:gd name="connsiteX21" fmla="*/ 3024015 w 4779369"/>
                <a:gd name="connsiteY21" fmla="*/ 3025265 h 4714030"/>
                <a:gd name="connsiteX22" fmla="*/ 2886424 w 4779369"/>
                <a:gd name="connsiteY22" fmla="*/ 2860950 h 4714030"/>
                <a:gd name="connsiteX23" fmla="*/ 2624436 w 4779369"/>
                <a:gd name="connsiteY23" fmla="*/ 2758262 h 4714030"/>
                <a:gd name="connsiteX24" fmla="*/ 2608775 w 4779369"/>
                <a:gd name="connsiteY24" fmla="*/ 2758435 h 4714030"/>
                <a:gd name="connsiteX25" fmla="*/ 2598603 w 4779369"/>
                <a:gd name="connsiteY25" fmla="*/ 2768115 h 4714030"/>
                <a:gd name="connsiteX26" fmla="*/ 2138389 w 4779369"/>
                <a:gd name="connsiteY26" fmla="*/ 3042691 h 4714030"/>
                <a:gd name="connsiteX27" fmla="*/ 2080005 w 4779369"/>
                <a:gd name="connsiteY27" fmla="*/ 3062295 h 4714030"/>
                <a:gd name="connsiteX28" fmla="*/ 2075740 w 4779369"/>
                <a:gd name="connsiteY28" fmla="*/ 3101544 h 4714030"/>
                <a:gd name="connsiteX29" fmla="*/ 2091557 w 4779369"/>
                <a:gd name="connsiteY29" fmla="*/ 3245802 h 4714030"/>
                <a:gd name="connsiteX30" fmla="*/ 2235869 w 4779369"/>
                <a:gd name="connsiteY30" fmla="*/ 3487372 h 4714030"/>
                <a:gd name="connsiteX31" fmla="*/ 2246040 w 4779369"/>
                <a:gd name="connsiteY31" fmla="*/ 3495068 h 4714030"/>
                <a:gd name="connsiteX32" fmla="*/ 2353186 w 4779369"/>
                <a:gd name="connsiteY32" fmla="*/ 3535124 h 4714030"/>
                <a:gd name="connsiteX33" fmla="*/ 2459892 w 4779369"/>
                <a:gd name="connsiteY33" fmla="*/ 3601767 h 4714030"/>
                <a:gd name="connsiteX34" fmla="*/ 2570842 w 4779369"/>
                <a:gd name="connsiteY34" fmla="*/ 4473093 h 4714030"/>
                <a:gd name="connsiteX35" fmla="*/ 1699516 w 4779369"/>
                <a:gd name="connsiteY35" fmla="*/ 4584044 h 4714030"/>
                <a:gd name="connsiteX36" fmla="*/ 1588565 w 4779369"/>
                <a:gd name="connsiteY36" fmla="*/ 3712718 h 4714030"/>
                <a:gd name="connsiteX37" fmla="*/ 1634920 w 4779369"/>
                <a:gd name="connsiteY37" fmla="*/ 3663870 h 4714030"/>
                <a:gd name="connsiteX38" fmla="*/ 1645376 w 4779369"/>
                <a:gd name="connsiteY38" fmla="*/ 3640232 h 4714030"/>
                <a:gd name="connsiteX39" fmla="*/ 1654346 w 4779369"/>
                <a:gd name="connsiteY39" fmla="*/ 3358982 h 4714030"/>
                <a:gd name="connsiteX40" fmla="*/ 1557620 w 4779369"/>
                <a:gd name="connsiteY40" fmla="*/ 3167736 h 4714030"/>
                <a:gd name="connsiteX41" fmla="*/ 1536748 w 4779369"/>
                <a:gd name="connsiteY41" fmla="*/ 3145662 h 4714030"/>
                <a:gd name="connsiteX42" fmla="*/ 1489568 w 4779369"/>
                <a:gd name="connsiteY42" fmla="*/ 3145159 h 4714030"/>
                <a:gd name="connsiteX43" fmla="*/ 610434 w 4779369"/>
                <a:gd name="connsiteY43" fmla="*/ 2818009 h 4714030"/>
                <a:gd name="connsiteX44" fmla="*/ 329331 w 4779369"/>
                <a:gd name="connsiteY44" fmla="*/ 610434 h 4714030"/>
                <a:gd name="connsiteX45" fmla="*/ 2536907 w 4779369"/>
                <a:gd name="connsiteY45" fmla="*/ 329331 h 4714030"/>
                <a:gd name="connsiteX46" fmla="*/ 3068123 w 4779369"/>
                <a:gd name="connsiteY46" fmla="*/ 1080399 h 4714030"/>
                <a:gd name="connsiteX47" fmla="*/ 3127186 w 4779369"/>
                <a:gd name="connsiteY47" fmla="*/ 1193698 h 4714030"/>
                <a:gd name="connsiteX48" fmla="*/ 3336570 w 4779369"/>
                <a:gd name="connsiteY48" fmla="*/ 1239409 h 4714030"/>
                <a:gd name="connsiteX49" fmla="*/ 3545953 w 4779369"/>
                <a:gd name="connsiteY49" fmla="*/ 1193698 h 4714030"/>
                <a:gd name="connsiteX50" fmla="*/ 3604045 w 4779369"/>
                <a:gd name="connsiteY50" fmla="*/ 1161650 h 4714030"/>
                <a:gd name="connsiteX51" fmla="*/ 3667106 w 4779369"/>
                <a:gd name="connsiteY51" fmla="*/ 1060681 h 4714030"/>
                <a:gd name="connsiteX52" fmla="*/ 4538432 w 4779369"/>
                <a:gd name="connsiteY52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40867 w 4779369"/>
                <a:gd name="connsiteY19" fmla="*/ 3064259 h 4714030"/>
                <a:gd name="connsiteX20" fmla="*/ 3024015 w 4779369"/>
                <a:gd name="connsiteY20" fmla="*/ 3025265 h 4714030"/>
                <a:gd name="connsiteX21" fmla="*/ 2886424 w 4779369"/>
                <a:gd name="connsiteY21" fmla="*/ 2860950 h 4714030"/>
                <a:gd name="connsiteX22" fmla="*/ 2624436 w 4779369"/>
                <a:gd name="connsiteY22" fmla="*/ 2758262 h 4714030"/>
                <a:gd name="connsiteX23" fmla="*/ 2608775 w 4779369"/>
                <a:gd name="connsiteY23" fmla="*/ 2758435 h 4714030"/>
                <a:gd name="connsiteX24" fmla="*/ 2598603 w 4779369"/>
                <a:gd name="connsiteY24" fmla="*/ 2768115 h 4714030"/>
                <a:gd name="connsiteX25" fmla="*/ 2138389 w 4779369"/>
                <a:gd name="connsiteY25" fmla="*/ 3042691 h 4714030"/>
                <a:gd name="connsiteX26" fmla="*/ 2080005 w 4779369"/>
                <a:gd name="connsiteY26" fmla="*/ 3062295 h 4714030"/>
                <a:gd name="connsiteX27" fmla="*/ 2075740 w 4779369"/>
                <a:gd name="connsiteY27" fmla="*/ 3101544 h 4714030"/>
                <a:gd name="connsiteX28" fmla="*/ 2091557 w 4779369"/>
                <a:gd name="connsiteY28" fmla="*/ 3245802 h 4714030"/>
                <a:gd name="connsiteX29" fmla="*/ 2235869 w 4779369"/>
                <a:gd name="connsiteY29" fmla="*/ 3487372 h 4714030"/>
                <a:gd name="connsiteX30" fmla="*/ 2246040 w 4779369"/>
                <a:gd name="connsiteY30" fmla="*/ 3495068 h 4714030"/>
                <a:gd name="connsiteX31" fmla="*/ 2353186 w 4779369"/>
                <a:gd name="connsiteY31" fmla="*/ 3535124 h 4714030"/>
                <a:gd name="connsiteX32" fmla="*/ 2459892 w 4779369"/>
                <a:gd name="connsiteY32" fmla="*/ 3601767 h 4714030"/>
                <a:gd name="connsiteX33" fmla="*/ 2570842 w 4779369"/>
                <a:gd name="connsiteY33" fmla="*/ 4473093 h 4714030"/>
                <a:gd name="connsiteX34" fmla="*/ 1699516 w 4779369"/>
                <a:gd name="connsiteY34" fmla="*/ 4584044 h 4714030"/>
                <a:gd name="connsiteX35" fmla="*/ 1588565 w 4779369"/>
                <a:gd name="connsiteY35" fmla="*/ 3712718 h 4714030"/>
                <a:gd name="connsiteX36" fmla="*/ 1634920 w 4779369"/>
                <a:gd name="connsiteY36" fmla="*/ 3663870 h 4714030"/>
                <a:gd name="connsiteX37" fmla="*/ 1645376 w 4779369"/>
                <a:gd name="connsiteY37" fmla="*/ 3640232 h 4714030"/>
                <a:gd name="connsiteX38" fmla="*/ 1654346 w 4779369"/>
                <a:gd name="connsiteY38" fmla="*/ 3358982 h 4714030"/>
                <a:gd name="connsiteX39" fmla="*/ 1557620 w 4779369"/>
                <a:gd name="connsiteY39" fmla="*/ 3167736 h 4714030"/>
                <a:gd name="connsiteX40" fmla="*/ 1536748 w 4779369"/>
                <a:gd name="connsiteY40" fmla="*/ 3145662 h 4714030"/>
                <a:gd name="connsiteX41" fmla="*/ 1489568 w 4779369"/>
                <a:gd name="connsiteY41" fmla="*/ 3145159 h 4714030"/>
                <a:gd name="connsiteX42" fmla="*/ 610434 w 4779369"/>
                <a:gd name="connsiteY42" fmla="*/ 2818009 h 4714030"/>
                <a:gd name="connsiteX43" fmla="*/ 329331 w 4779369"/>
                <a:gd name="connsiteY43" fmla="*/ 610434 h 4714030"/>
                <a:gd name="connsiteX44" fmla="*/ 2536907 w 4779369"/>
                <a:gd name="connsiteY44" fmla="*/ 329331 h 4714030"/>
                <a:gd name="connsiteX45" fmla="*/ 3068123 w 4779369"/>
                <a:gd name="connsiteY45" fmla="*/ 1080399 h 4714030"/>
                <a:gd name="connsiteX46" fmla="*/ 3127186 w 4779369"/>
                <a:gd name="connsiteY46" fmla="*/ 1193698 h 4714030"/>
                <a:gd name="connsiteX47" fmla="*/ 3336570 w 4779369"/>
                <a:gd name="connsiteY47" fmla="*/ 1239409 h 4714030"/>
                <a:gd name="connsiteX48" fmla="*/ 3545953 w 4779369"/>
                <a:gd name="connsiteY48" fmla="*/ 1193698 h 4714030"/>
                <a:gd name="connsiteX49" fmla="*/ 3604045 w 4779369"/>
                <a:gd name="connsiteY49" fmla="*/ 1161650 h 4714030"/>
                <a:gd name="connsiteX50" fmla="*/ 3667106 w 4779369"/>
                <a:gd name="connsiteY50" fmla="*/ 1060681 h 4714030"/>
                <a:gd name="connsiteX51" fmla="*/ 4538432 w 4779369"/>
                <a:gd name="connsiteY51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40867 w 4779369"/>
                <a:gd name="connsiteY19" fmla="*/ 3064259 h 4714030"/>
                <a:gd name="connsiteX20" fmla="*/ 3024015 w 4779369"/>
                <a:gd name="connsiteY20" fmla="*/ 3025265 h 4714030"/>
                <a:gd name="connsiteX21" fmla="*/ 2886424 w 4779369"/>
                <a:gd name="connsiteY21" fmla="*/ 2860950 h 4714030"/>
                <a:gd name="connsiteX22" fmla="*/ 2624436 w 4779369"/>
                <a:gd name="connsiteY22" fmla="*/ 2758262 h 4714030"/>
                <a:gd name="connsiteX23" fmla="*/ 2608775 w 4779369"/>
                <a:gd name="connsiteY23" fmla="*/ 2758435 h 4714030"/>
                <a:gd name="connsiteX24" fmla="*/ 2598603 w 4779369"/>
                <a:gd name="connsiteY24" fmla="*/ 2768115 h 4714030"/>
                <a:gd name="connsiteX25" fmla="*/ 2138389 w 4779369"/>
                <a:gd name="connsiteY25" fmla="*/ 3042691 h 4714030"/>
                <a:gd name="connsiteX26" fmla="*/ 2080005 w 4779369"/>
                <a:gd name="connsiteY26" fmla="*/ 3062295 h 4714030"/>
                <a:gd name="connsiteX27" fmla="*/ 2075740 w 4779369"/>
                <a:gd name="connsiteY27" fmla="*/ 3101544 h 4714030"/>
                <a:gd name="connsiteX28" fmla="*/ 2091557 w 4779369"/>
                <a:gd name="connsiteY28" fmla="*/ 3245802 h 4714030"/>
                <a:gd name="connsiteX29" fmla="*/ 2235869 w 4779369"/>
                <a:gd name="connsiteY29" fmla="*/ 3487372 h 4714030"/>
                <a:gd name="connsiteX30" fmla="*/ 2246040 w 4779369"/>
                <a:gd name="connsiteY30" fmla="*/ 3495068 h 4714030"/>
                <a:gd name="connsiteX31" fmla="*/ 2353186 w 4779369"/>
                <a:gd name="connsiteY31" fmla="*/ 3535124 h 4714030"/>
                <a:gd name="connsiteX32" fmla="*/ 2459892 w 4779369"/>
                <a:gd name="connsiteY32" fmla="*/ 3601767 h 4714030"/>
                <a:gd name="connsiteX33" fmla="*/ 2570842 w 4779369"/>
                <a:gd name="connsiteY33" fmla="*/ 4473093 h 4714030"/>
                <a:gd name="connsiteX34" fmla="*/ 1699516 w 4779369"/>
                <a:gd name="connsiteY34" fmla="*/ 4584044 h 4714030"/>
                <a:gd name="connsiteX35" fmla="*/ 1588565 w 4779369"/>
                <a:gd name="connsiteY35" fmla="*/ 3712718 h 4714030"/>
                <a:gd name="connsiteX36" fmla="*/ 1634920 w 4779369"/>
                <a:gd name="connsiteY36" fmla="*/ 3663870 h 4714030"/>
                <a:gd name="connsiteX37" fmla="*/ 1645376 w 4779369"/>
                <a:gd name="connsiteY37" fmla="*/ 3640232 h 4714030"/>
                <a:gd name="connsiteX38" fmla="*/ 1654346 w 4779369"/>
                <a:gd name="connsiteY38" fmla="*/ 3358982 h 4714030"/>
                <a:gd name="connsiteX39" fmla="*/ 1557620 w 4779369"/>
                <a:gd name="connsiteY39" fmla="*/ 3167736 h 4714030"/>
                <a:gd name="connsiteX40" fmla="*/ 1536748 w 4779369"/>
                <a:gd name="connsiteY40" fmla="*/ 3145662 h 4714030"/>
                <a:gd name="connsiteX41" fmla="*/ 1489568 w 4779369"/>
                <a:gd name="connsiteY41" fmla="*/ 3145159 h 4714030"/>
                <a:gd name="connsiteX42" fmla="*/ 610434 w 4779369"/>
                <a:gd name="connsiteY42" fmla="*/ 2818009 h 4714030"/>
                <a:gd name="connsiteX43" fmla="*/ 329331 w 4779369"/>
                <a:gd name="connsiteY43" fmla="*/ 610434 h 4714030"/>
                <a:gd name="connsiteX44" fmla="*/ 2536907 w 4779369"/>
                <a:gd name="connsiteY44" fmla="*/ 329331 h 4714030"/>
                <a:gd name="connsiteX45" fmla="*/ 3068123 w 4779369"/>
                <a:gd name="connsiteY45" fmla="*/ 1080399 h 4714030"/>
                <a:gd name="connsiteX46" fmla="*/ 3127186 w 4779369"/>
                <a:gd name="connsiteY46" fmla="*/ 1193698 h 4714030"/>
                <a:gd name="connsiteX47" fmla="*/ 3336570 w 4779369"/>
                <a:gd name="connsiteY47" fmla="*/ 1239409 h 4714030"/>
                <a:gd name="connsiteX48" fmla="*/ 3545953 w 4779369"/>
                <a:gd name="connsiteY48" fmla="*/ 1193698 h 4714030"/>
                <a:gd name="connsiteX49" fmla="*/ 3667106 w 4779369"/>
                <a:gd name="connsiteY49" fmla="*/ 1060681 h 4714030"/>
                <a:gd name="connsiteX50" fmla="*/ 4538432 w 4779369"/>
                <a:gd name="connsiteY5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24015 w 4779369"/>
                <a:gd name="connsiteY19" fmla="*/ 3025265 h 4714030"/>
                <a:gd name="connsiteX20" fmla="*/ 2886424 w 4779369"/>
                <a:gd name="connsiteY20" fmla="*/ 2860950 h 4714030"/>
                <a:gd name="connsiteX21" fmla="*/ 2624436 w 4779369"/>
                <a:gd name="connsiteY21" fmla="*/ 2758262 h 4714030"/>
                <a:gd name="connsiteX22" fmla="*/ 2608775 w 4779369"/>
                <a:gd name="connsiteY22" fmla="*/ 2758435 h 4714030"/>
                <a:gd name="connsiteX23" fmla="*/ 2598603 w 4779369"/>
                <a:gd name="connsiteY23" fmla="*/ 2768115 h 4714030"/>
                <a:gd name="connsiteX24" fmla="*/ 2138389 w 4779369"/>
                <a:gd name="connsiteY24" fmla="*/ 3042691 h 4714030"/>
                <a:gd name="connsiteX25" fmla="*/ 2080005 w 4779369"/>
                <a:gd name="connsiteY25" fmla="*/ 3062295 h 4714030"/>
                <a:gd name="connsiteX26" fmla="*/ 2075740 w 4779369"/>
                <a:gd name="connsiteY26" fmla="*/ 3101544 h 4714030"/>
                <a:gd name="connsiteX27" fmla="*/ 2091557 w 4779369"/>
                <a:gd name="connsiteY27" fmla="*/ 3245802 h 4714030"/>
                <a:gd name="connsiteX28" fmla="*/ 2235869 w 4779369"/>
                <a:gd name="connsiteY28" fmla="*/ 3487372 h 4714030"/>
                <a:gd name="connsiteX29" fmla="*/ 2246040 w 4779369"/>
                <a:gd name="connsiteY29" fmla="*/ 3495068 h 4714030"/>
                <a:gd name="connsiteX30" fmla="*/ 2353186 w 4779369"/>
                <a:gd name="connsiteY30" fmla="*/ 3535124 h 4714030"/>
                <a:gd name="connsiteX31" fmla="*/ 2459892 w 4779369"/>
                <a:gd name="connsiteY31" fmla="*/ 3601767 h 4714030"/>
                <a:gd name="connsiteX32" fmla="*/ 2570842 w 4779369"/>
                <a:gd name="connsiteY32" fmla="*/ 4473093 h 4714030"/>
                <a:gd name="connsiteX33" fmla="*/ 1699516 w 4779369"/>
                <a:gd name="connsiteY33" fmla="*/ 4584044 h 4714030"/>
                <a:gd name="connsiteX34" fmla="*/ 1588565 w 4779369"/>
                <a:gd name="connsiteY34" fmla="*/ 3712718 h 4714030"/>
                <a:gd name="connsiteX35" fmla="*/ 1634920 w 4779369"/>
                <a:gd name="connsiteY35" fmla="*/ 3663870 h 4714030"/>
                <a:gd name="connsiteX36" fmla="*/ 1645376 w 4779369"/>
                <a:gd name="connsiteY36" fmla="*/ 3640232 h 4714030"/>
                <a:gd name="connsiteX37" fmla="*/ 1654346 w 4779369"/>
                <a:gd name="connsiteY37" fmla="*/ 3358982 h 4714030"/>
                <a:gd name="connsiteX38" fmla="*/ 1557620 w 4779369"/>
                <a:gd name="connsiteY38" fmla="*/ 3167736 h 4714030"/>
                <a:gd name="connsiteX39" fmla="*/ 1536748 w 4779369"/>
                <a:gd name="connsiteY39" fmla="*/ 3145662 h 4714030"/>
                <a:gd name="connsiteX40" fmla="*/ 1489568 w 4779369"/>
                <a:gd name="connsiteY40" fmla="*/ 3145159 h 4714030"/>
                <a:gd name="connsiteX41" fmla="*/ 610434 w 4779369"/>
                <a:gd name="connsiteY41" fmla="*/ 2818009 h 4714030"/>
                <a:gd name="connsiteX42" fmla="*/ 329331 w 4779369"/>
                <a:gd name="connsiteY42" fmla="*/ 610434 h 4714030"/>
                <a:gd name="connsiteX43" fmla="*/ 2536907 w 4779369"/>
                <a:gd name="connsiteY43" fmla="*/ 329331 h 4714030"/>
                <a:gd name="connsiteX44" fmla="*/ 3068123 w 4779369"/>
                <a:gd name="connsiteY44" fmla="*/ 1080399 h 4714030"/>
                <a:gd name="connsiteX45" fmla="*/ 3127186 w 4779369"/>
                <a:gd name="connsiteY45" fmla="*/ 1193698 h 4714030"/>
                <a:gd name="connsiteX46" fmla="*/ 3336570 w 4779369"/>
                <a:gd name="connsiteY46" fmla="*/ 1239409 h 4714030"/>
                <a:gd name="connsiteX47" fmla="*/ 3545953 w 4779369"/>
                <a:gd name="connsiteY47" fmla="*/ 1193698 h 4714030"/>
                <a:gd name="connsiteX48" fmla="*/ 3667106 w 4779369"/>
                <a:gd name="connsiteY48" fmla="*/ 1060681 h 4714030"/>
                <a:gd name="connsiteX49" fmla="*/ 4538432 w 4779369"/>
                <a:gd name="connsiteY49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54240 w 4779369"/>
                <a:gd name="connsiteY13" fmla="*/ 2587267 h 4714030"/>
                <a:gd name="connsiteX14" fmla="*/ 4029121 w 4779369"/>
                <a:gd name="connsiteY14" fmla="*/ 2685987 h 4714030"/>
                <a:gd name="connsiteX15" fmla="*/ 4140072 w 4779369"/>
                <a:gd name="connsiteY15" fmla="*/ 3557314 h 4714030"/>
                <a:gd name="connsiteX16" fmla="*/ 3268745 w 4779369"/>
                <a:gd name="connsiteY16" fmla="*/ 3668264 h 4714030"/>
                <a:gd name="connsiteX17" fmla="*/ 3029106 w 4779369"/>
                <a:gd name="connsiteY17" fmla="*/ 3136468 h 4714030"/>
                <a:gd name="connsiteX18" fmla="*/ 3024015 w 4779369"/>
                <a:gd name="connsiteY18" fmla="*/ 3025265 h 4714030"/>
                <a:gd name="connsiteX19" fmla="*/ 2886424 w 4779369"/>
                <a:gd name="connsiteY19" fmla="*/ 2860950 h 4714030"/>
                <a:gd name="connsiteX20" fmla="*/ 2624436 w 4779369"/>
                <a:gd name="connsiteY20" fmla="*/ 2758262 h 4714030"/>
                <a:gd name="connsiteX21" fmla="*/ 2608775 w 4779369"/>
                <a:gd name="connsiteY21" fmla="*/ 2758435 h 4714030"/>
                <a:gd name="connsiteX22" fmla="*/ 2598603 w 4779369"/>
                <a:gd name="connsiteY22" fmla="*/ 2768115 h 4714030"/>
                <a:gd name="connsiteX23" fmla="*/ 2138389 w 4779369"/>
                <a:gd name="connsiteY23" fmla="*/ 3042691 h 4714030"/>
                <a:gd name="connsiteX24" fmla="*/ 2080005 w 4779369"/>
                <a:gd name="connsiteY24" fmla="*/ 3062295 h 4714030"/>
                <a:gd name="connsiteX25" fmla="*/ 2075740 w 4779369"/>
                <a:gd name="connsiteY25" fmla="*/ 3101544 h 4714030"/>
                <a:gd name="connsiteX26" fmla="*/ 2091557 w 4779369"/>
                <a:gd name="connsiteY26" fmla="*/ 3245802 h 4714030"/>
                <a:gd name="connsiteX27" fmla="*/ 2235869 w 4779369"/>
                <a:gd name="connsiteY27" fmla="*/ 3487372 h 4714030"/>
                <a:gd name="connsiteX28" fmla="*/ 2246040 w 4779369"/>
                <a:gd name="connsiteY28" fmla="*/ 3495068 h 4714030"/>
                <a:gd name="connsiteX29" fmla="*/ 2353186 w 4779369"/>
                <a:gd name="connsiteY29" fmla="*/ 3535124 h 4714030"/>
                <a:gd name="connsiteX30" fmla="*/ 2459892 w 4779369"/>
                <a:gd name="connsiteY30" fmla="*/ 3601767 h 4714030"/>
                <a:gd name="connsiteX31" fmla="*/ 2570842 w 4779369"/>
                <a:gd name="connsiteY31" fmla="*/ 4473093 h 4714030"/>
                <a:gd name="connsiteX32" fmla="*/ 1699516 w 4779369"/>
                <a:gd name="connsiteY32" fmla="*/ 4584044 h 4714030"/>
                <a:gd name="connsiteX33" fmla="*/ 1588565 w 4779369"/>
                <a:gd name="connsiteY33" fmla="*/ 3712718 h 4714030"/>
                <a:gd name="connsiteX34" fmla="*/ 1634920 w 4779369"/>
                <a:gd name="connsiteY34" fmla="*/ 3663870 h 4714030"/>
                <a:gd name="connsiteX35" fmla="*/ 1645376 w 4779369"/>
                <a:gd name="connsiteY35" fmla="*/ 3640232 h 4714030"/>
                <a:gd name="connsiteX36" fmla="*/ 1654346 w 4779369"/>
                <a:gd name="connsiteY36" fmla="*/ 3358982 h 4714030"/>
                <a:gd name="connsiteX37" fmla="*/ 1557620 w 4779369"/>
                <a:gd name="connsiteY37" fmla="*/ 3167736 h 4714030"/>
                <a:gd name="connsiteX38" fmla="*/ 1536748 w 4779369"/>
                <a:gd name="connsiteY38" fmla="*/ 3145662 h 4714030"/>
                <a:gd name="connsiteX39" fmla="*/ 1489568 w 4779369"/>
                <a:gd name="connsiteY39" fmla="*/ 3145159 h 4714030"/>
                <a:gd name="connsiteX40" fmla="*/ 610434 w 4779369"/>
                <a:gd name="connsiteY40" fmla="*/ 2818009 h 4714030"/>
                <a:gd name="connsiteX41" fmla="*/ 329331 w 4779369"/>
                <a:gd name="connsiteY41" fmla="*/ 610434 h 4714030"/>
                <a:gd name="connsiteX42" fmla="*/ 2536907 w 4779369"/>
                <a:gd name="connsiteY42" fmla="*/ 329331 h 4714030"/>
                <a:gd name="connsiteX43" fmla="*/ 3068123 w 4779369"/>
                <a:gd name="connsiteY43" fmla="*/ 1080399 h 4714030"/>
                <a:gd name="connsiteX44" fmla="*/ 3127186 w 4779369"/>
                <a:gd name="connsiteY44" fmla="*/ 1193698 h 4714030"/>
                <a:gd name="connsiteX45" fmla="*/ 3336570 w 4779369"/>
                <a:gd name="connsiteY45" fmla="*/ 1239409 h 4714030"/>
                <a:gd name="connsiteX46" fmla="*/ 3545953 w 4779369"/>
                <a:gd name="connsiteY46" fmla="*/ 1193698 h 4714030"/>
                <a:gd name="connsiteX47" fmla="*/ 3667106 w 4779369"/>
                <a:gd name="connsiteY47" fmla="*/ 1060681 h 4714030"/>
                <a:gd name="connsiteX48" fmla="*/ 4538432 w 4779369"/>
                <a:gd name="connsiteY48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624436 w 4779369"/>
                <a:gd name="connsiteY19" fmla="*/ 2758262 h 4714030"/>
                <a:gd name="connsiteX20" fmla="*/ 2608775 w 4779369"/>
                <a:gd name="connsiteY20" fmla="*/ 2758435 h 4714030"/>
                <a:gd name="connsiteX21" fmla="*/ 2598603 w 4779369"/>
                <a:gd name="connsiteY21" fmla="*/ 2768115 h 4714030"/>
                <a:gd name="connsiteX22" fmla="*/ 2138389 w 4779369"/>
                <a:gd name="connsiteY22" fmla="*/ 3042691 h 4714030"/>
                <a:gd name="connsiteX23" fmla="*/ 2080005 w 4779369"/>
                <a:gd name="connsiteY23" fmla="*/ 3062295 h 4714030"/>
                <a:gd name="connsiteX24" fmla="*/ 2075740 w 4779369"/>
                <a:gd name="connsiteY24" fmla="*/ 3101544 h 4714030"/>
                <a:gd name="connsiteX25" fmla="*/ 2091557 w 4779369"/>
                <a:gd name="connsiteY25" fmla="*/ 3245802 h 4714030"/>
                <a:gd name="connsiteX26" fmla="*/ 2235869 w 4779369"/>
                <a:gd name="connsiteY26" fmla="*/ 3487372 h 4714030"/>
                <a:gd name="connsiteX27" fmla="*/ 2246040 w 4779369"/>
                <a:gd name="connsiteY27" fmla="*/ 3495068 h 4714030"/>
                <a:gd name="connsiteX28" fmla="*/ 2353186 w 4779369"/>
                <a:gd name="connsiteY28" fmla="*/ 3535124 h 4714030"/>
                <a:gd name="connsiteX29" fmla="*/ 2459892 w 4779369"/>
                <a:gd name="connsiteY29" fmla="*/ 3601767 h 4714030"/>
                <a:gd name="connsiteX30" fmla="*/ 2570842 w 4779369"/>
                <a:gd name="connsiteY30" fmla="*/ 4473093 h 4714030"/>
                <a:gd name="connsiteX31" fmla="*/ 1699516 w 4779369"/>
                <a:gd name="connsiteY31" fmla="*/ 4584044 h 4714030"/>
                <a:gd name="connsiteX32" fmla="*/ 1588565 w 4779369"/>
                <a:gd name="connsiteY32" fmla="*/ 3712718 h 4714030"/>
                <a:gd name="connsiteX33" fmla="*/ 1634920 w 4779369"/>
                <a:gd name="connsiteY33" fmla="*/ 3663870 h 4714030"/>
                <a:gd name="connsiteX34" fmla="*/ 1645376 w 4779369"/>
                <a:gd name="connsiteY34" fmla="*/ 3640232 h 4714030"/>
                <a:gd name="connsiteX35" fmla="*/ 1654346 w 4779369"/>
                <a:gd name="connsiteY35" fmla="*/ 3358982 h 4714030"/>
                <a:gd name="connsiteX36" fmla="*/ 1557620 w 4779369"/>
                <a:gd name="connsiteY36" fmla="*/ 3167736 h 4714030"/>
                <a:gd name="connsiteX37" fmla="*/ 1536748 w 4779369"/>
                <a:gd name="connsiteY37" fmla="*/ 3145662 h 4714030"/>
                <a:gd name="connsiteX38" fmla="*/ 1489568 w 4779369"/>
                <a:gd name="connsiteY38" fmla="*/ 3145159 h 4714030"/>
                <a:gd name="connsiteX39" fmla="*/ 610434 w 4779369"/>
                <a:gd name="connsiteY39" fmla="*/ 2818009 h 4714030"/>
                <a:gd name="connsiteX40" fmla="*/ 329331 w 4779369"/>
                <a:gd name="connsiteY40" fmla="*/ 610434 h 4714030"/>
                <a:gd name="connsiteX41" fmla="*/ 2536907 w 4779369"/>
                <a:gd name="connsiteY41" fmla="*/ 329331 h 4714030"/>
                <a:gd name="connsiteX42" fmla="*/ 3068123 w 4779369"/>
                <a:gd name="connsiteY42" fmla="*/ 1080399 h 4714030"/>
                <a:gd name="connsiteX43" fmla="*/ 3127186 w 4779369"/>
                <a:gd name="connsiteY43" fmla="*/ 1193698 h 4714030"/>
                <a:gd name="connsiteX44" fmla="*/ 3336570 w 4779369"/>
                <a:gd name="connsiteY44" fmla="*/ 1239409 h 4714030"/>
                <a:gd name="connsiteX45" fmla="*/ 3545953 w 4779369"/>
                <a:gd name="connsiteY45" fmla="*/ 1193698 h 4714030"/>
                <a:gd name="connsiteX46" fmla="*/ 3667106 w 4779369"/>
                <a:gd name="connsiteY46" fmla="*/ 1060681 h 4714030"/>
                <a:gd name="connsiteX47" fmla="*/ 4538432 w 4779369"/>
                <a:gd name="connsiteY47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624436 w 4779369"/>
                <a:gd name="connsiteY19" fmla="*/ 2758262 h 4714030"/>
                <a:gd name="connsiteX20" fmla="*/ 2598603 w 4779369"/>
                <a:gd name="connsiteY20" fmla="*/ 2768115 h 4714030"/>
                <a:gd name="connsiteX21" fmla="*/ 2138389 w 4779369"/>
                <a:gd name="connsiteY21" fmla="*/ 3042691 h 4714030"/>
                <a:gd name="connsiteX22" fmla="*/ 2080005 w 4779369"/>
                <a:gd name="connsiteY22" fmla="*/ 3062295 h 4714030"/>
                <a:gd name="connsiteX23" fmla="*/ 2075740 w 4779369"/>
                <a:gd name="connsiteY23" fmla="*/ 3101544 h 4714030"/>
                <a:gd name="connsiteX24" fmla="*/ 2091557 w 4779369"/>
                <a:gd name="connsiteY24" fmla="*/ 3245802 h 4714030"/>
                <a:gd name="connsiteX25" fmla="*/ 2235869 w 4779369"/>
                <a:gd name="connsiteY25" fmla="*/ 3487372 h 4714030"/>
                <a:gd name="connsiteX26" fmla="*/ 2246040 w 4779369"/>
                <a:gd name="connsiteY26" fmla="*/ 3495068 h 4714030"/>
                <a:gd name="connsiteX27" fmla="*/ 2353186 w 4779369"/>
                <a:gd name="connsiteY27" fmla="*/ 3535124 h 4714030"/>
                <a:gd name="connsiteX28" fmla="*/ 2459892 w 4779369"/>
                <a:gd name="connsiteY28" fmla="*/ 3601767 h 4714030"/>
                <a:gd name="connsiteX29" fmla="*/ 2570842 w 4779369"/>
                <a:gd name="connsiteY29" fmla="*/ 4473093 h 4714030"/>
                <a:gd name="connsiteX30" fmla="*/ 1699516 w 4779369"/>
                <a:gd name="connsiteY30" fmla="*/ 4584044 h 4714030"/>
                <a:gd name="connsiteX31" fmla="*/ 1588565 w 4779369"/>
                <a:gd name="connsiteY31" fmla="*/ 3712718 h 4714030"/>
                <a:gd name="connsiteX32" fmla="*/ 1634920 w 4779369"/>
                <a:gd name="connsiteY32" fmla="*/ 3663870 h 4714030"/>
                <a:gd name="connsiteX33" fmla="*/ 1645376 w 4779369"/>
                <a:gd name="connsiteY33" fmla="*/ 3640232 h 4714030"/>
                <a:gd name="connsiteX34" fmla="*/ 1654346 w 4779369"/>
                <a:gd name="connsiteY34" fmla="*/ 3358982 h 4714030"/>
                <a:gd name="connsiteX35" fmla="*/ 1557620 w 4779369"/>
                <a:gd name="connsiteY35" fmla="*/ 3167736 h 4714030"/>
                <a:gd name="connsiteX36" fmla="*/ 1536748 w 4779369"/>
                <a:gd name="connsiteY36" fmla="*/ 3145662 h 4714030"/>
                <a:gd name="connsiteX37" fmla="*/ 1489568 w 4779369"/>
                <a:gd name="connsiteY37" fmla="*/ 3145159 h 4714030"/>
                <a:gd name="connsiteX38" fmla="*/ 610434 w 4779369"/>
                <a:gd name="connsiteY38" fmla="*/ 2818009 h 4714030"/>
                <a:gd name="connsiteX39" fmla="*/ 329331 w 4779369"/>
                <a:gd name="connsiteY39" fmla="*/ 610434 h 4714030"/>
                <a:gd name="connsiteX40" fmla="*/ 2536907 w 4779369"/>
                <a:gd name="connsiteY40" fmla="*/ 329331 h 4714030"/>
                <a:gd name="connsiteX41" fmla="*/ 3068123 w 4779369"/>
                <a:gd name="connsiteY41" fmla="*/ 1080399 h 4714030"/>
                <a:gd name="connsiteX42" fmla="*/ 3127186 w 4779369"/>
                <a:gd name="connsiteY42" fmla="*/ 1193698 h 4714030"/>
                <a:gd name="connsiteX43" fmla="*/ 3336570 w 4779369"/>
                <a:gd name="connsiteY43" fmla="*/ 1239409 h 4714030"/>
                <a:gd name="connsiteX44" fmla="*/ 3545953 w 4779369"/>
                <a:gd name="connsiteY44" fmla="*/ 1193698 h 4714030"/>
                <a:gd name="connsiteX45" fmla="*/ 3667106 w 4779369"/>
                <a:gd name="connsiteY45" fmla="*/ 1060681 h 4714030"/>
                <a:gd name="connsiteX46" fmla="*/ 4538432 w 4779369"/>
                <a:gd name="connsiteY46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80005 w 4779369"/>
                <a:gd name="connsiteY21" fmla="*/ 3062295 h 4714030"/>
                <a:gd name="connsiteX22" fmla="*/ 2075740 w 4779369"/>
                <a:gd name="connsiteY22" fmla="*/ 3101544 h 4714030"/>
                <a:gd name="connsiteX23" fmla="*/ 2091557 w 4779369"/>
                <a:gd name="connsiteY23" fmla="*/ 3245802 h 4714030"/>
                <a:gd name="connsiteX24" fmla="*/ 2235869 w 4779369"/>
                <a:gd name="connsiteY24" fmla="*/ 3487372 h 4714030"/>
                <a:gd name="connsiteX25" fmla="*/ 2246040 w 4779369"/>
                <a:gd name="connsiteY25" fmla="*/ 3495068 h 4714030"/>
                <a:gd name="connsiteX26" fmla="*/ 2353186 w 4779369"/>
                <a:gd name="connsiteY26" fmla="*/ 3535124 h 4714030"/>
                <a:gd name="connsiteX27" fmla="*/ 2459892 w 4779369"/>
                <a:gd name="connsiteY27" fmla="*/ 3601767 h 4714030"/>
                <a:gd name="connsiteX28" fmla="*/ 2570842 w 4779369"/>
                <a:gd name="connsiteY28" fmla="*/ 4473093 h 4714030"/>
                <a:gd name="connsiteX29" fmla="*/ 1699516 w 4779369"/>
                <a:gd name="connsiteY29" fmla="*/ 4584044 h 4714030"/>
                <a:gd name="connsiteX30" fmla="*/ 1588565 w 4779369"/>
                <a:gd name="connsiteY30" fmla="*/ 3712718 h 4714030"/>
                <a:gd name="connsiteX31" fmla="*/ 1634920 w 4779369"/>
                <a:gd name="connsiteY31" fmla="*/ 3663870 h 4714030"/>
                <a:gd name="connsiteX32" fmla="*/ 1645376 w 4779369"/>
                <a:gd name="connsiteY32" fmla="*/ 3640232 h 4714030"/>
                <a:gd name="connsiteX33" fmla="*/ 1654346 w 4779369"/>
                <a:gd name="connsiteY33" fmla="*/ 3358982 h 4714030"/>
                <a:gd name="connsiteX34" fmla="*/ 1557620 w 4779369"/>
                <a:gd name="connsiteY34" fmla="*/ 3167736 h 4714030"/>
                <a:gd name="connsiteX35" fmla="*/ 1536748 w 4779369"/>
                <a:gd name="connsiteY35" fmla="*/ 3145662 h 4714030"/>
                <a:gd name="connsiteX36" fmla="*/ 1489568 w 4779369"/>
                <a:gd name="connsiteY36" fmla="*/ 3145159 h 4714030"/>
                <a:gd name="connsiteX37" fmla="*/ 610434 w 4779369"/>
                <a:gd name="connsiteY37" fmla="*/ 2818009 h 4714030"/>
                <a:gd name="connsiteX38" fmla="*/ 329331 w 4779369"/>
                <a:gd name="connsiteY38" fmla="*/ 610434 h 4714030"/>
                <a:gd name="connsiteX39" fmla="*/ 2536907 w 4779369"/>
                <a:gd name="connsiteY39" fmla="*/ 329331 h 4714030"/>
                <a:gd name="connsiteX40" fmla="*/ 3068123 w 4779369"/>
                <a:gd name="connsiteY40" fmla="*/ 1080399 h 4714030"/>
                <a:gd name="connsiteX41" fmla="*/ 3127186 w 4779369"/>
                <a:gd name="connsiteY41" fmla="*/ 1193698 h 4714030"/>
                <a:gd name="connsiteX42" fmla="*/ 3336570 w 4779369"/>
                <a:gd name="connsiteY42" fmla="*/ 1239409 h 4714030"/>
                <a:gd name="connsiteX43" fmla="*/ 3545953 w 4779369"/>
                <a:gd name="connsiteY43" fmla="*/ 1193698 h 4714030"/>
                <a:gd name="connsiteX44" fmla="*/ 3667106 w 4779369"/>
                <a:gd name="connsiteY44" fmla="*/ 1060681 h 4714030"/>
                <a:gd name="connsiteX45" fmla="*/ 4538432 w 4779369"/>
                <a:gd name="connsiteY45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34920 w 4779369"/>
                <a:gd name="connsiteY30" fmla="*/ 3663870 h 4714030"/>
                <a:gd name="connsiteX31" fmla="*/ 1645376 w 4779369"/>
                <a:gd name="connsiteY31" fmla="*/ 3640232 h 4714030"/>
                <a:gd name="connsiteX32" fmla="*/ 1654346 w 4779369"/>
                <a:gd name="connsiteY32" fmla="*/ 3358982 h 4714030"/>
                <a:gd name="connsiteX33" fmla="*/ 1557620 w 4779369"/>
                <a:gd name="connsiteY33" fmla="*/ 3167736 h 4714030"/>
                <a:gd name="connsiteX34" fmla="*/ 1536748 w 4779369"/>
                <a:gd name="connsiteY34" fmla="*/ 3145662 h 4714030"/>
                <a:gd name="connsiteX35" fmla="*/ 1489568 w 4779369"/>
                <a:gd name="connsiteY35" fmla="*/ 3145159 h 4714030"/>
                <a:gd name="connsiteX36" fmla="*/ 610434 w 4779369"/>
                <a:gd name="connsiteY36" fmla="*/ 2818009 h 4714030"/>
                <a:gd name="connsiteX37" fmla="*/ 329331 w 4779369"/>
                <a:gd name="connsiteY37" fmla="*/ 610434 h 4714030"/>
                <a:gd name="connsiteX38" fmla="*/ 2536907 w 4779369"/>
                <a:gd name="connsiteY38" fmla="*/ 329331 h 4714030"/>
                <a:gd name="connsiteX39" fmla="*/ 3068123 w 4779369"/>
                <a:gd name="connsiteY39" fmla="*/ 1080399 h 4714030"/>
                <a:gd name="connsiteX40" fmla="*/ 3127186 w 4779369"/>
                <a:gd name="connsiteY40" fmla="*/ 1193698 h 4714030"/>
                <a:gd name="connsiteX41" fmla="*/ 3336570 w 4779369"/>
                <a:gd name="connsiteY41" fmla="*/ 1239409 h 4714030"/>
                <a:gd name="connsiteX42" fmla="*/ 3545953 w 4779369"/>
                <a:gd name="connsiteY42" fmla="*/ 1193698 h 4714030"/>
                <a:gd name="connsiteX43" fmla="*/ 3667106 w 4779369"/>
                <a:gd name="connsiteY43" fmla="*/ 1060681 h 4714030"/>
                <a:gd name="connsiteX44" fmla="*/ 4538432 w 4779369"/>
                <a:gd name="connsiteY44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34920 w 4779369"/>
                <a:gd name="connsiteY30" fmla="*/ 3663870 h 4714030"/>
                <a:gd name="connsiteX31" fmla="*/ 1645376 w 4779369"/>
                <a:gd name="connsiteY31" fmla="*/ 3640232 h 4714030"/>
                <a:gd name="connsiteX32" fmla="*/ 1654346 w 4779369"/>
                <a:gd name="connsiteY32" fmla="*/ 3358982 h 4714030"/>
                <a:gd name="connsiteX33" fmla="*/ 1557620 w 4779369"/>
                <a:gd name="connsiteY33" fmla="*/ 3167736 h 4714030"/>
                <a:gd name="connsiteX34" fmla="*/ 1489568 w 4779369"/>
                <a:gd name="connsiteY34" fmla="*/ 3145159 h 4714030"/>
                <a:gd name="connsiteX35" fmla="*/ 610434 w 4779369"/>
                <a:gd name="connsiteY35" fmla="*/ 2818009 h 4714030"/>
                <a:gd name="connsiteX36" fmla="*/ 329331 w 4779369"/>
                <a:gd name="connsiteY36" fmla="*/ 610434 h 4714030"/>
                <a:gd name="connsiteX37" fmla="*/ 2536907 w 4779369"/>
                <a:gd name="connsiteY37" fmla="*/ 329331 h 4714030"/>
                <a:gd name="connsiteX38" fmla="*/ 3068123 w 4779369"/>
                <a:gd name="connsiteY38" fmla="*/ 1080399 h 4714030"/>
                <a:gd name="connsiteX39" fmla="*/ 3127186 w 4779369"/>
                <a:gd name="connsiteY39" fmla="*/ 1193698 h 4714030"/>
                <a:gd name="connsiteX40" fmla="*/ 3336570 w 4779369"/>
                <a:gd name="connsiteY40" fmla="*/ 1239409 h 4714030"/>
                <a:gd name="connsiteX41" fmla="*/ 3545953 w 4779369"/>
                <a:gd name="connsiteY41" fmla="*/ 1193698 h 4714030"/>
                <a:gd name="connsiteX42" fmla="*/ 3667106 w 4779369"/>
                <a:gd name="connsiteY42" fmla="*/ 1060681 h 4714030"/>
                <a:gd name="connsiteX43" fmla="*/ 4538432 w 4779369"/>
                <a:gd name="connsiteY43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45376 w 4779369"/>
                <a:gd name="connsiteY30" fmla="*/ 3640232 h 4714030"/>
                <a:gd name="connsiteX31" fmla="*/ 1654346 w 4779369"/>
                <a:gd name="connsiteY31" fmla="*/ 3358982 h 4714030"/>
                <a:gd name="connsiteX32" fmla="*/ 1557620 w 4779369"/>
                <a:gd name="connsiteY32" fmla="*/ 3167736 h 4714030"/>
                <a:gd name="connsiteX33" fmla="*/ 1489568 w 4779369"/>
                <a:gd name="connsiteY33" fmla="*/ 3145159 h 4714030"/>
                <a:gd name="connsiteX34" fmla="*/ 610434 w 4779369"/>
                <a:gd name="connsiteY34" fmla="*/ 2818009 h 4714030"/>
                <a:gd name="connsiteX35" fmla="*/ 329331 w 4779369"/>
                <a:gd name="connsiteY35" fmla="*/ 610434 h 4714030"/>
                <a:gd name="connsiteX36" fmla="*/ 2536907 w 4779369"/>
                <a:gd name="connsiteY36" fmla="*/ 329331 h 4714030"/>
                <a:gd name="connsiteX37" fmla="*/ 3068123 w 4779369"/>
                <a:gd name="connsiteY37" fmla="*/ 1080399 h 4714030"/>
                <a:gd name="connsiteX38" fmla="*/ 3127186 w 4779369"/>
                <a:gd name="connsiteY38" fmla="*/ 1193698 h 4714030"/>
                <a:gd name="connsiteX39" fmla="*/ 3336570 w 4779369"/>
                <a:gd name="connsiteY39" fmla="*/ 1239409 h 4714030"/>
                <a:gd name="connsiteX40" fmla="*/ 3545953 w 4779369"/>
                <a:gd name="connsiteY40" fmla="*/ 1193698 h 4714030"/>
                <a:gd name="connsiteX41" fmla="*/ 3667106 w 4779369"/>
                <a:gd name="connsiteY41" fmla="*/ 1060681 h 4714030"/>
                <a:gd name="connsiteX42" fmla="*/ 4538432 w 4779369"/>
                <a:gd name="connsiteY42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353186 w 4779369"/>
                <a:gd name="connsiteY24" fmla="*/ 3535124 h 4714030"/>
                <a:gd name="connsiteX25" fmla="*/ 2459892 w 4779369"/>
                <a:gd name="connsiteY25" fmla="*/ 3601767 h 4714030"/>
                <a:gd name="connsiteX26" fmla="*/ 2570842 w 4779369"/>
                <a:gd name="connsiteY26" fmla="*/ 4473093 h 4714030"/>
                <a:gd name="connsiteX27" fmla="*/ 1699516 w 4779369"/>
                <a:gd name="connsiteY27" fmla="*/ 4584044 h 4714030"/>
                <a:gd name="connsiteX28" fmla="*/ 1588565 w 4779369"/>
                <a:gd name="connsiteY28" fmla="*/ 3712718 h 4714030"/>
                <a:gd name="connsiteX29" fmla="*/ 1645376 w 4779369"/>
                <a:gd name="connsiteY29" fmla="*/ 3640232 h 4714030"/>
                <a:gd name="connsiteX30" fmla="*/ 1654346 w 4779369"/>
                <a:gd name="connsiteY30" fmla="*/ 3358982 h 4714030"/>
                <a:gd name="connsiteX31" fmla="*/ 1557620 w 4779369"/>
                <a:gd name="connsiteY31" fmla="*/ 3167736 h 4714030"/>
                <a:gd name="connsiteX32" fmla="*/ 1489568 w 4779369"/>
                <a:gd name="connsiteY32" fmla="*/ 3145159 h 4714030"/>
                <a:gd name="connsiteX33" fmla="*/ 610434 w 4779369"/>
                <a:gd name="connsiteY33" fmla="*/ 2818009 h 4714030"/>
                <a:gd name="connsiteX34" fmla="*/ 329331 w 4779369"/>
                <a:gd name="connsiteY34" fmla="*/ 610434 h 4714030"/>
                <a:gd name="connsiteX35" fmla="*/ 2536907 w 4779369"/>
                <a:gd name="connsiteY35" fmla="*/ 329331 h 4714030"/>
                <a:gd name="connsiteX36" fmla="*/ 3068123 w 4779369"/>
                <a:gd name="connsiteY36" fmla="*/ 1080399 h 4714030"/>
                <a:gd name="connsiteX37" fmla="*/ 3127186 w 4779369"/>
                <a:gd name="connsiteY37" fmla="*/ 1193698 h 4714030"/>
                <a:gd name="connsiteX38" fmla="*/ 3336570 w 4779369"/>
                <a:gd name="connsiteY38" fmla="*/ 1239409 h 4714030"/>
                <a:gd name="connsiteX39" fmla="*/ 3545953 w 4779369"/>
                <a:gd name="connsiteY39" fmla="*/ 1193698 h 4714030"/>
                <a:gd name="connsiteX40" fmla="*/ 3667106 w 4779369"/>
                <a:gd name="connsiteY40" fmla="*/ 1060681 h 4714030"/>
                <a:gd name="connsiteX41" fmla="*/ 4538432 w 4779369"/>
                <a:gd name="connsiteY41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779369" h="4714030">
                  <a:moveTo>
                    <a:pt x="4538432" y="949730"/>
                  </a:moveTo>
                  <a:cubicBezTo>
                    <a:pt x="4809681" y="1159702"/>
                    <a:pt x="4859355" y="1549808"/>
                    <a:pt x="4649383" y="1821057"/>
                  </a:cubicBezTo>
                  <a:cubicBezTo>
                    <a:pt x="4439411" y="2092305"/>
                    <a:pt x="4049305" y="2141980"/>
                    <a:pt x="3778057" y="1932008"/>
                  </a:cubicBezTo>
                  <a:cubicBezTo>
                    <a:pt x="3744150" y="1905761"/>
                    <a:pt x="3713707" y="1876700"/>
                    <a:pt x="3686799" y="1845408"/>
                  </a:cubicBezTo>
                  <a:lnTo>
                    <a:pt x="3606598" y="1770199"/>
                  </a:lnTo>
                  <a:cubicBezTo>
                    <a:pt x="3529516" y="1720217"/>
                    <a:pt x="3436594" y="1691032"/>
                    <a:pt x="3336570" y="1691032"/>
                  </a:cubicBezTo>
                  <a:cubicBezTo>
                    <a:pt x="3286557" y="1691032"/>
                    <a:pt x="3238321" y="1698329"/>
                    <a:pt x="3192952" y="1711872"/>
                  </a:cubicBezTo>
                  <a:lnTo>
                    <a:pt x="3126960" y="1827523"/>
                  </a:lnTo>
                  <a:cubicBezTo>
                    <a:pt x="3110678" y="1927706"/>
                    <a:pt x="3084589" y="2026882"/>
                    <a:pt x="3048503" y="2123573"/>
                  </a:cubicBezTo>
                  <a:lnTo>
                    <a:pt x="2997806" y="2275931"/>
                  </a:lnTo>
                  <a:cubicBezTo>
                    <a:pt x="3028163" y="2362638"/>
                    <a:pt x="3083778" y="2442597"/>
                    <a:pt x="3162873" y="2503824"/>
                  </a:cubicBezTo>
                  <a:cubicBezTo>
                    <a:pt x="3222195" y="2549745"/>
                    <a:pt x="3288407" y="2580238"/>
                    <a:pt x="3356427" y="2595846"/>
                  </a:cubicBezTo>
                  <a:lnTo>
                    <a:pt x="3454240" y="2587267"/>
                  </a:lnTo>
                  <a:cubicBezTo>
                    <a:pt x="3643632" y="2524946"/>
                    <a:pt x="3859590" y="2554754"/>
                    <a:pt x="4029121" y="2685987"/>
                  </a:cubicBezTo>
                  <a:cubicBezTo>
                    <a:pt x="4300370" y="2895959"/>
                    <a:pt x="4350044" y="3286065"/>
                    <a:pt x="4140072" y="3557314"/>
                  </a:cubicBezTo>
                  <a:cubicBezTo>
                    <a:pt x="3930100" y="3828562"/>
                    <a:pt x="3539994" y="3878237"/>
                    <a:pt x="3268745" y="3668264"/>
                  </a:cubicBezTo>
                  <a:cubicBezTo>
                    <a:pt x="3099214" y="3537032"/>
                    <a:pt x="3016237" y="3335435"/>
                    <a:pt x="3029106" y="3136468"/>
                  </a:cubicBezTo>
                  <a:lnTo>
                    <a:pt x="3024015" y="3025265"/>
                  </a:lnTo>
                  <a:cubicBezTo>
                    <a:pt x="2991859" y="2963328"/>
                    <a:pt x="2957326" y="2903808"/>
                    <a:pt x="2886424" y="2860950"/>
                  </a:cubicBezTo>
                  <a:cubicBezTo>
                    <a:pt x="2815522" y="2818092"/>
                    <a:pt x="2723276" y="2737825"/>
                    <a:pt x="2598603" y="2768115"/>
                  </a:cubicBezTo>
                  <a:cubicBezTo>
                    <a:pt x="2459863" y="2887416"/>
                    <a:pt x="2303815" y="2979278"/>
                    <a:pt x="2138389" y="3042691"/>
                  </a:cubicBezTo>
                  <a:cubicBezTo>
                    <a:pt x="2028027" y="3139434"/>
                    <a:pt x="2074124" y="3158542"/>
                    <a:pt x="2091557" y="3245802"/>
                  </a:cubicBezTo>
                  <a:cubicBezTo>
                    <a:pt x="2111153" y="3343888"/>
                    <a:pt x="2168165" y="3425277"/>
                    <a:pt x="2235869" y="3487372"/>
                  </a:cubicBezTo>
                  <a:lnTo>
                    <a:pt x="2353186" y="3535124"/>
                  </a:lnTo>
                  <a:cubicBezTo>
                    <a:pt x="2390222" y="3553331"/>
                    <a:pt x="2425986" y="3575521"/>
                    <a:pt x="2459892" y="3601767"/>
                  </a:cubicBezTo>
                  <a:cubicBezTo>
                    <a:pt x="2731140" y="3811739"/>
                    <a:pt x="2780815" y="4201845"/>
                    <a:pt x="2570842" y="4473093"/>
                  </a:cubicBezTo>
                  <a:cubicBezTo>
                    <a:pt x="2360870" y="4744342"/>
                    <a:pt x="1970764" y="4794016"/>
                    <a:pt x="1699516" y="4584044"/>
                  </a:cubicBezTo>
                  <a:cubicBezTo>
                    <a:pt x="1428267" y="4374072"/>
                    <a:pt x="1378593" y="3983966"/>
                    <a:pt x="1588565" y="3712718"/>
                  </a:cubicBezTo>
                  <a:lnTo>
                    <a:pt x="1645376" y="3640232"/>
                  </a:lnTo>
                  <a:cubicBezTo>
                    <a:pt x="1674446" y="3553085"/>
                    <a:pt x="1679412" y="3455814"/>
                    <a:pt x="1654346" y="3358982"/>
                  </a:cubicBezTo>
                  <a:cubicBezTo>
                    <a:pt x="1635545" y="3286357"/>
                    <a:pt x="1601854" y="3221714"/>
                    <a:pt x="1557620" y="3167736"/>
                  </a:cubicBezTo>
                  <a:lnTo>
                    <a:pt x="1489568" y="3145159"/>
                  </a:lnTo>
                  <a:cubicBezTo>
                    <a:pt x="1180724" y="3128904"/>
                    <a:pt x="873514" y="3021658"/>
                    <a:pt x="610434" y="2818009"/>
                  </a:cubicBezTo>
                  <a:cubicBezTo>
                    <a:pt x="-76796" y="2286029"/>
                    <a:pt x="-202649" y="1297663"/>
                    <a:pt x="329331" y="610434"/>
                  </a:cubicBezTo>
                  <a:cubicBezTo>
                    <a:pt x="861312" y="-76796"/>
                    <a:pt x="1849677" y="-202650"/>
                    <a:pt x="2536907" y="329331"/>
                  </a:cubicBezTo>
                  <a:cubicBezTo>
                    <a:pt x="2794618" y="528824"/>
                    <a:pt x="2973385" y="792496"/>
                    <a:pt x="3068123" y="1080399"/>
                  </a:cubicBezTo>
                  <a:lnTo>
                    <a:pt x="3127186" y="1193698"/>
                  </a:lnTo>
                  <a:cubicBezTo>
                    <a:pt x="3190528" y="1222992"/>
                    <a:pt x="3261551" y="1239409"/>
                    <a:pt x="3336570" y="1239409"/>
                  </a:cubicBezTo>
                  <a:cubicBezTo>
                    <a:pt x="3411588" y="1239409"/>
                    <a:pt x="3482611" y="1222992"/>
                    <a:pt x="3545953" y="1193698"/>
                  </a:cubicBezTo>
                  <a:lnTo>
                    <a:pt x="3667106" y="1060681"/>
                  </a:lnTo>
                  <a:cubicBezTo>
                    <a:pt x="3877078" y="789432"/>
                    <a:pt x="4267184" y="739758"/>
                    <a:pt x="4538432" y="949730"/>
                  </a:cubicBezTo>
                  <a:close/>
                </a:path>
              </a:pathLst>
            </a:cu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 rot="2264596" flipH="1">
              <a:off x="2921403" y="1414131"/>
              <a:ext cx="4302386" cy="4243568"/>
            </a:xfrm>
            <a:custGeom>
              <a:avLst/>
              <a:gdLst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37695 w 4779369"/>
                <a:gd name="connsiteY9" fmla="*/ 1732769 h 4714030"/>
                <a:gd name="connsiteX10" fmla="*/ 3126960 w 4779369"/>
                <a:gd name="connsiteY10" fmla="*/ 1827523 h 4714030"/>
                <a:gd name="connsiteX11" fmla="*/ 3048503 w 4779369"/>
                <a:gd name="connsiteY11" fmla="*/ 2123573 h 4714030"/>
                <a:gd name="connsiteX12" fmla="*/ 2992344 w 4779369"/>
                <a:gd name="connsiteY12" fmla="*/ 2253828 h 4714030"/>
                <a:gd name="connsiteX13" fmla="*/ 2997806 w 4779369"/>
                <a:gd name="connsiteY13" fmla="*/ 2275931 h 4714030"/>
                <a:gd name="connsiteX14" fmla="*/ 3162873 w 4779369"/>
                <a:gd name="connsiteY14" fmla="*/ 2503824 h 4714030"/>
                <a:gd name="connsiteX15" fmla="*/ 3356427 w 4779369"/>
                <a:gd name="connsiteY15" fmla="*/ 2595846 h 4714030"/>
                <a:gd name="connsiteX16" fmla="*/ 3414277 w 4779369"/>
                <a:gd name="connsiteY16" fmla="*/ 2604863 h 4714030"/>
                <a:gd name="connsiteX17" fmla="*/ 3454240 w 4779369"/>
                <a:gd name="connsiteY17" fmla="*/ 2587267 h 4714030"/>
                <a:gd name="connsiteX18" fmla="*/ 4029121 w 4779369"/>
                <a:gd name="connsiteY18" fmla="*/ 2685987 h 4714030"/>
                <a:gd name="connsiteX19" fmla="*/ 4140072 w 4779369"/>
                <a:gd name="connsiteY19" fmla="*/ 3557314 h 4714030"/>
                <a:gd name="connsiteX20" fmla="*/ 3268745 w 4779369"/>
                <a:gd name="connsiteY20" fmla="*/ 3668264 h 4714030"/>
                <a:gd name="connsiteX21" fmla="*/ 3029106 w 4779369"/>
                <a:gd name="connsiteY21" fmla="*/ 3136468 h 4714030"/>
                <a:gd name="connsiteX22" fmla="*/ 3040867 w 4779369"/>
                <a:gd name="connsiteY22" fmla="*/ 3064259 h 4714030"/>
                <a:gd name="connsiteX23" fmla="*/ 3024015 w 4779369"/>
                <a:gd name="connsiteY23" fmla="*/ 3025265 h 4714030"/>
                <a:gd name="connsiteX24" fmla="*/ 2886424 w 4779369"/>
                <a:gd name="connsiteY24" fmla="*/ 2860950 h 4714030"/>
                <a:gd name="connsiteX25" fmla="*/ 2624436 w 4779369"/>
                <a:gd name="connsiteY25" fmla="*/ 2758262 h 4714030"/>
                <a:gd name="connsiteX26" fmla="*/ 2608775 w 4779369"/>
                <a:gd name="connsiteY26" fmla="*/ 2758435 h 4714030"/>
                <a:gd name="connsiteX27" fmla="*/ 2598603 w 4779369"/>
                <a:gd name="connsiteY27" fmla="*/ 2768115 h 4714030"/>
                <a:gd name="connsiteX28" fmla="*/ 2138389 w 4779369"/>
                <a:gd name="connsiteY28" fmla="*/ 3042691 h 4714030"/>
                <a:gd name="connsiteX29" fmla="*/ 2080005 w 4779369"/>
                <a:gd name="connsiteY29" fmla="*/ 3062295 h 4714030"/>
                <a:gd name="connsiteX30" fmla="*/ 2075740 w 4779369"/>
                <a:gd name="connsiteY30" fmla="*/ 3101544 h 4714030"/>
                <a:gd name="connsiteX31" fmla="*/ 2091557 w 4779369"/>
                <a:gd name="connsiteY31" fmla="*/ 3245802 h 4714030"/>
                <a:gd name="connsiteX32" fmla="*/ 2235869 w 4779369"/>
                <a:gd name="connsiteY32" fmla="*/ 3487372 h 4714030"/>
                <a:gd name="connsiteX33" fmla="*/ 2246040 w 4779369"/>
                <a:gd name="connsiteY33" fmla="*/ 3495068 h 4714030"/>
                <a:gd name="connsiteX34" fmla="*/ 2353186 w 4779369"/>
                <a:gd name="connsiteY34" fmla="*/ 3535124 h 4714030"/>
                <a:gd name="connsiteX35" fmla="*/ 2459892 w 4779369"/>
                <a:gd name="connsiteY35" fmla="*/ 3601767 h 4714030"/>
                <a:gd name="connsiteX36" fmla="*/ 2570842 w 4779369"/>
                <a:gd name="connsiteY36" fmla="*/ 4473093 h 4714030"/>
                <a:gd name="connsiteX37" fmla="*/ 1699516 w 4779369"/>
                <a:gd name="connsiteY37" fmla="*/ 4584044 h 4714030"/>
                <a:gd name="connsiteX38" fmla="*/ 1588565 w 4779369"/>
                <a:gd name="connsiteY38" fmla="*/ 3712718 h 4714030"/>
                <a:gd name="connsiteX39" fmla="*/ 1634920 w 4779369"/>
                <a:gd name="connsiteY39" fmla="*/ 3663870 h 4714030"/>
                <a:gd name="connsiteX40" fmla="*/ 1645376 w 4779369"/>
                <a:gd name="connsiteY40" fmla="*/ 3640232 h 4714030"/>
                <a:gd name="connsiteX41" fmla="*/ 1654346 w 4779369"/>
                <a:gd name="connsiteY41" fmla="*/ 3358982 h 4714030"/>
                <a:gd name="connsiteX42" fmla="*/ 1557620 w 4779369"/>
                <a:gd name="connsiteY42" fmla="*/ 3167736 h 4714030"/>
                <a:gd name="connsiteX43" fmla="*/ 1536748 w 4779369"/>
                <a:gd name="connsiteY43" fmla="*/ 3145662 h 4714030"/>
                <a:gd name="connsiteX44" fmla="*/ 1489568 w 4779369"/>
                <a:gd name="connsiteY44" fmla="*/ 3145159 h 4714030"/>
                <a:gd name="connsiteX45" fmla="*/ 610434 w 4779369"/>
                <a:gd name="connsiteY45" fmla="*/ 2818009 h 4714030"/>
                <a:gd name="connsiteX46" fmla="*/ 329331 w 4779369"/>
                <a:gd name="connsiteY46" fmla="*/ 610434 h 4714030"/>
                <a:gd name="connsiteX47" fmla="*/ 2536907 w 4779369"/>
                <a:gd name="connsiteY47" fmla="*/ 329331 h 4714030"/>
                <a:gd name="connsiteX48" fmla="*/ 3068123 w 4779369"/>
                <a:gd name="connsiteY48" fmla="*/ 1080399 h 4714030"/>
                <a:gd name="connsiteX49" fmla="*/ 3094483 w 4779369"/>
                <a:gd name="connsiteY49" fmla="*/ 1175656 h 4714030"/>
                <a:gd name="connsiteX50" fmla="*/ 3127186 w 4779369"/>
                <a:gd name="connsiteY50" fmla="*/ 1193698 h 4714030"/>
                <a:gd name="connsiteX51" fmla="*/ 3336570 w 4779369"/>
                <a:gd name="connsiteY51" fmla="*/ 1239409 h 4714030"/>
                <a:gd name="connsiteX52" fmla="*/ 3545953 w 4779369"/>
                <a:gd name="connsiteY52" fmla="*/ 1193698 h 4714030"/>
                <a:gd name="connsiteX53" fmla="*/ 3604045 w 4779369"/>
                <a:gd name="connsiteY53" fmla="*/ 1161650 h 4714030"/>
                <a:gd name="connsiteX54" fmla="*/ 3667106 w 4779369"/>
                <a:gd name="connsiteY54" fmla="*/ 1060681 h 4714030"/>
                <a:gd name="connsiteX55" fmla="*/ 4538432 w 4779369"/>
                <a:gd name="connsiteY55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37695 w 4779369"/>
                <a:gd name="connsiteY9" fmla="*/ 1732769 h 4714030"/>
                <a:gd name="connsiteX10" fmla="*/ 3126960 w 4779369"/>
                <a:gd name="connsiteY10" fmla="*/ 1827523 h 4714030"/>
                <a:gd name="connsiteX11" fmla="*/ 3048503 w 4779369"/>
                <a:gd name="connsiteY11" fmla="*/ 2123573 h 4714030"/>
                <a:gd name="connsiteX12" fmla="*/ 2992344 w 4779369"/>
                <a:gd name="connsiteY12" fmla="*/ 2253828 h 4714030"/>
                <a:gd name="connsiteX13" fmla="*/ 2997806 w 4779369"/>
                <a:gd name="connsiteY13" fmla="*/ 2275931 h 4714030"/>
                <a:gd name="connsiteX14" fmla="*/ 3162873 w 4779369"/>
                <a:gd name="connsiteY14" fmla="*/ 2503824 h 4714030"/>
                <a:gd name="connsiteX15" fmla="*/ 3356427 w 4779369"/>
                <a:gd name="connsiteY15" fmla="*/ 2595846 h 4714030"/>
                <a:gd name="connsiteX16" fmla="*/ 3414277 w 4779369"/>
                <a:gd name="connsiteY16" fmla="*/ 2604863 h 4714030"/>
                <a:gd name="connsiteX17" fmla="*/ 3454240 w 4779369"/>
                <a:gd name="connsiteY17" fmla="*/ 2587267 h 4714030"/>
                <a:gd name="connsiteX18" fmla="*/ 4029121 w 4779369"/>
                <a:gd name="connsiteY18" fmla="*/ 2685987 h 4714030"/>
                <a:gd name="connsiteX19" fmla="*/ 4140072 w 4779369"/>
                <a:gd name="connsiteY19" fmla="*/ 3557314 h 4714030"/>
                <a:gd name="connsiteX20" fmla="*/ 3268745 w 4779369"/>
                <a:gd name="connsiteY20" fmla="*/ 3668264 h 4714030"/>
                <a:gd name="connsiteX21" fmla="*/ 3029106 w 4779369"/>
                <a:gd name="connsiteY21" fmla="*/ 3136468 h 4714030"/>
                <a:gd name="connsiteX22" fmla="*/ 3040867 w 4779369"/>
                <a:gd name="connsiteY22" fmla="*/ 3064259 h 4714030"/>
                <a:gd name="connsiteX23" fmla="*/ 3024015 w 4779369"/>
                <a:gd name="connsiteY23" fmla="*/ 3025265 h 4714030"/>
                <a:gd name="connsiteX24" fmla="*/ 2886424 w 4779369"/>
                <a:gd name="connsiteY24" fmla="*/ 2860950 h 4714030"/>
                <a:gd name="connsiteX25" fmla="*/ 2624436 w 4779369"/>
                <a:gd name="connsiteY25" fmla="*/ 2758262 h 4714030"/>
                <a:gd name="connsiteX26" fmla="*/ 2608775 w 4779369"/>
                <a:gd name="connsiteY26" fmla="*/ 2758435 h 4714030"/>
                <a:gd name="connsiteX27" fmla="*/ 2598603 w 4779369"/>
                <a:gd name="connsiteY27" fmla="*/ 2768115 h 4714030"/>
                <a:gd name="connsiteX28" fmla="*/ 2138389 w 4779369"/>
                <a:gd name="connsiteY28" fmla="*/ 3042691 h 4714030"/>
                <a:gd name="connsiteX29" fmla="*/ 2080005 w 4779369"/>
                <a:gd name="connsiteY29" fmla="*/ 3062295 h 4714030"/>
                <a:gd name="connsiteX30" fmla="*/ 2075740 w 4779369"/>
                <a:gd name="connsiteY30" fmla="*/ 3101544 h 4714030"/>
                <a:gd name="connsiteX31" fmla="*/ 2091557 w 4779369"/>
                <a:gd name="connsiteY31" fmla="*/ 3245802 h 4714030"/>
                <a:gd name="connsiteX32" fmla="*/ 2235869 w 4779369"/>
                <a:gd name="connsiteY32" fmla="*/ 3487372 h 4714030"/>
                <a:gd name="connsiteX33" fmla="*/ 2246040 w 4779369"/>
                <a:gd name="connsiteY33" fmla="*/ 3495068 h 4714030"/>
                <a:gd name="connsiteX34" fmla="*/ 2353186 w 4779369"/>
                <a:gd name="connsiteY34" fmla="*/ 3535124 h 4714030"/>
                <a:gd name="connsiteX35" fmla="*/ 2459892 w 4779369"/>
                <a:gd name="connsiteY35" fmla="*/ 3601767 h 4714030"/>
                <a:gd name="connsiteX36" fmla="*/ 2570842 w 4779369"/>
                <a:gd name="connsiteY36" fmla="*/ 4473093 h 4714030"/>
                <a:gd name="connsiteX37" fmla="*/ 1699516 w 4779369"/>
                <a:gd name="connsiteY37" fmla="*/ 4584044 h 4714030"/>
                <a:gd name="connsiteX38" fmla="*/ 1588565 w 4779369"/>
                <a:gd name="connsiteY38" fmla="*/ 3712718 h 4714030"/>
                <a:gd name="connsiteX39" fmla="*/ 1634920 w 4779369"/>
                <a:gd name="connsiteY39" fmla="*/ 3663870 h 4714030"/>
                <a:gd name="connsiteX40" fmla="*/ 1645376 w 4779369"/>
                <a:gd name="connsiteY40" fmla="*/ 3640232 h 4714030"/>
                <a:gd name="connsiteX41" fmla="*/ 1654346 w 4779369"/>
                <a:gd name="connsiteY41" fmla="*/ 3358982 h 4714030"/>
                <a:gd name="connsiteX42" fmla="*/ 1557620 w 4779369"/>
                <a:gd name="connsiteY42" fmla="*/ 3167736 h 4714030"/>
                <a:gd name="connsiteX43" fmla="*/ 1536748 w 4779369"/>
                <a:gd name="connsiteY43" fmla="*/ 3145662 h 4714030"/>
                <a:gd name="connsiteX44" fmla="*/ 1489568 w 4779369"/>
                <a:gd name="connsiteY44" fmla="*/ 3145159 h 4714030"/>
                <a:gd name="connsiteX45" fmla="*/ 610434 w 4779369"/>
                <a:gd name="connsiteY45" fmla="*/ 2818009 h 4714030"/>
                <a:gd name="connsiteX46" fmla="*/ 329331 w 4779369"/>
                <a:gd name="connsiteY46" fmla="*/ 610434 h 4714030"/>
                <a:gd name="connsiteX47" fmla="*/ 2536907 w 4779369"/>
                <a:gd name="connsiteY47" fmla="*/ 329331 h 4714030"/>
                <a:gd name="connsiteX48" fmla="*/ 3068123 w 4779369"/>
                <a:gd name="connsiteY48" fmla="*/ 1080399 h 4714030"/>
                <a:gd name="connsiteX49" fmla="*/ 3127186 w 4779369"/>
                <a:gd name="connsiteY49" fmla="*/ 1193698 h 4714030"/>
                <a:gd name="connsiteX50" fmla="*/ 3336570 w 4779369"/>
                <a:gd name="connsiteY50" fmla="*/ 1239409 h 4714030"/>
                <a:gd name="connsiteX51" fmla="*/ 3545953 w 4779369"/>
                <a:gd name="connsiteY51" fmla="*/ 1193698 h 4714030"/>
                <a:gd name="connsiteX52" fmla="*/ 3604045 w 4779369"/>
                <a:gd name="connsiteY52" fmla="*/ 1161650 h 4714030"/>
                <a:gd name="connsiteX53" fmla="*/ 3667106 w 4779369"/>
                <a:gd name="connsiteY53" fmla="*/ 1060681 h 4714030"/>
                <a:gd name="connsiteX54" fmla="*/ 4538432 w 4779369"/>
                <a:gd name="connsiteY54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58543 w 4779369"/>
                <a:gd name="connsiteY5" fmla="*/ 1811336 h 4714030"/>
                <a:gd name="connsiteX6" fmla="*/ 3606598 w 4779369"/>
                <a:gd name="connsiteY6" fmla="*/ 1770199 h 4714030"/>
                <a:gd name="connsiteX7" fmla="*/ 3336570 w 4779369"/>
                <a:gd name="connsiteY7" fmla="*/ 1691032 h 4714030"/>
                <a:gd name="connsiteX8" fmla="*/ 3192952 w 4779369"/>
                <a:gd name="connsiteY8" fmla="*/ 1711872 h 4714030"/>
                <a:gd name="connsiteX9" fmla="*/ 3126960 w 4779369"/>
                <a:gd name="connsiteY9" fmla="*/ 1827523 h 4714030"/>
                <a:gd name="connsiteX10" fmla="*/ 3048503 w 4779369"/>
                <a:gd name="connsiteY10" fmla="*/ 2123573 h 4714030"/>
                <a:gd name="connsiteX11" fmla="*/ 2992344 w 4779369"/>
                <a:gd name="connsiteY11" fmla="*/ 2253828 h 4714030"/>
                <a:gd name="connsiteX12" fmla="*/ 2997806 w 4779369"/>
                <a:gd name="connsiteY12" fmla="*/ 2275931 h 4714030"/>
                <a:gd name="connsiteX13" fmla="*/ 3162873 w 4779369"/>
                <a:gd name="connsiteY13" fmla="*/ 2503824 h 4714030"/>
                <a:gd name="connsiteX14" fmla="*/ 3356427 w 4779369"/>
                <a:gd name="connsiteY14" fmla="*/ 2595846 h 4714030"/>
                <a:gd name="connsiteX15" fmla="*/ 3414277 w 4779369"/>
                <a:gd name="connsiteY15" fmla="*/ 2604863 h 4714030"/>
                <a:gd name="connsiteX16" fmla="*/ 3454240 w 4779369"/>
                <a:gd name="connsiteY16" fmla="*/ 2587267 h 4714030"/>
                <a:gd name="connsiteX17" fmla="*/ 4029121 w 4779369"/>
                <a:gd name="connsiteY17" fmla="*/ 2685987 h 4714030"/>
                <a:gd name="connsiteX18" fmla="*/ 4140072 w 4779369"/>
                <a:gd name="connsiteY18" fmla="*/ 3557314 h 4714030"/>
                <a:gd name="connsiteX19" fmla="*/ 3268745 w 4779369"/>
                <a:gd name="connsiteY19" fmla="*/ 3668264 h 4714030"/>
                <a:gd name="connsiteX20" fmla="*/ 3029106 w 4779369"/>
                <a:gd name="connsiteY20" fmla="*/ 3136468 h 4714030"/>
                <a:gd name="connsiteX21" fmla="*/ 3040867 w 4779369"/>
                <a:gd name="connsiteY21" fmla="*/ 3064259 h 4714030"/>
                <a:gd name="connsiteX22" fmla="*/ 3024015 w 4779369"/>
                <a:gd name="connsiteY22" fmla="*/ 3025265 h 4714030"/>
                <a:gd name="connsiteX23" fmla="*/ 2886424 w 4779369"/>
                <a:gd name="connsiteY23" fmla="*/ 2860950 h 4714030"/>
                <a:gd name="connsiteX24" fmla="*/ 2624436 w 4779369"/>
                <a:gd name="connsiteY24" fmla="*/ 2758262 h 4714030"/>
                <a:gd name="connsiteX25" fmla="*/ 2608775 w 4779369"/>
                <a:gd name="connsiteY25" fmla="*/ 2758435 h 4714030"/>
                <a:gd name="connsiteX26" fmla="*/ 2598603 w 4779369"/>
                <a:gd name="connsiteY26" fmla="*/ 2768115 h 4714030"/>
                <a:gd name="connsiteX27" fmla="*/ 2138389 w 4779369"/>
                <a:gd name="connsiteY27" fmla="*/ 3042691 h 4714030"/>
                <a:gd name="connsiteX28" fmla="*/ 2080005 w 4779369"/>
                <a:gd name="connsiteY28" fmla="*/ 3062295 h 4714030"/>
                <a:gd name="connsiteX29" fmla="*/ 2075740 w 4779369"/>
                <a:gd name="connsiteY29" fmla="*/ 3101544 h 4714030"/>
                <a:gd name="connsiteX30" fmla="*/ 2091557 w 4779369"/>
                <a:gd name="connsiteY30" fmla="*/ 3245802 h 4714030"/>
                <a:gd name="connsiteX31" fmla="*/ 2235869 w 4779369"/>
                <a:gd name="connsiteY31" fmla="*/ 3487372 h 4714030"/>
                <a:gd name="connsiteX32" fmla="*/ 2246040 w 4779369"/>
                <a:gd name="connsiteY32" fmla="*/ 3495068 h 4714030"/>
                <a:gd name="connsiteX33" fmla="*/ 2353186 w 4779369"/>
                <a:gd name="connsiteY33" fmla="*/ 3535124 h 4714030"/>
                <a:gd name="connsiteX34" fmla="*/ 2459892 w 4779369"/>
                <a:gd name="connsiteY34" fmla="*/ 3601767 h 4714030"/>
                <a:gd name="connsiteX35" fmla="*/ 2570842 w 4779369"/>
                <a:gd name="connsiteY35" fmla="*/ 4473093 h 4714030"/>
                <a:gd name="connsiteX36" fmla="*/ 1699516 w 4779369"/>
                <a:gd name="connsiteY36" fmla="*/ 4584044 h 4714030"/>
                <a:gd name="connsiteX37" fmla="*/ 1588565 w 4779369"/>
                <a:gd name="connsiteY37" fmla="*/ 3712718 h 4714030"/>
                <a:gd name="connsiteX38" fmla="*/ 1634920 w 4779369"/>
                <a:gd name="connsiteY38" fmla="*/ 3663870 h 4714030"/>
                <a:gd name="connsiteX39" fmla="*/ 1645376 w 4779369"/>
                <a:gd name="connsiteY39" fmla="*/ 3640232 h 4714030"/>
                <a:gd name="connsiteX40" fmla="*/ 1654346 w 4779369"/>
                <a:gd name="connsiteY40" fmla="*/ 3358982 h 4714030"/>
                <a:gd name="connsiteX41" fmla="*/ 1557620 w 4779369"/>
                <a:gd name="connsiteY41" fmla="*/ 3167736 h 4714030"/>
                <a:gd name="connsiteX42" fmla="*/ 1536748 w 4779369"/>
                <a:gd name="connsiteY42" fmla="*/ 3145662 h 4714030"/>
                <a:gd name="connsiteX43" fmla="*/ 1489568 w 4779369"/>
                <a:gd name="connsiteY43" fmla="*/ 3145159 h 4714030"/>
                <a:gd name="connsiteX44" fmla="*/ 610434 w 4779369"/>
                <a:gd name="connsiteY44" fmla="*/ 2818009 h 4714030"/>
                <a:gd name="connsiteX45" fmla="*/ 329331 w 4779369"/>
                <a:gd name="connsiteY45" fmla="*/ 610434 h 4714030"/>
                <a:gd name="connsiteX46" fmla="*/ 2536907 w 4779369"/>
                <a:gd name="connsiteY46" fmla="*/ 329331 h 4714030"/>
                <a:gd name="connsiteX47" fmla="*/ 3068123 w 4779369"/>
                <a:gd name="connsiteY47" fmla="*/ 1080399 h 4714030"/>
                <a:gd name="connsiteX48" fmla="*/ 3127186 w 4779369"/>
                <a:gd name="connsiteY48" fmla="*/ 1193698 h 4714030"/>
                <a:gd name="connsiteX49" fmla="*/ 3336570 w 4779369"/>
                <a:gd name="connsiteY49" fmla="*/ 1239409 h 4714030"/>
                <a:gd name="connsiteX50" fmla="*/ 3545953 w 4779369"/>
                <a:gd name="connsiteY50" fmla="*/ 1193698 h 4714030"/>
                <a:gd name="connsiteX51" fmla="*/ 3604045 w 4779369"/>
                <a:gd name="connsiteY51" fmla="*/ 1161650 h 4714030"/>
                <a:gd name="connsiteX52" fmla="*/ 3667106 w 4779369"/>
                <a:gd name="connsiteY52" fmla="*/ 1060681 h 4714030"/>
                <a:gd name="connsiteX53" fmla="*/ 4538432 w 4779369"/>
                <a:gd name="connsiteY53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58543 w 4779369"/>
                <a:gd name="connsiteY4" fmla="*/ 1805072 h 4714030"/>
                <a:gd name="connsiteX5" fmla="*/ 3606598 w 4779369"/>
                <a:gd name="connsiteY5" fmla="*/ 1770199 h 4714030"/>
                <a:gd name="connsiteX6" fmla="*/ 3336570 w 4779369"/>
                <a:gd name="connsiteY6" fmla="*/ 1691032 h 4714030"/>
                <a:gd name="connsiteX7" fmla="*/ 3192952 w 4779369"/>
                <a:gd name="connsiteY7" fmla="*/ 1711872 h 4714030"/>
                <a:gd name="connsiteX8" fmla="*/ 3126960 w 4779369"/>
                <a:gd name="connsiteY8" fmla="*/ 1827523 h 4714030"/>
                <a:gd name="connsiteX9" fmla="*/ 3048503 w 4779369"/>
                <a:gd name="connsiteY9" fmla="*/ 2123573 h 4714030"/>
                <a:gd name="connsiteX10" fmla="*/ 2992344 w 4779369"/>
                <a:gd name="connsiteY10" fmla="*/ 2253828 h 4714030"/>
                <a:gd name="connsiteX11" fmla="*/ 2997806 w 4779369"/>
                <a:gd name="connsiteY11" fmla="*/ 2275931 h 4714030"/>
                <a:gd name="connsiteX12" fmla="*/ 3162873 w 4779369"/>
                <a:gd name="connsiteY12" fmla="*/ 2503824 h 4714030"/>
                <a:gd name="connsiteX13" fmla="*/ 3356427 w 4779369"/>
                <a:gd name="connsiteY13" fmla="*/ 2595846 h 4714030"/>
                <a:gd name="connsiteX14" fmla="*/ 3414277 w 4779369"/>
                <a:gd name="connsiteY14" fmla="*/ 2604863 h 4714030"/>
                <a:gd name="connsiteX15" fmla="*/ 3454240 w 4779369"/>
                <a:gd name="connsiteY15" fmla="*/ 2587267 h 4714030"/>
                <a:gd name="connsiteX16" fmla="*/ 4029121 w 4779369"/>
                <a:gd name="connsiteY16" fmla="*/ 2685987 h 4714030"/>
                <a:gd name="connsiteX17" fmla="*/ 4140072 w 4779369"/>
                <a:gd name="connsiteY17" fmla="*/ 3557314 h 4714030"/>
                <a:gd name="connsiteX18" fmla="*/ 3268745 w 4779369"/>
                <a:gd name="connsiteY18" fmla="*/ 3668264 h 4714030"/>
                <a:gd name="connsiteX19" fmla="*/ 3029106 w 4779369"/>
                <a:gd name="connsiteY19" fmla="*/ 3136468 h 4714030"/>
                <a:gd name="connsiteX20" fmla="*/ 3040867 w 4779369"/>
                <a:gd name="connsiteY20" fmla="*/ 3064259 h 4714030"/>
                <a:gd name="connsiteX21" fmla="*/ 3024015 w 4779369"/>
                <a:gd name="connsiteY21" fmla="*/ 3025265 h 4714030"/>
                <a:gd name="connsiteX22" fmla="*/ 2886424 w 4779369"/>
                <a:gd name="connsiteY22" fmla="*/ 2860950 h 4714030"/>
                <a:gd name="connsiteX23" fmla="*/ 2624436 w 4779369"/>
                <a:gd name="connsiteY23" fmla="*/ 2758262 h 4714030"/>
                <a:gd name="connsiteX24" fmla="*/ 2608775 w 4779369"/>
                <a:gd name="connsiteY24" fmla="*/ 2758435 h 4714030"/>
                <a:gd name="connsiteX25" fmla="*/ 2598603 w 4779369"/>
                <a:gd name="connsiteY25" fmla="*/ 2768115 h 4714030"/>
                <a:gd name="connsiteX26" fmla="*/ 2138389 w 4779369"/>
                <a:gd name="connsiteY26" fmla="*/ 3042691 h 4714030"/>
                <a:gd name="connsiteX27" fmla="*/ 2080005 w 4779369"/>
                <a:gd name="connsiteY27" fmla="*/ 3062295 h 4714030"/>
                <a:gd name="connsiteX28" fmla="*/ 2075740 w 4779369"/>
                <a:gd name="connsiteY28" fmla="*/ 3101544 h 4714030"/>
                <a:gd name="connsiteX29" fmla="*/ 2091557 w 4779369"/>
                <a:gd name="connsiteY29" fmla="*/ 3245802 h 4714030"/>
                <a:gd name="connsiteX30" fmla="*/ 2235869 w 4779369"/>
                <a:gd name="connsiteY30" fmla="*/ 3487372 h 4714030"/>
                <a:gd name="connsiteX31" fmla="*/ 2246040 w 4779369"/>
                <a:gd name="connsiteY31" fmla="*/ 3495068 h 4714030"/>
                <a:gd name="connsiteX32" fmla="*/ 2353186 w 4779369"/>
                <a:gd name="connsiteY32" fmla="*/ 3535124 h 4714030"/>
                <a:gd name="connsiteX33" fmla="*/ 2459892 w 4779369"/>
                <a:gd name="connsiteY33" fmla="*/ 3601767 h 4714030"/>
                <a:gd name="connsiteX34" fmla="*/ 2570842 w 4779369"/>
                <a:gd name="connsiteY34" fmla="*/ 4473093 h 4714030"/>
                <a:gd name="connsiteX35" fmla="*/ 1699516 w 4779369"/>
                <a:gd name="connsiteY35" fmla="*/ 4584044 h 4714030"/>
                <a:gd name="connsiteX36" fmla="*/ 1588565 w 4779369"/>
                <a:gd name="connsiteY36" fmla="*/ 3712718 h 4714030"/>
                <a:gd name="connsiteX37" fmla="*/ 1634920 w 4779369"/>
                <a:gd name="connsiteY37" fmla="*/ 3663870 h 4714030"/>
                <a:gd name="connsiteX38" fmla="*/ 1645376 w 4779369"/>
                <a:gd name="connsiteY38" fmla="*/ 3640232 h 4714030"/>
                <a:gd name="connsiteX39" fmla="*/ 1654346 w 4779369"/>
                <a:gd name="connsiteY39" fmla="*/ 3358982 h 4714030"/>
                <a:gd name="connsiteX40" fmla="*/ 1557620 w 4779369"/>
                <a:gd name="connsiteY40" fmla="*/ 3167736 h 4714030"/>
                <a:gd name="connsiteX41" fmla="*/ 1536748 w 4779369"/>
                <a:gd name="connsiteY41" fmla="*/ 3145662 h 4714030"/>
                <a:gd name="connsiteX42" fmla="*/ 1489568 w 4779369"/>
                <a:gd name="connsiteY42" fmla="*/ 3145159 h 4714030"/>
                <a:gd name="connsiteX43" fmla="*/ 610434 w 4779369"/>
                <a:gd name="connsiteY43" fmla="*/ 2818009 h 4714030"/>
                <a:gd name="connsiteX44" fmla="*/ 329331 w 4779369"/>
                <a:gd name="connsiteY44" fmla="*/ 610434 h 4714030"/>
                <a:gd name="connsiteX45" fmla="*/ 2536907 w 4779369"/>
                <a:gd name="connsiteY45" fmla="*/ 329331 h 4714030"/>
                <a:gd name="connsiteX46" fmla="*/ 3068123 w 4779369"/>
                <a:gd name="connsiteY46" fmla="*/ 1080399 h 4714030"/>
                <a:gd name="connsiteX47" fmla="*/ 3127186 w 4779369"/>
                <a:gd name="connsiteY47" fmla="*/ 1193698 h 4714030"/>
                <a:gd name="connsiteX48" fmla="*/ 3336570 w 4779369"/>
                <a:gd name="connsiteY48" fmla="*/ 1239409 h 4714030"/>
                <a:gd name="connsiteX49" fmla="*/ 3545953 w 4779369"/>
                <a:gd name="connsiteY49" fmla="*/ 1193698 h 4714030"/>
                <a:gd name="connsiteX50" fmla="*/ 3604045 w 4779369"/>
                <a:gd name="connsiteY50" fmla="*/ 1161650 h 4714030"/>
                <a:gd name="connsiteX51" fmla="*/ 3667106 w 4779369"/>
                <a:gd name="connsiteY51" fmla="*/ 1060681 h 4714030"/>
                <a:gd name="connsiteX52" fmla="*/ 4538432 w 4779369"/>
                <a:gd name="connsiteY52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40867 w 4779369"/>
                <a:gd name="connsiteY19" fmla="*/ 3064259 h 4714030"/>
                <a:gd name="connsiteX20" fmla="*/ 3024015 w 4779369"/>
                <a:gd name="connsiteY20" fmla="*/ 3025265 h 4714030"/>
                <a:gd name="connsiteX21" fmla="*/ 2886424 w 4779369"/>
                <a:gd name="connsiteY21" fmla="*/ 2860950 h 4714030"/>
                <a:gd name="connsiteX22" fmla="*/ 2624436 w 4779369"/>
                <a:gd name="connsiteY22" fmla="*/ 2758262 h 4714030"/>
                <a:gd name="connsiteX23" fmla="*/ 2608775 w 4779369"/>
                <a:gd name="connsiteY23" fmla="*/ 2758435 h 4714030"/>
                <a:gd name="connsiteX24" fmla="*/ 2598603 w 4779369"/>
                <a:gd name="connsiteY24" fmla="*/ 2768115 h 4714030"/>
                <a:gd name="connsiteX25" fmla="*/ 2138389 w 4779369"/>
                <a:gd name="connsiteY25" fmla="*/ 3042691 h 4714030"/>
                <a:gd name="connsiteX26" fmla="*/ 2080005 w 4779369"/>
                <a:gd name="connsiteY26" fmla="*/ 3062295 h 4714030"/>
                <a:gd name="connsiteX27" fmla="*/ 2075740 w 4779369"/>
                <a:gd name="connsiteY27" fmla="*/ 3101544 h 4714030"/>
                <a:gd name="connsiteX28" fmla="*/ 2091557 w 4779369"/>
                <a:gd name="connsiteY28" fmla="*/ 3245802 h 4714030"/>
                <a:gd name="connsiteX29" fmla="*/ 2235869 w 4779369"/>
                <a:gd name="connsiteY29" fmla="*/ 3487372 h 4714030"/>
                <a:gd name="connsiteX30" fmla="*/ 2246040 w 4779369"/>
                <a:gd name="connsiteY30" fmla="*/ 3495068 h 4714030"/>
                <a:gd name="connsiteX31" fmla="*/ 2353186 w 4779369"/>
                <a:gd name="connsiteY31" fmla="*/ 3535124 h 4714030"/>
                <a:gd name="connsiteX32" fmla="*/ 2459892 w 4779369"/>
                <a:gd name="connsiteY32" fmla="*/ 3601767 h 4714030"/>
                <a:gd name="connsiteX33" fmla="*/ 2570842 w 4779369"/>
                <a:gd name="connsiteY33" fmla="*/ 4473093 h 4714030"/>
                <a:gd name="connsiteX34" fmla="*/ 1699516 w 4779369"/>
                <a:gd name="connsiteY34" fmla="*/ 4584044 h 4714030"/>
                <a:gd name="connsiteX35" fmla="*/ 1588565 w 4779369"/>
                <a:gd name="connsiteY35" fmla="*/ 3712718 h 4714030"/>
                <a:gd name="connsiteX36" fmla="*/ 1634920 w 4779369"/>
                <a:gd name="connsiteY36" fmla="*/ 3663870 h 4714030"/>
                <a:gd name="connsiteX37" fmla="*/ 1645376 w 4779369"/>
                <a:gd name="connsiteY37" fmla="*/ 3640232 h 4714030"/>
                <a:gd name="connsiteX38" fmla="*/ 1654346 w 4779369"/>
                <a:gd name="connsiteY38" fmla="*/ 3358982 h 4714030"/>
                <a:gd name="connsiteX39" fmla="*/ 1557620 w 4779369"/>
                <a:gd name="connsiteY39" fmla="*/ 3167736 h 4714030"/>
                <a:gd name="connsiteX40" fmla="*/ 1536748 w 4779369"/>
                <a:gd name="connsiteY40" fmla="*/ 3145662 h 4714030"/>
                <a:gd name="connsiteX41" fmla="*/ 1489568 w 4779369"/>
                <a:gd name="connsiteY41" fmla="*/ 3145159 h 4714030"/>
                <a:gd name="connsiteX42" fmla="*/ 610434 w 4779369"/>
                <a:gd name="connsiteY42" fmla="*/ 2818009 h 4714030"/>
                <a:gd name="connsiteX43" fmla="*/ 329331 w 4779369"/>
                <a:gd name="connsiteY43" fmla="*/ 610434 h 4714030"/>
                <a:gd name="connsiteX44" fmla="*/ 2536907 w 4779369"/>
                <a:gd name="connsiteY44" fmla="*/ 329331 h 4714030"/>
                <a:gd name="connsiteX45" fmla="*/ 3068123 w 4779369"/>
                <a:gd name="connsiteY45" fmla="*/ 1080399 h 4714030"/>
                <a:gd name="connsiteX46" fmla="*/ 3127186 w 4779369"/>
                <a:gd name="connsiteY46" fmla="*/ 1193698 h 4714030"/>
                <a:gd name="connsiteX47" fmla="*/ 3336570 w 4779369"/>
                <a:gd name="connsiteY47" fmla="*/ 1239409 h 4714030"/>
                <a:gd name="connsiteX48" fmla="*/ 3545953 w 4779369"/>
                <a:gd name="connsiteY48" fmla="*/ 1193698 h 4714030"/>
                <a:gd name="connsiteX49" fmla="*/ 3604045 w 4779369"/>
                <a:gd name="connsiteY49" fmla="*/ 1161650 h 4714030"/>
                <a:gd name="connsiteX50" fmla="*/ 3667106 w 4779369"/>
                <a:gd name="connsiteY50" fmla="*/ 1060681 h 4714030"/>
                <a:gd name="connsiteX51" fmla="*/ 4538432 w 4779369"/>
                <a:gd name="connsiteY51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40867 w 4779369"/>
                <a:gd name="connsiteY19" fmla="*/ 3064259 h 4714030"/>
                <a:gd name="connsiteX20" fmla="*/ 3024015 w 4779369"/>
                <a:gd name="connsiteY20" fmla="*/ 3025265 h 4714030"/>
                <a:gd name="connsiteX21" fmla="*/ 2886424 w 4779369"/>
                <a:gd name="connsiteY21" fmla="*/ 2860950 h 4714030"/>
                <a:gd name="connsiteX22" fmla="*/ 2624436 w 4779369"/>
                <a:gd name="connsiteY22" fmla="*/ 2758262 h 4714030"/>
                <a:gd name="connsiteX23" fmla="*/ 2608775 w 4779369"/>
                <a:gd name="connsiteY23" fmla="*/ 2758435 h 4714030"/>
                <a:gd name="connsiteX24" fmla="*/ 2598603 w 4779369"/>
                <a:gd name="connsiteY24" fmla="*/ 2768115 h 4714030"/>
                <a:gd name="connsiteX25" fmla="*/ 2138389 w 4779369"/>
                <a:gd name="connsiteY25" fmla="*/ 3042691 h 4714030"/>
                <a:gd name="connsiteX26" fmla="*/ 2080005 w 4779369"/>
                <a:gd name="connsiteY26" fmla="*/ 3062295 h 4714030"/>
                <a:gd name="connsiteX27" fmla="*/ 2075740 w 4779369"/>
                <a:gd name="connsiteY27" fmla="*/ 3101544 h 4714030"/>
                <a:gd name="connsiteX28" fmla="*/ 2091557 w 4779369"/>
                <a:gd name="connsiteY28" fmla="*/ 3245802 h 4714030"/>
                <a:gd name="connsiteX29" fmla="*/ 2235869 w 4779369"/>
                <a:gd name="connsiteY29" fmla="*/ 3487372 h 4714030"/>
                <a:gd name="connsiteX30" fmla="*/ 2246040 w 4779369"/>
                <a:gd name="connsiteY30" fmla="*/ 3495068 h 4714030"/>
                <a:gd name="connsiteX31" fmla="*/ 2353186 w 4779369"/>
                <a:gd name="connsiteY31" fmla="*/ 3535124 h 4714030"/>
                <a:gd name="connsiteX32" fmla="*/ 2459892 w 4779369"/>
                <a:gd name="connsiteY32" fmla="*/ 3601767 h 4714030"/>
                <a:gd name="connsiteX33" fmla="*/ 2570842 w 4779369"/>
                <a:gd name="connsiteY33" fmla="*/ 4473093 h 4714030"/>
                <a:gd name="connsiteX34" fmla="*/ 1699516 w 4779369"/>
                <a:gd name="connsiteY34" fmla="*/ 4584044 h 4714030"/>
                <a:gd name="connsiteX35" fmla="*/ 1588565 w 4779369"/>
                <a:gd name="connsiteY35" fmla="*/ 3712718 h 4714030"/>
                <a:gd name="connsiteX36" fmla="*/ 1634920 w 4779369"/>
                <a:gd name="connsiteY36" fmla="*/ 3663870 h 4714030"/>
                <a:gd name="connsiteX37" fmla="*/ 1645376 w 4779369"/>
                <a:gd name="connsiteY37" fmla="*/ 3640232 h 4714030"/>
                <a:gd name="connsiteX38" fmla="*/ 1654346 w 4779369"/>
                <a:gd name="connsiteY38" fmla="*/ 3358982 h 4714030"/>
                <a:gd name="connsiteX39" fmla="*/ 1557620 w 4779369"/>
                <a:gd name="connsiteY39" fmla="*/ 3167736 h 4714030"/>
                <a:gd name="connsiteX40" fmla="*/ 1536748 w 4779369"/>
                <a:gd name="connsiteY40" fmla="*/ 3145662 h 4714030"/>
                <a:gd name="connsiteX41" fmla="*/ 1489568 w 4779369"/>
                <a:gd name="connsiteY41" fmla="*/ 3145159 h 4714030"/>
                <a:gd name="connsiteX42" fmla="*/ 610434 w 4779369"/>
                <a:gd name="connsiteY42" fmla="*/ 2818009 h 4714030"/>
                <a:gd name="connsiteX43" fmla="*/ 329331 w 4779369"/>
                <a:gd name="connsiteY43" fmla="*/ 610434 h 4714030"/>
                <a:gd name="connsiteX44" fmla="*/ 2536907 w 4779369"/>
                <a:gd name="connsiteY44" fmla="*/ 329331 h 4714030"/>
                <a:gd name="connsiteX45" fmla="*/ 3068123 w 4779369"/>
                <a:gd name="connsiteY45" fmla="*/ 1080399 h 4714030"/>
                <a:gd name="connsiteX46" fmla="*/ 3127186 w 4779369"/>
                <a:gd name="connsiteY46" fmla="*/ 1193698 h 4714030"/>
                <a:gd name="connsiteX47" fmla="*/ 3336570 w 4779369"/>
                <a:gd name="connsiteY47" fmla="*/ 1239409 h 4714030"/>
                <a:gd name="connsiteX48" fmla="*/ 3545953 w 4779369"/>
                <a:gd name="connsiteY48" fmla="*/ 1193698 h 4714030"/>
                <a:gd name="connsiteX49" fmla="*/ 3667106 w 4779369"/>
                <a:gd name="connsiteY49" fmla="*/ 1060681 h 4714030"/>
                <a:gd name="connsiteX50" fmla="*/ 4538432 w 4779369"/>
                <a:gd name="connsiteY5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14277 w 4779369"/>
                <a:gd name="connsiteY13" fmla="*/ 2604863 h 4714030"/>
                <a:gd name="connsiteX14" fmla="*/ 3454240 w 4779369"/>
                <a:gd name="connsiteY14" fmla="*/ 2587267 h 4714030"/>
                <a:gd name="connsiteX15" fmla="*/ 4029121 w 4779369"/>
                <a:gd name="connsiteY15" fmla="*/ 2685987 h 4714030"/>
                <a:gd name="connsiteX16" fmla="*/ 4140072 w 4779369"/>
                <a:gd name="connsiteY16" fmla="*/ 3557314 h 4714030"/>
                <a:gd name="connsiteX17" fmla="*/ 3268745 w 4779369"/>
                <a:gd name="connsiteY17" fmla="*/ 3668264 h 4714030"/>
                <a:gd name="connsiteX18" fmla="*/ 3029106 w 4779369"/>
                <a:gd name="connsiteY18" fmla="*/ 3136468 h 4714030"/>
                <a:gd name="connsiteX19" fmla="*/ 3024015 w 4779369"/>
                <a:gd name="connsiteY19" fmla="*/ 3025265 h 4714030"/>
                <a:gd name="connsiteX20" fmla="*/ 2886424 w 4779369"/>
                <a:gd name="connsiteY20" fmla="*/ 2860950 h 4714030"/>
                <a:gd name="connsiteX21" fmla="*/ 2624436 w 4779369"/>
                <a:gd name="connsiteY21" fmla="*/ 2758262 h 4714030"/>
                <a:gd name="connsiteX22" fmla="*/ 2608775 w 4779369"/>
                <a:gd name="connsiteY22" fmla="*/ 2758435 h 4714030"/>
                <a:gd name="connsiteX23" fmla="*/ 2598603 w 4779369"/>
                <a:gd name="connsiteY23" fmla="*/ 2768115 h 4714030"/>
                <a:gd name="connsiteX24" fmla="*/ 2138389 w 4779369"/>
                <a:gd name="connsiteY24" fmla="*/ 3042691 h 4714030"/>
                <a:gd name="connsiteX25" fmla="*/ 2080005 w 4779369"/>
                <a:gd name="connsiteY25" fmla="*/ 3062295 h 4714030"/>
                <a:gd name="connsiteX26" fmla="*/ 2075740 w 4779369"/>
                <a:gd name="connsiteY26" fmla="*/ 3101544 h 4714030"/>
                <a:gd name="connsiteX27" fmla="*/ 2091557 w 4779369"/>
                <a:gd name="connsiteY27" fmla="*/ 3245802 h 4714030"/>
                <a:gd name="connsiteX28" fmla="*/ 2235869 w 4779369"/>
                <a:gd name="connsiteY28" fmla="*/ 3487372 h 4714030"/>
                <a:gd name="connsiteX29" fmla="*/ 2246040 w 4779369"/>
                <a:gd name="connsiteY29" fmla="*/ 3495068 h 4714030"/>
                <a:gd name="connsiteX30" fmla="*/ 2353186 w 4779369"/>
                <a:gd name="connsiteY30" fmla="*/ 3535124 h 4714030"/>
                <a:gd name="connsiteX31" fmla="*/ 2459892 w 4779369"/>
                <a:gd name="connsiteY31" fmla="*/ 3601767 h 4714030"/>
                <a:gd name="connsiteX32" fmla="*/ 2570842 w 4779369"/>
                <a:gd name="connsiteY32" fmla="*/ 4473093 h 4714030"/>
                <a:gd name="connsiteX33" fmla="*/ 1699516 w 4779369"/>
                <a:gd name="connsiteY33" fmla="*/ 4584044 h 4714030"/>
                <a:gd name="connsiteX34" fmla="*/ 1588565 w 4779369"/>
                <a:gd name="connsiteY34" fmla="*/ 3712718 h 4714030"/>
                <a:gd name="connsiteX35" fmla="*/ 1634920 w 4779369"/>
                <a:gd name="connsiteY35" fmla="*/ 3663870 h 4714030"/>
                <a:gd name="connsiteX36" fmla="*/ 1645376 w 4779369"/>
                <a:gd name="connsiteY36" fmla="*/ 3640232 h 4714030"/>
                <a:gd name="connsiteX37" fmla="*/ 1654346 w 4779369"/>
                <a:gd name="connsiteY37" fmla="*/ 3358982 h 4714030"/>
                <a:gd name="connsiteX38" fmla="*/ 1557620 w 4779369"/>
                <a:gd name="connsiteY38" fmla="*/ 3167736 h 4714030"/>
                <a:gd name="connsiteX39" fmla="*/ 1536748 w 4779369"/>
                <a:gd name="connsiteY39" fmla="*/ 3145662 h 4714030"/>
                <a:gd name="connsiteX40" fmla="*/ 1489568 w 4779369"/>
                <a:gd name="connsiteY40" fmla="*/ 3145159 h 4714030"/>
                <a:gd name="connsiteX41" fmla="*/ 610434 w 4779369"/>
                <a:gd name="connsiteY41" fmla="*/ 2818009 h 4714030"/>
                <a:gd name="connsiteX42" fmla="*/ 329331 w 4779369"/>
                <a:gd name="connsiteY42" fmla="*/ 610434 h 4714030"/>
                <a:gd name="connsiteX43" fmla="*/ 2536907 w 4779369"/>
                <a:gd name="connsiteY43" fmla="*/ 329331 h 4714030"/>
                <a:gd name="connsiteX44" fmla="*/ 3068123 w 4779369"/>
                <a:gd name="connsiteY44" fmla="*/ 1080399 h 4714030"/>
                <a:gd name="connsiteX45" fmla="*/ 3127186 w 4779369"/>
                <a:gd name="connsiteY45" fmla="*/ 1193698 h 4714030"/>
                <a:gd name="connsiteX46" fmla="*/ 3336570 w 4779369"/>
                <a:gd name="connsiteY46" fmla="*/ 1239409 h 4714030"/>
                <a:gd name="connsiteX47" fmla="*/ 3545953 w 4779369"/>
                <a:gd name="connsiteY47" fmla="*/ 1193698 h 4714030"/>
                <a:gd name="connsiteX48" fmla="*/ 3667106 w 4779369"/>
                <a:gd name="connsiteY48" fmla="*/ 1060681 h 4714030"/>
                <a:gd name="connsiteX49" fmla="*/ 4538432 w 4779369"/>
                <a:gd name="connsiteY49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2344 w 4779369"/>
                <a:gd name="connsiteY9" fmla="*/ 2253828 h 4714030"/>
                <a:gd name="connsiteX10" fmla="*/ 2997806 w 4779369"/>
                <a:gd name="connsiteY10" fmla="*/ 2275931 h 4714030"/>
                <a:gd name="connsiteX11" fmla="*/ 3162873 w 4779369"/>
                <a:gd name="connsiteY11" fmla="*/ 2503824 h 4714030"/>
                <a:gd name="connsiteX12" fmla="*/ 3356427 w 4779369"/>
                <a:gd name="connsiteY12" fmla="*/ 2595846 h 4714030"/>
                <a:gd name="connsiteX13" fmla="*/ 3454240 w 4779369"/>
                <a:gd name="connsiteY13" fmla="*/ 2587267 h 4714030"/>
                <a:gd name="connsiteX14" fmla="*/ 4029121 w 4779369"/>
                <a:gd name="connsiteY14" fmla="*/ 2685987 h 4714030"/>
                <a:gd name="connsiteX15" fmla="*/ 4140072 w 4779369"/>
                <a:gd name="connsiteY15" fmla="*/ 3557314 h 4714030"/>
                <a:gd name="connsiteX16" fmla="*/ 3268745 w 4779369"/>
                <a:gd name="connsiteY16" fmla="*/ 3668264 h 4714030"/>
                <a:gd name="connsiteX17" fmla="*/ 3029106 w 4779369"/>
                <a:gd name="connsiteY17" fmla="*/ 3136468 h 4714030"/>
                <a:gd name="connsiteX18" fmla="*/ 3024015 w 4779369"/>
                <a:gd name="connsiteY18" fmla="*/ 3025265 h 4714030"/>
                <a:gd name="connsiteX19" fmla="*/ 2886424 w 4779369"/>
                <a:gd name="connsiteY19" fmla="*/ 2860950 h 4714030"/>
                <a:gd name="connsiteX20" fmla="*/ 2624436 w 4779369"/>
                <a:gd name="connsiteY20" fmla="*/ 2758262 h 4714030"/>
                <a:gd name="connsiteX21" fmla="*/ 2608775 w 4779369"/>
                <a:gd name="connsiteY21" fmla="*/ 2758435 h 4714030"/>
                <a:gd name="connsiteX22" fmla="*/ 2598603 w 4779369"/>
                <a:gd name="connsiteY22" fmla="*/ 2768115 h 4714030"/>
                <a:gd name="connsiteX23" fmla="*/ 2138389 w 4779369"/>
                <a:gd name="connsiteY23" fmla="*/ 3042691 h 4714030"/>
                <a:gd name="connsiteX24" fmla="*/ 2080005 w 4779369"/>
                <a:gd name="connsiteY24" fmla="*/ 3062295 h 4714030"/>
                <a:gd name="connsiteX25" fmla="*/ 2075740 w 4779369"/>
                <a:gd name="connsiteY25" fmla="*/ 3101544 h 4714030"/>
                <a:gd name="connsiteX26" fmla="*/ 2091557 w 4779369"/>
                <a:gd name="connsiteY26" fmla="*/ 3245802 h 4714030"/>
                <a:gd name="connsiteX27" fmla="*/ 2235869 w 4779369"/>
                <a:gd name="connsiteY27" fmla="*/ 3487372 h 4714030"/>
                <a:gd name="connsiteX28" fmla="*/ 2246040 w 4779369"/>
                <a:gd name="connsiteY28" fmla="*/ 3495068 h 4714030"/>
                <a:gd name="connsiteX29" fmla="*/ 2353186 w 4779369"/>
                <a:gd name="connsiteY29" fmla="*/ 3535124 h 4714030"/>
                <a:gd name="connsiteX30" fmla="*/ 2459892 w 4779369"/>
                <a:gd name="connsiteY30" fmla="*/ 3601767 h 4714030"/>
                <a:gd name="connsiteX31" fmla="*/ 2570842 w 4779369"/>
                <a:gd name="connsiteY31" fmla="*/ 4473093 h 4714030"/>
                <a:gd name="connsiteX32" fmla="*/ 1699516 w 4779369"/>
                <a:gd name="connsiteY32" fmla="*/ 4584044 h 4714030"/>
                <a:gd name="connsiteX33" fmla="*/ 1588565 w 4779369"/>
                <a:gd name="connsiteY33" fmla="*/ 3712718 h 4714030"/>
                <a:gd name="connsiteX34" fmla="*/ 1634920 w 4779369"/>
                <a:gd name="connsiteY34" fmla="*/ 3663870 h 4714030"/>
                <a:gd name="connsiteX35" fmla="*/ 1645376 w 4779369"/>
                <a:gd name="connsiteY35" fmla="*/ 3640232 h 4714030"/>
                <a:gd name="connsiteX36" fmla="*/ 1654346 w 4779369"/>
                <a:gd name="connsiteY36" fmla="*/ 3358982 h 4714030"/>
                <a:gd name="connsiteX37" fmla="*/ 1557620 w 4779369"/>
                <a:gd name="connsiteY37" fmla="*/ 3167736 h 4714030"/>
                <a:gd name="connsiteX38" fmla="*/ 1536748 w 4779369"/>
                <a:gd name="connsiteY38" fmla="*/ 3145662 h 4714030"/>
                <a:gd name="connsiteX39" fmla="*/ 1489568 w 4779369"/>
                <a:gd name="connsiteY39" fmla="*/ 3145159 h 4714030"/>
                <a:gd name="connsiteX40" fmla="*/ 610434 w 4779369"/>
                <a:gd name="connsiteY40" fmla="*/ 2818009 h 4714030"/>
                <a:gd name="connsiteX41" fmla="*/ 329331 w 4779369"/>
                <a:gd name="connsiteY41" fmla="*/ 610434 h 4714030"/>
                <a:gd name="connsiteX42" fmla="*/ 2536907 w 4779369"/>
                <a:gd name="connsiteY42" fmla="*/ 329331 h 4714030"/>
                <a:gd name="connsiteX43" fmla="*/ 3068123 w 4779369"/>
                <a:gd name="connsiteY43" fmla="*/ 1080399 h 4714030"/>
                <a:gd name="connsiteX44" fmla="*/ 3127186 w 4779369"/>
                <a:gd name="connsiteY44" fmla="*/ 1193698 h 4714030"/>
                <a:gd name="connsiteX45" fmla="*/ 3336570 w 4779369"/>
                <a:gd name="connsiteY45" fmla="*/ 1239409 h 4714030"/>
                <a:gd name="connsiteX46" fmla="*/ 3545953 w 4779369"/>
                <a:gd name="connsiteY46" fmla="*/ 1193698 h 4714030"/>
                <a:gd name="connsiteX47" fmla="*/ 3667106 w 4779369"/>
                <a:gd name="connsiteY47" fmla="*/ 1060681 h 4714030"/>
                <a:gd name="connsiteX48" fmla="*/ 4538432 w 4779369"/>
                <a:gd name="connsiteY48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624436 w 4779369"/>
                <a:gd name="connsiteY19" fmla="*/ 2758262 h 4714030"/>
                <a:gd name="connsiteX20" fmla="*/ 2608775 w 4779369"/>
                <a:gd name="connsiteY20" fmla="*/ 2758435 h 4714030"/>
                <a:gd name="connsiteX21" fmla="*/ 2598603 w 4779369"/>
                <a:gd name="connsiteY21" fmla="*/ 2768115 h 4714030"/>
                <a:gd name="connsiteX22" fmla="*/ 2138389 w 4779369"/>
                <a:gd name="connsiteY22" fmla="*/ 3042691 h 4714030"/>
                <a:gd name="connsiteX23" fmla="*/ 2080005 w 4779369"/>
                <a:gd name="connsiteY23" fmla="*/ 3062295 h 4714030"/>
                <a:gd name="connsiteX24" fmla="*/ 2075740 w 4779369"/>
                <a:gd name="connsiteY24" fmla="*/ 3101544 h 4714030"/>
                <a:gd name="connsiteX25" fmla="*/ 2091557 w 4779369"/>
                <a:gd name="connsiteY25" fmla="*/ 3245802 h 4714030"/>
                <a:gd name="connsiteX26" fmla="*/ 2235869 w 4779369"/>
                <a:gd name="connsiteY26" fmla="*/ 3487372 h 4714030"/>
                <a:gd name="connsiteX27" fmla="*/ 2246040 w 4779369"/>
                <a:gd name="connsiteY27" fmla="*/ 3495068 h 4714030"/>
                <a:gd name="connsiteX28" fmla="*/ 2353186 w 4779369"/>
                <a:gd name="connsiteY28" fmla="*/ 3535124 h 4714030"/>
                <a:gd name="connsiteX29" fmla="*/ 2459892 w 4779369"/>
                <a:gd name="connsiteY29" fmla="*/ 3601767 h 4714030"/>
                <a:gd name="connsiteX30" fmla="*/ 2570842 w 4779369"/>
                <a:gd name="connsiteY30" fmla="*/ 4473093 h 4714030"/>
                <a:gd name="connsiteX31" fmla="*/ 1699516 w 4779369"/>
                <a:gd name="connsiteY31" fmla="*/ 4584044 h 4714030"/>
                <a:gd name="connsiteX32" fmla="*/ 1588565 w 4779369"/>
                <a:gd name="connsiteY32" fmla="*/ 3712718 h 4714030"/>
                <a:gd name="connsiteX33" fmla="*/ 1634920 w 4779369"/>
                <a:gd name="connsiteY33" fmla="*/ 3663870 h 4714030"/>
                <a:gd name="connsiteX34" fmla="*/ 1645376 w 4779369"/>
                <a:gd name="connsiteY34" fmla="*/ 3640232 h 4714030"/>
                <a:gd name="connsiteX35" fmla="*/ 1654346 w 4779369"/>
                <a:gd name="connsiteY35" fmla="*/ 3358982 h 4714030"/>
                <a:gd name="connsiteX36" fmla="*/ 1557620 w 4779369"/>
                <a:gd name="connsiteY36" fmla="*/ 3167736 h 4714030"/>
                <a:gd name="connsiteX37" fmla="*/ 1536748 w 4779369"/>
                <a:gd name="connsiteY37" fmla="*/ 3145662 h 4714030"/>
                <a:gd name="connsiteX38" fmla="*/ 1489568 w 4779369"/>
                <a:gd name="connsiteY38" fmla="*/ 3145159 h 4714030"/>
                <a:gd name="connsiteX39" fmla="*/ 610434 w 4779369"/>
                <a:gd name="connsiteY39" fmla="*/ 2818009 h 4714030"/>
                <a:gd name="connsiteX40" fmla="*/ 329331 w 4779369"/>
                <a:gd name="connsiteY40" fmla="*/ 610434 h 4714030"/>
                <a:gd name="connsiteX41" fmla="*/ 2536907 w 4779369"/>
                <a:gd name="connsiteY41" fmla="*/ 329331 h 4714030"/>
                <a:gd name="connsiteX42" fmla="*/ 3068123 w 4779369"/>
                <a:gd name="connsiteY42" fmla="*/ 1080399 h 4714030"/>
                <a:gd name="connsiteX43" fmla="*/ 3127186 w 4779369"/>
                <a:gd name="connsiteY43" fmla="*/ 1193698 h 4714030"/>
                <a:gd name="connsiteX44" fmla="*/ 3336570 w 4779369"/>
                <a:gd name="connsiteY44" fmla="*/ 1239409 h 4714030"/>
                <a:gd name="connsiteX45" fmla="*/ 3545953 w 4779369"/>
                <a:gd name="connsiteY45" fmla="*/ 1193698 h 4714030"/>
                <a:gd name="connsiteX46" fmla="*/ 3667106 w 4779369"/>
                <a:gd name="connsiteY46" fmla="*/ 1060681 h 4714030"/>
                <a:gd name="connsiteX47" fmla="*/ 4538432 w 4779369"/>
                <a:gd name="connsiteY47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624436 w 4779369"/>
                <a:gd name="connsiteY19" fmla="*/ 2758262 h 4714030"/>
                <a:gd name="connsiteX20" fmla="*/ 2598603 w 4779369"/>
                <a:gd name="connsiteY20" fmla="*/ 2768115 h 4714030"/>
                <a:gd name="connsiteX21" fmla="*/ 2138389 w 4779369"/>
                <a:gd name="connsiteY21" fmla="*/ 3042691 h 4714030"/>
                <a:gd name="connsiteX22" fmla="*/ 2080005 w 4779369"/>
                <a:gd name="connsiteY22" fmla="*/ 3062295 h 4714030"/>
                <a:gd name="connsiteX23" fmla="*/ 2075740 w 4779369"/>
                <a:gd name="connsiteY23" fmla="*/ 3101544 h 4714030"/>
                <a:gd name="connsiteX24" fmla="*/ 2091557 w 4779369"/>
                <a:gd name="connsiteY24" fmla="*/ 3245802 h 4714030"/>
                <a:gd name="connsiteX25" fmla="*/ 2235869 w 4779369"/>
                <a:gd name="connsiteY25" fmla="*/ 3487372 h 4714030"/>
                <a:gd name="connsiteX26" fmla="*/ 2246040 w 4779369"/>
                <a:gd name="connsiteY26" fmla="*/ 3495068 h 4714030"/>
                <a:gd name="connsiteX27" fmla="*/ 2353186 w 4779369"/>
                <a:gd name="connsiteY27" fmla="*/ 3535124 h 4714030"/>
                <a:gd name="connsiteX28" fmla="*/ 2459892 w 4779369"/>
                <a:gd name="connsiteY28" fmla="*/ 3601767 h 4714030"/>
                <a:gd name="connsiteX29" fmla="*/ 2570842 w 4779369"/>
                <a:gd name="connsiteY29" fmla="*/ 4473093 h 4714030"/>
                <a:gd name="connsiteX30" fmla="*/ 1699516 w 4779369"/>
                <a:gd name="connsiteY30" fmla="*/ 4584044 h 4714030"/>
                <a:gd name="connsiteX31" fmla="*/ 1588565 w 4779369"/>
                <a:gd name="connsiteY31" fmla="*/ 3712718 h 4714030"/>
                <a:gd name="connsiteX32" fmla="*/ 1634920 w 4779369"/>
                <a:gd name="connsiteY32" fmla="*/ 3663870 h 4714030"/>
                <a:gd name="connsiteX33" fmla="*/ 1645376 w 4779369"/>
                <a:gd name="connsiteY33" fmla="*/ 3640232 h 4714030"/>
                <a:gd name="connsiteX34" fmla="*/ 1654346 w 4779369"/>
                <a:gd name="connsiteY34" fmla="*/ 3358982 h 4714030"/>
                <a:gd name="connsiteX35" fmla="*/ 1557620 w 4779369"/>
                <a:gd name="connsiteY35" fmla="*/ 3167736 h 4714030"/>
                <a:gd name="connsiteX36" fmla="*/ 1536748 w 4779369"/>
                <a:gd name="connsiteY36" fmla="*/ 3145662 h 4714030"/>
                <a:gd name="connsiteX37" fmla="*/ 1489568 w 4779369"/>
                <a:gd name="connsiteY37" fmla="*/ 3145159 h 4714030"/>
                <a:gd name="connsiteX38" fmla="*/ 610434 w 4779369"/>
                <a:gd name="connsiteY38" fmla="*/ 2818009 h 4714030"/>
                <a:gd name="connsiteX39" fmla="*/ 329331 w 4779369"/>
                <a:gd name="connsiteY39" fmla="*/ 610434 h 4714030"/>
                <a:gd name="connsiteX40" fmla="*/ 2536907 w 4779369"/>
                <a:gd name="connsiteY40" fmla="*/ 329331 h 4714030"/>
                <a:gd name="connsiteX41" fmla="*/ 3068123 w 4779369"/>
                <a:gd name="connsiteY41" fmla="*/ 1080399 h 4714030"/>
                <a:gd name="connsiteX42" fmla="*/ 3127186 w 4779369"/>
                <a:gd name="connsiteY42" fmla="*/ 1193698 h 4714030"/>
                <a:gd name="connsiteX43" fmla="*/ 3336570 w 4779369"/>
                <a:gd name="connsiteY43" fmla="*/ 1239409 h 4714030"/>
                <a:gd name="connsiteX44" fmla="*/ 3545953 w 4779369"/>
                <a:gd name="connsiteY44" fmla="*/ 1193698 h 4714030"/>
                <a:gd name="connsiteX45" fmla="*/ 3667106 w 4779369"/>
                <a:gd name="connsiteY45" fmla="*/ 1060681 h 4714030"/>
                <a:gd name="connsiteX46" fmla="*/ 4538432 w 4779369"/>
                <a:gd name="connsiteY46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80005 w 4779369"/>
                <a:gd name="connsiteY21" fmla="*/ 3062295 h 4714030"/>
                <a:gd name="connsiteX22" fmla="*/ 2075740 w 4779369"/>
                <a:gd name="connsiteY22" fmla="*/ 3101544 h 4714030"/>
                <a:gd name="connsiteX23" fmla="*/ 2091557 w 4779369"/>
                <a:gd name="connsiteY23" fmla="*/ 3245802 h 4714030"/>
                <a:gd name="connsiteX24" fmla="*/ 2235869 w 4779369"/>
                <a:gd name="connsiteY24" fmla="*/ 3487372 h 4714030"/>
                <a:gd name="connsiteX25" fmla="*/ 2246040 w 4779369"/>
                <a:gd name="connsiteY25" fmla="*/ 3495068 h 4714030"/>
                <a:gd name="connsiteX26" fmla="*/ 2353186 w 4779369"/>
                <a:gd name="connsiteY26" fmla="*/ 3535124 h 4714030"/>
                <a:gd name="connsiteX27" fmla="*/ 2459892 w 4779369"/>
                <a:gd name="connsiteY27" fmla="*/ 3601767 h 4714030"/>
                <a:gd name="connsiteX28" fmla="*/ 2570842 w 4779369"/>
                <a:gd name="connsiteY28" fmla="*/ 4473093 h 4714030"/>
                <a:gd name="connsiteX29" fmla="*/ 1699516 w 4779369"/>
                <a:gd name="connsiteY29" fmla="*/ 4584044 h 4714030"/>
                <a:gd name="connsiteX30" fmla="*/ 1588565 w 4779369"/>
                <a:gd name="connsiteY30" fmla="*/ 3712718 h 4714030"/>
                <a:gd name="connsiteX31" fmla="*/ 1634920 w 4779369"/>
                <a:gd name="connsiteY31" fmla="*/ 3663870 h 4714030"/>
                <a:gd name="connsiteX32" fmla="*/ 1645376 w 4779369"/>
                <a:gd name="connsiteY32" fmla="*/ 3640232 h 4714030"/>
                <a:gd name="connsiteX33" fmla="*/ 1654346 w 4779369"/>
                <a:gd name="connsiteY33" fmla="*/ 3358982 h 4714030"/>
                <a:gd name="connsiteX34" fmla="*/ 1557620 w 4779369"/>
                <a:gd name="connsiteY34" fmla="*/ 3167736 h 4714030"/>
                <a:gd name="connsiteX35" fmla="*/ 1536748 w 4779369"/>
                <a:gd name="connsiteY35" fmla="*/ 3145662 h 4714030"/>
                <a:gd name="connsiteX36" fmla="*/ 1489568 w 4779369"/>
                <a:gd name="connsiteY36" fmla="*/ 3145159 h 4714030"/>
                <a:gd name="connsiteX37" fmla="*/ 610434 w 4779369"/>
                <a:gd name="connsiteY37" fmla="*/ 2818009 h 4714030"/>
                <a:gd name="connsiteX38" fmla="*/ 329331 w 4779369"/>
                <a:gd name="connsiteY38" fmla="*/ 610434 h 4714030"/>
                <a:gd name="connsiteX39" fmla="*/ 2536907 w 4779369"/>
                <a:gd name="connsiteY39" fmla="*/ 329331 h 4714030"/>
                <a:gd name="connsiteX40" fmla="*/ 3068123 w 4779369"/>
                <a:gd name="connsiteY40" fmla="*/ 1080399 h 4714030"/>
                <a:gd name="connsiteX41" fmla="*/ 3127186 w 4779369"/>
                <a:gd name="connsiteY41" fmla="*/ 1193698 h 4714030"/>
                <a:gd name="connsiteX42" fmla="*/ 3336570 w 4779369"/>
                <a:gd name="connsiteY42" fmla="*/ 1239409 h 4714030"/>
                <a:gd name="connsiteX43" fmla="*/ 3545953 w 4779369"/>
                <a:gd name="connsiteY43" fmla="*/ 1193698 h 4714030"/>
                <a:gd name="connsiteX44" fmla="*/ 3667106 w 4779369"/>
                <a:gd name="connsiteY44" fmla="*/ 1060681 h 4714030"/>
                <a:gd name="connsiteX45" fmla="*/ 4538432 w 4779369"/>
                <a:gd name="connsiteY45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34920 w 4779369"/>
                <a:gd name="connsiteY30" fmla="*/ 3663870 h 4714030"/>
                <a:gd name="connsiteX31" fmla="*/ 1645376 w 4779369"/>
                <a:gd name="connsiteY31" fmla="*/ 3640232 h 4714030"/>
                <a:gd name="connsiteX32" fmla="*/ 1654346 w 4779369"/>
                <a:gd name="connsiteY32" fmla="*/ 3358982 h 4714030"/>
                <a:gd name="connsiteX33" fmla="*/ 1557620 w 4779369"/>
                <a:gd name="connsiteY33" fmla="*/ 3167736 h 4714030"/>
                <a:gd name="connsiteX34" fmla="*/ 1536748 w 4779369"/>
                <a:gd name="connsiteY34" fmla="*/ 3145662 h 4714030"/>
                <a:gd name="connsiteX35" fmla="*/ 1489568 w 4779369"/>
                <a:gd name="connsiteY35" fmla="*/ 3145159 h 4714030"/>
                <a:gd name="connsiteX36" fmla="*/ 610434 w 4779369"/>
                <a:gd name="connsiteY36" fmla="*/ 2818009 h 4714030"/>
                <a:gd name="connsiteX37" fmla="*/ 329331 w 4779369"/>
                <a:gd name="connsiteY37" fmla="*/ 610434 h 4714030"/>
                <a:gd name="connsiteX38" fmla="*/ 2536907 w 4779369"/>
                <a:gd name="connsiteY38" fmla="*/ 329331 h 4714030"/>
                <a:gd name="connsiteX39" fmla="*/ 3068123 w 4779369"/>
                <a:gd name="connsiteY39" fmla="*/ 1080399 h 4714030"/>
                <a:gd name="connsiteX40" fmla="*/ 3127186 w 4779369"/>
                <a:gd name="connsiteY40" fmla="*/ 1193698 h 4714030"/>
                <a:gd name="connsiteX41" fmla="*/ 3336570 w 4779369"/>
                <a:gd name="connsiteY41" fmla="*/ 1239409 h 4714030"/>
                <a:gd name="connsiteX42" fmla="*/ 3545953 w 4779369"/>
                <a:gd name="connsiteY42" fmla="*/ 1193698 h 4714030"/>
                <a:gd name="connsiteX43" fmla="*/ 3667106 w 4779369"/>
                <a:gd name="connsiteY43" fmla="*/ 1060681 h 4714030"/>
                <a:gd name="connsiteX44" fmla="*/ 4538432 w 4779369"/>
                <a:gd name="connsiteY44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34920 w 4779369"/>
                <a:gd name="connsiteY30" fmla="*/ 3663870 h 4714030"/>
                <a:gd name="connsiteX31" fmla="*/ 1645376 w 4779369"/>
                <a:gd name="connsiteY31" fmla="*/ 3640232 h 4714030"/>
                <a:gd name="connsiteX32" fmla="*/ 1654346 w 4779369"/>
                <a:gd name="connsiteY32" fmla="*/ 3358982 h 4714030"/>
                <a:gd name="connsiteX33" fmla="*/ 1557620 w 4779369"/>
                <a:gd name="connsiteY33" fmla="*/ 3167736 h 4714030"/>
                <a:gd name="connsiteX34" fmla="*/ 1489568 w 4779369"/>
                <a:gd name="connsiteY34" fmla="*/ 3145159 h 4714030"/>
                <a:gd name="connsiteX35" fmla="*/ 610434 w 4779369"/>
                <a:gd name="connsiteY35" fmla="*/ 2818009 h 4714030"/>
                <a:gd name="connsiteX36" fmla="*/ 329331 w 4779369"/>
                <a:gd name="connsiteY36" fmla="*/ 610434 h 4714030"/>
                <a:gd name="connsiteX37" fmla="*/ 2536907 w 4779369"/>
                <a:gd name="connsiteY37" fmla="*/ 329331 h 4714030"/>
                <a:gd name="connsiteX38" fmla="*/ 3068123 w 4779369"/>
                <a:gd name="connsiteY38" fmla="*/ 1080399 h 4714030"/>
                <a:gd name="connsiteX39" fmla="*/ 3127186 w 4779369"/>
                <a:gd name="connsiteY39" fmla="*/ 1193698 h 4714030"/>
                <a:gd name="connsiteX40" fmla="*/ 3336570 w 4779369"/>
                <a:gd name="connsiteY40" fmla="*/ 1239409 h 4714030"/>
                <a:gd name="connsiteX41" fmla="*/ 3545953 w 4779369"/>
                <a:gd name="connsiteY41" fmla="*/ 1193698 h 4714030"/>
                <a:gd name="connsiteX42" fmla="*/ 3667106 w 4779369"/>
                <a:gd name="connsiteY42" fmla="*/ 1060681 h 4714030"/>
                <a:gd name="connsiteX43" fmla="*/ 4538432 w 4779369"/>
                <a:gd name="connsiteY43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246040 w 4779369"/>
                <a:gd name="connsiteY24" fmla="*/ 3495068 h 4714030"/>
                <a:gd name="connsiteX25" fmla="*/ 2353186 w 4779369"/>
                <a:gd name="connsiteY25" fmla="*/ 3535124 h 4714030"/>
                <a:gd name="connsiteX26" fmla="*/ 2459892 w 4779369"/>
                <a:gd name="connsiteY26" fmla="*/ 3601767 h 4714030"/>
                <a:gd name="connsiteX27" fmla="*/ 2570842 w 4779369"/>
                <a:gd name="connsiteY27" fmla="*/ 4473093 h 4714030"/>
                <a:gd name="connsiteX28" fmla="*/ 1699516 w 4779369"/>
                <a:gd name="connsiteY28" fmla="*/ 4584044 h 4714030"/>
                <a:gd name="connsiteX29" fmla="*/ 1588565 w 4779369"/>
                <a:gd name="connsiteY29" fmla="*/ 3712718 h 4714030"/>
                <a:gd name="connsiteX30" fmla="*/ 1645376 w 4779369"/>
                <a:gd name="connsiteY30" fmla="*/ 3640232 h 4714030"/>
                <a:gd name="connsiteX31" fmla="*/ 1654346 w 4779369"/>
                <a:gd name="connsiteY31" fmla="*/ 3358982 h 4714030"/>
                <a:gd name="connsiteX32" fmla="*/ 1557620 w 4779369"/>
                <a:gd name="connsiteY32" fmla="*/ 3167736 h 4714030"/>
                <a:gd name="connsiteX33" fmla="*/ 1489568 w 4779369"/>
                <a:gd name="connsiteY33" fmla="*/ 3145159 h 4714030"/>
                <a:gd name="connsiteX34" fmla="*/ 610434 w 4779369"/>
                <a:gd name="connsiteY34" fmla="*/ 2818009 h 4714030"/>
                <a:gd name="connsiteX35" fmla="*/ 329331 w 4779369"/>
                <a:gd name="connsiteY35" fmla="*/ 610434 h 4714030"/>
                <a:gd name="connsiteX36" fmla="*/ 2536907 w 4779369"/>
                <a:gd name="connsiteY36" fmla="*/ 329331 h 4714030"/>
                <a:gd name="connsiteX37" fmla="*/ 3068123 w 4779369"/>
                <a:gd name="connsiteY37" fmla="*/ 1080399 h 4714030"/>
                <a:gd name="connsiteX38" fmla="*/ 3127186 w 4779369"/>
                <a:gd name="connsiteY38" fmla="*/ 1193698 h 4714030"/>
                <a:gd name="connsiteX39" fmla="*/ 3336570 w 4779369"/>
                <a:gd name="connsiteY39" fmla="*/ 1239409 h 4714030"/>
                <a:gd name="connsiteX40" fmla="*/ 3545953 w 4779369"/>
                <a:gd name="connsiteY40" fmla="*/ 1193698 h 4714030"/>
                <a:gd name="connsiteX41" fmla="*/ 3667106 w 4779369"/>
                <a:gd name="connsiteY41" fmla="*/ 1060681 h 4714030"/>
                <a:gd name="connsiteX42" fmla="*/ 4538432 w 4779369"/>
                <a:gd name="connsiteY42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75740 w 4779369"/>
                <a:gd name="connsiteY21" fmla="*/ 3101544 h 4714030"/>
                <a:gd name="connsiteX22" fmla="*/ 2091557 w 4779369"/>
                <a:gd name="connsiteY22" fmla="*/ 3245802 h 4714030"/>
                <a:gd name="connsiteX23" fmla="*/ 2235869 w 4779369"/>
                <a:gd name="connsiteY23" fmla="*/ 3487372 h 4714030"/>
                <a:gd name="connsiteX24" fmla="*/ 2353186 w 4779369"/>
                <a:gd name="connsiteY24" fmla="*/ 3535124 h 4714030"/>
                <a:gd name="connsiteX25" fmla="*/ 2459892 w 4779369"/>
                <a:gd name="connsiteY25" fmla="*/ 3601767 h 4714030"/>
                <a:gd name="connsiteX26" fmla="*/ 2570842 w 4779369"/>
                <a:gd name="connsiteY26" fmla="*/ 4473093 h 4714030"/>
                <a:gd name="connsiteX27" fmla="*/ 1699516 w 4779369"/>
                <a:gd name="connsiteY27" fmla="*/ 4584044 h 4714030"/>
                <a:gd name="connsiteX28" fmla="*/ 1588565 w 4779369"/>
                <a:gd name="connsiteY28" fmla="*/ 3712718 h 4714030"/>
                <a:gd name="connsiteX29" fmla="*/ 1645376 w 4779369"/>
                <a:gd name="connsiteY29" fmla="*/ 3640232 h 4714030"/>
                <a:gd name="connsiteX30" fmla="*/ 1654346 w 4779369"/>
                <a:gd name="connsiteY30" fmla="*/ 3358982 h 4714030"/>
                <a:gd name="connsiteX31" fmla="*/ 1557620 w 4779369"/>
                <a:gd name="connsiteY31" fmla="*/ 3167736 h 4714030"/>
                <a:gd name="connsiteX32" fmla="*/ 1489568 w 4779369"/>
                <a:gd name="connsiteY32" fmla="*/ 3145159 h 4714030"/>
                <a:gd name="connsiteX33" fmla="*/ 610434 w 4779369"/>
                <a:gd name="connsiteY33" fmla="*/ 2818009 h 4714030"/>
                <a:gd name="connsiteX34" fmla="*/ 329331 w 4779369"/>
                <a:gd name="connsiteY34" fmla="*/ 610434 h 4714030"/>
                <a:gd name="connsiteX35" fmla="*/ 2536907 w 4779369"/>
                <a:gd name="connsiteY35" fmla="*/ 329331 h 4714030"/>
                <a:gd name="connsiteX36" fmla="*/ 3068123 w 4779369"/>
                <a:gd name="connsiteY36" fmla="*/ 1080399 h 4714030"/>
                <a:gd name="connsiteX37" fmla="*/ 3127186 w 4779369"/>
                <a:gd name="connsiteY37" fmla="*/ 1193698 h 4714030"/>
                <a:gd name="connsiteX38" fmla="*/ 3336570 w 4779369"/>
                <a:gd name="connsiteY38" fmla="*/ 1239409 h 4714030"/>
                <a:gd name="connsiteX39" fmla="*/ 3545953 w 4779369"/>
                <a:gd name="connsiteY39" fmla="*/ 1193698 h 4714030"/>
                <a:gd name="connsiteX40" fmla="*/ 3667106 w 4779369"/>
                <a:gd name="connsiteY40" fmla="*/ 1060681 h 4714030"/>
                <a:gd name="connsiteX41" fmla="*/ 4538432 w 4779369"/>
                <a:gd name="connsiteY41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  <a:gd name="connsiteX0" fmla="*/ 4538432 w 4779369"/>
                <a:gd name="connsiteY0" fmla="*/ 949730 h 4714030"/>
                <a:gd name="connsiteX1" fmla="*/ 4649383 w 4779369"/>
                <a:gd name="connsiteY1" fmla="*/ 1821057 h 4714030"/>
                <a:gd name="connsiteX2" fmla="*/ 3778057 w 4779369"/>
                <a:gd name="connsiteY2" fmla="*/ 1932008 h 4714030"/>
                <a:gd name="connsiteX3" fmla="*/ 3686799 w 4779369"/>
                <a:gd name="connsiteY3" fmla="*/ 1845408 h 4714030"/>
                <a:gd name="connsiteX4" fmla="*/ 3606598 w 4779369"/>
                <a:gd name="connsiteY4" fmla="*/ 1770199 h 4714030"/>
                <a:gd name="connsiteX5" fmla="*/ 3336570 w 4779369"/>
                <a:gd name="connsiteY5" fmla="*/ 1691032 h 4714030"/>
                <a:gd name="connsiteX6" fmla="*/ 3192952 w 4779369"/>
                <a:gd name="connsiteY6" fmla="*/ 1711872 h 4714030"/>
                <a:gd name="connsiteX7" fmla="*/ 3126960 w 4779369"/>
                <a:gd name="connsiteY7" fmla="*/ 1827523 h 4714030"/>
                <a:gd name="connsiteX8" fmla="*/ 3048503 w 4779369"/>
                <a:gd name="connsiteY8" fmla="*/ 2123573 h 4714030"/>
                <a:gd name="connsiteX9" fmla="*/ 2997806 w 4779369"/>
                <a:gd name="connsiteY9" fmla="*/ 2275931 h 4714030"/>
                <a:gd name="connsiteX10" fmla="*/ 3162873 w 4779369"/>
                <a:gd name="connsiteY10" fmla="*/ 2503824 h 4714030"/>
                <a:gd name="connsiteX11" fmla="*/ 3356427 w 4779369"/>
                <a:gd name="connsiteY11" fmla="*/ 2595846 h 4714030"/>
                <a:gd name="connsiteX12" fmla="*/ 3454240 w 4779369"/>
                <a:gd name="connsiteY12" fmla="*/ 2587267 h 4714030"/>
                <a:gd name="connsiteX13" fmla="*/ 4029121 w 4779369"/>
                <a:gd name="connsiteY13" fmla="*/ 2685987 h 4714030"/>
                <a:gd name="connsiteX14" fmla="*/ 4140072 w 4779369"/>
                <a:gd name="connsiteY14" fmla="*/ 3557314 h 4714030"/>
                <a:gd name="connsiteX15" fmla="*/ 3268745 w 4779369"/>
                <a:gd name="connsiteY15" fmla="*/ 3668264 h 4714030"/>
                <a:gd name="connsiteX16" fmla="*/ 3029106 w 4779369"/>
                <a:gd name="connsiteY16" fmla="*/ 3136468 h 4714030"/>
                <a:gd name="connsiteX17" fmla="*/ 3024015 w 4779369"/>
                <a:gd name="connsiteY17" fmla="*/ 3025265 h 4714030"/>
                <a:gd name="connsiteX18" fmla="*/ 2886424 w 4779369"/>
                <a:gd name="connsiteY18" fmla="*/ 2860950 h 4714030"/>
                <a:gd name="connsiteX19" fmla="*/ 2598603 w 4779369"/>
                <a:gd name="connsiteY19" fmla="*/ 2768115 h 4714030"/>
                <a:gd name="connsiteX20" fmla="*/ 2138389 w 4779369"/>
                <a:gd name="connsiteY20" fmla="*/ 3042691 h 4714030"/>
                <a:gd name="connsiteX21" fmla="*/ 2091557 w 4779369"/>
                <a:gd name="connsiteY21" fmla="*/ 3245802 h 4714030"/>
                <a:gd name="connsiteX22" fmla="*/ 2235869 w 4779369"/>
                <a:gd name="connsiteY22" fmla="*/ 3487372 h 4714030"/>
                <a:gd name="connsiteX23" fmla="*/ 2353186 w 4779369"/>
                <a:gd name="connsiteY23" fmla="*/ 3535124 h 4714030"/>
                <a:gd name="connsiteX24" fmla="*/ 2459892 w 4779369"/>
                <a:gd name="connsiteY24" fmla="*/ 3601767 h 4714030"/>
                <a:gd name="connsiteX25" fmla="*/ 2570842 w 4779369"/>
                <a:gd name="connsiteY25" fmla="*/ 4473093 h 4714030"/>
                <a:gd name="connsiteX26" fmla="*/ 1699516 w 4779369"/>
                <a:gd name="connsiteY26" fmla="*/ 4584044 h 4714030"/>
                <a:gd name="connsiteX27" fmla="*/ 1588565 w 4779369"/>
                <a:gd name="connsiteY27" fmla="*/ 3712718 h 4714030"/>
                <a:gd name="connsiteX28" fmla="*/ 1645376 w 4779369"/>
                <a:gd name="connsiteY28" fmla="*/ 3640232 h 4714030"/>
                <a:gd name="connsiteX29" fmla="*/ 1654346 w 4779369"/>
                <a:gd name="connsiteY29" fmla="*/ 3358982 h 4714030"/>
                <a:gd name="connsiteX30" fmla="*/ 1557620 w 4779369"/>
                <a:gd name="connsiteY30" fmla="*/ 3167736 h 4714030"/>
                <a:gd name="connsiteX31" fmla="*/ 1489568 w 4779369"/>
                <a:gd name="connsiteY31" fmla="*/ 3145159 h 4714030"/>
                <a:gd name="connsiteX32" fmla="*/ 610434 w 4779369"/>
                <a:gd name="connsiteY32" fmla="*/ 2818009 h 4714030"/>
                <a:gd name="connsiteX33" fmla="*/ 329331 w 4779369"/>
                <a:gd name="connsiteY33" fmla="*/ 610434 h 4714030"/>
                <a:gd name="connsiteX34" fmla="*/ 2536907 w 4779369"/>
                <a:gd name="connsiteY34" fmla="*/ 329331 h 4714030"/>
                <a:gd name="connsiteX35" fmla="*/ 3068123 w 4779369"/>
                <a:gd name="connsiteY35" fmla="*/ 1080399 h 4714030"/>
                <a:gd name="connsiteX36" fmla="*/ 3127186 w 4779369"/>
                <a:gd name="connsiteY36" fmla="*/ 1193698 h 4714030"/>
                <a:gd name="connsiteX37" fmla="*/ 3336570 w 4779369"/>
                <a:gd name="connsiteY37" fmla="*/ 1239409 h 4714030"/>
                <a:gd name="connsiteX38" fmla="*/ 3545953 w 4779369"/>
                <a:gd name="connsiteY38" fmla="*/ 1193698 h 4714030"/>
                <a:gd name="connsiteX39" fmla="*/ 3667106 w 4779369"/>
                <a:gd name="connsiteY39" fmla="*/ 1060681 h 4714030"/>
                <a:gd name="connsiteX40" fmla="*/ 4538432 w 4779369"/>
                <a:gd name="connsiteY40" fmla="*/ 949730 h 47140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4779369" h="4714030">
                  <a:moveTo>
                    <a:pt x="4538432" y="949730"/>
                  </a:moveTo>
                  <a:cubicBezTo>
                    <a:pt x="4809681" y="1159702"/>
                    <a:pt x="4859355" y="1549808"/>
                    <a:pt x="4649383" y="1821057"/>
                  </a:cubicBezTo>
                  <a:cubicBezTo>
                    <a:pt x="4439411" y="2092305"/>
                    <a:pt x="4049305" y="2141980"/>
                    <a:pt x="3778057" y="1932008"/>
                  </a:cubicBezTo>
                  <a:cubicBezTo>
                    <a:pt x="3744150" y="1905761"/>
                    <a:pt x="3713707" y="1876700"/>
                    <a:pt x="3686799" y="1845408"/>
                  </a:cubicBezTo>
                  <a:lnTo>
                    <a:pt x="3606598" y="1770199"/>
                  </a:lnTo>
                  <a:cubicBezTo>
                    <a:pt x="3529516" y="1720217"/>
                    <a:pt x="3436594" y="1691032"/>
                    <a:pt x="3336570" y="1691032"/>
                  </a:cubicBezTo>
                  <a:cubicBezTo>
                    <a:pt x="3286557" y="1691032"/>
                    <a:pt x="3238321" y="1698329"/>
                    <a:pt x="3192952" y="1711872"/>
                  </a:cubicBezTo>
                  <a:lnTo>
                    <a:pt x="3126960" y="1827523"/>
                  </a:lnTo>
                  <a:cubicBezTo>
                    <a:pt x="3110678" y="1927706"/>
                    <a:pt x="3084589" y="2026882"/>
                    <a:pt x="3048503" y="2123573"/>
                  </a:cubicBezTo>
                  <a:lnTo>
                    <a:pt x="2997806" y="2275931"/>
                  </a:lnTo>
                  <a:cubicBezTo>
                    <a:pt x="3028163" y="2362638"/>
                    <a:pt x="3083778" y="2442597"/>
                    <a:pt x="3162873" y="2503824"/>
                  </a:cubicBezTo>
                  <a:cubicBezTo>
                    <a:pt x="3222195" y="2549745"/>
                    <a:pt x="3288407" y="2580238"/>
                    <a:pt x="3356427" y="2595846"/>
                  </a:cubicBezTo>
                  <a:lnTo>
                    <a:pt x="3454240" y="2587267"/>
                  </a:lnTo>
                  <a:cubicBezTo>
                    <a:pt x="3643632" y="2524946"/>
                    <a:pt x="3859590" y="2554754"/>
                    <a:pt x="4029121" y="2685987"/>
                  </a:cubicBezTo>
                  <a:cubicBezTo>
                    <a:pt x="4300370" y="2895959"/>
                    <a:pt x="4350044" y="3286065"/>
                    <a:pt x="4140072" y="3557314"/>
                  </a:cubicBezTo>
                  <a:cubicBezTo>
                    <a:pt x="3930100" y="3828562"/>
                    <a:pt x="3539994" y="3878237"/>
                    <a:pt x="3268745" y="3668264"/>
                  </a:cubicBezTo>
                  <a:cubicBezTo>
                    <a:pt x="3099214" y="3537032"/>
                    <a:pt x="3016237" y="3335435"/>
                    <a:pt x="3029106" y="3136468"/>
                  </a:cubicBezTo>
                  <a:lnTo>
                    <a:pt x="3024015" y="3025265"/>
                  </a:lnTo>
                  <a:cubicBezTo>
                    <a:pt x="2991859" y="2963328"/>
                    <a:pt x="2957326" y="2903808"/>
                    <a:pt x="2886424" y="2860950"/>
                  </a:cubicBezTo>
                  <a:cubicBezTo>
                    <a:pt x="2815522" y="2818092"/>
                    <a:pt x="2723276" y="2737825"/>
                    <a:pt x="2598603" y="2768115"/>
                  </a:cubicBezTo>
                  <a:cubicBezTo>
                    <a:pt x="2459863" y="2887416"/>
                    <a:pt x="2303815" y="2979278"/>
                    <a:pt x="2138389" y="3042691"/>
                  </a:cubicBezTo>
                  <a:cubicBezTo>
                    <a:pt x="2028027" y="3139434"/>
                    <a:pt x="2074124" y="3158542"/>
                    <a:pt x="2091557" y="3245802"/>
                  </a:cubicBezTo>
                  <a:cubicBezTo>
                    <a:pt x="2111153" y="3343888"/>
                    <a:pt x="2168165" y="3425277"/>
                    <a:pt x="2235869" y="3487372"/>
                  </a:cubicBezTo>
                  <a:lnTo>
                    <a:pt x="2353186" y="3535124"/>
                  </a:lnTo>
                  <a:cubicBezTo>
                    <a:pt x="2390222" y="3553331"/>
                    <a:pt x="2425986" y="3575521"/>
                    <a:pt x="2459892" y="3601767"/>
                  </a:cubicBezTo>
                  <a:cubicBezTo>
                    <a:pt x="2731140" y="3811739"/>
                    <a:pt x="2780815" y="4201845"/>
                    <a:pt x="2570842" y="4473093"/>
                  </a:cubicBezTo>
                  <a:cubicBezTo>
                    <a:pt x="2360870" y="4744342"/>
                    <a:pt x="1970764" y="4794016"/>
                    <a:pt x="1699516" y="4584044"/>
                  </a:cubicBezTo>
                  <a:cubicBezTo>
                    <a:pt x="1428267" y="4374072"/>
                    <a:pt x="1378593" y="3983966"/>
                    <a:pt x="1588565" y="3712718"/>
                  </a:cubicBezTo>
                  <a:lnTo>
                    <a:pt x="1645376" y="3640232"/>
                  </a:lnTo>
                  <a:cubicBezTo>
                    <a:pt x="1674446" y="3553085"/>
                    <a:pt x="1679412" y="3455814"/>
                    <a:pt x="1654346" y="3358982"/>
                  </a:cubicBezTo>
                  <a:cubicBezTo>
                    <a:pt x="1635545" y="3286357"/>
                    <a:pt x="1601854" y="3221714"/>
                    <a:pt x="1557620" y="3167736"/>
                  </a:cubicBezTo>
                  <a:lnTo>
                    <a:pt x="1489568" y="3145159"/>
                  </a:lnTo>
                  <a:cubicBezTo>
                    <a:pt x="1180724" y="3128904"/>
                    <a:pt x="873514" y="3021658"/>
                    <a:pt x="610434" y="2818009"/>
                  </a:cubicBezTo>
                  <a:cubicBezTo>
                    <a:pt x="-76796" y="2286029"/>
                    <a:pt x="-202649" y="1297663"/>
                    <a:pt x="329331" y="610434"/>
                  </a:cubicBezTo>
                  <a:cubicBezTo>
                    <a:pt x="861312" y="-76796"/>
                    <a:pt x="1849677" y="-202650"/>
                    <a:pt x="2536907" y="329331"/>
                  </a:cubicBezTo>
                  <a:cubicBezTo>
                    <a:pt x="2794618" y="528824"/>
                    <a:pt x="2973385" y="792496"/>
                    <a:pt x="3068123" y="1080399"/>
                  </a:cubicBezTo>
                  <a:lnTo>
                    <a:pt x="3127186" y="1193698"/>
                  </a:lnTo>
                  <a:cubicBezTo>
                    <a:pt x="3190528" y="1222992"/>
                    <a:pt x="3261551" y="1239409"/>
                    <a:pt x="3336570" y="1239409"/>
                  </a:cubicBezTo>
                  <a:cubicBezTo>
                    <a:pt x="3411588" y="1239409"/>
                    <a:pt x="3482611" y="1222992"/>
                    <a:pt x="3545953" y="1193698"/>
                  </a:cubicBezTo>
                  <a:lnTo>
                    <a:pt x="3667106" y="1060681"/>
                  </a:lnTo>
                  <a:cubicBezTo>
                    <a:pt x="3877078" y="789432"/>
                    <a:pt x="4267184" y="739758"/>
                    <a:pt x="4538432" y="949730"/>
                  </a:cubicBezTo>
                  <a:close/>
                </a:path>
              </a:pathLst>
            </a:cu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0800000" scaled="0"/>
              </a:gradFill>
            </a:ln>
            <a:effectLst>
              <a:innerShdw blurRad="76200" dist="38100" dir="27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 flipH="1">
            <a:off x="3876957" y="1846909"/>
            <a:ext cx="869211" cy="869211"/>
            <a:chOff x="4116949" y="1605269"/>
            <a:chExt cx="965576" cy="965576"/>
          </a:xfrm>
        </p:grpSpPr>
        <p:sp>
          <p:nvSpPr>
            <p:cNvPr id="31" name="椭圆 30"/>
            <p:cNvSpPr/>
            <p:nvPr/>
          </p:nvSpPr>
          <p:spPr>
            <a:xfrm>
              <a:off x="4116949" y="1605269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2" name="KSO_Shape"/>
            <p:cNvSpPr/>
            <p:nvPr/>
          </p:nvSpPr>
          <p:spPr bwMode="auto">
            <a:xfrm>
              <a:off x="4365794" y="1854116"/>
              <a:ext cx="467886" cy="467882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 flipH="1">
            <a:off x="3282465" y="3378691"/>
            <a:ext cx="869211" cy="869211"/>
            <a:chOff x="4777349" y="3344972"/>
            <a:chExt cx="965576" cy="965576"/>
          </a:xfrm>
        </p:grpSpPr>
        <p:sp>
          <p:nvSpPr>
            <p:cNvPr id="34" name="椭圆 33"/>
            <p:cNvSpPr/>
            <p:nvPr/>
          </p:nvSpPr>
          <p:spPr>
            <a:xfrm>
              <a:off x="4777349" y="3344972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KSO_Shape"/>
            <p:cNvSpPr/>
            <p:nvPr/>
          </p:nvSpPr>
          <p:spPr bwMode="auto">
            <a:xfrm>
              <a:off x="4974429" y="3534853"/>
              <a:ext cx="546016" cy="509614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 flipH="1">
            <a:off x="3894106" y="4884750"/>
            <a:ext cx="869211" cy="869211"/>
            <a:chOff x="4097899" y="4979900"/>
            <a:chExt cx="965576" cy="965576"/>
          </a:xfrm>
        </p:grpSpPr>
        <p:sp>
          <p:nvSpPr>
            <p:cNvPr id="37" name="椭圆 36"/>
            <p:cNvSpPr/>
            <p:nvPr/>
          </p:nvSpPr>
          <p:spPr>
            <a:xfrm>
              <a:off x="4097899" y="4979900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8" name="KSO_Shape"/>
            <p:cNvSpPr/>
            <p:nvPr/>
          </p:nvSpPr>
          <p:spPr bwMode="auto">
            <a:xfrm>
              <a:off x="4349773" y="5169775"/>
              <a:ext cx="461828" cy="58582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7445832" y="1846909"/>
            <a:ext cx="869211" cy="869211"/>
            <a:chOff x="4116949" y="1605269"/>
            <a:chExt cx="965576" cy="965576"/>
          </a:xfrm>
        </p:grpSpPr>
        <p:sp>
          <p:nvSpPr>
            <p:cNvPr id="19" name="椭圆 18"/>
            <p:cNvSpPr/>
            <p:nvPr/>
          </p:nvSpPr>
          <p:spPr>
            <a:xfrm>
              <a:off x="4116949" y="1605269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0" name="KSO_Shape"/>
            <p:cNvSpPr/>
            <p:nvPr/>
          </p:nvSpPr>
          <p:spPr bwMode="auto">
            <a:xfrm>
              <a:off x="4365794" y="1854116"/>
              <a:ext cx="467886" cy="467882"/>
            </a:xfrm>
            <a:custGeom>
              <a:avLst/>
              <a:gdLst>
                <a:gd name="T0" fmla="*/ 1767542 w 3927"/>
                <a:gd name="T1" fmla="*/ 308011 h 3928"/>
                <a:gd name="T2" fmla="*/ 1684137 w 3927"/>
                <a:gd name="T3" fmla="*/ 390514 h 3928"/>
                <a:gd name="T4" fmla="*/ 1406885 w 3927"/>
                <a:gd name="T5" fmla="*/ 115046 h 3928"/>
                <a:gd name="T6" fmla="*/ 1490290 w 3927"/>
                <a:gd name="T7" fmla="*/ 32084 h 3928"/>
                <a:gd name="T8" fmla="*/ 1597525 w 3927"/>
                <a:gd name="T9" fmla="*/ 28876 h 3928"/>
                <a:gd name="T10" fmla="*/ 1770750 w 3927"/>
                <a:gd name="T11" fmla="*/ 200757 h 3928"/>
                <a:gd name="T12" fmla="*/ 1767542 w 3927"/>
                <a:gd name="T13" fmla="*/ 308011 h 3928"/>
                <a:gd name="T14" fmla="*/ 1032021 w 3927"/>
                <a:gd name="T15" fmla="*/ 1039078 h 3928"/>
                <a:gd name="T16" fmla="*/ 754768 w 3927"/>
                <a:gd name="T17" fmla="*/ 763152 h 3928"/>
                <a:gd name="T18" fmla="*/ 1364724 w 3927"/>
                <a:gd name="T19" fmla="*/ 156756 h 3928"/>
                <a:gd name="T20" fmla="*/ 1641977 w 3927"/>
                <a:gd name="T21" fmla="*/ 432682 h 3928"/>
                <a:gd name="T22" fmla="*/ 1032021 w 3927"/>
                <a:gd name="T23" fmla="*/ 1039078 h 3928"/>
                <a:gd name="T24" fmla="*/ 993526 w 3927"/>
                <a:gd name="T25" fmla="*/ 1077121 h 3928"/>
                <a:gd name="T26" fmla="*/ 605373 w 3927"/>
                <a:gd name="T27" fmla="*/ 1187584 h 3928"/>
                <a:gd name="T28" fmla="*/ 716274 w 3927"/>
                <a:gd name="T29" fmla="*/ 801653 h 3928"/>
                <a:gd name="T30" fmla="*/ 993526 w 3927"/>
                <a:gd name="T31" fmla="*/ 1077121 h 3928"/>
                <a:gd name="T32" fmla="*/ 352867 w 3927"/>
                <a:gd name="T33" fmla="*/ 226883 h 3928"/>
                <a:gd name="T34" fmla="*/ 179641 w 3927"/>
                <a:gd name="T35" fmla="*/ 400597 h 3928"/>
                <a:gd name="T36" fmla="*/ 179641 w 3927"/>
                <a:gd name="T37" fmla="*/ 1447468 h 3928"/>
                <a:gd name="T38" fmla="*/ 352867 w 3927"/>
                <a:gd name="T39" fmla="*/ 1620724 h 3928"/>
                <a:gd name="T40" fmla="*/ 1400011 w 3927"/>
                <a:gd name="T41" fmla="*/ 1620724 h 3928"/>
                <a:gd name="T42" fmla="*/ 1573236 w 3927"/>
                <a:gd name="T43" fmla="*/ 1447468 h 3928"/>
                <a:gd name="T44" fmla="*/ 1573236 w 3927"/>
                <a:gd name="T45" fmla="*/ 759485 h 3928"/>
                <a:gd name="T46" fmla="*/ 1752419 w 3927"/>
                <a:gd name="T47" fmla="*/ 585771 h 3928"/>
                <a:gd name="T48" fmla="*/ 1752419 w 3927"/>
                <a:gd name="T49" fmla="*/ 1511178 h 3928"/>
                <a:gd name="T50" fmla="*/ 1457753 w 3927"/>
                <a:gd name="T51" fmla="*/ 1800397 h 3928"/>
                <a:gd name="T52" fmla="*/ 289168 w 3927"/>
                <a:gd name="T53" fmla="*/ 1800397 h 3928"/>
                <a:gd name="T54" fmla="*/ 0 w 3927"/>
                <a:gd name="T55" fmla="*/ 1511178 h 3928"/>
                <a:gd name="T56" fmla="*/ 0 w 3927"/>
                <a:gd name="T57" fmla="*/ 354304 h 3928"/>
                <a:gd name="T58" fmla="*/ 289168 w 3927"/>
                <a:gd name="T59" fmla="*/ 47210 h 3928"/>
                <a:gd name="T60" fmla="*/ 1214412 w 3927"/>
                <a:gd name="T61" fmla="*/ 47210 h 3928"/>
                <a:gd name="T62" fmla="*/ 1040728 w 3927"/>
                <a:gd name="T63" fmla="*/ 226883 h 3928"/>
                <a:gd name="T64" fmla="*/ 352867 w 3927"/>
                <a:gd name="T65" fmla="*/ 226883 h 39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927" h="3928">
                  <a:moveTo>
                    <a:pt x="3857" y="672"/>
                  </a:moveTo>
                  <a:cubicBezTo>
                    <a:pt x="3675" y="852"/>
                    <a:pt x="3675" y="852"/>
                    <a:pt x="3675" y="852"/>
                  </a:cubicBezTo>
                  <a:cubicBezTo>
                    <a:pt x="3070" y="251"/>
                    <a:pt x="3070" y="251"/>
                    <a:pt x="3070" y="251"/>
                  </a:cubicBezTo>
                  <a:cubicBezTo>
                    <a:pt x="3252" y="70"/>
                    <a:pt x="3252" y="70"/>
                    <a:pt x="3252" y="70"/>
                  </a:cubicBezTo>
                  <a:cubicBezTo>
                    <a:pt x="3319" y="4"/>
                    <a:pt x="3424" y="0"/>
                    <a:pt x="3486" y="63"/>
                  </a:cubicBezTo>
                  <a:cubicBezTo>
                    <a:pt x="3864" y="438"/>
                    <a:pt x="3864" y="438"/>
                    <a:pt x="3864" y="438"/>
                  </a:cubicBezTo>
                  <a:cubicBezTo>
                    <a:pt x="3927" y="501"/>
                    <a:pt x="3924" y="605"/>
                    <a:pt x="3857" y="672"/>
                  </a:cubicBezTo>
                  <a:close/>
                  <a:moveTo>
                    <a:pt x="2252" y="2267"/>
                  </a:moveTo>
                  <a:cubicBezTo>
                    <a:pt x="1647" y="1665"/>
                    <a:pt x="1647" y="1665"/>
                    <a:pt x="1647" y="1665"/>
                  </a:cubicBezTo>
                  <a:cubicBezTo>
                    <a:pt x="2978" y="342"/>
                    <a:pt x="2978" y="342"/>
                    <a:pt x="2978" y="342"/>
                  </a:cubicBezTo>
                  <a:cubicBezTo>
                    <a:pt x="3583" y="944"/>
                    <a:pt x="3583" y="944"/>
                    <a:pt x="3583" y="944"/>
                  </a:cubicBezTo>
                  <a:lnTo>
                    <a:pt x="2252" y="2267"/>
                  </a:lnTo>
                  <a:close/>
                  <a:moveTo>
                    <a:pt x="2168" y="2350"/>
                  </a:moveTo>
                  <a:cubicBezTo>
                    <a:pt x="1321" y="2591"/>
                    <a:pt x="1321" y="2591"/>
                    <a:pt x="1321" y="2591"/>
                  </a:cubicBezTo>
                  <a:cubicBezTo>
                    <a:pt x="1563" y="1749"/>
                    <a:pt x="1563" y="1749"/>
                    <a:pt x="1563" y="1749"/>
                  </a:cubicBezTo>
                  <a:lnTo>
                    <a:pt x="2168" y="2350"/>
                  </a:lnTo>
                  <a:close/>
                  <a:moveTo>
                    <a:pt x="770" y="495"/>
                  </a:moveTo>
                  <a:cubicBezTo>
                    <a:pt x="561" y="495"/>
                    <a:pt x="392" y="665"/>
                    <a:pt x="392" y="874"/>
                  </a:cubicBezTo>
                  <a:cubicBezTo>
                    <a:pt x="392" y="3158"/>
                    <a:pt x="392" y="3158"/>
                    <a:pt x="392" y="3158"/>
                  </a:cubicBezTo>
                  <a:cubicBezTo>
                    <a:pt x="392" y="3367"/>
                    <a:pt x="561" y="3536"/>
                    <a:pt x="770" y="3536"/>
                  </a:cubicBezTo>
                  <a:cubicBezTo>
                    <a:pt x="3055" y="3536"/>
                    <a:pt x="3055" y="3536"/>
                    <a:pt x="3055" y="3536"/>
                  </a:cubicBezTo>
                  <a:cubicBezTo>
                    <a:pt x="3264" y="3536"/>
                    <a:pt x="3433" y="3367"/>
                    <a:pt x="3433" y="3158"/>
                  </a:cubicBezTo>
                  <a:cubicBezTo>
                    <a:pt x="3433" y="1657"/>
                    <a:pt x="3433" y="1657"/>
                    <a:pt x="3433" y="1657"/>
                  </a:cubicBezTo>
                  <a:cubicBezTo>
                    <a:pt x="3824" y="1278"/>
                    <a:pt x="3824" y="1278"/>
                    <a:pt x="3824" y="1278"/>
                  </a:cubicBezTo>
                  <a:cubicBezTo>
                    <a:pt x="3824" y="3297"/>
                    <a:pt x="3824" y="3297"/>
                    <a:pt x="3824" y="3297"/>
                  </a:cubicBezTo>
                  <a:cubicBezTo>
                    <a:pt x="3824" y="3645"/>
                    <a:pt x="3529" y="3928"/>
                    <a:pt x="3181" y="3928"/>
                  </a:cubicBezTo>
                  <a:cubicBezTo>
                    <a:pt x="631" y="3928"/>
                    <a:pt x="631" y="3928"/>
                    <a:pt x="631" y="3928"/>
                  </a:cubicBezTo>
                  <a:cubicBezTo>
                    <a:pt x="283" y="3928"/>
                    <a:pt x="0" y="3645"/>
                    <a:pt x="0" y="3297"/>
                  </a:cubicBezTo>
                  <a:cubicBezTo>
                    <a:pt x="0" y="773"/>
                    <a:pt x="0" y="773"/>
                    <a:pt x="0" y="773"/>
                  </a:cubicBezTo>
                  <a:cubicBezTo>
                    <a:pt x="0" y="425"/>
                    <a:pt x="283" y="103"/>
                    <a:pt x="631" y="103"/>
                  </a:cubicBezTo>
                  <a:cubicBezTo>
                    <a:pt x="2650" y="103"/>
                    <a:pt x="2650" y="103"/>
                    <a:pt x="2650" y="103"/>
                  </a:cubicBezTo>
                  <a:cubicBezTo>
                    <a:pt x="2271" y="495"/>
                    <a:pt x="2271" y="495"/>
                    <a:pt x="2271" y="495"/>
                  </a:cubicBezTo>
                  <a:lnTo>
                    <a:pt x="770" y="4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040324" y="3378691"/>
            <a:ext cx="869211" cy="869211"/>
            <a:chOff x="4777349" y="3344972"/>
            <a:chExt cx="965576" cy="965576"/>
          </a:xfrm>
        </p:grpSpPr>
        <p:sp>
          <p:nvSpPr>
            <p:cNvPr id="22" name="椭圆 21"/>
            <p:cNvSpPr/>
            <p:nvPr/>
          </p:nvSpPr>
          <p:spPr>
            <a:xfrm>
              <a:off x="4777349" y="3344972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3" name="KSO_Shape"/>
            <p:cNvSpPr/>
            <p:nvPr/>
          </p:nvSpPr>
          <p:spPr bwMode="auto">
            <a:xfrm>
              <a:off x="4974427" y="3534853"/>
              <a:ext cx="546015" cy="509614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428683" y="4884750"/>
            <a:ext cx="869211" cy="869211"/>
            <a:chOff x="4097899" y="4979900"/>
            <a:chExt cx="965576" cy="965576"/>
          </a:xfrm>
        </p:grpSpPr>
        <p:sp>
          <p:nvSpPr>
            <p:cNvPr id="25" name="椭圆 24"/>
            <p:cNvSpPr/>
            <p:nvPr/>
          </p:nvSpPr>
          <p:spPr>
            <a:xfrm>
              <a:off x="4097899" y="4979900"/>
              <a:ext cx="965576" cy="965576"/>
            </a:xfrm>
            <a:prstGeom prst="ellipse">
              <a:avLst/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26" name="KSO_Shape"/>
            <p:cNvSpPr/>
            <p:nvPr/>
          </p:nvSpPr>
          <p:spPr bwMode="auto">
            <a:xfrm>
              <a:off x="4349773" y="5169775"/>
              <a:ext cx="461828" cy="58582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879149" y="2559721"/>
            <a:ext cx="2485885" cy="2485885"/>
            <a:chOff x="4879149" y="2176945"/>
            <a:chExt cx="2485885" cy="2485885"/>
          </a:xfrm>
        </p:grpSpPr>
        <p:sp>
          <p:nvSpPr>
            <p:cNvPr id="16" name="椭圆 15"/>
            <p:cNvSpPr/>
            <p:nvPr/>
          </p:nvSpPr>
          <p:spPr>
            <a:xfrm>
              <a:off x="4879149" y="2176945"/>
              <a:ext cx="2485885" cy="2485885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B8BBBC"/>
                </a:gs>
              </a:gsLst>
              <a:lin ang="5400000" scaled="1"/>
              <a:tileRect/>
            </a:gradFill>
            <a:ln w="444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152400" dist="38100" dir="2700000" algn="tl" rotWithShape="0">
                <a:prstClr val="black">
                  <a:alpha val="2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椭圆 39"/>
            <p:cNvSpPr/>
            <p:nvPr/>
          </p:nvSpPr>
          <p:spPr>
            <a:xfrm>
              <a:off x="5045936" y="2324993"/>
              <a:ext cx="2176981" cy="2176981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3" name="Rectangle 164"/>
          <p:cNvSpPr/>
          <p:nvPr/>
        </p:nvSpPr>
        <p:spPr>
          <a:xfrm>
            <a:off x="8791479" y="1498579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Rectangle 164"/>
          <p:cNvSpPr/>
          <p:nvPr/>
        </p:nvSpPr>
        <p:spPr>
          <a:xfrm>
            <a:off x="9131225" y="3224673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Rectangle 164"/>
          <p:cNvSpPr/>
          <p:nvPr/>
        </p:nvSpPr>
        <p:spPr>
          <a:xfrm>
            <a:off x="8696231" y="4875326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6" name="Rectangle 164"/>
          <p:cNvSpPr/>
          <p:nvPr/>
        </p:nvSpPr>
        <p:spPr>
          <a:xfrm>
            <a:off x="818180" y="1519845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Rectangle 164"/>
          <p:cNvSpPr/>
          <p:nvPr/>
        </p:nvSpPr>
        <p:spPr>
          <a:xfrm>
            <a:off x="302831" y="3224673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8" name="Rectangle 164"/>
          <p:cNvSpPr/>
          <p:nvPr/>
        </p:nvSpPr>
        <p:spPr>
          <a:xfrm>
            <a:off x="722932" y="4875326"/>
            <a:ext cx="2668337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 algn="r">
              <a:lnSpc>
                <a:spcPct val="150000"/>
              </a:lnSpc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</a:t>
            </a:r>
            <a:endParaRPr lang="en-US" sz="12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1" name="组合 4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57" name="圆角矩形 56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圆角矩形 57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56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637862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50"/>
                            </p:stCondLst>
                            <p:childTnLst>
                              <p:par>
                                <p:cTn id="41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250"/>
                            </p:stCondLst>
                            <p:childTnLst>
                              <p:par>
                                <p:cTn id="5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75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250"/>
                            </p:stCondLst>
                            <p:childTnLst>
                              <p:par>
                                <p:cTn id="6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388285" y="1750762"/>
            <a:ext cx="3536515" cy="2133600"/>
            <a:chOff x="4388285" y="1750762"/>
            <a:chExt cx="3536515" cy="213360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21" t="29398" r="17922" b="13718"/>
            <a:stretch/>
          </p:blipFill>
          <p:spPr>
            <a:xfrm>
              <a:off x="4388285" y="1750762"/>
              <a:ext cx="3536515" cy="213360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4921757" y="2011115"/>
              <a:ext cx="2450592" cy="15239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29088" y="1750762"/>
            <a:ext cx="3536515" cy="2133600"/>
            <a:chOff x="629088" y="1750762"/>
            <a:chExt cx="3536515" cy="21336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21" t="29398" r="17922" b="13718"/>
            <a:stretch/>
          </p:blipFill>
          <p:spPr>
            <a:xfrm>
              <a:off x="629088" y="1750762"/>
              <a:ext cx="3536515" cy="213360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1172049" y="2011115"/>
              <a:ext cx="2450592" cy="15239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233332" y="1750762"/>
            <a:ext cx="3536515" cy="2133600"/>
            <a:chOff x="8233332" y="1750762"/>
            <a:chExt cx="3536515" cy="21336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21" t="29398" r="17922" b="13718"/>
            <a:stretch/>
          </p:blipFill>
          <p:spPr>
            <a:xfrm>
              <a:off x="8233332" y="1750762"/>
              <a:ext cx="3536515" cy="213360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8737600" y="2011113"/>
              <a:ext cx="2450592" cy="152399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cs typeface="+mn-ea"/>
                <a:sym typeface="+mn-lt"/>
              </a:endParaRPr>
            </a:p>
          </p:txBody>
        </p:sp>
      </p:grpSp>
      <p:sp>
        <p:nvSpPr>
          <p:cNvPr id="30" name="Rectangle 164"/>
          <p:cNvSpPr/>
          <p:nvPr/>
        </p:nvSpPr>
        <p:spPr>
          <a:xfrm>
            <a:off x="812497" y="4893981"/>
            <a:ext cx="3169697" cy="1346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此处添加详细文本描述，建议与标题相关并符合整体语言风格，语言描述尽量简洁生动，此处添加详细文本描述，建议与标题相关并符合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052905" y="4084127"/>
            <a:ext cx="2688881" cy="659226"/>
            <a:chOff x="1052905" y="4084127"/>
            <a:chExt cx="2688881" cy="659226"/>
          </a:xfrm>
        </p:grpSpPr>
        <p:sp>
          <p:nvSpPr>
            <p:cNvPr id="27" name="圆角矩形 26"/>
            <p:cNvSpPr/>
            <p:nvPr/>
          </p:nvSpPr>
          <p:spPr>
            <a:xfrm>
              <a:off x="1052905" y="4145160"/>
              <a:ext cx="2688881" cy="598193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1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1" name="Rectangle 164"/>
            <p:cNvSpPr/>
            <p:nvPr/>
          </p:nvSpPr>
          <p:spPr>
            <a:xfrm>
              <a:off x="1199574" y="4084127"/>
              <a:ext cx="2395543" cy="5810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点击添加标题</a:t>
              </a: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2" name="Rectangle 164"/>
          <p:cNvSpPr/>
          <p:nvPr/>
        </p:nvSpPr>
        <p:spPr>
          <a:xfrm>
            <a:off x="8416740" y="4893977"/>
            <a:ext cx="31696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此处添加详细文本描述，建议与标题相关并符合整体语言风格，语言描述尽量简洁生动，此处添加详细文本描述，建议与标题相关并符合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Rectangle 164"/>
          <p:cNvSpPr/>
          <p:nvPr/>
        </p:nvSpPr>
        <p:spPr>
          <a:xfrm>
            <a:off x="4448175" y="4893979"/>
            <a:ext cx="31696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此处添加详细文本描述，建议与标题相关并符合整体语言风格，语言描述尽量简洁生动，此处添加详细文本描述，建议与标题相关并符合</a:t>
            </a:r>
            <a:endParaRPr lang="en-US" sz="14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768532" y="4116875"/>
            <a:ext cx="2688881" cy="626477"/>
            <a:chOff x="4768532" y="4116875"/>
            <a:chExt cx="2688881" cy="626477"/>
          </a:xfrm>
        </p:grpSpPr>
        <p:sp>
          <p:nvSpPr>
            <p:cNvPr id="28" name="圆角矩形 27"/>
            <p:cNvSpPr/>
            <p:nvPr/>
          </p:nvSpPr>
          <p:spPr>
            <a:xfrm>
              <a:off x="4768532" y="4145159"/>
              <a:ext cx="2688881" cy="598193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5" name="Rectangle 164"/>
            <p:cNvSpPr/>
            <p:nvPr/>
          </p:nvSpPr>
          <p:spPr>
            <a:xfrm>
              <a:off x="4835175" y="4116875"/>
              <a:ext cx="2395543" cy="5810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点击添加标题</a:t>
              </a: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565130" y="4084127"/>
            <a:ext cx="2688881" cy="659224"/>
            <a:chOff x="8565130" y="4084127"/>
            <a:chExt cx="2688881" cy="659224"/>
          </a:xfrm>
        </p:grpSpPr>
        <p:sp>
          <p:nvSpPr>
            <p:cNvPr id="29" name="圆角矩形 28"/>
            <p:cNvSpPr/>
            <p:nvPr/>
          </p:nvSpPr>
          <p:spPr>
            <a:xfrm>
              <a:off x="8565130" y="4145158"/>
              <a:ext cx="2688881" cy="598193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36" name="Rectangle 164"/>
            <p:cNvSpPr/>
            <p:nvPr/>
          </p:nvSpPr>
          <p:spPr>
            <a:xfrm>
              <a:off x="8711798" y="4084127"/>
              <a:ext cx="2395543" cy="5810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点击添加标题</a:t>
              </a:r>
              <a:endParaRPr 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44" name="组合 43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48" name="圆角矩形 47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圆角矩形 48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7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924639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331843" y="3291941"/>
            <a:ext cx="1833705" cy="2114079"/>
            <a:chOff x="7331843" y="2909162"/>
            <a:chExt cx="1833705" cy="2114079"/>
          </a:xfrm>
        </p:grpSpPr>
        <p:sp>
          <p:nvSpPr>
            <p:cNvPr id="52" name="Flowchart: Decision 64"/>
            <p:cNvSpPr/>
            <p:nvPr/>
          </p:nvSpPr>
          <p:spPr>
            <a:xfrm flipV="1">
              <a:off x="7331843" y="3189536"/>
              <a:ext cx="1833705" cy="1833705"/>
            </a:xfrm>
            <a:prstGeom prst="flowChartDecision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27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53" name="Flowchart: Decision 65"/>
            <p:cNvSpPr/>
            <p:nvPr/>
          </p:nvSpPr>
          <p:spPr>
            <a:xfrm flipV="1">
              <a:off x="7331843" y="2909162"/>
              <a:ext cx="1833705" cy="1833705"/>
            </a:xfrm>
            <a:prstGeom prst="flowChartDecision">
              <a:avLst/>
            </a:prstGeom>
            <a:gradFill>
              <a:gsLst>
                <a:gs pos="100000">
                  <a:schemeClr val="accent4"/>
                </a:gs>
                <a:gs pos="0">
                  <a:schemeClr val="accent4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42" name="Group 52"/>
            <p:cNvGrpSpPr/>
            <p:nvPr/>
          </p:nvGrpSpPr>
          <p:grpSpPr>
            <a:xfrm>
              <a:off x="8003937" y="3580825"/>
              <a:ext cx="489533" cy="490371"/>
              <a:chOff x="9145656" y="4435453"/>
              <a:chExt cx="464347" cy="465136"/>
            </a:xfrm>
            <a:solidFill>
              <a:schemeClr val="bg1"/>
            </a:solidFill>
          </p:grpSpPr>
          <p:sp>
            <p:nvSpPr>
              <p:cNvPr id="43" name="AutoShape 7"/>
              <p:cNvSpPr>
                <a:spLocks/>
              </p:cNvSpPr>
              <p:nvPr/>
            </p:nvSpPr>
            <p:spPr bwMode="auto">
              <a:xfrm>
                <a:off x="9145656" y="4435453"/>
                <a:ext cx="464347" cy="46513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4" name="AutoShape 8"/>
              <p:cNvSpPr>
                <a:spLocks/>
              </p:cNvSpPr>
              <p:nvPr/>
            </p:nvSpPr>
            <p:spPr bwMode="auto">
              <a:xfrm>
                <a:off x="9348857" y="4638651"/>
                <a:ext cx="57944" cy="57943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5" name="AutoShape 9"/>
              <p:cNvSpPr>
                <a:spLocks/>
              </p:cNvSpPr>
              <p:nvPr/>
            </p:nvSpPr>
            <p:spPr bwMode="auto">
              <a:xfrm>
                <a:off x="9290119" y="4580709"/>
                <a:ext cx="174626" cy="174624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6" name="AutoShape 10"/>
              <p:cNvSpPr>
                <a:spLocks/>
              </p:cNvSpPr>
              <p:nvPr/>
            </p:nvSpPr>
            <p:spPr bwMode="auto">
              <a:xfrm>
                <a:off x="9406801" y="4696596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7" name="AutoShape 11"/>
              <p:cNvSpPr>
                <a:spLocks/>
              </p:cNvSpPr>
              <p:nvPr/>
            </p:nvSpPr>
            <p:spPr bwMode="auto">
              <a:xfrm>
                <a:off x="9435390" y="4725959"/>
                <a:ext cx="103982" cy="106362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8" name="AutoShape 12"/>
              <p:cNvSpPr>
                <a:spLocks/>
              </p:cNvSpPr>
              <p:nvPr/>
            </p:nvSpPr>
            <p:spPr bwMode="auto">
              <a:xfrm>
                <a:off x="9421111" y="4711674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49" name="AutoShape 13"/>
              <p:cNvSpPr>
                <a:spLocks/>
              </p:cNvSpPr>
              <p:nvPr/>
            </p:nvSpPr>
            <p:spPr bwMode="auto">
              <a:xfrm>
                <a:off x="9275843" y="4566423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0" name="AutoShape 14"/>
              <p:cNvSpPr>
                <a:spLocks/>
              </p:cNvSpPr>
              <p:nvPr/>
            </p:nvSpPr>
            <p:spPr bwMode="auto">
              <a:xfrm>
                <a:off x="9217867" y="4508492"/>
                <a:ext cx="103982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220647" y="3286780"/>
            <a:ext cx="1833705" cy="2114078"/>
            <a:chOff x="3220647" y="2904001"/>
            <a:chExt cx="1833705" cy="2114078"/>
          </a:xfrm>
        </p:grpSpPr>
        <p:sp>
          <p:nvSpPr>
            <p:cNvPr id="59" name="Flowchart: Decision 71"/>
            <p:cNvSpPr/>
            <p:nvPr/>
          </p:nvSpPr>
          <p:spPr>
            <a:xfrm flipV="1">
              <a:off x="3220647" y="3184374"/>
              <a:ext cx="1833705" cy="1833705"/>
            </a:xfrm>
            <a:prstGeom prst="flowChartDecision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27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60" name="Flowchart: Decision 72"/>
            <p:cNvSpPr/>
            <p:nvPr/>
          </p:nvSpPr>
          <p:spPr>
            <a:xfrm flipV="1">
              <a:off x="3220647" y="2904001"/>
              <a:ext cx="1833705" cy="1833705"/>
            </a:xfrm>
            <a:prstGeom prst="flowChartDecision">
              <a:avLst/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56" name="Group 68"/>
            <p:cNvGrpSpPr/>
            <p:nvPr/>
          </p:nvGrpSpPr>
          <p:grpSpPr>
            <a:xfrm>
              <a:off x="3952484" y="3574833"/>
              <a:ext cx="370039" cy="490371"/>
              <a:chOff x="3583003" y="3510760"/>
              <a:chExt cx="319089" cy="465138"/>
            </a:xfrm>
            <a:solidFill>
              <a:schemeClr val="bg1"/>
            </a:solidFill>
          </p:grpSpPr>
          <p:sp>
            <p:nvSpPr>
              <p:cNvPr id="57" name="AutoShape 113"/>
              <p:cNvSpPr>
                <a:spLocks/>
              </p:cNvSpPr>
              <p:nvPr/>
            </p:nvSpPr>
            <p:spPr bwMode="auto">
              <a:xfrm>
                <a:off x="3583003" y="3510760"/>
                <a:ext cx="319089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58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165049" y="2935985"/>
            <a:ext cx="1833705" cy="2114079"/>
            <a:chOff x="1165049" y="2553206"/>
            <a:chExt cx="1833705" cy="2114079"/>
          </a:xfrm>
        </p:grpSpPr>
        <p:sp>
          <p:nvSpPr>
            <p:cNvPr id="66" name="Flowchart: Decision 78"/>
            <p:cNvSpPr/>
            <p:nvPr/>
          </p:nvSpPr>
          <p:spPr>
            <a:xfrm>
              <a:off x="1165049" y="2553206"/>
              <a:ext cx="1833705" cy="1833705"/>
            </a:xfrm>
            <a:prstGeom prst="flowChartDecision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67" name="Flowchart: Decision 79"/>
            <p:cNvSpPr/>
            <p:nvPr/>
          </p:nvSpPr>
          <p:spPr>
            <a:xfrm>
              <a:off x="1165049" y="2833580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grpSp>
          <p:nvGrpSpPr>
            <p:cNvPr id="63" name="Group 75"/>
            <p:cNvGrpSpPr/>
            <p:nvPr/>
          </p:nvGrpSpPr>
          <p:grpSpPr>
            <a:xfrm>
              <a:off x="1896881" y="3504408"/>
              <a:ext cx="367359" cy="490371"/>
              <a:chOff x="2639233" y="3510742"/>
              <a:chExt cx="348458" cy="465136"/>
            </a:xfrm>
            <a:solidFill>
              <a:schemeClr val="bg1"/>
            </a:solidFill>
          </p:grpSpPr>
          <p:sp>
            <p:nvSpPr>
              <p:cNvPr id="64" name="AutoShape 115"/>
              <p:cNvSpPr>
                <a:spLocks/>
              </p:cNvSpPr>
              <p:nvPr/>
            </p:nvSpPr>
            <p:spPr bwMode="auto">
              <a:xfrm>
                <a:off x="2639233" y="3510742"/>
                <a:ext cx="348458" cy="46513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5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5276245" y="2932805"/>
            <a:ext cx="1833705" cy="2114079"/>
            <a:chOff x="5276245" y="2550026"/>
            <a:chExt cx="1833705" cy="2114079"/>
          </a:xfrm>
        </p:grpSpPr>
        <p:sp>
          <p:nvSpPr>
            <p:cNvPr id="74" name="Flowchart: Decision 86"/>
            <p:cNvSpPr/>
            <p:nvPr/>
          </p:nvSpPr>
          <p:spPr>
            <a:xfrm>
              <a:off x="5276245" y="2550026"/>
              <a:ext cx="1833705" cy="1833705"/>
            </a:xfrm>
            <a:prstGeom prst="flowChartDecision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75" name="Flowchart: Decision 87"/>
            <p:cNvSpPr/>
            <p:nvPr/>
          </p:nvSpPr>
          <p:spPr>
            <a:xfrm>
              <a:off x="5276245" y="2830400"/>
              <a:ext cx="1833705" cy="1833705"/>
            </a:xfrm>
            <a:prstGeom prst="flowChartDecision">
              <a:avLst/>
            </a:prstGeom>
            <a:gradFill>
              <a:gsLst>
                <a:gs pos="100000">
                  <a:schemeClr val="accent3"/>
                </a:gs>
                <a:gs pos="0">
                  <a:schemeClr val="accent3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70" name="Group 82"/>
            <p:cNvGrpSpPr/>
            <p:nvPr/>
          </p:nvGrpSpPr>
          <p:grpSpPr>
            <a:xfrm>
              <a:off x="5948335" y="3502070"/>
              <a:ext cx="489533" cy="489533"/>
              <a:chOff x="4439420" y="2582055"/>
              <a:chExt cx="464341" cy="464341"/>
            </a:xfrm>
            <a:solidFill>
              <a:schemeClr val="bg1"/>
            </a:solidFill>
          </p:grpSpPr>
          <p:sp>
            <p:nvSpPr>
              <p:cNvPr id="71" name="AutoShape 123"/>
              <p:cNvSpPr>
                <a:spLocks/>
              </p:cNvSpPr>
              <p:nvPr/>
            </p:nvSpPr>
            <p:spPr bwMode="auto">
              <a:xfrm>
                <a:off x="4439420" y="2582055"/>
                <a:ext cx="464341" cy="46434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2" name="AutoShape 124"/>
              <p:cNvSpPr>
                <a:spLocks/>
              </p:cNvSpPr>
              <p:nvPr/>
            </p:nvSpPr>
            <p:spPr bwMode="auto">
              <a:xfrm>
                <a:off x="4570398" y="2712235"/>
                <a:ext cx="203199" cy="20319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3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387440" y="2926521"/>
            <a:ext cx="1833705" cy="2114079"/>
            <a:chOff x="9387440" y="2543742"/>
            <a:chExt cx="1833705" cy="2114079"/>
          </a:xfrm>
        </p:grpSpPr>
        <p:sp>
          <p:nvSpPr>
            <p:cNvPr id="109" name="Flowchart: Decision 106"/>
            <p:cNvSpPr/>
            <p:nvPr/>
          </p:nvSpPr>
          <p:spPr>
            <a:xfrm>
              <a:off x="9387440" y="2543742"/>
              <a:ext cx="1833705" cy="1833705"/>
            </a:xfrm>
            <a:prstGeom prst="flowChartDecision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cs typeface="+mn-ea"/>
                <a:sym typeface="+mn-lt"/>
              </a:endParaRPr>
            </a:p>
          </p:txBody>
        </p:sp>
        <p:sp>
          <p:nvSpPr>
            <p:cNvPr id="110" name="Flowchart: Decision 107"/>
            <p:cNvSpPr/>
            <p:nvPr/>
          </p:nvSpPr>
          <p:spPr>
            <a:xfrm>
              <a:off x="9387440" y="2824116"/>
              <a:ext cx="1833705" cy="1833705"/>
            </a:xfrm>
            <a:prstGeom prst="flowChartDecision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31750" cap="flat">
              <a:gradFill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101600" dir="5400000" algn="t" rotWithShape="0">
                <a:schemeClr val="tx1">
                  <a:lumMod val="85000"/>
                  <a:lumOff val="15000"/>
                  <a:alpha val="33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solidFill>
                  <a:srgbClr val="00AABC"/>
                </a:solidFill>
                <a:cs typeface="+mn-ea"/>
                <a:sym typeface="+mn-lt"/>
              </a:endParaRPr>
            </a:p>
          </p:txBody>
        </p:sp>
        <p:grpSp>
          <p:nvGrpSpPr>
            <p:cNvPr id="105" name="Group 102"/>
            <p:cNvGrpSpPr/>
            <p:nvPr/>
          </p:nvGrpSpPr>
          <p:grpSpPr>
            <a:xfrm>
              <a:off x="10098892" y="3474133"/>
              <a:ext cx="404572" cy="445031"/>
              <a:chOff x="4439448" y="1652588"/>
              <a:chExt cx="464344" cy="464347"/>
            </a:xfrm>
            <a:solidFill>
              <a:schemeClr val="bg1"/>
            </a:solidFill>
          </p:grpSpPr>
          <p:sp>
            <p:nvSpPr>
              <p:cNvPr id="106" name="AutoShape 136"/>
              <p:cNvSpPr>
                <a:spLocks/>
              </p:cNvSpPr>
              <p:nvPr/>
            </p:nvSpPr>
            <p:spPr bwMode="auto">
              <a:xfrm>
                <a:off x="4686301" y="1710536"/>
                <a:ext cx="152401" cy="15240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07" name="AutoShape 137"/>
              <p:cNvSpPr>
                <a:spLocks/>
              </p:cNvSpPr>
              <p:nvPr/>
            </p:nvSpPr>
            <p:spPr bwMode="auto">
              <a:xfrm>
                <a:off x="4439448" y="1652590"/>
                <a:ext cx="464344" cy="464345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10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785976" y="1535198"/>
            <a:ext cx="2589135" cy="1231662"/>
            <a:chOff x="657222" y="1530774"/>
            <a:chExt cx="2589135" cy="1231662"/>
          </a:xfrm>
        </p:grpSpPr>
        <p:sp>
          <p:nvSpPr>
            <p:cNvPr id="62" name="TextBox 145"/>
            <p:cNvSpPr txBox="1"/>
            <p:nvPr/>
          </p:nvSpPr>
          <p:spPr>
            <a:xfrm>
              <a:off x="748783" y="1800268"/>
              <a:ext cx="2406013" cy="962168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8" name="TextBox 148"/>
            <p:cNvSpPr txBox="1"/>
            <p:nvPr/>
          </p:nvSpPr>
          <p:spPr>
            <a:xfrm>
              <a:off x="657222" y="1530774"/>
              <a:ext cx="2589135" cy="325858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842931" y="5525445"/>
            <a:ext cx="2589135" cy="1264620"/>
            <a:chOff x="657222" y="1530774"/>
            <a:chExt cx="2589135" cy="1264620"/>
          </a:xfrm>
        </p:grpSpPr>
        <p:sp>
          <p:nvSpPr>
            <p:cNvPr id="84" name="TextBox 145"/>
            <p:cNvSpPr txBox="1"/>
            <p:nvPr/>
          </p:nvSpPr>
          <p:spPr>
            <a:xfrm>
              <a:off x="748783" y="1800268"/>
              <a:ext cx="2406013" cy="995126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5" name="TextBox 148"/>
            <p:cNvSpPr txBox="1"/>
            <p:nvPr/>
          </p:nvSpPr>
          <p:spPr>
            <a:xfrm>
              <a:off x="657222" y="1530774"/>
              <a:ext cx="2589135" cy="325858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837054" y="1535198"/>
            <a:ext cx="2589135" cy="1264620"/>
            <a:chOff x="657222" y="1530774"/>
            <a:chExt cx="2589135" cy="1264620"/>
          </a:xfrm>
        </p:grpSpPr>
        <p:sp>
          <p:nvSpPr>
            <p:cNvPr id="87" name="TextBox 145"/>
            <p:cNvSpPr txBox="1"/>
            <p:nvPr/>
          </p:nvSpPr>
          <p:spPr>
            <a:xfrm>
              <a:off x="748783" y="1800268"/>
              <a:ext cx="2406013" cy="995126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8" name="TextBox 148"/>
            <p:cNvSpPr txBox="1"/>
            <p:nvPr/>
          </p:nvSpPr>
          <p:spPr>
            <a:xfrm>
              <a:off x="657222" y="1530774"/>
              <a:ext cx="2589135" cy="325858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953717" y="5525445"/>
            <a:ext cx="2589135" cy="1264620"/>
            <a:chOff x="657222" y="1530774"/>
            <a:chExt cx="2589135" cy="1264620"/>
          </a:xfrm>
        </p:grpSpPr>
        <p:sp>
          <p:nvSpPr>
            <p:cNvPr id="90" name="TextBox 145"/>
            <p:cNvSpPr txBox="1"/>
            <p:nvPr/>
          </p:nvSpPr>
          <p:spPr>
            <a:xfrm>
              <a:off x="748783" y="1800268"/>
              <a:ext cx="2406013" cy="995126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1" name="TextBox 148"/>
            <p:cNvSpPr txBox="1"/>
            <p:nvPr/>
          </p:nvSpPr>
          <p:spPr>
            <a:xfrm>
              <a:off x="657222" y="1530774"/>
              <a:ext cx="2589135" cy="325858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9006610" y="1535198"/>
            <a:ext cx="2589135" cy="1264620"/>
            <a:chOff x="657222" y="1530774"/>
            <a:chExt cx="2589135" cy="1264620"/>
          </a:xfrm>
        </p:grpSpPr>
        <p:sp>
          <p:nvSpPr>
            <p:cNvPr id="93" name="TextBox 145"/>
            <p:cNvSpPr txBox="1"/>
            <p:nvPr/>
          </p:nvSpPr>
          <p:spPr>
            <a:xfrm>
              <a:off x="748783" y="1800268"/>
              <a:ext cx="2406013" cy="995126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此处添加详细文本描述，建议与标题相关并符合整体语言风格，语言描述尽量简洁生动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94" name="TextBox 148"/>
            <p:cNvSpPr txBox="1"/>
            <p:nvPr/>
          </p:nvSpPr>
          <p:spPr>
            <a:xfrm>
              <a:off x="657222" y="1530774"/>
              <a:ext cx="2589135" cy="325858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81" name="组合 80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96" name="圆角矩形 9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圆角矩形 9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9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2" name="矩形 81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077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Freeform 154"/>
          <p:cNvSpPr>
            <a:spLocks/>
          </p:cNvSpPr>
          <p:nvPr/>
        </p:nvSpPr>
        <p:spPr bwMode="auto">
          <a:xfrm>
            <a:off x="2382800" y="3353182"/>
            <a:ext cx="765416" cy="1122538"/>
          </a:xfrm>
          <a:custGeom>
            <a:avLst/>
            <a:gdLst>
              <a:gd name="T0" fmla="*/ 293 w 433"/>
              <a:gd name="T1" fmla="*/ 94 h 635"/>
              <a:gd name="T2" fmla="*/ 334 w 433"/>
              <a:gd name="T3" fmla="*/ 80 h 635"/>
              <a:gd name="T4" fmla="*/ 401 w 433"/>
              <a:gd name="T5" fmla="*/ 118 h 635"/>
              <a:gd name="T6" fmla="*/ 433 w 433"/>
              <a:gd name="T7" fmla="*/ 118 h 635"/>
              <a:gd name="T8" fmla="*/ 433 w 433"/>
              <a:gd name="T9" fmla="*/ 0 h 635"/>
              <a:gd name="T10" fmla="*/ 0 w 433"/>
              <a:gd name="T11" fmla="*/ 0 h 635"/>
              <a:gd name="T12" fmla="*/ 0 w 433"/>
              <a:gd name="T13" fmla="*/ 463 h 635"/>
              <a:gd name="T14" fmla="*/ 158 w 433"/>
              <a:gd name="T15" fmla="*/ 463 h 635"/>
              <a:gd name="T16" fmla="*/ 169 w 433"/>
              <a:gd name="T17" fmla="*/ 474 h 635"/>
              <a:gd name="T18" fmla="*/ 169 w 433"/>
              <a:gd name="T19" fmla="*/ 528 h 635"/>
              <a:gd name="T20" fmla="*/ 165 w 433"/>
              <a:gd name="T21" fmla="*/ 537 h 635"/>
              <a:gd name="T22" fmla="*/ 129 w 433"/>
              <a:gd name="T23" fmla="*/ 586 h 635"/>
              <a:gd name="T24" fmla="*/ 141 w 433"/>
              <a:gd name="T25" fmla="*/ 619 h 635"/>
              <a:gd name="T26" fmla="*/ 183 w 433"/>
              <a:gd name="T27" fmla="*/ 635 h 635"/>
              <a:gd name="T28" fmla="*/ 250 w 433"/>
              <a:gd name="T29" fmla="*/ 594 h 635"/>
              <a:gd name="T30" fmla="*/ 210 w 433"/>
              <a:gd name="T31" fmla="*/ 533 h 635"/>
              <a:gd name="T32" fmla="*/ 204 w 433"/>
              <a:gd name="T33" fmla="*/ 524 h 635"/>
              <a:gd name="T34" fmla="*/ 204 w 433"/>
              <a:gd name="T35" fmla="*/ 471 h 635"/>
              <a:gd name="T36" fmla="*/ 215 w 433"/>
              <a:gd name="T37" fmla="*/ 460 h 635"/>
              <a:gd name="T38" fmla="*/ 433 w 433"/>
              <a:gd name="T39" fmla="*/ 460 h 635"/>
              <a:gd name="T40" fmla="*/ 433 w 433"/>
              <a:gd name="T41" fmla="*/ 199 h 635"/>
              <a:gd name="T42" fmla="*/ 410 w 433"/>
              <a:gd name="T43" fmla="*/ 199 h 635"/>
              <a:gd name="T44" fmla="*/ 338 w 433"/>
              <a:gd name="T45" fmla="*/ 243 h 635"/>
              <a:gd name="T46" fmla="*/ 270 w 433"/>
              <a:gd name="T47" fmla="*/ 161 h 635"/>
              <a:gd name="T48" fmla="*/ 293 w 433"/>
              <a:gd name="T49" fmla="*/ 94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33" h="635">
                <a:moveTo>
                  <a:pt x="293" y="94"/>
                </a:moveTo>
                <a:cubicBezTo>
                  <a:pt x="304" y="84"/>
                  <a:pt x="318" y="79"/>
                  <a:pt x="334" y="80"/>
                </a:cubicBezTo>
                <a:cubicBezTo>
                  <a:pt x="360" y="81"/>
                  <a:pt x="391" y="108"/>
                  <a:pt x="401" y="118"/>
                </a:cubicBezTo>
                <a:cubicBezTo>
                  <a:pt x="433" y="118"/>
                  <a:pt x="433" y="118"/>
                  <a:pt x="433" y="118"/>
                </a:cubicBezTo>
                <a:cubicBezTo>
                  <a:pt x="433" y="0"/>
                  <a:pt x="433" y="0"/>
                  <a:pt x="43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3"/>
                  <a:pt x="0" y="463"/>
                  <a:pt x="0" y="463"/>
                </a:cubicBezTo>
                <a:cubicBezTo>
                  <a:pt x="158" y="463"/>
                  <a:pt x="158" y="463"/>
                  <a:pt x="158" y="463"/>
                </a:cubicBezTo>
                <a:cubicBezTo>
                  <a:pt x="164" y="463"/>
                  <a:pt x="169" y="468"/>
                  <a:pt x="169" y="474"/>
                </a:cubicBezTo>
                <a:cubicBezTo>
                  <a:pt x="169" y="528"/>
                  <a:pt x="169" y="528"/>
                  <a:pt x="169" y="528"/>
                </a:cubicBezTo>
                <a:cubicBezTo>
                  <a:pt x="169" y="532"/>
                  <a:pt x="168" y="535"/>
                  <a:pt x="165" y="537"/>
                </a:cubicBezTo>
                <a:cubicBezTo>
                  <a:pt x="156" y="544"/>
                  <a:pt x="130" y="568"/>
                  <a:pt x="129" y="586"/>
                </a:cubicBezTo>
                <a:cubicBezTo>
                  <a:pt x="129" y="598"/>
                  <a:pt x="133" y="611"/>
                  <a:pt x="141" y="619"/>
                </a:cubicBezTo>
                <a:cubicBezTo>
                  <a:pt x="151" y="630"/>
                  <a:pt x="166" y="635"/>
                  <a:pt x="183" y="635"/>
                </a:cubicBezTo>
                <a:cubicBezTo>
                  <a:pt x="207" y="635"/>
                  <a:pt x="248" y="630"/>
                  <a:pt x="250" y="594"/>
                </a:cubicBezTo>
                <a:cubicBezTo>
                  <a:pt x="253" y="560"/>
                  <a:pt x="210" y="533"/>
                  <a:pt x="210" y="533"/>
                </a:cubicBezTo>
                <a:cubicBezTo>
                  <a:pt x="206" y="531"/>
                  <a:pt x="204" y="527"/>
                  <a:pt x="204" y="524"/>
                </a:cubicBezTo>
                <a:cubicBezTo>
                  <a:pt x="204" y="471"/>
                  <a:pt x="204" y="471"/>
                  <a:pt x="204" y="471"/>
                </a:cubicBezTo>
                <a:cubicBezTo>
                  <a:pt x="204" y="465"/>
                  <a:pt x="209" y="460"/>
                  <a:pt x="215" y="460"/>
                </a:cubicBezTo>
                <a:cubicBezTo>
                  <a:pt x="433" y="460"/>
                  <a:pt x="433" y="460"/>
                  <a:pt x="433" y="460"/>
                </a:cubicBezTo>
                <a:cubicBezTo>
                  <a:pt x="433" y="199"/>
                  <a:pt x="433" y="199"/>
                  <a:pt x="433" y="199"/>
                </a:cubicBezTo>
                <a:cubicBezTo>
                  <a:pt x="410" y="199"/>
                  <a:pt x="410" y="199"/>
                  <a:pt x="410" y="199"/>
                </a:cubicBezTo>
                <a:cubicBezTo>
                  <a:pt x="399" y="211"/>
                  <a:pt x="368" y="243"/>
                  <a:pt x="338" y="243"/>
                </a:cubicBezTo>
                <a:cubicBezTo>
                  <a:pt x="305" y="243"/>
                  <a:pt x="270" y="222"/>
                  <a:pt x="270" y="161"/>
                </a:cubicBezTo>
                <a:cubicBezTo>
                  <a:pt x="270" y="124"/>
                  <a:pt x="282" y="104"/>
                  <a:pt x="293" y="94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6" name="Freeform 155"/>
          <p:cNvSpPr>
            <a:spLocks/>
          </p:cNvSpPr>
          <p:nvPr/>
        </p:nvSpPr>
        <p:spPr bwMode="auto">
          <a:xfrm>
            <a:off x="1573832" y="3353182"/>
            <a:ext cx="769772" cy="817678"/>
          </a:xfrm>
          <a:custGeom>
            <a:avLst/>
            <a:gdLst>
              <a:gd name="T0" fmla="*/ 435 w 435"/>
              <a:gd name="T1" fmla="*/ 0 h 463"/>
              <a:gd name="T2" fmla="*/ 2 w 435"/>
              <a:gd name="T3" fmla="*/ 0 h 463"/>
              <a:gd name="T4" fmla="*/ 2 w 435"/>
              <a:gd name="T5" fmla="*/ 113 h 463"/>
              <a:gd name="T6" fmla="*/ 32 w 435"/>
              <a:gd name="T7" fmla="*/ 113 h 463"/>
              <a:gd name="T8" fmla="*/ 104 w 435"/>
              <a:gd name="T9" fmla="*/ 70 h 463"/>
              <a:gd name="T10" fmla="*/ 166 w 435"/>
              <a:gd name="T11" fmla="*/ 154 h 463"/>
              <a:gd name="T12" fmla="*/ 145 w 435"/>
              <a:gd name="T13" fmla="*/ 219 h 463"/>
              <a:gd name="T14" fmla="*/ 100 w 435"/>
              <a:gd name="T15" fmla="*/ 234 h 463"/>
              <a:gd name="T16" fmla="*/ 34 w 435"/>
              <a:gd name="T17" fmla="*/ 192 h 463"/>
              <a:gd name="T18" fmla="*/ 0 w 435"/>
              <a:gd name="T19" fmla="*/ 192 h 463"/>
              <a:gd name="T20" fmla="*/ 0 w 435"/>
              <a:gd name="T21" fmla="*/ 442 h 463"/>
              <a:gd name="T22" fmla="*/ 9 w 435"/>
              <a:gd name="T23" fmla="*/ 463 h 463"/>
              <a:gd name="T24" fmla="*/ 435 w 435"/>
              <a:gd name="T25" fmla="*/ 463 h 463"/>
              <a:gd name="T26" fmla="*/ 435 w 435"/>
              <a:gd name="T27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35" h="463">
                <a:moveTo>
                  <a:pt x="435" y="0"/>
                </a:moveTo>
                <a:cubicBezTo>
                  <a:pt x="2" y="0"/>
                  <a:pt x="2" y="0"/>
                  <a:pt x="2" y="0"/>
                </a:cubicBezTo>
                <a:cubicBezTo>
                  <a:pt x="2" y="113"/>
                  <a:pt x="2" y="113"/>
                  <a:pt x="2" y="113"/>
                </a:cubicBezTo>
                <a:cubicBezTo>
                  <a:pt x="32" y="113"/>
                  <a:pt x="32" y="113"/>
                  <a:pt x="32" y="113"/>
                </a:cubicBezTo>
                <a:cubicBezTo>
                  <a:pt x="40" y="99"/>
                  <a:pt x="61" y="69"/>
                  <a:pt x="104" y="70"/>
                </a:cubicBezTo>
                <a:cubicBezTo>
                  <a:pt x="166" y="72"/>
                  <a:pt x="166" y="134"/>
                  <a:pt x="166" y="154"/>
                </a:cubicBezTo>
                <a:cubicBezTo>
                  <a:pt x="166" y="184"/>
                  <a:pt x="159" y="205"/>
                  <a:pt x="145" y="219"/>
                </a:cubicBezTo>
                <a:cubicBezTo>
                  <a:pt x="134" y="229"/>
                  <a:pt x="119" y="234"/>
                  <a:pt x="100" y="234"/>
                </a:cubicBezTo>
                <a:cubicBezTo>
                  <a:pt x="63" y="233"/>
                  <a:pt x="42" y="209"/>
                  <a:pt x="34" y="192"/>
                </a:cubicBezTo>
                <a:cubicBezTo>
                  <a:pt x="0" y="192"/>
                  <a:pt x="0" y="192"/>
                  <a:pt x="0" y="192"/>
                </a:cubicBezTo>
                <a:cubicBezTo>
                  <a:pt x="0" y="442"/>
                  <a:pt x="0" y="442"/>
                  <a:pt x="0" y="442"/>
                </a:cubicBezTo>
                <a:cubicBezTo>
                  <a:pt x="4" y="449"/>
                  <a:pt x="7" y="456"/>
                  <a:pt x="9" y="463"/>
                </a:cubicBezTo>
                <a:cubicBezTo>
                  <a:pt x="435" y="463"/>
                  <a:pt x="435" y="463"/>
                  <a:pt x="435" y="463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7" name="Freeform 156"/>
          <p:cNvSpPr>
            <a:spLocks/>
          </p:cNvSpPr>
          <p:nvPr/>
        </p:nvSpPr>
        <p:spPr bwMode="auto">
          <a:xfrm>
            <a:off x="1577099" y="1666653"/>
            <a:ext cx="1970702" cy="1088786"/>
          </a:xfrm>
          <a:custGeom>
            <a:avLst/>
            <a:gdLst>
              <a:gd name="T0" fmla="*/ 0 w 1114"/>
              <a:gd name="T1" fmla="*/ 445 h 616"/>
              <a:gd name="T2" fmla="*/ 186 w 1114"/>
              <a:gd name="T3" fmla="*/ 445 h 616"/>
              <a:gd name="T4" fmla="*/ 197 w 1114"/>
              <a:gd name="T5" fmla="*/ 456 h 616"/>
              <a:gd name="T6" fmla="*/ 197 w 1114"/>
              <a:gd name="T7" fmla="*/ 511 h 616"/>
              <a:gd name="T8" fmla="*/ 192 w 1114"/>
              <a:gd name="T9" fmla="*/ 521 h 616"/>
              <a:gd name="T10" fmla="*/ 161 w 1114"/>
              <a:gd name="T11" fmla="*/ 565 h 616"/>
              <a:gd name="T12" fmla="*/ 213 w 1114"/>
              <a:gd name="T13" fmla="*/ 616 h 616"/>
              <a:gd name="T14" fmla="*/ 279 w 1114"/>
              <a:gd name="T15" fmla="*/ 571 h 616"/>
              <a:gd name="T16" fmla="*/ 240 w 1114"/>
              <a:gd name="T17" fmla="*/ 519 h 616"/>
              <a:gd name="T18" fmla="*/ 233 w 1114"/>
              <a:gd name="T19" fmla="*/ 508 h 616"/>
              <a:gd name="T20" fmla="*/ 234 w 1114"/>
              <a:gd name="T21" fmla="*/ 458 h 616"/>
              <a:gd name="T22" fmla="*/ 245 w 1114"/>
              <a:gd name="T23" fmla="*/ 448 h 616"/>
              <a:gd name="T24" fmla="*/ 647 w 1114"/>
              <a:gd name="T25" fmla="*/ 448 h 616"/>
              <a:gd name="T26" fmla="*/ 647 w 1114"/>
              <a:gd name="T27" fmla="*/ 412 h 616"/>
              <a:gd name="T28" fmla="*/ 605 w 1114"/>
              <a:gd name="T29" fmla="*/ 339 h 616"/>
              <a:gd name="T30" fmla="*/ 683 w 1114"/>
              <a:gd name="T31" fmla="*/ 279 h 616"/>
              <a:gd name="T32" fmla="*/ 767 w 1114"/>
              <a:gd name="T33" fmla="*/ 338 h 616"/>
              <a:gd name="T34" fmla="*/ 728 w 1114"/>
              <a:gd name="T35" fmla="*/ 413 h 616"/>
              <a:gd name="T36" fmla="*/ 728 w 1114"/>
              <a:gd name="T37" fmla="*/ 446 h 616"/>
              <a:gd name="T38" fmla="*/ 1114 w 1114"/>
              <a:gd name="T39" fmla="*/ 446 h 616"/>
              <a:gd name="T40" fmla="*/ 952 w 1114"/>
              <a:gd name="T41" fmla="*/ 204 h 616"/>
              <a:gd name="T42" fmla="*/ 460 w 1114"/>
              <a:gd name="T43" fmla="*/ 2 h 616"/>
              <a:gd name="T44" fmla="*/ 0 w 1114"/>
              <a:gd name="T45" fmla="*/ 148 h 616"/>
              <a:gd name="T46" fmla="*/ 0 w 1114"/>
              <a:gd name="T47" fmla="*/ 445 h 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114" h="616">
                <a:moveTo>
                  <a:pt x="0" y="445"/>
                </a:moveTo>
                <a:cubicBezTo>
                  <a:pt x="186" y="445"/>
                  <a:pt x="186" y="445"/>
                  <a:pt x="186" y="445"/>
                </a:cubicBezTo>
                <a:cubicBezTo>
                  <a:pt x="192" y="445"/>
                  <a:pt x="197" y="449"/>
                  <a:pt x="197" y="456"/>
                </a:cubicBezTo>
                <a:cubicBezTo>
                  <a:pt x="197" y="511"/>
                  <a:pt x="197" y="511"/>
                  <a:pt x="197" y="511"/>
                </a:cubicBezTo>
                <a:cubicBezTo>
                  <a:pt x="197" y="515"/>
                  <a:pt x="196" y="519"/>
                  <a:pt x="192" y="521"/>
                </a:cubicBezTo>
                <a:cubicBezTo>
                  <a:pt x="184" y="526"/>
                  <a:pt x="161" y="546"/>
                  <a:pt x="161" y="565"/>
                </a:cubicBezTo>
                <a:cubicBezTo>
                  <a:pt x="161" y="591"/>
                  <a:pt x="179" y="616"/>
                  <a:pt x="213" y="616"/>
                </a:cubicBezTo>
                <a:cubicBezTo>
                  <a:pt x="249" y="616"/>
                  <a:pt x="278" y="597"/>
                  <a:pt x="279" y="571"/>
                </a:cubicBezTo>
                <a:cubicBezTo>
                  <a:pt x="280" y="534"/>
                  <a:pt x="240" y="519"/>
                  <a:pt x="240" y="519"/>
                </a:cubicBezTo>
                <a:cubicBezTo>
                  <a:pt x="235" y="517"/>
                  <a:pt x="232" y="513"/>
                  <a:pt x="233" y="508"/>
                </a:cubicBezTo>
                <a:cubicBezTo>
                  <a:pt x="234" y="458"/>
                  <a:pt x="234" y="458"/>
                  <a:pt x="234" y="458"/>
                </a:cubicBezTo>
                <a:cubicBezTo>
                  <a:pt x="234" y="452"/>
                  <a:pt x="239" y="448"/>
                  <a:pt x="245" y="448"/>
                </a:cubicBezTo>
                <a:cubicBezTo>
                  <a:pt x="647" y="448"/>
                  <a:pt x="647" y="448"/>
                  <a:pt x="647" y="448"/>
                </a:cubicBezTo>
                <a:cubicBezTo>
                  <a:pt x="647" y="412"/>
                  <a:pt x="647" y="412"/>
                  <a:pt x="647" y="412"/>
                </a:cubicBezTo>
                <a:cubicBezTo>
                  <a:pt x="634" y="404"/>
                  <a:pt x="605" y="380"/>
                  <a:pt x="605" y="339"/>
                </a:cubicBezTo>
                <a:cubicBezTo>
                  <a:pt x="605" y="298"/>
                  <a:pt x="646" y="279"/>
                  <a:pt x="683" y="279"/>
                </a:cubicBezTo>
                <a:cubicBezTo>
                  <a:pt x="722" y="279"/>
                  <a:pt x="767" y="294"/>
                  <a:pt x="767" y="338"/>
                </a:cubicBezTo>
                <a:cubicBezTo>
                  <a:pt x="767" y="378"/>
                  <a:pt x="739" y="404"/>
                  <a:pt x="728" y="413"/>
                </a:cubicBezTo>
                <a:cubicBezTo>
                  <a:pt x="728" y="446"/>
                  <a:pt x="728" y="446"/>
                  <a:pt x="728" y="446"/>
                </a:cubicBezTo>
                <a:cubicBezTo>
                  <a:pt x="1114" y="446"/>
                  <a:pt x="1114" y="446"/>
                  <a:pt x="1114" y="446"/>
                </a:cubicBezTo>
                <a:cubicBezTo>
                  <a:pt x="1078" y="356"/>
                  <a:pt x="1025" y="265"/>
                  <a:pt x="952" y="204"/>
                </a:cubicBezTo>
                <a:cubicBezTo>
                  <a:pt x="809" y="83"/>
                  <a:pt x="677" y="5"/>
                  <a:pt x="460" y="2"/>
                </a:cubicBezTo>
                <a:cubicBezTo>
                  <a:pt x="326" y="0"/>
                  <a:pt x="149" y="37"/>
                  <a:pt x="0" y="148"/>
                </a:cubicBezTo>
                <a:lnTo>
                  <a:pt x="0" y="445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8" name="Freeform 157"/>
          <p:cNvSpPr>
            <a:spLocks/>
          </p:cNvSpPr>
          <p:nvPr/>
        </p:nvSpPr>
        <p:spPr bwMode="auto">
          <a:xfrm>
            <a:off x="2382800" y="2197980"/>
            <a:ext cx="1056122" cy="1116005"/>
          </a:xfrm>
          <a:custGeom>
            <a:avLst/>
            <a:gdLst>
              <a:gd name="T0" fmla="*/ 433 w 597"/>
              <a:gd name="T1" fmla="*/ 422 h 631"/>
              <a:gd name="T2" fmla="*/ 445 w 597"/>
              <a:gd name="T3" fmla="*/ 411 h 631"/>
              <a:gd name="T4" fmla="*/ 492 w 597"/>
              <a:gd name="T5" fmla="*/ 411 h 631"/>
              <a:gd name="T6" fmla="*/ 501 w 597"/>
              <a:gd name="T7" fmla="*/ 415 h 631"/>
              <a:gd name="T8" fmla="*/ 556 w 597"/>
              <a:gd name="T9" fmla="*/ 451 h 631"/>
              <a:gd name="T10" fmla="*/ 597 w 597"/>
              <a:gd name="T11" fmla="*/ 389 h 631"/>
              <a:gd name="T12" fmla="*/ 557 w 597"/>
              <a:gd name="T13" fmla="*/ 334 h 631"/>
              <a:gd name="T14" fmla="*/ 499 w 597"/>
              <a:gd name="T15" fmla="*/ 374 h 631"/>
              <a:gd name="T16" fmla="*/ 491 w 597"/>
              <a:gd name="T17" fmla="*/ 377 h 631"/>
              <a:gd name="T18" fmla="*/ 441 w 597"/>
              <a:gd name="T19" fmla="*/ 377 h 631"/>
              <a:gd name="T20" fmla="*/ 430 w 597"/>
              <a:gd name="T21" fmla="*/ 366 h 631"/>
              <a:gd name="T22" fmla="*/ 430 w 597"/>
              <a:gd name="T23" fmla="*/ 167 h 631"/>
              <a:gd name="T24" fmla="*/ 261 w 597"/>
              <a:gd name="T25" fmla="*/ 167 h 631"/>
              <a:gd name="T26" fmla="*/ 250 w 597"/>
              <a:gd name="T27" fmla="*/ 156 h 631"/>
              <a:gd name="T28" fmla="*/ 250 w 597"/>
              <a:gd name="T29" fmla="*/ 107 h 631"/>
              <a:gd name="T30" fmla="*/ 256 w 597"/>
              <a:gd name="T31" fmla="*/ 98 h 631"/>
              <a:gd name="T32" fmla="*/ 290 w 597"/>
              <a:gd name="T33" fmla="*/ 37 h 631"/>
              <a:gd name="T34" fmla="*/ 228 w 597"/>
              <a:gd name="T35" fmla="*/ 0 h 631"/>
              <a:gd name="T36" fmla="*/ 172 w 597"/>
              <a:gd name="T37" fmla="*/ 38 h 631"/>
              <a:gd name="T38" fmla="*/ 208 w 597"/>
              <a:gd name="T39" fmla="*/ 96 h 631"/>
              <a:gd name="T40" fmla="*/ 214 w 597"/>
              <a:gd name="T41" fmla="*/ 105 h 631"/>
              <a:gd name="T42" fmla="*/ 214 w 597"/>
              <a:gd name="T43" fmla="*/ 158 h 631"/>
              <a:gd name="T44" fmla="*/ 203 w 597"/>
              <a:gd name="T45" fmla="*/ 169 h 631"/>
              <a:gd name="T46" fmla="*/ 0 w 597"/>
              <a:gd name="T47" fmla="*/ 169 h 631"/>
              <a:gd name="T48" fmla="*/ 0 w 597"/>
              <a:gd name="T49" fmla="*/ 631 h 631"/>
              <a:gd name="T50" fmla="*/ 433 w 597"/>
              <a:gd name="T51" fmla="*/ 631 h 631"/>
              <a:gd name="T52" fmla="*/ 433 w 597"/>
              <a:gd name="T53" fmla="*/ 422 h 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97" h="631">
                <a:moveTo>
                  <a:pt x="433" y="422"/>
                </a:moveTo>
                <a:cubicBezTo>
                  <a:pt x="433" y="416"/>
                  <a:pt x="438" y="411"/>
                  <a:pt x="445" y="411"/>
                </a:cubicBezTo>
                <a:cubicBezTo>
                  <a:pt x="492" y="411"/>
                  <a:pt x="492" y="411"/>
                  <a:pt x="492" y="411"/>
                </a:cubicBezTo>
                <a:cubicBezTo>
                  <a:pt x="496" y="411"/>
                  <a:pt x="499" y="413"/>
                  <a:pt x="501" y="415"/>
                </a:cubicBezTo>
                <a:cubicBezTo>
                  <a:pt x="509" y="425"/>
                  <a:pt x="533" y="451"/>
                  <a:pt x="556" y="451"/>
                </a:cubicBezTo>
                <a:cubicBezTo>
                  <a:pt x="587" y="451"/>
                  <a:pt x="597" y="419"/>
                  <a:pt x="597" y="389"/>
                </a:cubicBezTo>
                <a:cubicBezTo>
                  <a:pt x="597" y="356"/>
                  <a:pt x="583" y="336"/>
                  <a:pt x="557" y="334"/>
                </a:cubicBezTo>
                <a:cubicBezTo>
                  <a:pt x="540" y="333"/>
                  <a:pt x="513" y="358"/>
                  <a:pt x="499" y="374"/>
                </a:cubicBezTo>
                <a:cubicBezTo>
                  <a:pt x="497" y="376"/>
                  <a:pt x="494" y="377"/>
                  <a:pt x="491" y="377"/>
                </a:cubicBezTo>
                <a:cubicBezTo>
                  <a:pt x="441" y="377"/>
                  <a:pt x="441" y="377"/>
                  <a:pt x="441" y="377"/>
                </a:cubicBezTo>
                <a:cubicBezTo>
                  <a:pt x="435" y="377"/>
                  <a:pt x="430" y="372"/>
                  <a:pt x="430" y="366"/>
                </a:cubicBezTo>
                <a:cubicBezTo>
                  <a:pt x="430" y="167"/>
                  <a:pt x="430" y="167"/>
                  <a:pt x="430" y="167"/>
                </a:cubicBezTo>
                <a:cubicBezTo>
                  <a:pt x="261" y="167"/>
                  <a:pt x="261" y="167"/>
                  <a:pt x="261" y="167"/>
                </a:cubicBezTo>
                <a:cubicBezTo>
                  <a:pt x="255" y="167"/>
                  <a:pt x="250" y="162"/>
                  <a:pt x="250" y="156"/>
                </a:cubicBezTo>
                <a:cubicBezTo>
                  <a:pt x="250" y="107"/>
                  <a:pt x="250" y="107"/>
                  <a:pt x="250" y="107"/>
                </a:cubicBezTo>
                <a:cubicBezTo>
                  <a:pt x="250" y="103"/>
                  <a:pt x="252" y="100"/>
                  <a:pt x="256" y="98"/>
                </a:cubicBezTo>
                <a:cubicBezTo>
                  <a:pt x="256" y="97"/>
                  <a:pt x="290" y="75"/>
                  <a:pt x="290" y="37"/>
                </a:cubicBezTo>
                <a:cubicBezTo>
                  <a:pt x="290" y="2"/>
                  <a:pt x="238" y="0"/>
                  <a:pt x="228" y="0"/>
                </a:cubicBezTo>
                <a:cubicBezTo>
                  <a:pt x="207" y="0"/>
                  <a:pt x="172" y="8"/>
                  <a:pt x="172" y="38"/>
                </a:cubicBezTo>
                <a:cubicBezTo>
                  <a:pt x="172" y="76"/>
                  <a:pt x="206" y="95"/>
                  <a:pt x="208" y="96"/>
                </a:cubicBezTo>
                <a:cubicBezTo>
                  <a:pt x="211" y="97"/>
                  <a:pt x="214" y="101"/>
                  <a:pt x="214" y="105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64"/>
                  <a:pt x="209" y="169"/>
                  <a:pt x="203" y="169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631"/>
                  <a:pt x="0" y="631"/>
                  <a:pt x="0" y="631"/>
                </a:cubicBezTo>
                <a:cubicBezTo>
                  <a:pt x="433" y="631"/>
                  <a:pt x="433" y="631"/>
                  <a:pt x="433" y="631"/>
                </a:cubicBezTo>
                <a:lnTo>
                  <a:pt x="433" y="42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59" name="Freeform 158"/>
          <p:cNvSpPr>
            <a:spLocks/>
          </p:cNvSpPr>
          <p:nvPr/>
        </p:nvSpPr>
        <p:spPr bwMode="auto">
          <a:xfrm>
            <a:off x="2898884" y="2497396"/>
            <a:ext cx="739286" cy="1601604"/>
          </a:xfrm>
          <a:custGeom>
            <a:avLst/>
            <a:gdLst>
              <a:gd name="T0" fmla="*/ 160 w 418"/>
              <a:gd name="T1" fmla="*/ 0 h 906"/>
              <a:gd name="T2" fmla="*/ 160 w 418"/>
              <a:gd name="T3" fmla="*/ 186 h 906"/>
              <a:gd name="T4" fmla="*/ 194 w 418"/>
              <a:gd name="T5" fmla="*/ 186 h 906"/>
              <a:gd name="T6" fmla="*/ 266 w 418"/>
              <a:gd name="T7" fmla="*/ 143 h 906"/>
              <a:gd name="T8" fmla="*/ 328 w 418"/>
              <a:gd name="T9" fmla="*/ 220 h 906"/>
              <a:gd name="T10" fmla="*/ 264 w 418"/>
              <a:gd name="T11" fmla="*/ 304 h 906"/>
              <a:gd name="T12" fmla="*/ 195 w 418"/>
              <a:gd name="T13" fmla="*/ 264 h 906"/>
              <a:gd name="T14" fmla="*/ 164 w 418"/>
              <a:gd name="T15" fmla="*/ 264 h 906"/>
              <a:gd name="T16" fmla="*/ 164 w 418"/>
              <a:gd name="T17" fmla="*/ 613 h 906"/>
              <a:gd name="T18" fmla="*/ 153 w 418"/>
              <a:gd name="T19" fmla="*/ 624 h 906"/>
              <a:gd name="T20" fmla="*/ 105 w 418"/>
              <a:gd name="T21" fmla="*/ 624 h 906"/>
              <a:gd name="T22" fmla="*/ 97 w 418"/>
              <a:gd name="T23" fmla="*/ 621 h 906"/>
              <a:gd name="T24" fmla="*/ 40 w 418"/>
              <a:gd name="T25" fmla="*/ 586 h 906"/>
              <a:gd name="T26" fmla="*/ 16 w 418"/>
              <a:gd name="T27" fmla="*/ 594 h 906"/>
              <a:gd name="T28" fmla="*/ 0 w 418"/>
              <a:gd name="T29" fmla="*/ 645 h 906"/>
              <a:gd name="T30" fmla="*/ 46 w 418"/>
              <a:gd name="T31" fmla="*/ 705 h 906"/>
              <a:gd name="T32" fmla="*/ 104 w 418"/>
              <a:gd name="T33" fmla="*/ 665 h 906"/>
              <a:gd name="T34" fmla="*/ 113 w 418"/>
              <a:gd name="T35" fmla="*/ 661 h 906"/>
              <a:gd name="T36" fmla="*/ 153 w 418"/>
              <a:gd name="T37" fmla="*/ 661 h 906"/>
              <a:gd name="T38" fmla="*/ 164 w 418"/>
              <a:gd name="T39" fmla="*/ 672 h 906"/>
              <a:gd name="T40" fmla="*/ 164 w 418"/>
              <a:gd name="T41" fmla="*/ 906 h 906"/>
              <a:gd name="T42" fmla="*/ 318 w 418"/>
              <a:gd name="T43" fmla="*/ 573 h 906"/>
              <a:gd name="T44" fmla="*/ 418 w 418"/>
              <a:gd name="T45" fmla="*/ 210 h 906"/>
              <a:gd name="T46" fmla="*/ 376 w 418"/>
              <a:gd name="T47" fmla="*/ 0 h 906"/>
              <a:gd name="T48" fmla="*/ 160 w 418"/>
              <a:gd name="T49" fmla="*/ 0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18" h="906">
                <a:moveTo>
                  <a:pt x="160" y="0"/>
                </a:moveTo>
                <a:cubicBezTo>
                  <a:pt x="160" y="186"/>
                  <a:pt x="160" y="186"/>
                  <a:pt x="160" y="186"/>
                </a:cubicBezTo>
                <a:cubicBezTo>
                  <a:pt x="194" y="186"/>
                  <a:pt x="194" y="186"/>
                  <a:pt x="194" y="186"/>
                </a:cubicBezTo>
                <a:cubicBezTo>
                  <a:pt x="205" y="174"/>
                  <a:pt x="238" y="142"/>
                  <a:pt x="266" y="143"/>
                </a:cubicBezTo>
                <a:cubicBezTo>
                  <a:pt x="296" y="145"/>
                  <a:pt x="328" y="166"/>
                  <a:pt x="328" y="220"/>
                </a:cubicBezTo>
                <a:cubicBezTo>
                  <a:pt x="328" y="271"/>
                  <a:pt x="303" y="304"/>
                  <a:pt x="264" y="304"/>
                </a:cubicBezTo>
                <a:cubicBezTo>
                  <a:pt x="232" y="304"/>
                  <a:pt x="205" y="275"/>
                  <a:pt x="195" y="264"/>
                </a:cubicBezTo>
                <a:cubicBezTo>
                  <a:pt x="164" y="264"/>
                  <a:pt x="164" y="264"/>
                  <a:pt x="164" y="264"/>
                </a:cubicBezTo>
                <a:cubicBezTo>
                  <a:pt x="164" y="613"/>
                  <a:pt x="164" y="613"/>
                  <a:pt x="164" y="613"/>
                </a:cubicBezTo>
                <a:cubicBezTo>
                  <a:pt x="164" y="619"/>
                  <a:pt x="159" y="624"/>
                  <a:pt x="153" y="624"/>
                </a:cubicBezTo>
                <a:cubicBezTo>
                  <a:pt x="105" y="624"/>
                  <a:pt x="105" y="624"/>
                  <a:pt x="105" y="624"/>
                </a:cubicBezTo>
                <a:cubicBezTo>
                  <a:pt x="102" y="624"/>
                  <a:pt x="99" y="623"/>
                  <a:pt x="97" y="621"/>
                </a:cubicBezTo>
                <a:cubicBezTo>
                  <a:pt x="88" y="611"/>
                  <a:pt x="59" y="587"/>
                  <a:pt x="40" y="586"/>
                </a:cubicBezTo>
                <a:cubicBezTo>
                  <a:pt x="31" y="585"/>
                  <a:pt x="22" y="588"/>
                  <a:pt x="16" y="594"/>
                </a:cubicBezTo>
                <a:cubicBezTo>
                  <a:pt x="5" y="604"/>
                  <a:pt x="0" y="622"/>
                  <a:pt x="0" y="645"/>
                </a:cubicBezTo>
                <a:cubicBezTo>
                  <a:pt x="0" y="683"/>
                  <a:pt x="16" y="705"/>
                  <a:pt x="46" y="705"/>
                </a:cubicBezTo>
                <a:cubicBezTo>
                  <a:pt x="66" y="705"/>
                  <a:pt x="96" y="675"/>
                  <a:pt x="104" y="665"/>
                </a:cubicBezTo>
                <a:cubicBezTo>
                  <a:pt x="106" y="662"/>
                  <a:pt x="109" y="661"/>
                  <a:pt x="113" y="661"/>
                </a:cubicBezTo>
                <a:cubicBezTo>
                  <a:pt x="153" y="661"/>
                  <a:pt x="153" y="661"/>
                  <a:pt x="153" y="661"/>
                </a:cubicBezTo>
                <a:cubicBezTo>
                  <a:pt x="159" y="661"/>
                  <a:pt x="164" y="666"/>
                  <a:pt x="164" y="672"/>
                </a:cubicBezTo>
                <a:cubicBezTo>
                  <a:pt x="164" y="906"/>
                  <a:pt x="164" y="906"/>
                  <a:pt x="164" y="906"/>
                </a:cubicBezTo>
                <a:cubicBezTo>
                  <a:pt x="207" y="808"/>
                  <a:pt x="270" y="669"/>
                  <a:pt x="318" y="573"/>
                </a:cubicBezTo>
                <a:cubicBezTo>
                  <a:pt x="393" y="422"/>
                  <a:pt x="418" y="329"/>
                  <a:pt x="418" y="210"/>
                </a:cubicBezTo>
                <a:cubicBezTo>
                  <a:pt x="418" y="156"/>
                  <a:pt x="404" y="79"/>
                  <a:pt x="376" y="0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60" name="Freeform 159"/>
          <p:cNvSpPr>
            <a:spLocks/>
          </p:cNvSpPr>
          <p:nvPr/>
        </p:nvSpPr>
        <p:spPr bwMode="auto">
          <a:xfrm>
            <a:off x="1605407" y="4204612"/>
            <a:ext cx="1536277" cy="632584"/>
          </a:xfrm>
          <a:custGeom>
            <a:avLst/>
            <a:gdLst>
              <a:gd name="T0" fmla="*/ 665 w 868"/>
              <a:gd name="T1" fmla="*/ 0 h 358"/>
              <a:gd name="T2" fmla="*/ 665 w 868"/>
              <a:gd name="T3" fmla="*/ 36 h 358"/>
              <a:gd name="T4" fmla="*/ 712 w 868"/>
              <a:gd name="T5" fmla="*/ 114 h 358"/>
              <a:gd name="T6" fmla="*/ 622 w 868"/>
              <a:gd name="T7" fmla="*/ 175 h 358"/>
              <a:gd name="T8" fmla="*/ 564 w 868"/>
              <a:gd name="T9" fmla="*/ 153 h 358"/>
              <a:gd name="T10" fmla="*/ 546 w 868"/>
              <a:gd name="T11" fmla="*/ 103 h 358"/>
              <a:gd name="T12" fmla="*/ 586 w 868"/>
              <a:gd name="T13" fmla="*/ 41 h 358"/>
              <a:gd name="T14" fmla="*/ 586 w 868"/>
              <a:gd name="T15" fmla="*/ 3 h 358"/>
              <a:gd name="T16" fmla="*/ 0 w 868"/>
              <a:gd name="T17" fmla="*/ 3 h 358"/>
              <a:gd name="T18" fmla="*/ 26 w 868"/>
              <a:gd name="T19" fmla="*/ 104 h 358"/>
              <a:gd name="T20" fmla="*/ 167 w 868"/>
              <a:gd name="T21" fmla="*/ 358 h 358"/>
              <a:gd name="T22" fmla="*/ 700 w 868"/>
              <a:gd name="T23" fmla="*/ 358 h 358"/>
              <a:gd name="T24" fmla="*/ 821 w 868"/>
              <a:gd name="T25" fmla="*/ 241 h 358"/>
              <a:gd name="T26" fmla="*/ 845 w 868"/>
              <a:gd name="T27" fmla="*/ 51 h 358"/>
              <a:gd name="T28" fmla="*/ 868 w 868"/>
              <a:gd name="T29" fmla="*/ 0 h 358"/>
              <a:gd name="T30" fmla="*/ 665 w 868"/>
              <a:gd name="T3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868" h="358">
                <a:moveTo>
                  <a:pt x="665" y="0"/>
                </a:moveTo>
                <a:cubicBezTo>
                  <a:pt x="665" y="36"/>
                  <a:pt x="665" y="36"/>
                  <a:pt x="665" y="36"/>
                </a:cubicBezTo>
                <a:cubicBezTo>
                  <a:pt x="679" y="46"/>
                  <a:pt x="715" y="75"/>
                  <a:pt x="712" y="114"/>
                </a:cubicBezTo>
                <a:cubicBezTo>
                  <a:pt x="709" y="152"/>
                  <a:pt x="675" y="175"/>
                  <a:pt x="622" y="175"/>
                </a:cubicBezTo>
                <a:cubicBezTo>
                  <a:pt x="592" y="175"/>
                  <a:pt x="574" y="163"/>
                  <a:pt x="564" y="153"/>
                </a:cubicBezTo>
                <a:cubicBezTo>
                  <a:pt x="552" y="139"/>
                  <a:pt x="545" y="121"/>
                  <a:pt x="546" y="103"/>
                </a:cubicBezTo>
                <a:cubicBezTo>
                  <a:pt x="548" y="77"/>
                  <a:pt x="575" y="51"/>
                  <a:pt x="586" y="41"/>
                </a:cubicBezTo>
                <a:cubicBezTo>
                  <a:pt x="586" y="3"/>
                  <a:pt x="586" y="3"/>
                  <a:pt x="586" y="3"/>
                </a:cubicBezTo>
                <a:cubicBezTo>
                  <a:pt x="0" y="3"/>
                  <a:pt x="0" y="3"/>
                  <a:pt x="0" y="3"/>
                </a:cubicBezTo>
                <a:cubicBezTo>
                  <a:pt x="16" y="45"/>
                  <a:pt x="26" y="81"/>
                  <a:pt x="26" y="104"/>
                </a:cubicBezTo>
                <a:cubicBezTo>
                  <a:pt x="18" y="303"/>
                  <a:pt x="126" y="358"/>
                  <a:pt x="167" y="358"/>
                </a:cubicBezTo>
                <a:cubicBezTo>
                  <a:pt x="315" y="358"/>
                  <a:pt x="651" y="358"/>
                  <a:pt x="700" y="358"/>
                </a:cubicBezTo>
                <a:cubicBezTo>
                  <a:pt x="750" y="358"/>
                  <a:pt x="799" y="291"/>
                  <a:pt x="821" y="241"/>
                </a:cubicBezTo>
                <a:cubicBezTo>
                  <a:pt x="844" y="190"/>
                  <a:pt x="829" y="88"/>
                  <a:pt x="845" y="51"/>
                </a:cubicBezTo>
                <a:cubicBezTo>
                  <a:pt x="849" y="43"/>
                  <a:pt x="857" y="25"/>
                  <a:pt x="868" y="0"/>
                </a:cubicBezTo>
                <a:lnTo>
                  <a:pt x="665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61" name="Freeform 160"/>
          <p:cNvSpPr>
            <a:spLocks/>
          </p:cNvSpPr>
          <p:nvPr/>
        </p:nvSpPr>
        <p:spPr bwMode="auto">
          <a:xfrm>
            <a:off x="944514" y="1958448"/>
            <a:ext cx="884094" cy="2089380"/>
          </a:xfrm>
          <a:custGeom>
            <a:avLst/>
            <a:gdLst>
              <a:gd name="T0" fmla="*/ 334 w 500"/>
              <a:gd name="T1" fmla="*/ 970 h 1182"/>
              <a:gd name="T2" fmla="*/ 345 w 500"/>
              <a:gd name="T3" fmla="*/ 959 h 1182"/>
              <a:gd name="T4" fmla="*/ 398 w 500"/>
              <a:gd name="T5" fmla="*/ 959 h 1182"/>
              <a:gd name="T6" fmla="*/ 409 w 500"/>
              <a:gd name="T7" fmla="*/ 967 h 1182"/>
              <a:gd name="T8" fmla="*/ 457 w 500"/>
              <a:gd name="T9" fmla="*/ 1001 h 1182"/>
              <a:gd name="T10" fmla="*/ 486 w 500"/>
              <a:gd name="T11" fmla="*/ 992 h 1182"/>
              <a:gd name="T12" fmla="*/ 500 w 500"/>
              <a:gd name="T13" fmla="*/ 943 h 1182"/>
              <a:gd name="T14" fmla="*/ 460 w 500"/>
              <a:gd name="T15" fmla="*/ 881 h 1182"/>
              <a:gd name="T16" fmla="*/ 405 w 500"/>
              <a:gd name="T17" fmla="*/ 917 h 1182"/>
              <a:gd name="T18" fmla="*/ 395 w 500"/>
              <a:gd name="T19" fmla="*/ 924 h 1182"/>
              <a:gd name="T20" fmla="*/ 347 w 500"/>
              <a:gd name="T21" fmla="*/ 924 h 1182"/>
              <a:gd name="T22" fmla="*/ 336 w 500"/>
              <a:gd name="T23" fmla="*/ 913 h 1182"/>
              <a:gd name="T24" fmla="*/ 336 w 500"/>
              <a:gd name="T25" fmla="*/ 783 h 1182"/>
              <a:gd name="T26" fmla="*/ 334 w 500"/>
              <a:gd name="T27" fmla="*/ 778 h 1182"/>
              <a:gd name="T28" fmla="*/ 336 w 500"/>
              <a:gd name="T29" fmla="*/ 772 h 1182"/>
              <a:gd name="T30" fmla="*/ 336 w 500"/>
              <a:gd name="T31" fmla="*/ 0 h 1182"/>
              <a:gd name="T32" fmla="*/ 134 w 500"/>
              <a:gd name="T33" fmla="*/ 281 h 1182"/>
              <a:gd name="T34" fmla="*/ 221 w 500"/>
              <a:gd name="T35" fmla="*/ 959 h 1182"/>
              <a:gd name="T36" fmla="*/ 334 w 500"/>
              <a:gd name="T37" fmla="*/ 1182 h 1182"/>
              <a:gd name="T38" fmla="*/ 334 w 500"/>
              <a:gd name="T39" fmla="*/ 970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00" h="1182">
                <a:moveTo>
                  <a:pt x="334" y="970"/>
                </a:moveTo>
                <a:cubicBezTo>
                  <a:pt x="334" y="964"/>
                  <a:pt x="339" y="959"/>
                  <a:pt x="345" y="959"/>
                </a:cubicBezTo>
                <a:cubicBezTo>
                  <a:pt x="398" y="959"/>
                  <a:pt x="398" y="959"/>
                  <a:pt x="398" y="959"/>
                </a:cubicBezTo>
                <a:cubicBezTo>
                  <a:pt x="403" y="959"/>
                  <a:pt x="407" y="963"/>
                  <a:pt x="409" y="967"/>
                </a:cubicBezTo>
                <a:cubicBezTo>
                  <a:pt x="409" y="969"/>
                  <a:pt x="418" y="999"/>
                  <a:pt x="457" y="1001"/>
                </a:cubicBezTo>
                <a:cubicBezTo>
                  <a:pt x="470" y="1001"/>
                  <a:pt x="479" y="998"/>
                  <a:pt x="486" y="992"/>
                </a:cubicBezTo>
                <a:cubicBezTo>
                  <a:pt x="495" y="983"/>
                  <a:pt x="500" y="966"/>
                  <a:pt x="500" y="943"/>
                </a:cubicBezTo>
                <a:cubicBezTo>
                  <a:pt x="500" y="907"/>
                  <a:pt x="493" y="882"/>
                  <a:pt x="460" y="881"/>
                </a:cubicBezTo>
                <a:cubicBezTo>
                  <a:pt x="420" y="880"/>
                  <a:pt x="406" y="916"/>
                  <a:pt x="405" y="917"/>
                </a:cubicBezTo>
                <a:cubicBezTo>
                  <a:pt x="403" y="921"/>
                  <a:pt x="399" y="924"/>
                  <a:pt x="395" y="924"/>
                </a:cubicBezTo>
                <a:cubicBezTo>
                  <a:pt x="347" y="924"/>
                  <a:pt x="347" y="924"/>
                  <a:pt x="347" y="924"/>
                </a:cubicBezTo>
                <a:cubicBezTo>
                  <a:pt x="341" y="924"/>
                  <a:pt x="336" y="919"/>
                  <a:pt x="336" y="913"/>
                </a:cubicBezTo>
                <a:cubicBezTo>
                  <a:pt x="336" y="783"/>
                  <a:pt x="336" y="783"/>
                  <a:pt x="336" y="783"/>
                </a:cubicBezTo>
                <a:cubicBezTo>
                  <a:pt x="335" y="782"/>
                  <a:pt x="334" y="780"/>
                  <a:pt x="334" y="778"/>
                </a:cubicBezTo>
                <a:cubicBezTo>
                  <a:pt x="334" y="776"/>
                  <a:pt x="335" y="774"/>
                  <a:pt x="336" y="772"/>
                </a:cubicBezTo>
                <a:cubicBezTo>
                  <a:pt x="336" y="0"/>
                  <a:pt x="336" y="0"/>
                  <a:pt x="336" y="0"/>
                </a:cubicBezTo>
                <a:cubicBezTo>
                  <a:pt x="254" y="67"/>
                  <a:pt x="182" y="159"/>
                  <a:pt x="134" y="281"/>
                </a:cubicBezTo>
                <a:cubicBezTo>
                  <a:pt x="0" y="619"/>
                  <a:pt x="191" y="899"/>
                  <a:pt x="221" y="959"/>
                </a:cubicBezTo>
                <a:cubicBezTo>
                  <a:pt x="238" y="992"/>
                  <a:pt x="290" y="1088"/>
                  <a:pt x="334" y="1182"/>
                </a:cubicBezTo>
                <a:lnTo>
                  <a:pt x="334" y="97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162" name="Freeform 161"/>
          <p:cNvSpPr>
            <a:spLocks/>
          </p:cNvSpPr>
          <p:nvPr/>
        </p:nvSpPr>
        <p:spPr bwMode="auto">
          <a:xfrm>
            <a:off x="1577099" y="2491953"/>
            <a:ext cx="766505" cy="822033"/>
          </a:xfrm>
          <a:custGeom>
            <a:avLst/>
            <a:gdLst>
              <a:gd name="T0" fmla="*/ 433 w 433"/>
              <a:gd name="T1" fmla="*/ 3 h 465"/>
              <a:gd name="T2" fmla="*/ 256 w 433"/>
              <a:gd name="T3" fmla="*/ 3 h 465"/>
              <a:gd name="T4" fmla="*/ 255 w 433"/>
              <a:gd name="T5" fmla="*/ 34 h 465"/>
              <a:gd name="T6" fmla="*/ 301 w 433"/>
              <a:gd name="T7" fmla="*/ 105 h 465"/>
              <a:gd name="T8" fmla="*/ 213 w 433"/>
              <a:gd name="T9" fmla="*/ 172 h 465"/>
              <a:gd name="T10" fmla="*/ 139 w 433"/>
              <a:gd name="T11" fmla="*/ 98 h 465"/>
              <a:gd name="T12" fmla="*/ 175 w 433"/>
              <a:gd name="T13" fmla="*/ 39 h 465"/>
              <a:gd name="T14" fmla="*/ 175 w 433"/>
              <a:gd name="T15" fmla="*/ 0 h 465"/>
              <a:gd name="T16" fmla="*/ 0 w 433"/>
              <a:gd name="T17" fmla="*/ 0 h 465"/>
              <a:gd name="T18" fmla="*/ 0 w 433"/>
              <a:gd name="T19" fmla="*/ 465 h 465"/>
              <a:gd name="T20" fmla="*/ 433 w 433"/>
              <a:gd name="T21" fmla="*/ 465 h 465"/>
              <a:gd name="T22" fmla="*/ 433 w 433"/>
              <a:gd name="T23" fmla="*/ 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3" h="465">
                <a:moveTo>
                  <a:pt x="433" y="3"/>
                </a:moveTo>
                <a:cubicBezTo>
                  <a:pt x="256" y="3"/>
                  <a:pt x="256" y="3"/>
                  <a:pt x="256" y="3"/>
                </a:cubicBezTo>
                <a:cubicBezTo>
                  <a:pt x="255" y="34"/>
                  <a:pt x="255" y="34"/>
                  <a:pt x="255" y="34"/>
                </a:cubicBezTo>
                <a:cubicBezTo>
                  <a:pt x="270" y="42"/>
                  <a:pt x="302" y="63"/>
                  <a:pt x="301" y="105"/>
                </a:cubicBezTo>
                <a:cubicBezTo>
                  <a:pt x="300" y="142"/>
                  <a:pt x="261" y="172"/>
                  <a:pt x="213" y="172"/>
                </a:cubicBezTo>
                <a:cubicBezTo>
                  <a:pt x="165" y="172"/>
                  <a:pt x="139" y="134"/>
                  <a:pt x="139" y="98"/>
                </a:cubicBezTo>
                <a:cubicBezTo>
                  <a:pt x="139" y="70"/>
                  <a:pt x="164" y="47"/>
                  <a:pt x="175" y="39"/>
                </a:cubicBezTo>
                <a:cubicBezTo>
                  <a:pt x="175" y="0"/>
                  <a:pt x="175" y="0"/>
                  <a:pt x="17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465"/>
                  <a:pt x="0" y="465"/>
                  <a:pt x="0" y="465"/>
                </a:cubicBezTo>
                <a:cubicBezTo>
                  <a:pt x="433" y="465"/>
                  <a:pt x="433" y="465"/>
                  <a:pt x="433" y="465"/>
                </a:cubicBezTo>
                <a:lnTo>
                  <a:pt x="433" y="3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>
            <a:innerShdw blurRad="88900" dist="38100" dir="13500000">
              <a:prstClr val="black">
                <a:alpha val="40000"/>
              </a:prstClr>
            </a:innerShdw>
          </a:effectLst>
        </p:spPr>
        <p:txBody>
          <a:bodyPr rtlCol="0" anchor="ctr"/>
          <a:lstStyle/>
          <a:p>
            <a:pPr algn="ctr"/>
            <a:endParaRPr lang="en-US" kern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97033" y="4837197"/>
            <a:ext cx="1135604" cy="1136692"/>
            <a:chOff x="1797033" y="4837197"/>
            <a:chExt cx="1135604" cy="1136692"/>
          </a:xfrm>
          <a:solidFill>
            <a:schemeClr val="accent1"/>
          </a:solidFill>
        </p:grpSpPr>
        <p:sp>
          <p:nvSpPr>
            <p:cNvPr id="163" name="Freeform 162"/>
            <p:cNvSpPr>
              <a:spLocks/>
            </p:cNvSpPr>
            <p:nvPr/>
          </p:nvSpPr>
          <p:spPr bwMode="auto">
            <a:xfrm>
              <a:off x="1797033" y="4837197"/>
              <a:ext cx="1135604" cy="1041968"/>
            </a:xfrm>
            <a:custGeom>
              <a:avLst/>
              <a:gdLst>
                <a:gd name="T0" fmla="*/ 7 w 642"/>
                <a:gd name="T1" fmla="*/ 0 h 589"/>
                <a:gd name="T2" fmla="*/ 627 w 642"/>
                <a:gd name="T3" fmla="*/ 0 h 589"/>
                <a:gd name="T4" fmla="*/ 627 w 642"/>
                <a:gd name="T5" fmla="*/ 51 h 589"/>
                <a:gd name="T6" fmla="*/ 642 w 642"/>
                <a:gd name="T7" fmla="*/ 82 h 589"/>
                <a:gd name="T8" fmla="*/ 612 w 642"/>
                <a:gd name="T9" fmla="*/ 129 h 589"/>
                <a:gd name="T10" fmla="*/ 637 w 642"/>
                <a:gd name="T11" fmla="*/ 171 h 589"/>
                <a:gd name="T12" fmla="*/ 612 w 642"/>
                <a:gd name="T13" fmla="*/ 225 h 589"/>
                <a:gd name="T14" fmla="*/ 635 w 642"/>
                <a:gd name="T15" fmla="*/ 261 h 589"/>
                <a:gd name="T16" fmla="*/ 612 w 642"/>
                <a:gd name="T17" fmla="*/ 306 h 589"/>
                <a:gd name="T18" fmla="*/ 635 w 642"/>
                <a:gd name="T19" fmla="*/ 347 h 589"/>
                <a:gd name="T20" fmla="*/ 610 w 642"/>
                <a:gd name="T21" fmla="*/ 394 h 589"/>
                <a:gd name="T22" fmla="*/ 626 w 642"/>
                <a:gd name="T23" fmla="*/ 424 h 589"/>
                <a:gd name="T24" fmla="*/ 575 w 642"/>
                <a:gd name="T25" fmla="*/ 495 h 589"/>
                <a:gd name="T26" fmla="*/ 467 w 642"/>
                <a:gd name="T27" fmla="*/ 589 h 589"/>
                <a:gd name="T28" fmla="*/ 174 w 642"/>
                <a:gd name="T29" fmla="*/ 589 h 589"/>
                <a:gd name="T30" fmla="*/ 39 w 642"/>
                <a:gd name="T31" fmla="*/ 476 h 589"/>
                <a:gd name="T32" fmla="*/ 32 w 642"/>
                <a:gd name="T33" fmla="*/ 429 h 589"/>
                <a:gd name="T34" fmla="*/ 2 w 642"/>
                <a:gd name="T35" fmla="*/ 389 h 589"/>
                <a:gd name="T36" fmla="*/ 26 w 642"/>
                <a:gd name="T37" fmla="*/ 355 h 589"/>
                <a:gd name="T38" fmla="*/ 2 w 642"/>
                <a:gd name="T39" fmla="*/ 295 h 589"/>
                <a:gd name="T40" fmla="*/ 23 w 642"/>
                <a:gd name="T41" fmla="*/ 258 h 589"/>
                <a:gd name="T42" fmla="*/ 5 w 642"/>
                <a:gd name="T43" fmla="*/ 214 h 589"/>
                <a:gd name="T44" fmla="*/ 24 w 642"/>
                <a:gd name="T45" fmla="*/ 168 h 589"/>
                <a:gd name="T46" fmla="*/ 2 w 642"/>
                <a:gd name="T47" fmla="*/ 120 h 589"/>
                <a:gd name="T48" fmla="*/ 7 w 642"/>
                <a:gd name="T49" fmla="*/ 0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42" h="589">
                  <a:moveTo>
                    <a:pt x="7" y="0"/>
                  </a:moveTo>
                  <a:cubicBezTo>
                    <a:pt x="627" y="0"/>
                    <a:pt x="627" y="0"/>
                    <a:pt x="627" y="0"/>
                  </a:cubicBezTo>
                  <a:cubicBezTo>
                    <a:pt x="627" y="51"/>
                    <a:pt x="627" y="51"/>
                    <a:pt x="627" y="51"/>
                  </a:cubicBezTo>
                  <a:cubicBezTo>
                    <a:pt x="627" y="51"/>
                    <a:pt x="642" y="62"/>
                    <a:pt x="642" y="82"/>
                  </a:cubicBezTo>
                  <a:cubicBezTo>
                    <a:pt x="642" y="101"/>
                    <a:pt x="612" y="115"/>
                    <a:pt x="612" y="129"/>
                  </a:cubicBezTo>
                  <a:cubicBezTo>
                    <a:pt x="612" y="144"/>
                    <a:pt x="637" y="152"/>
                    <a:pt x="637" y="171"/>
                  </a:cubicBezTo>
                  <a:cubicBezTo>
                    <a:pt x="637" y="190"/>
                    <a:pt x="610" y="206"/>
                    <a:pt x="612" y="225"/>
                  </a:cubicBezTo>
                  <a:cubicBezTo>
                    <a:pt x="613" y="244"/>
                    <a:pt x="637" y="246"/>
                    <a:pt x="635" y="261"/>
                  </a:cubicBezTo>
                  <a:cubicBezTo>
                    <a:pt x="634" y="277"/>
                    <a:pt x="612" y="292"/>
                    <a:pt x="612" y="306"/>
                  </a:cubicBezTo>
                  <a:cubicBezTo>
                    <a:pt x="612" y="320"/>
                    <a:pt x="635" y="331"/>
                    <a:pt x="635" y="347"/>
                  </a:cubicBezTo>
                  <a:cubicBezTo>
                    <a:pt x="635" y="363"/>
                    <a:pt x="612" y="378"/>
                    <a:pt x="610" y="394"/>
                  </a:cubicBezTo>
                  <a:cubicBezTo>
                    <a:pt x="608" y="409"/>
                    <a:pt x="626" y="413"/>
                    <a:pt x="626" y="424"/>
                  </a:cubicBezTo>
                  <a:cubicBezTo>
                    <a:pt x="626" y="435"/>
                    <a:pt x="618" y="459"/>
                    <a:pt x="575" y="495"/>
                  </a:cubicBezTo>
                  <a:cubicBezTo>
                    <a:pt x="532" y="532"/>
                    <a:pt x="467" y="589"/>
                    <a:pt x="467" y="589"/>
                  </a:cubicBezTo>
                  <a:cubicBezTo>
                    <a:pt x="174" y="589"/>
                    <a:pt x="174" y="589"/>
                    <a:pt x="174" y="589"/>
                  </a:cubicBezTo>
                  <a:cubicBezTo>
                    <a:pt x="39" y="476"/>
                    <a:pt x="39" y="476"/>
                    <a:pt x="39" y="476"/>
                  </a:cubicBezTo>
                  <a:cubicBezTo>
                    <a:pt x="35" y="462"/>
                    <a:pt x="35" y="438"/>
                    <a:pt x="32" y="429"/>
                  </a:cubicBezTo>
                  <a:cubicBezTo>
                    <a:pt x="29" y="419"/>
                    <a:pt x="2" y="405"/>
                    <a:pt x="2" y="389"/>
                  </a:cubicBezTo>
                  <a:cubicBezTo>
                    <a:pt x="2" y="373"/>
                    <a:pt x="26" y="366"/>
                    <a:pt x="26" y="355"/>
                  </a:cubicBezTo>
                  <a:cubicBezTo>
                    <a:pt x="26" y="344"/>
                    <a:pt x="0" y="316"/>
                    <a:pt x="2" y="295"/>
                  </a:cubicBezTo>
                  <a:cubicBezTo>
                    <a:pt x="3" y="274"/>
                    <a:pt x="21" y="269"/>
                    <a:pt x="23" y="258"/>
                  </a:cubicBezTo>
                  <a:cubicBezTo>
                    <a:pt x="24" y="247"/>
                    <a:pt x="5" y="230"/>
                    <a:pt x="5" y="214"/>
                  </a:cubicBezTo>
                  <a:cubicBezTo>
                    <a:pt x="5" y="198"/>
                    <a:pt x="24" y="182"/>
                    <a:pt x="24" y="168"/>
                  </a:cubicBezTo>
                  <a:cubicBezTo>
                    <a:pt x="24" y="153"/>
                    <a:pt x="3" y="144"/>
                    <a:pt x="2" y="120"/>
                  </a:cubicBezTo>
                  <a:cubicBezTo>
                    <a:pt x="0" y="96"/>
                    <a:pt x="7" y="0"/>
                    <a:pt x="7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  <p:sp>
          <p:nvSpPr>
            <p:cNvPr id="164" name="Freeform 163"/>
            <p:cNvSpPr>
              <a:spLocks/>
            </p:cNvSpPr>
            <p:nvPr/>
          </p:nvSpPr>
          <p:spPr bwMode="auto">
            <a:xfrm>
              <a:off x="2114959" y="5910739"/>
              <a:ext cx="470355" cy="63150"/>
            </a:xfrm>
            <a:custGeom>
              <a:avLst/>
              <a:gdLst>
                <a:gd name="T0" fmla="*/ 0 w 266"/>
                <a:gd name="T1" fmla="*/ 0 h 36"/>
                <a:gd name="T2" fmla="*/ 266 w 266"/>
                <a:gd name="T3" fmla="*/ 0 h 36"/>
                <a:gd name="T4" fmla="*/ 223 w 266"/>
                <a:gd name="T5" fmla="*/ 36 h 36"/>
                <a:gd name="T6" fmla="*/ 50 w 266"/>
                <a:gd name="T7" fmla="*/ 36 h 36"/>
                <a:gd name="T8" fmla="*/ 0 w 266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6" h="36">
                  <a:moveTo>
                    <a:pt x="0" y="0"/>
                  </a:moveTo>
                  <a:cubicBezTo>
                    <a:pt x="266" y="0"/>
                    <a:pt x="266" y="0"/>
                    <a:pt x="266" y="0"/>
                  </a:cubicBezTo>
                  <a:cubicBezTo>
                    <a:pt x="266" y="0"/>
                    <a:pt x="237" y="36"/>
                    <a:pt x="223" y="36"/>
                  </a:cubicBezTo>
                  <a:cubicBezTo>
                    <a:pt x="209" y="36"/>
                    <a:pt x="62" y="36"/>
                    <a:pt x="50" y="36"/>
                  </a:cubicBezTo>
                  <a:cubicBezTo>
                    <a:pt x="37" y="36"/>
                    <a:pt x="0" y="0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>
              <a:innerShdw blurRad="88900" dist="38100" dir="13500000">
                <a:prstClr val="black">
                  <a:alpha val="4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lang="en-US" kern="0">
                <a:solidFill>
                  <a:sysClr val="window" lastClr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5" name="Rectangle 164"/>
          <p:cNvSpPr/>
          <p:nvPr/>
        </p:nvSpPr>
        <p:spPr>
          <a:xfrm>
            <a:off x="4469219" y="2197980"/>
            <a:ext cx="65071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sz="16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rPr>
              <a:t>此处添加详细文本描述，建议与标题相关并符合整体语言风格，语言描述尽量简洁生动，此处添加详细文本描述，建议与标题相关并符合整体语言风格，语言描述尽量简洁生动，</a:t>
            </a:r>
            <a:endParaRPr lang="en-US" sz="1300" dirty="0">
              <a:solidFill>
                <a:schemeClr val="tx1">
                  <a:lumMod val="95000"/>
                  <a:lumOff val="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002185" y="4828052"/>
            <a:ext cx="2014567" cy="1085321"/>
            <a:chOff x="771063" y="1549062"/>
            <a:chExt cx="2014567" cy="1085321"/>
          </a:xfrm>
        </p:grpSpPr>
        <p:sp>
          <p:nvSpPr>
            <p:cNvPr id="25" name="TextBox 145"/>
            <p:cNvSpPr txBox="1"/>
            <p:nvPr/>
          </p:nvSpPr>
          <p:spPr>
            <a:xfrm>
              <a:off x="771063" y="1743132"/>
              <a:ext cx="2014567" cy="891251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148"/>
            <p:cNvSpPr txBox="1"/>
            <p:nvPr/>
          </p:nvSpPr>
          <p:spPr>
            <a:xfrm>
              <a:off x="995031" y="1549062"/>
              <a:ext cx="1685835" cy="244362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790324" y="4826000"/>
            <a:ext cx="2014567" cy="1085321"/>
            <a:chOff x="771063" y="1549062"/>
            <a:chExt cx="2014567" cy="1085321"/>
          </a:xfrm>
        </p:grpSpPr>
        <p:sp>
          <p:nvSpPr>
            <p:cNvPr id="43" name="TextBox 145"/>
            <p:cNvSpPr txBox="1"/>
            <p:nvPr/>
          </p:nvSpPr>
          <p:spPr>
            <a:xfrm>
              <a:off x="771063" y="1743132"/>
              <a:ext cx="2014567" cy="891251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4" name="TextBox 148"/>
            <p:cNvSpPr txBox="1"/>
            <p:nvPr/>
          </p:nvSpPr>
          <p:spPr>
            <a:xfrm>
              <a:off x="995031" y="1549062"/>
              <a:ext cx="1685835" cy="244362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580148" y="4826000"/>
            <a:ext cx="2014567" cy="1085321"/>
            <a:chOff x="771063" y="1549062"/>
            <a:chExt cx="2014567" cy="1085321"/>
          </a:xfrm>
        </p:grpSpPr>
        <p:sp>
          <p:nvSpPr>
            <p:cNvPr id="46" name="TextBox 145"/>
            <p:cNvSpPr txBox="1"/>
            <p:nvPr/>
          </p:nvSpPr>
          <p:spPr>
            <a:xfrm>
              <a:off x="771063" y="1743132"/>
              <a:ext cx="2014567" cy="891251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TextBox 148"/>
            <p:cNvSpPr txBox="1"/>
            <p:nvPr/>
          </p:nvSpPr>
          <p:spPr>
            <a:xfrm>
              <a:off x="995031" y="1549062"/>
              <a:ext cx="1685835" cy="244362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369972" y="4826000"/>
            <a:ext cx="2014567" cy="1085321"/>
            <a:chOff x="771063" y="1549062"/>
            <a:chExt cx="2014567" cy="1085321"/>
          </a:xfrm>
        </p:grpSpPr>
        <p:sp>
          <p:nvSpPr>
            <p:cNvPr id="49" name="TextBox 145"/>
            <p:cNvSpPr txBox="1"/>
            <p:nvPr/>
          </p:nvSpPr>
          <p:spPr>
            <a:xfrm>
              <a:off x="771063" y="1743132"/>
              <a:ext cx="2014567" cy="891251"/>
            </a:xfrm>
            <a:prstGeom prst="rect">
              <a:avLst/>
            </a:prstGeom>
            <a:noFill/>
          </p:spPr>
          <p:txBody>
            <a:bodyPr wrap="square" lIns="162544" tIns="81271" rIns="162544" bIns="81271" rtlCol="0">
              <a:spAutoFit/>
            </a:bodyPr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此处添加详细文本描述，建议与标题相关并符合整体语言风格，语言描述尽量</a:t>
              </a:r>
              <a:endParaRPr lang="en-US" altLang="zh-CN" sz="1050" dirty="0">
                <a:solidFill>
                  <a:schemeClr val="tx1">
                    <a:lumMod val="95000"/>
                    <a:lumOff val="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TextBox 148"/>
            <p:cNvSpPr txBox="1"/>
            <p:nvPr/>
          </p:nvSpPr>
          <p:spPr>
            <a:xfrm>
              <a:off x="995031" y="1549062"/>
              <a:ext cx="1685835" cy="244362"/>
            </a:xfrm>
            <a:prstGeom prst="rect">
              <a:avLst/>
            </a:prstGeom>
            <a:noFill/>
          </p:spPr>
          <p:txBody>
            <a:bodyPr wrap="square" lIns="162544" tIns="0" rIns="162544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cs typeface="+mn-ea"/>
                  <a:sym typeface="+mn-lt"/>
                </a:rPr>
                <a:t>点击添加标题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02299" y="3519521"/>
            <a:ext cx="1180643" cy="1180643"/>
            <a:chOff x="4402299" y="3519521"/>
            <a:chExt cx="1180643" cy="1180643"/>
          </a:xfrm>
        </p:grpSpPr>
        <p:grpSp>
          <p:nvGrpSpPr>
            <p:cNvPr id="38" name="组合 37"/>
            <p:cNvGrpSpPr/>
            <p:nvPr/>
          </p:nvGrpSpPr>
          <p:grpSpPr>
            <a:xfrm>
              <a:off x="4402299" y="3519521"/>
              <a:ext cx="1180643" cy="1180643"/>
              <a:chOff x="2445968" y="2192281"/>
              <a:chExt cx="1330337" cy="1330337"/>
            </a:xfrm>
          </p:grpSpPr>
          <p:sp>
            <p:nvSpPr>
              <p:cNvPr id="39" name="椭圆 78"/>
              <p:cNvSpPr/>
              <p:nvPr/>
            </p:nvSpPr>
            <p:spPr>
              <a:xfrm>
                <a:off x="2445968" y="2192281"/>
                <a:ext cx="1330337" cy="1330337"/>
              </a:xfrm>
              <a:prstGeom prst="roundRect">
                <a:avLst/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椭圆 77"/>
              <p:cNvSpPr>
                <a:spLocks noChangeAspect="1"/>
              </p:cNvSpPr>
              <p:nvPr/>
            </p:nvSpPr>
            <p:spPr>
              <a:xfrm>
                <a:off x="2574442" y="2320755"/>
                <a:ext cx="1073389" cy="1073389"/>
              </a:xfrm>
              <a:prstGeom prst="roundRect">
                <a:avLst/>
              </a:prstGeom>
              <a:gradFill>
                <a:gsLst>
                  <a:gs pos="100000">
                    <a:schemeClr val="accent1"/>
                  </a:gs>
                  <a:gs pos="0">
                    <a:schemeClr val="accent1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altLang="zh-CN" sz="2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sz="2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60" name="AutoShape 115"/>
            <p:cNvSpPr>
              <a:spLocks noChangeAspect="1"/>
            </p:cNvSpPr>
            <p:nvPr/>
          </p:nvSpPr>
          <p:spPr bwMode="auto">
            <a:xfrm>
              <a:off x="4829304" y="3881247"/>
              <a:ext cx="328486" cy="4384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400" tIns="25400" rIns="25400" bIns="25400" anchor="ctr"/>
            <a:lstStyle/>
            <a:p>
              <a:pPr algn="ctr" defTabSz="228594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7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42332" y="3519521"/>
            <a:ext cx="1180643" cy="1180643"/>
            <a:chOff x="8042332" y="3519521"/>
            <a:chExt cx="1180643" cy="1180643"/>
          </a:xfrm>
        </p:grpSpPr>
        <p:grpSp>
          <p:nvGrpSpPr>
            <p:cNvPr id="53" name="组合 52"/>
            <p:cNvGrpSpPr/>
            <p:nvPr/>
          </p:nvGrpSpPr>
          <p:grpSpPr>
            <a:xfrm>
              <a:off x="8042332" y="3519521"/>
              <a:ext cx="1180643" cy="1180643"/>
              <a:chOff x="6086001" y="2324280"/>
              <a:chExt cx="1330337" cy="1330337"/>
            </a:xfrm>
          </p:grpSpPr>
          <p:sp>
            <p:nvSpPr>
              <p:cNvPr id="54" name="椭圆 78"/>
              <p:cNvSpPr/>
              <p:nvPr/>
            </p:nvSpPr>
            <p:spPr>
              <a:xfrm>
                <a:off x="6086001" y="2324280"/>
                <a:ext cx="1330337" cy="1330337"/>
              </a:xfrm>
              <a:prstGeom prst="roundRect">
                <a:avLst/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5" name="椭圆 77"/>
              <p:cNvSpPr>
                <a:spLocks noChangeAspect="1"/>
              </p:cNvSpPr>
              <p:nvPr/>
            </p:nvSpPr>
            <p:spPr>
              <a:xfrm>
                <a:off x="6214475" y="2452754"/>
                <a:ext cx="1073389" cy="1073389"/>
              </a:xfrm>
              <a:prstGeom prst="roundRect">
                <a:avLst/>
              </a:prstGeom>
              <a:gradFill>
                <a:gsLst>
                  <a:gs pos="100000">
                    <a:schemeClr val="accent3"/>
                  </a:gs>
                  <a:gs pos="0">
                    <a:schemeClr val="accent3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228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r>
                  <a:rPr lang="en-US" altLang="zh-CN" sz="2400" dirty="0">
                    <a:solidFill>
                      <a:prstClr val="black"/>
                    </a:solidFill>
                    <a:cs typeface="+mn-ea"/>
                    <a:sym typeface="+mn-lt"/>
                  </a:rPr>
                  <a:t> </a:t>
                </a:r>
              </a:p>
              <a:p>
                <a:pPr algn="ctr"/>
                <a:endParaRPr lang="zh-CN" altLang="en-US" sz="2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3" name="Group 52"/>
            <p:cNvGrpSpPr>
              <a:grpSpLocks noChangeAspect="1"/>
            </p:cNvGrpSpPr>
            <p:nvPr/>
          </p:nvGrpSpPr>
          <p:grpSpPr>
            <a:xfrm>
              <a:off x="8402093" y="3895950"/>
              <a:ext cx="437732" cy="438482"/>
              <a:chOff x="9145656" y="4435453"/>
              <a:chExt cx="464347" cy="465136"/>
            </a:xfrm>
            <a:solidFill>
              <a:schemeClr val="bg1"/>
            </a:solidFill>
          </p:grpSpPr>
          <p:sp>
            <p:nvSpPr>
              <p:cNvPr id="64" name="AutoShape 7"/>
              <p:cNvSpPr>
                <a:spLocks/>
              </p:cNvSpPr>
              <p:nvPr/>
            </p:nvSpPr>
            <p:spPr bwMode="auto">
              <a:xfrm>
                <a:off x="9145656" y="4435453"/>
                <a:ext cx="464347" cy="465136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5" name="AutoShape 8"/>
              <p:cNvSpPr>
                <a:spLocks/>
              </p:cNvSpPr>
              <p:nvPr/>
            </p:nvSpPr>
            <p:spPr bwMode="auto">
              <a:xfrm>
                <a:off x="9348857" y="4638651"/>
                <a:ext cx="57944" cy="57943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6" name="AutoShape 9"/>
              <p:cNvSpPr>
                <a:spLocks/>
              </p:cNvSpPr>
              <p:nvPr/>
            </p:nvSpPr>
            <p:spPr bwMode="auto">
              <a:xfrm>
                <a:off x="9290119" y="4580709"/>
                <a:ext cx="174626" cy="174624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7" name="AutoShape 10"/>
              <p:cNvSpPr>
                <a:spLocks/>
              </p:cNvSpPr>
              <p:nvPr/>
            </p:nvSpPr>
            <p:spPr bwMode="auto">
              <a:xfrm>
                <a:off x="9406801" y="4696596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8" name="AutoShape 11"/>
              <p:cNvSpPr>
                <a:spLocks/>
              </p:cNvSpPr>
              <p:nvPr/>
            </p:nvSpPr>
            <p:spPr bwMode="auto">
              <a:xfrm>
                <a:off x="9435390" y="4725959"/>
                <a:ext cx="103982" cy="106362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69" name="AutoShape 12"/>
              <p:cNvSpPr>
                <a:spLocks/>
              </p:cNvSpPr>
              <p:nvPr/>
            </p:nvSpPr>
            <p:spPr bwMode="auto">
              <a:xfrm>
                <a:off x="9421111" y="4711674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0" name="AutoShape 13"/>
              <p:cNvSpPr>
                <a:spLocks/>
              </p:cNvSpPr>
              <p:nvPr/>
            </p:nvSpPr>
            <p:spPr bwMode="auto">
              <a:xfrm>
                <a:off x="9275843" y="4566423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1" name="AutoShape 14"/>
              <p:cNvSpPr>
                <a:spLocks/>
              </p:cNvSpPr>
              <p:nvPr/>
            </p:nvSpPr>
            <p:spPr bwMode="auto">
              <a:xfrm>
                <a:off x="9217867" y="4508492"/>
                <a:ext cx="103982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2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302826" y="3519521"/>
            <a:ext cx="1180643" cy="1180643"/>
            <a:chOff x="6302826" y="3519521"/>
            <a:chExt cx="1180643" cy="1180643"/>
          </a:xfrm>
        </p:grpSpPr>
        <p:sp>
          <p:nvSpPr>
            <p:cNvPr id="51" name="椭圆 78"/>
            <p:cNvSpPr/>
            <p:nvPr/>
          </p:nvSpPr>
          <p:spPr>
            <a:xfrm>
              <a:off x="6302826" y="3519521"/>
              <a:ext cx="1180643" cy="1180643"/>
            </a:xfrm>
            <a:prstGeom prst="roundRect">
              <a:avLst/>
            </a:prstGeom>
            <a:solidFill>
              <a:srgbClr val="F3F3F3"/>
            </a:solidFill>
            <a:ln w="2222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</a:ln>
            <a:effectLst>
              <a:innerShdw blurRad="76200" dist="38100" dir="16200000">
                <a:prstClr val="black">
                  <a:alpha val="37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lt1"/>
                </a:solidFill>
                <a:cs typeface="+mn-ea"/>
                <a:sym typeface="+mn-lt"/>
              </a:endParaRPr>
            </a:p>
          </p:txBody>
        </p:sp>
        <p:sp>
          <p:nvSpPr>
            <p:cNvPr id="52" name="椭圆 77"/>
            <p:cNvSpPr>
              <a:spLocks noChangeAspect="1"/>
            </p:cNvSpPr>
            <p:nvPr/>
          </p:nvSpPr>
          <p:spPr>
            <a:xfrm>
              <a:off x="6416843" y="3633538"/>
              <a:ext cx="952609" cy="952609"/>
            </a:xfrm>
            <a:prstGeom prst="roundRect">
              <a:avLst/>
            </a:prstGeom>
            <a:gradFill>
              <a:gsLst>
                <a:gs pos="100000">
                  <a:schemeClr val="accent2"/>
                </a:gs>
                <a:gs pos="0">
                  <a:schemeClr val="accent2">
                    <a:lumMod val="7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altLang="zh-CN" sz="2400" dirty="0">
                <a:solidFill>
                  <a:prstClr val="black"/>
                </a:solidFill>
                <a:cs typeface="+mn-ea"/>
                <a:sym typeface="+mn-lt"/>
              </a:endParaRPr>
            </a:p>
            <a:p>
              <a:pPr algn="ctr"/>
              <a:endParaRPr lang="zh-CN" altLang="en-US" sz="24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73" name="Group 82"/>
            <p:cNvGrpSpPr>
              <a:grpSpLocks noChangeAspect="1"/>
            </p:cNvGrpSpPr>
            <p:nvPr/>
          </p:nvGrpSpPr>
          <p:grpSpPr>
            <a:xfrm>
              <a:off x="6684013" y="3881666"/>
              <a:ext cx="437732" cy="437732"/>
              <a:chOff x="4439420" y="2582055"/>
              <a:chExt cx="464341" cy="464341"/>
            </a:xfrm>
            <a:solidFill>
              <a:schemeClr val="bg1"/>
            </a:solidFill>
          </p:grpSpPr>
          <p:sp>
            <p:nvSpPr>
              <p:cNvPr id="74" name="AutoShape 123"/>
              <p:cNvSpPr>
                <a:spLocks/>
              </p:cNvSpPr>
              <p:nvPr/>
            </p:nvSpPr>
            <p:spPr bwMode="auto">
              <a:xfrm>
                <a:off x="4439420" y="2582055"/>
                <a:ext cx="464341" cy="46434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5" name="AutoShape 124"/>
              <p:cNvSpPr>
                <a:spLocks/>
              </p:cNvSpPr>
              <p:nvPr/>
            </p:nvSpPr>
            <p:spPr bwMode="auto">
              <a:xfrm>
                <a:off x="4570398" y="2712235"/>
                <a:ext cx="203199" cy="20319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6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973688" y="3519521"/>
            <a:ext cx="1180643" cy="1180643"/>
            <a:chOff x="9973688" y="3519521"/>
            <a:chExt cx="1180643" cy="1180643"/>
          </a:xfrm>
        </p:grpSpPr>
        <p:grpSp>
          <p:nvGrpSpPr>
            <p:cNvPr id="56" name="组合 55"/>
            <p:cNvGrpSpPr/>
            <p:nvPr/>
          </p:nvGrpSpPr>
          <p:grpSpPr>
            <a:xfrm>
              <a:off x="9973688" y="3519521"/>
              <a:ext cx="1180643" cy="1180643"/>
              <a:chOff x="8136229" y="2324280"/>
              <a:chExt cx="1330337" cy="1330337"/>
            </a:xfrm>
          </p:grpSpPr>
          <p:sp>
            <p:nvSpPr>
              <p:cNvPr id="57" name="椭圆 78"/>
              <p:cNvSpPr/>
              <p:nvPr/>
            </p:nvSpPr>
            <p:spPr>
              <a:xfrm>
                <a:off x="8136229" y="2324280"/>
                <a:ext cx="1330337" cy="1330337"/>
              </a:xfrm>
              <a:prstGeom prst="roundRect">
                <a:avLst/>
              </a:prstGeom>
              <a:solidFill>
                <a:srgbClr val="F3F3F3"/>
              </a:solidFill>
              <a:ln w="22225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76200" dist="38100" dir="16200000">
                  <a:prstClr val="black">
                    <a:alpha val="3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2400">
                  <a:solidFill>
                    <a:schemeClr val="l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8" name="椭圆 77"/>
              <p:cNvSpPr>
                <a:spLocks noChangeAspect="1"/>
              </p:cNvSpPr>
              <p:nvPr/>
            </p:nvSpPr>
            <p:spPr>
              <a:xfrm>
                <a:off x="8264703" y="2452754"/>
                <a:ext cx="1073389" cy="1073389"/>
              </a:xfrm>
              <a:prstGeom prst="roundRect">
                <a:avLst/>
              </a:prstGeom>
              <a:gradFill>
                <a:gsLst>
                  <a:gs pos="100000">
                    <a:schemeClr val="accent4"/>
                  </a:gs>
                  <a:gs pos="0">
                    <a:schemeClr val="accent4">
                      <a:lumMod val="75000"/>
                    </a:schemeClr>
                  </a:gs>
                </a:gsLst>
                <a:lin ang="5400000" scaled="1"/>
              </a:gradFill>
              <a:ln w="28575" cap="flat">
                <a:gradFill>
                  <a:gsLst>
                    <a:gs pos="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 scaled="1"/>
                </a:gradFill>
                <a:prstDash val="solid"/>
                <a:miter lim="800000"/>
                <a:headEnd/>
                <a:tailEnd/>
              </a:ln>
              <a:effectLst>
                <a:outerShdw blurRad="228600" dist="101600" dir="5400000" algn="t" rotWithShape="0">
                  <a:schemeClr val="tx1">
                    <a:lumMod val="85000"/>
                    <a:lumOff val="15000"/>
                    <a:alpha val="28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 altLang="zh-CN" sz="2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  <a:p>
                <a:pPr algn="ctr"/>
                <a:endParaRPr lang="zh-CN" altLang="en-US" sz="2400" dirty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7" name="Group 102"/>
            <p:cNvGrpSpPr>
              <a:grpSpLocks noChangeAspect="1"/>
            </p:cNvGrpSpPr>
            <p:nvPr/>
          </p:nvGrpSpPr>
          <p:grpSpPr>
            <a:xfrm>
              <a:off x="10389157" y="3948743"/>
              <a:ext cx="361762" cy="397940"/>
              <a:chOff x="4439448" y="1652588"/>
              <a:chExt cx="464344" cy="464347"/>
            </a:xfrm>
            <a:solidFill>
              <a:schemeClr val="bg1"/>
            </a:solidFill>
          </p:grpSpPr>
          <p:sp>
            <p:nvSpPr>
              <p:cNvPr id="78" name="AutoShape 136"/>
              <p:cNvSpPr>
                <a:spLocks/>
              </p:cNvSpPr>
              <p:nvPr/>
            </p:nvSpPr>
            <p:spPr bwMode="auto">
              <a:xfrm>
                <a:off x="4686301" y="1710536"/>
                <a:ext cx="152401" cy="15240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79" name="AutoShape 137"/>
              <p:cNvSpPr>
                <a:spLocks/>
              </p:cNvSpPr>
              <p:nvPr/>
            </p:nvSpPr>
            <p:spPr bwMode="auto">
              <a:xfrm>
                <a:off x="4439448" y="1652590"/>
                <a:ext cx="464344" cy="464345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  <p:sp>
            <p:nvSpPr>
              <p:cNvPr id="80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5400" tIns="25400" rIns="25400" bIns="25400" anchor="ctr"/>
              <a:lstStyle/>
              <a:p>
                <a:pPr algn="ctr" defTabSz="228594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46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3799023" y="400194"/>
            <a:ext cx="4593954" cy="1031890"/>
            <a:chOff x="3590568" y="400194"/>
            <a:chExt cx="5213316" cy="1031890"/>
          </a:xfrm>
        </p:grpSpPr>
        <p:grpSp>
          <p:nvGrpSpPr>
            <p:cNvPr id="82" name="组合 81"/>
            <p:cNvGrpSpPr/>
            <p:nvPr/>
          </p:nvGrpSpPr>
          <p:grpSpPr>
            <a:xfrm>
              <a:off x="3590568" y="400194"/>
              <a:ext cx="5213316" cy="1031890"/>
              <a:chOff x="7038412" y="5298115"/>
              <a:chExt cx="3099874" cy="517828"/>
            </a:xfrm>
          </p:grpSpPr>
          <p:grpSp>
            <p:nvGrpSpPr>
              <p:cNvPr id="84" name="组合 83"/>
              <p:cNvGrpSpPr/>
              <p:nvPr/>
            </p:nvGrpSpPr>
            <p:grpSpPr>
              <a:xfrm>
                <a:off x="7038412" y="5298115"/>
                <a:ext cx="3099874" cy="517828"/>
                <a:chOff x="5718131" y="5650928"/>
                <a:chExt cx="4596458" cy="767829"/>
              </a:xfrm>
            </p:grpSpPr>
            <p:sp>
              <p:nvSpPr>
                <p:cNvPr id="86" name="圆角矩形 85"/>
                <p:cNvSpPr/>
                <p:nvPr/>
              </p:nvSpPr>
              <p:spPr>
                <a:xfrm>
                  <a:off x="5718131" y="5650928"/>
                  <a:ext cx="4596458" cy="767829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3F3F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圆角矩形 86"/>
                <p:cNvSpPr/>
                <p:nvPr/>
              </p:nvSpPr>
              <p:spPr>
                <a:xfrm>
                  <a:off x="5829672" y="5747159"/>
                  <a:ext cx="4373372" cy="575365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accent3"/>
                </a:solidFill>
                <a:ln w="22225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76200" dist="38100" dir="16200000">
                    <a:prstClr val="black">
                      <a:alpha val="3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85" name="TextBox 19"/>
              <p:cNvSpPr txBox="1"/>
              <p:nvPr/>
            </p:nvSpPr>
            <p:spPr>
              <a:xfrm>
                <a:off x="7752953" y="5433395"/>
                <a:ext cx="124651" cy="15445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zh-CN" altLang="en-US" sz="14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4055479" y="625993"/>
              <a:ext cx="428349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4000" dirty="0">
                  <a:solidFill>
                    <a:schemeClr val="bg1"/>
                  </a:solidFill>
                  <a:cs typeface="+mn-ea"/>
                  <a:sym typeface="+mn-lt"/>
                </a:rPr>
                <a:t>备用图表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893260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decel="10000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9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450"/>
                            </p:stCondLst>
                            <p:childTnLst>
                              <p:par>
                                <p:cTn id="5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00"/>
                            </p:stCondLst>
                            <p:childTnLst>
                              <p:par>
                                <p:cTn id="8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42-绿色清新">
      <a:dk1>
        <a:sysClr val="windowText" lastClr="000000"/>
      </a:dk1>
      <a:lt1>
        <a:sysClr val="window" lastClr="FFFFFF"/>
      </a:lt1>
      <a:dk2>
        <a:srgbClr val="212745"/>
      </a:dk2>
      <a:lt2>
        <a:srgbClr val="7F7F7F"/>
      </a:lt2>
      <a:accent1>
        <a:srgbClr val="138A40"/>
      </a:accent1>
      <a:accent2>
        <a:srgbClr val="138A40"/>
      </a:accent2>
      <a:accent3>
        <a:srgbClr val="138A40"/>
      </a:accent3>
      <a:accent4>
        <a:srgbClr val="138A40"/>
      </a:accent4>
      <a:accent5>
        <a:srgbClr val="138A40"/>
      </a:accent5>
      <a:accent6>
        <a:srgbClr val="138A40"/>
      </a:accent6>
      <a:hlink>
        <a:srgbClr val="56C7AA"/>
      </a:hlink>
      <a:folHlink>
        <a:srgbClr val="59A8D1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1902</Words>
  <Application>Microsoft Office PowerPoint</Application>
  <PresentationFormat>宽屏</PresentationFormat>
  <Paragraphs>251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0" baseType="lpstr"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88</cp:revision>
  <dcterms:created xsi:type="dcterms:W3CDTF">2015-10-07T07:18:26Z</dcterms:created>
  <dcterms:modified xsi:type="dcterms:W3CDTF">2019-11-21T07:35:34Z</dcterms:modified>
</cp:coreProperties>
</file>