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330" r:id="rId3"/>
    <p:sldId id="258" r:id="rId4"/>
    <p:sldId id="304" r:id="rId5"/>
    <p:sldId id="264" r:id="rId6"/>
    <p:sldId id="295" r:id="rId7"/>
    <p:sldId id="297" r:id="rId8"/>
    <p:sldId id="298" r:id="rId9"/>
    <p:sldId id="300" r:id="rId10"/>
    <p:sldId id="301" r:id="rId11"/>
    <p:sldId id="302" r:id="rId12"/>
    <p:sldId id="309" r:id="rId13"/>
    <p:sldId id="303" r:id="rId14"/>
    <p:sldId id="307" r:id="rId15"/>
    <p:sldId id="310" r:id="rId16"/>
    <p:sldId id="322" r:id="rId17"/>
    <p:sldId id="324" r:id="rId18"/>
    <p:sldId id="311" r:id="rId19"/>
    <p:sldId id="313" r:id="rId20"/>
    <p:sldId id="314" r:id="rId21"/>
    <p:sldId id="315" r:id="rId22"/>
    <p:sldId id="317" r:id="rId23"/>
    <p:sldId id="318" r:id="rId24"/>
    <p:sldId id="319" r:id="rId25"/>
    <p:sldId id="325" r:id="rId26"/>
    <p:sldId id="331" r:id="rId27"/>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7161"/>
    <a:srgbClr val="697161"/>
    <a:srgbClr val="F0F0F0"/>
    <a:srgbClr val="307800"/>
    <a:srgbClr val="009900"/>
    <a:srgbClr val="960001"/>
    <a:srgbClr val="C00000"/>
    <a:srgbClr val="E0A352"/>
    <a:srgbClr val="284360"/>
    <a:srgbClr val="8FAF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95" d="100"/>
          <a:sy n="95" d="100"/>
        </p:scale>
        <p:origin x="216" y="7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0960A4-252B-4328-9E2C-03445CC1FF7E}"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286D78-31DF-493B-968A-39C1B2506957}" type="slidenum">
              <a:rPr lang="zh-CN" altLang="en-US" smtClean="0"/>
              <a:t>‹#›</a:t>
            </a:fld>
            <a:endParaRPr lang="zh-CN" altLang="en-US"/>
          </a:p>
        </p:txBody>
      </p:sp>
    </p:spTree>
    <p:extLst>
      <p:ext uri="{BB962C8B-B14F-4D97-AF65-F5344CB8AC3E}">
        <p14:creationId xmlns:p14="http://schemas.microsoft.com/office/powerpoint/2010/main" val="1346721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a:t>
            </a:fld>
            <a:endParaRPr lang="zh-CN" altLang="en-US"/>
          </a:p>
        </p:txBody>
      </p:sp>
    </p:spTree>
    <p:extLst>
      <p:ext uri="{BB962C8B-B14F-4D97-AF65-F5344CB8AC3E}">
        <p14:creationId xmlns:p14="http://schemas.microsoft.com/office/powerpoint/2010/main" val="3665154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a:t>
            </a:fld>
            <a:endParaRPr lang="zh-CN" altLang="en-US"/>
          </a:p>
        </p:txBody>
      </p:sp>
    </p:spTree>
    <p:extLst>
      <p:ext uri="{BB962C8B-B14F-4D97-AF65-F5344CB8AC3E}">
        <p14:creationId xmlns:p14="http://schemas.microsoft.com/office/powerpoint/2010/main" val="3665154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3</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4</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5</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6</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7</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8</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9</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10</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11</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12</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13</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14</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15</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16</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17</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18</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19</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20</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21</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22</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23</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24</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25</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26</a:t>
            </a:fld>
            <a:endParaRPr lang="zh-CN" altLang="en-US"/>
          </a:p>
        </p:txBody>
      </p:sp>
    </p:spTree>
    <p:extLst>
      <p:ext uri="{BB962C8B-B14F-4D97-AF65-F5344CB8AC3E}">
        <p14:creationId xmlns:p14="http://schemas.microsoft.com/office/powerpoint/2010/main" val="1963217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1615736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1361906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95779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688852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327145-FF81-4AC9-98EB-2A48FA1E94C3}" type="slidenum">
              <a:rPr lang="zh-CN" altLang="en-US" smtClean="0"/>
              <a:t>‹#›</a:t>
            </a:fld>
            <a:endParaRPr lang="zh-CN" altLang="en-US"/>
          </a:p>
        </p:txBody>
      </p:sp>
      <p:sp>
        <p:nvSpPr>
          <p:cNvPr id="7" name="矩形 6"/>
          <p:cNvSpPr/>
          <p:nvPr userDrawn="1"/>
        </p:nvSpPr>
        <p:spPr>
          <a:xfrm>
            <a:off x="755576" y="242773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2"/>
                </a:solidFill>
                <a:effectLst/>
                <a:uLnTx/>
                <a:uFillTx/>
              </a:rPr>
              <a:t>PPT</a:t>
            </a:r>
            <a:r>
              <a:rPr kumimoji="0" lang="zh-CN" altLang="en-US" sz="100" b="0" i="0" u="none" strike="noStrike" kern="0" cap="none" spc="0" normalizeH="0" baseline="0" noProof="0" dirty="0">
                <a:ln>
                  <a:noFill/>
                </a:ln>
                <a:solidFill>
                  <a:schemeClr val="bg2"/>
                </a:solidFill>
                <a:effectLst/>
                <a:uLnTx/>
                <a:uFillTx/>
              </a:rPr>
              <a:t>模板下载：</a:t>
            </a:r>
            <a:r>
              <a:rPr kumimoji="0" lang="en-US" altLang="zh-CN" sz="100" b="0" i="0" u="none" strike="noStrike" kern="0" cap="none" spc="0" normalizeH="0" baseline="0" noProof="0" dirty="0">
                <a:ln>
                  <a:noFill/>
                </a:ln>
                <a:solidFill>
                  <a:schemeClr val="bg2"/>
                </a:solidFill>
                <a:effectLst/>
                <a:uLnTx/>
                <a:uFillTx/>
              </a:rPr>
              <a:t>www.1ppt.com/moban/     </a:t>
            </a:r>
            <a:r>
              <a:rPr kumimoji="0" lang="zh-CN" altLang="en-US" sz="100" b="0" i="0" u="none" strike="noStrike" kern="0" cap="none" spc="0" normalizeH="0" baseline="0" noProof="0" dirty="0">
                <a:ln>
                  <a:noFill/>
                </a:ln>
                <a:solidFill>
                  <a:schemeClr val="bg2"/>
                </a:solidFill>
                <a:effectLst/>
                <a:uLnTx/>
                <a:uFillTx/>
              </a:rPr>
              <a:t>行业</a:t>
            </a:r>
            <a:r>
              <a:rPr kumimoji="0" lang="en-US" altLang="zh-CN" sz="100" b="0" i="0" u="none" strike="noStrike" kern="0" cap="none" spc="0" normalizeH="0" baseline="0" noProof="0" dirty="0">
                <a:ln>
                  <a:noFill/>
                </a:ln>
                <a:solidFill>
                  <a:schemeClr val="bg2"/>
                </a:solidFill>
                <a:effectLst/>
                <a:uLnTx/>
                <a:uFillTx/>
              </a:rPr>
              <a:t>PPT</a:t>
            </a:r>
            <a:r>
              <a:rPr kumimoji="0" lang="zh-CN" altLang="en-US" sz="100" b="0" i="0" u="none" strike="noStrike" kern="0" cap="none" spc="0" normalizeH="0" baseline="0" noProof="0" dirty="0">
                <a:ln>
                  <a:noFill/>
                </a:ln>
                <a:solidFill>
                  <a:schemeClr val="bg2"/>
                </a:solidFill>
                <a:effectLst/>
                <a:uLnTx/>
                <a:uFillTx/>
              </a:rPr>
              <a:t>模板：</a:t>
            </a:r>
            <a:r>
              <a:rPr kumimoji="0" lang="en-US" altLang="zh-CN" sz="100" b="0" i="0" u="none" strike="noStrike" kern="0" cap="none" spc="0" normalizeH="0" baseline="0" noProof="0" dirty="0">
                <a:ln>
                  <a:noFill/>
                </a:ln>
                <a:solidFill>
                  <a:schemeClr val="bg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2"/>
                </a:solidFill>
                <a:effectLst/>
                <a:uLnTx/>
                <a:uFillTx/>
              </a:rPr>
              <a:t>节日</a:t>
            </a:r>
            <a:r>
              <a:rPr kumimoji="0" lang="en-US" altLang="zh-CN" sz="100" b="0" i="0" u="none" strike="noStrike" kern="0" cap="none" spc="0" normalizeH="0" baseline="0" noProof="0" dirty="0">
                <a:ln>
                  <a:noFill/>
                </a:ln>
                <a:solidFill>
                  <a:schemeClr val="bg2"/>
                </a:solidFill>
                <a:effectLst/>
                <a:uLnTx/>
                <a:uFillTx/>
              </a:rPr>
              <a:t>PPT</a:t>
            </a:r>
            <a:r>
              <a:rPr kumimoji="0" lang="zh-CN" altLang="en-US" sz="100" b="0" i="0" u="none" strike="noStrike" kern="0" cap="none" spc="0" normalizeH="0" baseline="0" noProof="0" dirty="0">
                <a:ln>
                  <a:noFill/>
                </a:ln>
                <a:solidFill>
                  <a:schemeClr val="bg2"/>
                </a:solidFill>
                <a:effectLst/>
                <a:uLnTx/>
                <a:uFillTx/>
              </a:rPr>
              <a:t>模板：</a:t>
            </a:r>
            <a:r>
              <a:rPr kumimoji="0" lang="en-US" altLang="zh-CN" sz="100" b="0" i="0" u="none" strike="noStrike" kern="0" cap="none" spc="0" normalizeH="0" baseline="0" noProof="0" dirty="0">
                <a:ln>
                  <a:noFill/>
                </a:ln>
                <a:solidFill>
                  <a:schemeClr val="bg2"/>
                </a:solidFill>
                <a:effectLst/>
                <a:uLnTx/>
                <a:uFillTx/>
              </a:rPr>
              <a:t>www.1ppt.com/jieri/           PPT</a:t>
            </a:r>
            <a:r>
              <a:rPr kumimoji="0" lang="zh-CN" altLang="en-US" sz="100" b="0" i="0" u="none" strike="noStrike" kern="0" cap="none" spc="0" normalizeH="0" baseline="0" noProof="0" dirty="0">
                <a:ln>
                  <a:noFill/>
                </a:ln>
                <a:solidFill>
                  <a:schemeClr val="bg2"/>
                </a:solidFill>
                <a:effectLst/>
                <a:uLnTx/>
                <a:uFillTx/>
              </a:rPr>
              <a:t>素材下载：</a:t>
            </a:r>
            <a:r>
              <a:rPr kumimoji="0" lang="en-US" altLang="zh-CN" sz="100" b="0" i="0" u="none" strike="noStrike" kern="0" cap="none" spc="0" normalizeH="0" baseline="0" noProof="0" dirty="0">
                <a:ln>
                  <a:noFill/>
                </a:ln>
                <a:solidFill>
                  <a:schemeClr val="bg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2"/>
                </a:solidFill>
                <a:effectLst/>
                <a:uLnTx/>
                <a:uFillTx/>
              </a:rPr>
              <a:t>PPT</a:t>
            </a:r>
            <a:r>
              <a:rPr kumimoji="0" lang="zh-CN" altLang="en-US" sz="100" b="0" i="0" u="none" strike="noStrike" kern="0" cap="none" spc="0" normalizeH="0" baseline="0" noProof="0" dirty="0">
                <a:ln>
                  <a:noFill/>
                </a:ln>
                <a:solidFill>
                  <a:schemeClr val="bg2"/>
                </a:solidFill>
                <a:effectLst/>
                <a:uLnTx/>
                <a:uFillTx/>
              </a:rPr>
              <a:t>背景图片：</a:t>
            </a:r>
            <a:r>
              <a:rPr kumimoji="0" lang="en-US" altLang="zh-CN" sz="100" b="0" i="0" u="none" strike="noStrike" kern="0" cap="none" spc="0" normalizeH="0" baseline="0" noProof="0" dirty="0">
                <a:ln>
                  <a:noFill/>
                </a:ln>
                <a:solidFill>
                  <a:schemeClr val="bg2"/>
                </a:solidFill>
                <a:effectLst/>
                <a:uLnTx/>
                <a:uFillTx/>
              </a:rPr>
              <a:t>www.1ppt.com/beijing/      PPT</a:t>
            </a:r>
            <a:r>
              <a:rPr kumimoji="0" lang="zh-CN" altLang="en-US" sz="100" b="0" i="0" u="none" strike="noStrike" kern="0" cap="none" spc="0" normalizeH="0" baseline="0" noProof="0" dirty="0">
                <a:ln>
                  <a:noFill/>
                </a:ln>
                <a:solidFill>
                  <a:schemeClr val="bg2"/>
                </a:solidFill>
                <a:effectLst/>
                <a:uLnTx/>
                <a:uFillTx/>
              </a:rPr>
              <a:t>图表下载：</a:t>
            </a:r>
            <a:r>
              <a:rPr kumimoji="0" lang="en-US" altLang="zh-CN" sz="100" b="0" i="0" u="none" strike="noStrike" kern="0" cap="none" spc="0" normalizeH="0" baseline="0" noProof="0" dirty="0">
                <a:ln>
                  <a:noFill/>
                </a:ln>
                <a:solidFill>
                  <a:schemeClr val="bg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2"/>
                </a:solidFill>
                <a:effectLst/>
                <a:uLnTx/>
                <a:uFillTx/>
              </a:rPr>
              <a:t>优秀</a:t>
            </a:r>
            <a:r>
              <a:rPr kumimoji="0" lang="en-US" altLang="zh-CN" sz="100" b="0" i="0" u="none" strike="noStrike" kern="0" cap="none" spc="0" normalizeH="0" baseline="0" noProof="0" dirty="0">
                <a:ln>
                  <a:noFill/>
                </a:ln>
                <a:solidFill>
                  <a:schemeClr val="bg2"/>
                </a:solidFill>
                <a:effectLst/>
                <a:uLnTx/>
                <a:uFillTx/>
              </a:rPr>
              <a:t>PPT</a:t>
            </a:r>
            <a:r>
              <a:rPr kumimoji="0" lang="zh-CN" altLang="en-US" sz="100" b="0" i="0" u="none" strike="noStrike" kern="0" cap="none" spc="0" normalizeH="0" baseline="0" noProof="0" dirty="0">
                <a:ln>
                  <a:noFill/>
                </a:ln>
                <a:solidFill>
                  <a:schemeClr val="bg2"/>
                </a:solidFill>
                <a:effectLst/>
                <a:uLnTx/>
                <a:uFillTx/>
              </a:rPr>
              <a:t>下载：</a:t>
            </a:r>
            <a:r>
              <a:rPr kumimoji="0" lang="en-US" altLang="zh-CN" sz="100" b="0" i="0" u="none" strike="noStrike" kern="0" cap="none" spc="0" normalizeH="0" baseline="0" noProof="0" dirty="0">
                <a:ln>
                  <a:noFill/>
                </a:ln>
                <a:solidFill>
                  <a:schemeClr val="bg2"/>
                </a:solidFill>
                <a:effectLst/>
                <a:uLnTx/>
                <a:uFillTx/>
              </a:rPr>
              <a:t>www.1ppt.com/xiazai/        PPT</a:t>
            </a:r>
            <a:r>
              <a:rPr kumimoji="0" lang="zh-CN" altLang="en-US" sz="100" b="0" i="0" u="none" strike="noStrike" kern="0" cap="none" spc="0" normalizeH="0" baseline="0" noProof="0" dirty="0">
                <a:ln>
                  <a:noFill/>
                </a:ln>
                <a:solidFill>
                  <a:schemeClr val="bg2"/>
                </a:solidFill>
                <a:effectLst/>
                <a:uLnTx/>
                <a:uFillTx/>
              </a:rPr>
              <a:t>教程： </a:t>
            </a:r>
            <a:r>
              <a:rPr kumimoji="0" lang="en-US" altLang="zh-CN" sz="100" b="0" i="0" u="none" strike="noStrike" kern="0" cap="none" spc="0" normalizeH="0" baseline="0" noProof="0" dirty="0">
                <a:ln>
                  <a:noFill/>
                </a:ln>
                <a:solidFill>
                  <a:schemeClr val="bg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2"/>
                </a:solidFill>
                <a:effectLst/>
                <a:uLnTx/>
                <a:uFillTx/>
              </a:rPr>
              <a:t>Word</a:t>
            </a:r>
            <a:r>
              <a:rPr kumimoji="0" lang="zh-CN" altLang="en-US" sz="100" b="0" i="0" u="none" strike="noStrike" kern="0" cap="none" spc="0" normalizeH="0" baseline="0" noProof="0" dirty="0">
                <a:ln>
                  <a:noFill/>
                </a:ln>
                <a:solidFill>
                  <a:schemeClr val="bg2"/>
                </a:solidFill>
                <a:effectLst/>
                <a:uLnTx/>
                <a:uFillTx/>
              </a:rPr>
              <a:t>教程： </a:t>
            </a:r>
            <a:r>
              <a:rPr kumimoji="0" lang="en-US" altLang="zh-CN" sz="100" b="0" i="0" u="none" strike="noStrike" kern="0" cap="none" spc="0" normalizeH="0" baseline="0" noProof="0" dirty="0">
                <a:ln>
                  <a:noFill/>
                </a:ln>
                <a:solidFill>
                  <a:schemeClr val="bg2"/>
                </a:solidFill>
                <a:effectLst/>
                <a:uLnTx/>
                <a:uFillTx/>
              </a:rPr>
              <a:t>www.1ppt.com/word/              Excel</a:t>
            </a:r>
            <a:r>
              <a:rPr kumimoji="0" lang="zh-CN" altLang="en-US" sz="100" b="0" i="0" u="none" strike="noStrike" kern="0" cap="none" spc="0" normalizeH="0" baseline="0" noProof="0" dirty="0">
                <a:ln>
                  <a:noFill/>
                </a:ln>
                <a:solidFill>
                  <a:schemeClr val="bg2"/>
                </a:solidFill>
                <a:effectLst/>
                <a:uLnTx/>
                <a:uFillTx/>
              </a:rPr>
              <a:t>教程：</a:t>
            </a:r>
            <a:r>
              <a:rPr kumimoji="0" lang="en-US" altLang="zh-CN" sz="100" b="0" i="0" u="none" strike="noStrike" kern="0" cap="none" spc="0" normalizeH="0" baseline="0" noProof="0" dirty="0">
                <a:ln>
                  <a:noFill/>
                </a:ln>
                <a:solidFill>
                  <a:schemeClr val="bg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2"/>
                </a:solidFill>
                <a:effectLst/>
                <a:uLnTx/>
                <a:uFillTx/>
              </a:rPr>
              <a:t>资料下载：</a:t>
            </a:r>
            <a:r>
              <a:rPr kumimoji="0" lang="en-US" altLang="zh-CN" sz="100" b="0" i="0" u="none" strike="noStrike" kern="0" cap="none" spc="0" normalizeH="0" baseline="0" noProof="0" dirty="0">
                <a:ln>
                  <a:noFill/>
                </a:ln>
                <a:solidFill>
                  <a:schemeClr val="bg2"/>
                </a:solidFill>
                <a:effectLst/>
                <a:uLnTx/>
                <a:uFillTx/>
              </a:rPr>
              <a:t>www.1ppt.com/ziliao/                PPT</a:t>
            </a:r>
            <a:r>
              <a:rPr kumimoji="0" lang="zh-CN" altLang="en-US" sz="100" b="0" i="0" u="none" strike="noStrike" kern="0" cap="none" spc="0" normalizeH="0" baseline="0" noProof="0" dirty="0">
                <a:ln>
                  <a:noFill/>
                </a:ln>
                <a:solidFill>
                  <a:schemeClr val="bg2"/>
                </a:solidFill>
                <a:effectLst/>
                <a:uLnTx/>
                <a:uFillTx/>
              </a:rPr>
              <a:t>课件下载：</a:t>
            </a:r>
            <a:r>
              <a:rPr kumimoji="0" lang="en-US" altLang="zh-CN" sz="100" b="0" i="0" u="none" strike="noStrike" kern="0" cap="none" spc="0" normalizeH="0" baseline="0" noProof="0" dirty="0">
                <a:ln>
                  <a:noFill/>
                </a:ln>
                <a:solidFill>
                  <a:schemeClr val="bg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2"/>
                </a:solidFill>
                <a:effectLst/>
                <a:uLnTx/>
                <a:uFillTx/>
              </a:rPr>
              <a:t>范文下载：</a:t>
            </a:r>
            <a:r>
              <a:rPr kumimoji="0" lang="en-US" altLang="zh-CN" sz="100" b="0" i="0" u="none" strike="noStrike" kern="0" cap="none" spc="0" normalizeH="0" baseline="0" noProof="0" dirty="0">
                <a:ln>
                  <a:noFill/>
                </a:ln>
                <a:solidFill>
                  <a:schemeClr val="bg2"/>
                </a:solidFill>
                <a:effectLst/>
                <a:uLnTx/>
                <a:uFillTx/>
              </a:rPr>
              <a:t>www.1ppt.com/fanwen/             </a:t>
            </a:r>
            <a:r>
              <a:rPr kumimoji="0" lang="zh-CN" altLang="en-US" sz="100" b="0" i="0" u="none" strike="noStrike" kern="0" cap="none" spc="0" normalizeH="0" baseline="0" noProof="0" dirty="0">
                <a:ln>
                  <a:noFill/>
                </a:ln>
                <a:solidFill>
                  <a:schemeClr val="bg2"/>
                </a:solidFill>
                <a:effectLst/>
                <a:uLnTx/>
                <a:uFillTx/>
              </a:rPr>
              <a:t>试卷下载：</a:t>
            </a:r>
            <a:r>
              <a:rPr kumimoji="0" lang="en-US" altLang="zh-CN" sz="100" b="0" i="0" u="none" strike="noStrike" kern="0" cap="none" spc="0" normalizeH="0" baseline="0" noProof="0" dirty="0">
                <a:ln>
                  <a:noFill/>
                </a:ln>
                <a:solidFill>
                  <a:schemeClr val="bg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2"/>
                </a:solidFill>
                <a:effectLst/>
                <a:uLnTx/>
                <a:uFillTx/>
              </a:rPr>
              <a:t>教案下载：</a:t>
            </a:r>
            <a:r>
              <a:rPr kumimoji="0" lang="en-US" altLang="zh-CN" sz="100" b="0" i="0" u="none" strike="noStrike" kern="0" cap="none" spc="0" normalizeH="0" baseline="0" noProof="0" dirty="0">
                <a:ln>
                  <a:noFill/>
                </a:ln>
                <a:solidFill>
                  <a:schemeClr val="bg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bg2"/>
                </a:solidFill>
                <a:effectLst/>
                <a:uLnTx/>
                <a:uFillTx/>
              </a:rPr>
              <a:t>字体下载：</a:t>
            </a:r>
            <a:r>
              <a:rPr kumimoji="0" lang="en-US" altLang="zh-CN" sz="100" b="0" i="0" u="none" strike="noStrike" kern="0" cap="none" spc="0" normalizeH="0" baseline="0" noProof="0" dirty="0">
                <a:ln>
                  <a:noFill/>
                </a:ln>
                <a:solidFill>
                  <a:schemeClr val="bg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bg2"/>
                </a:solidFill>
                <a:effectLst/>
                <a:uLnTx/>
                <a:uFillTx/>
              </a:rPr>
              <a:t> </a:t>
            </a:r>
            <a:endParaRPr kumimoji="0" lang="zh-CN" altLang="en-US" sz="100" b="0" i="0" u="none" strike="noStrike" kern="0" cap="none" spc="0" normalizeH="0" baseline="0" noProof="0" dirty="0">
              <a:ln>
                <a:noFill/>
              </a:ln>
              <a:solidFill>
                <a:schemeClr val="bg2"/>
              </a:solidFill>
              <a:effectLst/>
              <a:uLnTx/>
              <a:uFillTx/>
            </a:endParaRPr>
          </a:p>
        </p:txBody>
      </p:sp>
    </p:spTree>
    <p:extLst>
      <p:ext uri="{BB962C8B-B14F-4D97-AF65-F5344CB8AC3E}">
        <p14:creationId xmlns:p14="http://schemas.microsoft.com/office/powerpoint/2010/main" val="1238460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609196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256348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542998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405720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2609650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790183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71450"/>
            <a:ext cx="2057400" cy="3657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71450"/>
            <a:ext cx="6019800" cy="3657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97D1FDA-8AD7-41A1-A0AC-B73BFC6DE265}"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181050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97D1FDA-8AD7-41A1-A0AC-B73BFC6DE265}" type="datetimeFigureOut">
              <a:rPr lang="zh-CN" altLang="en-US" smtClean="0"/>
              <a:t>2019/11/20</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928674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0.png"/><Relationship Id="rId5" Type="http://schemas.microsoft.com/office/2007/relationships/hdphoto" Target="../media/hdphoto1.wdp"/><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8521" y="1739871"/>
            <a:ext cx="8856984" cy="7182287"/>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26704" y="1739871"/>
            <a:ext cx="3642658" cy="3252959"/>
          </a:xfrm>
          <a:prstGeom prst="rect">
            <a:avLst/>
          </a:prstGeom>
        </p:spPr>
      </p:pic>
      <p:sp>
        <p:nvSpPr>
          <p:cNvPr id="30" name="TextBox 29"/>
          <p:cNvSpPr txBox="1"/>
          <p:nvPr/>
        </p:nvSpPr>
        <p:spPr>
          <a:xfrm>
            <a:off x="1381037" y="982713"/>
            <a:ext cx="6264696" cy="707886"/>
          </a:xfrm>
          <a:prstGeom prst="rect">
            <a:avLst/>
          </a:prstGeom>
          <a:noFill/>
        </p:spPr>
        <p:txBody>
          <a:bodyPr wrap="square" rtlCol="0">
            <a:spAutoFit/>
          </a:bodyPr>
          <a:lstStyle/>
          <a:p>
            <a:pPr algn="ctr"/>
            <a:r>
              <a:rPr lang="zh-CN" altLang="en-US" sz="4000" spc="300" dirty="0">
                <a:solidFill>
                  <a:schemeClr val="tx1">
                    <a:lumMod val="85000"/>
                    <a:lumOff val="15000"/>
                  </a:schemeClr>
                </a:solidFill>
                <a:latin typeface="华文新魏" panose="02010800040101010101" pitchFamily="2" charset="-122"/>
                <a:ea typeface="华文新魏" panose="02010800040101010101" pitchFamily="2" charset="-122"/>
              </a:rPr>
              <a:t>中国风动态幻灯片模板</a:t>
            </a:r>
          </a:p>
        </p:txBody>
      </p:sp>
      <p:sp>
        <p:nvSpPr>
          <p:cNvPr id="31" name="矩形 30"/>
          <p:cNvSpPr/>
          <p:nvPr/>
        </p:nvSpPr>
        <p:spPr>
          <a:xfrm>
            <a:off x="2227091" y="1739871"/>
            <a:ext cx="4185761" cy="369332"/>
          </a:xfrm>
          <a:prstGeom prst="rect">
            <a:avLst/>
          </a:prstGeom>
          <a:effectLst/>
        </p:spPr>
        <p:txBody>
          <a:bodyPr wrap="none">
            <a:spAutoFit/>
          </a:bodyPr>
          <a:lstStyle/>
          <a:p>
            <a:pPr algn="ct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dirty="0">
                <a:solidFill>
                  <a:schemeClr val="tx1">
                    <a:lumMod val="85000"/>
                    <a:lumOff val="15000"/>
                  </a:schemeClr>
                </a:solidFill>
                <a:latin typeface="华文行楷" panose="02010800040101010101" pitchFamily="2" charset="-122"/>
                <a:ea typeface="华文行楷" panose="02010800040101010101" pitchFamily="2" charset="-122"/>
              </a:rPr>
              <a:t>清新简约水墨中国风主题模板</a:t>
            </a: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004048" y="4299942"/>
            <a:ext cx="4248472" cy="1129115"/>
          </a:xfrm>
          <a:prstGeom prst="rect">
            <a:avLst/>
          </a:prstGeom>
        </p:spPr>
      </p:pic>
      <p:pic>
        <p:nvPicPr>
          <p:cNvPr id="7" name="图片 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52536" y="-5761"/>
            <a:ext cx="1746046" cy="1746046"/>
          </a:xfrm>
          <a:prstGeom prst="rect">
            <a:avLst/>
          </a:prstGeom>
        </p:spPr>
      </p:pic>
    </p:spTree>
    <p:extLst>
      <p:ext uri="{BB962C8B-B14F-4D97-AF65-F5344CB8AC3E}">
        <p14:creationId xmlns:p14="http://schemas.microsoft.com/office/powerpoint/2010/main" val="3458789443"/>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1" presetClass="entr" presetSubtype="0" fill="hold" grpId="0" nodeType="withEffect">
                                  <p:stCondLst>
                                    <p:cond delay="900"/>
                                  </p:stCondLst>
                                  <p:iterate type="lt">
                                    <p:tmPct val="10000"/>
                                  </p:iterate>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0"/>
                                        </p:tgtEl>
                                        <p:attrNameLst>
                                          <p:attrName>ppt_y</p:attrName>
                                        </p:attrNameLst>
                                      </p:cBhvr>
                                      <p:tavLst>
                                        <p:tav tm="0">
                                          <p:val>
                                            <p:strVal val="#ppt_y"/>
                                          </p:val>
                                        </p:tav>
                                        <p:tav tm="100000">
                                          <p:val>
                                            <p:strVal val="#ppt_y"/>
                                          </p:val>
                                        </p:tav>
                                      </p:tavLst>
                                    </p:anim>
                                    <p:anim calcmode="lin" valueType="num">
                                      <p:cBhvr>
                                        <p:cTn id="14"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0"/>
                                        </p:tgtEl>
                                      </p:cBhvr>
                                    </p:animEffect>
                                  </p:childTnLst>
                                </p:cTn>
                              </p:par>
                              <p:par>
                                <p:cTn id="17" presetID="47" presetClass="entr" presetSubtype="0" fill="hold" grpId="0" nodeType="withEffect">
                                  <p:stCondLst>
                                    <p:cond delay="190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anim calcmode="lin" valueType="num">
                                      <p:cBhvr>
                                        <p:cTn id="20" dur="1000" fill="hold"/>
                                        <p:tgtEl>
                                          <p:spTgt spid="31"/>
                                        </p:tgtEl>
                                        <p:attrNameLst>
                                          <p:attrName>ppt_x</p:attrName>
                                        </p:attrNameLst>
                                      </p:cBhvr>
                                      <p:tavLst>
                                        <p:tav tm="0">
                                          <p:val>
                                            <p:strVal val="#ppt_x"/>
                                          </p:val>
                                        </p:tav>
                                        <p:tav tm="100000">
                                          <p:val>
                                            <p:strVal val="#ppt_x"/>
                                          </p:val>
                                        </p:tav>
                                      </p:tavLst>
                                    </p:anim>
                                    <p:anim calcmode="lin" valueType="num">
                                      <p:cBhvr>
                                        <p:cTn id="2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6"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1000" fill="hold"/>
                                        <p:tgtEl>
                                          <p:spTgt spid="9"/>
                                        </p:tgtEl>
                                        <p:attrNameLst>
                                          <p:attrName>ppt_x</p:attrName>
                                        </p:attrNameLst>
                                      </p:cBhvr>
                                      <p:tavLst>
                                        <p:tav tm="0">
                                          <p:val>
                                            <p:strVal val="1+#ppt_w/2"/>
                                          </p:val>
                                        </p:tav>
                                        <p:tav tm="100000">
                                          <p:val>
                                            <p:strVal val="#ppt_x"/>
                                          </p:val>
                                        </p:tav>
                                      </p:tavLst>
                                    </p:anim>
                                    <p:anim calcmode="lin" valueType="num">
                                      <p:cBhvr additive="base">
                                        <p:cTn id="27"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276" y="-14554"/>
            <a:ext cx="9192276" cy="6114695"/>
          </a:xfrm>
          <a:prstGeom prst="rect">
            <a:avLst/>
          </a:prstGeom>
        </p:spPr>
      </p:pic>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88867" y="2057183"/>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TextBox 18"/>
          <p:cNvSpPr txBox="1"/>
          <p:nvPr/>
        </p:nvSpPr>
        <p:spPr>
          <a:xfrm>
            <a:off x="2780008" y="2085405"/>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59" name="组合 58"/>
          <p:cNvGrpSpPr/>
          <p:nvPr/>
        </p:nvGrpSpPr>
        <p:grpSpPr>
          <a:xfrm>
            <a:off x="3225859" y="2057183"/>
            <a:ext cx="3362365" cy="388843"/>
            <a:chOff x="3369875" y="1633364"/>
            <a:chExt cx="3362365" cy="432048"/>
          </a:xfrm>
        </p:grpSpPr>
        <p:sp>
          <p:nvSpPr>
            <p:cNvPr id="13" name="矩形 12"/>
            <p:cNvSpPr/>
            <p:nvPr/>
          </p:nvSpPr>
          <p:spPr>
            <a:xfrm>
              <a:off x="3369875" y="163336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TextBox 19"/>
            <p:cNvSpPr txBox="1"/>
            <p:nvPr/>
          </p:nvSpPr>
          <p:spPr>
            <a:xfrm>
              <a:off x="3497320" y="1680111"/>
              <a:ext cx="2236510" cy="376171"/>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点击输入相关文字标题</a:t>
              </a:r>
            </a:p>
          </p:txBody>
        </p:sp>
      </p:grpSp>
      <p:sp>
        <p:nvSpPr>
          <p:cNvPr id="26" name="矩形 25"/>
          <p:cNvSpPr/>
          <p:nvPr/>
        </p:nvSpPr>
        <p:spPr>
          <a:xfrm>
            <a:off x="2788867" y="2624246"/>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TextBox 26"/>
          <p:cNvSpPr txBox="1"/>
          <p:nvPr/>
        </p:nvSpPr>
        <p:spPr>
          <a:xfrm>
            <a:off x="2780008" y="2652468"/>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0" name="组合 59"/>
          <p:cNvGrpSpPr/>
          <p:nvPr/>
        </p:nvGrpSpPr>
        <p:grpSpPr>
          <a:xfrm>
            <a:off x="3225859" y="2624246"/>
            <a:ext cx="3362365" cy="388843"/>
            <a:chOff x="3369875" y="2263434"/>
            <a:chExt cx="3362365" cy="432048"/>
          </a:xfrm>
        </p:grpSpPr>
        <p:sp>
          <p:nvSpPr>
            <p:cNvPr id="25" name="矩形 24"/>
            <p:cNvSpPr/>
            <p:nvPr/>
          </p:nvSpPr>
          <p:spPr>
            <a:xfrm>
              <a:off x="3369875" y="226343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TextBox 27"/>
            <p:cNvSpPr txBox="1"/>
            <p:nvPr/>
          </p:nvSpPr>
          <p:spPr>
            <a:xfrm>
              <a:off x="3497320" y="2310181"/>
              <a:ext cx="2236510" cy="376171"/>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点击输入相关文字标题</a:t>
              </a:r>
            </a:p>
          </p:txBody>
        </p:sp>
      </p:grpSp>
      <p:sp>
        <p:nvSpPr>
          <p:cNvPr id="36" name="矩形 35"/>
          <p:cNvSpPr/>
          <p:nvPr/>
        </p:nvSpPr>
        <p:spPr>
          <a:xfrm>
            <a:off x="2788867" y="3191309"/>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TextBox 36"/>
          <p:cNvSpPr txBox="1"/>
          <p:nvPr/>
        </p:nvSpPr>
        <p:spPr>
          <a:xfrm>
            <a:off x="2780008" y="3219531"/>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3225859" y="3191309"/>
            <a:ext cx="3362365" cy="388843"/>
            <a:chOff x="3369875" y="2893504"/>
            <a:chExt cx="3362365" cy="432048"/>
          </a:xfrm>
        </p:grpSpPr>
        <p:sp>
          <p:nvSpPr>
            <p:cNvPr id="35" name="矩形 34"/>
            <p:cNvSpPr/>
            <p:nvPr/>
          </p:nvSpPr>
          <p:spPr>
            <a:xfrm>
              <a:off x="3369875" y="289350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TextBox 37"/>
            <p:cNvSpPr txBox="1"/>
            <p:nvPr/>
          </p:nvSpPr>
          <p:spPr>
            <a:xfrm>
              <a:off x="3497320" y="2940251"/>
              <a:ext cx="2236510" cy="376171"/>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点击输入相关文字标题</a:t>
              </a:r>
            </a:p>
          </p:txBody>
        </p:sp>
      </p:grpSp>
      <p:sp>
        <p:nvSpPr>
          <p:cNvPr id="44" name="矩形 43"/>
          <p:cNvSpPr/>
          <p:nvPr/>
        </p:nvSpPr>
        <p:spPr>
          <a:xfrm>
            <a:off x="2788867" y="3758372"/>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5" name="TextBox 44"/>
          <p:cNvSpPr txBox="1"/>
          <p:nvPr/>
        </p:nvSpPr>
        <p:spPr>
          <a:xfrm>
            <a:off x="2780008" y="3786594"/>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2" name="组合 61"/>
          <p:cNvGrpSpPr/>
          <p:nvPr/>
        </p:nvGrpSpPr>
        <p:grpSpPr>
          <a:xfrm>
            <a:off x="3225859" y="3758372"/>
            <a:ext cx="3362365" cy="388843"/>
            <a:chOff x="3369875" y="3523574"/>
            <a:chExt cx="3362365" cy="432048"/>
          </a:xfrm>
        </p:grpSpPr>
        <p:sp>
          <p:nvSpPr>
            <p:cNvPr id="43" name="矩形 42"/>
            <p:cNvSpPr/>
            <p:nvPr/>
          </p:nvSpPr>
          <p:spPr>
            <a:xfrm>
              <a:off x="3369875" y="352357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6" name="TextBox 45"/>
            <p:cNvSpPr txBox="1"/>
            <p:nvPr/>
          </p:nvSpPr>
          <p:spPr>
            <a:xfrm>
              <a:off x="3497320" y="3570321"/>
              <a:ext cx="2236510" cy="376171"/>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点击输入相关文字标题</a:t>
              </a:r>
            </a:p>
          </p:txBody>
        </p:sp>
      </p:grpSp>
      <p:sp>
        <p:nvSpPr>
          <p:cNvPr id="33" name="TextBox 32"/>
          <p:cNvSpPr txBox="1"/>
          <p:nvPr/>
        </p:nvSpPr>
        <p:spPr>
          <a:xfrm>
            <a:off x="3787169" y="796381"/>
            <a:ext cx="1569660" cy="64633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zh-CN" altLang="en-US" sz="3600" dirty="0">
                <a:solidFill>
                  <a:schemeClr val="tx1">
                    <a:lumMod val="85000"/>
                    <a:lumOff val="15000"/>
                  </a:schemeClr>
                </a:solidFill>
                <a:latin typeface="华文楷体" panose="02010600040101010101" pitchFamily="2" charset="-122"/>
                <a:ea typeface="华文楷体" panose="02010600040101010101" pitchFamily="2" charset="-122"/>
              </a:rPr>
              <a:t>目录页</a:t>
            </a:r>
          </a:p>
        </p:txBody>
      </p:sp>
      <p:sp>
        <p:nvSpPr>
          <p:cNvPr id="34" name="TextBox 33"/>
          <p:cNvSpPr txBox="1"/>
          <p:nvPr/>
        </p:nvSpPr>
        <p:spPr>
          <a:xfrm rot="21560070">
            <a:off x="3451094" y="1477591"/>
            <a:ext cx="2241811" cy="332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latin typeface="+mn-lt"/>
                <a:ea typeface="+mn-ea"/>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r>
              <a:rPr lang="en-US" altLang="zh-CN" dirty="0">
                <a:solidFill>
                  <a:schemeClr val="tx1">
                    <a:lumMod val="85000"/>
                    <a:lumOff val="15000"/>
                  </a:schemeClr>
                </a:solidFill>
              </a:rPr>
              <a:t>CONTENTS   PAGE </a:t>
            </a:r>
          </a:p>
        </p:txBody>
      </p:sp>
    </p:spTree>
    <p:extLst>
      <p:ext uri="{BB962C8B-B14F-4D97-AF65-F5344CB8AC3E}">
        <p14:creationId xmlns:p14="http://schemas.microsoft.com/office/powerpoint/2010/main" val="232066963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9" fill="hold" grpId="0" nodeType="afterEffect">
                                  <p:stCondLst>
                                    <p:cond delay="0"/>
                                  </p:stCondLst>
                                  <p:iterate type="lt">
                                    <p:tmPct val="10000"/>
                                  </p:iterate>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0-#ppt_w/2"/>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650"/>
                            </p:stCondLst>
                            <p:childTnLst>
                              <p:par>
                                <p:cTn id="15" presetID="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0-#ppt_w/2"/>
                                          </p:val>
                                        </p:tav>
                                        <p:tav tm="100000">
                                          <p:val>
                                            <p:strVal val="#ppt_x"/>
                                          </p:val>
                                        </p:tav>
                                      </p:tavLst>
                                    </p:anim>
                                    <p:anim calcmode="lin" valueType="num">
                                      <p:cBhvr additive="base">
                                        <p:cTn id="18" dur="5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15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0-#ppt_w/2"/>
                                          </p:val>
                                        </p:tav>
                                        <p:tav tm="100000">
                                          <p:val>
                                            <p:strVal val="#ppt_x"/>
                                          </p:val>
                                        </p:tav>
                                      </p:tavLst>
                                    </p:anim>
                                    <p:anim calcmode="lin" valueType="num">
                                      <p:cBhvr additive="base">
                                        <p:cTn id="22" dur="500" fill="hold"/>
                                        <p:tgtEl>
                                          <p:spTgt spid="2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25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0-#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35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 calcmode="lin" valueType="num">
                                      <p:cBhvr>
                                        <p:cTn id="36" dur="500" fill="hold"/>
                                        <p:tgtEl>
                                          <p:spTgt spid="19"/>
                                        </p:tgtEl>
                                        <p:attrNameLst>
                                          <p:attrName>style.rotation</p:attrName>
                                        </p:attrNameLst>
                                      </p:cBhvr>
                                      <p:tavLst>
                                        <p:tav tm="0">
                                          <p:val>
                                            <p:fltVal val="360"/>
                                          </p:val>
                                        </p:tav>
                                        <p:tav tm="100000">
                                          <p:val>
                                            <p:fltVal val="0"/>
                                          </p:val>
                                        </p:tav>
                                      </p:tavLst>
                                    </p:anim>
                                    <p:animEffect transition="in" filter="fade">
                                      <p:cBhvr>
                                        <p:cTn id="37" dur="500"/>
                                        <p:tgtEl>
                                          <p:spTgt spid="19"/>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wipe(left)">
                                      <p:cBhvr>
                                        <p:cTn id="41" dur="500"/>
                                        <p:tgtEl>
                                          <p:spTgt spid="59"/>
                                        </p:tgtEl>
                                      </p:cBhvr>
                                    </p:animEffect>
                                  </p:childTnLst>
                                </p:cTn>
                              </p:par>
                            </p:childTnLst>
                          </p:cTn>
                        </p:par>
                        <p:par>
                          <p:cTn id="42" fill="hold">
                            <p:stCondLst>
                              <p:cond delay="3500"/>
                            </p:stCondLst>
                            <p:childTnLst>
                              <p:par>
                                <p:cTn id="43" presetID="49" presetClass="entr" presetSubtype="0" decel="10000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 calcmode="lin" valueType="num">
                                      <p:cBhvr>
                                        <p:cTn id="47" dur="500" fill="hold"/>
                                        <p:tgtEl>
                                          <p:spTgt spid="27"/>
                                        </p:tgtEl>
                                        <p:attrNameLst>
                                          <p:attrName>style.rotation</p:attrName>
                                        </p:attrNameLst>
                                      </p:cBhvr>
                                      <p:tavLst>
                                        <p:tav tm="0">
                                          <p:val>
                                            <p:fltVal val="360"/>
                                          </p:val>
                                        </p:tav>
                                        <p:tav tm="100000">
                                          <p:val>
                                            <p:fltVal val="0"/>
                                          </p:val>
                                        </p:tav>
                                      </p:tavLst>
                                    </p:anim>
                                    <p:animEffect transition="in" filter="fade">
                                      <p:cBhvr>
                                        <p:cTn id="48" dur="500"/>
                                        <p:tgtEl>
                                          <p:spTgt spid="27"/>
                                        </p:tgtEl>
                                      </p:cBhvr>
                                    </p:animEffect>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wipe(left)">
                                      <p:cBhvr>
                                        <p:cTn id="52" dur="500"/>
                                        <p:tgtEl>
                                          <p:spTgt spid="60"/>
                                        </p:tgtEl>
                                      </p:cBhvr>
                                    </p:animEffect>
                                  </p:childTnLst>
                                </p:cTn>
                              </p:par>
                            </p:childTnLst>
                          </p:cTn>
                        </p:par>
                        <p:par>
                          <p:cTn id="53" fill="hold">
                            <p:stCondLst>
                              <p:cond delay="4500"/>
                            </p:stCondLst>
                            <p:childTnLst>
                              <p:par>
                                <p:cTn id="54" presetID="49" presetClass="entr" presetSubtype="0" decel="10000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500" fill="hold"/>
                                        <p:tgtEl>
                                          <p:spTgt spid="37"/>
                                        </p:tgtEl>
                                        <p:attrNameLst>
                                          <p:attrName>ppt_w</p:attrName>
                                        </p:attrNameLst>
                                      </p:cBhvr>
                                      <p:tavLst>
                                        <p:tav tm="0">
                                          <p:val>
                                            <p:fltVal val="0"/>
                                          </p:val>
                                        </p:tav>
                                        <p:tav tm="100000">
                                          <p:val>
                                            <p:strVal val="#ppt_w"/>
                                          </p:val>
                                        </p:tav>
                                      </p:tavLst>
                                    </p:anim>
                                    <p:anim calcmode="lin" valueType="num">
                                      <p:cBhvr>
                                        <p:cTn id="57" dur="500" fill="hold"/>
                                        <p:tgtEl>
                                          <p:spTgt spid="37"/>
                                        </p:tgtEl>
                                        <p:attrNameLst>
                                          <p:attrName>ppt_h</p:attrName>
                                        </p:attrNameLst>
                                      </p:cBhvr>
                                      <p:tavLst>
                                        <p:tav tm="0">
                                          <p:val>
                                            <p:fltVal val="0"/>
                                          </p:val>
                                        </p:tav>
                                        <p:tav tm="100000">
                                          <p:val>
                                            <p:strVal val="#ppt_h"/>
                                          </p:val>
                                        </p:tav>
                                      </p:tavLst>
                                    </p:anim>
                                    <p:anim calcmode="lin" valueType="num">
                                      <p:cBhvr>
                                        <p:cTn id="58" dur="500" fill="hold"/>
                                        <p:tgtEl>
                                          <p:spTgt spid="37"/>
                                        </p:tgtEl>
                                        <p:attrNameLst>
                                          <p:attrName>style.rotation</p:attrName>
                                        </p:attrNameLst>
                                      </p:cBhvr>
                                      <p:tavLst>
                                        <p:tav tm="0">
                                          <p:val>
                                            <p:fltVal val="360"/>
                                          </p:val>
                                        </p:tav>
                                        <p:tav tm="100000">
                                          <p:val>
                                            <p:fltVal val="0"/>
                                          </p:val>
                                        </p:tav>
                                      </p:tavLst>
                                    </p:anim>
                                    <p:animEffect transition="in" filter="fade">
                                      <p:cBhvr>
                                        <p:cTn id="59" dur="500"/>
                                        <p:tgtEl>
                                          <p:spTgt spid="37"/>
                                        </p:tgtEl>
                                      </p:cBhvr>
                                    </p:animEffect>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wipe(left)">
                                      <p:cBhvr>
                                        <p:cTn id="63" dur="500"/>
                                        <p:tgtEl>
                                          <p:spTgt spid="61"/>
                                        </p:tgtEl>
                                      </p:cBhvr>
                                    </p:animEffect>
                                  </p:childTnLst>
                                </p:cTn>
                              </p:par>
                            </p:childTnLst>
                          </p:cTn>
                        </p:par>
                        <p:par>
                          <p:cTn id="64" fill="hold">
                            <p:stCondLst>
                              <p:cond delay="5500"/>
                            </p:stCondLst>
                            <p:childTnLst>
                              <p:par>
                                <p:cTn id="65" presetID="49" presetClass="entr" presetSubtype="0" decel="100000"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p:cTn id="67" dur="500" fill="hold"/>
                                        <p:tgtEl>
                                          <p:spTgt spid="45"/>
                                        </p:tgtEl>
                                        <p:attrNameLst>
                                          <p:attrName>ppt_w</p:attrName>
                                        </p:attrNameLst>
                                      </p:cBhvr>
                                      <p:tavLst>
                                        <p:tav tm="0">
                                          <p:val>
                                            <p:fltVal val="0"/>
                                          </p:val>
                                        </p:tav>
                                        <p:tav tm="100000">
                                          <p:val>
                                            <p:strVal val="#ppt_w"/>
                                          </p:val>
                                        </p:tav>
                                      </p:tavLst>
                                    </p:anim>
                                    <p:anim calcmode="lin" valueType="num">
                                      <p:cBhvr>
                                        <p:cTn id="68" dur="500" fill="hold"/>
                                        <p:tgtEl>
                                          <p:spTgt spid="45"/>
                                        </p:tgtEl>
                                        <p:attrNameLst>
                                          <p:attrName>ppt_h</p:attrName>
                                        </p:attrNameLst>
                                      </p:cBhvr>
                                      <p:tavLst>
                                        <p:tav tm="0">
                                          <p:val>
                                            <p:fltVal val="0"/>
                                          </p:val>
                                        </p:tav>
                                        <p:tav tm="100000">
                                          <p:val>
                                            <p:strVal val="#ppt_h"/>
                                          </p:val>
                                        </p:tav>
                                      </p:tavLst>
                                    </p:anim>
                                    <p:anim calcmode="lin" valueType="num">
                                      <p:cBhvr>
                                        <p:cTn id="69" dur="500" fill="hold"/>
                                        <p:tgtEl>
                                          <p:spTgt spid="45"/>
                                        </p:tgtEl>
                                        <p:attrNameLst>
                                          <p:attrName>style.rotation</p:attrName>
                                        </p:attrNameLst>
                                      </p:cBhvr>
                                      <p:tavLst>
                                        <p:tav tm="0">
                                          <p:val>
                                            <p:fltVal val="360"/>
                                          </p:val>
                                        </p:tav>
                                        <p:tav tm="100000">
                                          <p:val>
                                            <p:fltVal val="0"/>
                                          </p:val>
                                        </p:tav>
                                      </p:tavLst>
                                    </p:anim>
                                    <p:animEffect transition="in" filter="fade">
                                      <p:cBhvr>
                                        <p:cTn id="70" dur="500"/>
                                        <p:tgtEl>
                                          <p:spTgt spid="45"/>
                                        </p:tgtEl>
                                      </p:cBhvr>
                                    </p:animEffect>
                                  </p:childTnLst>
                                </p:cTn>
                              </p:par>
                            </p:childTnLst>
                          </p:cTn>
                        </p:par>
                        <p:par>
                          <p:cTn id="71" fill="hold">
                            <p:stCondLst>
                              <p:cond delay="6000"/>
                            </p:stCondLst>
                            <p:childTnLst>
                              <p:par>
                                <p:cTn id="72" presetID="22" presetClass="entr" presetSubtype="8" fill="hold" nodeType="after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wipe(left)">
                                      <p:cBhvr>
                                        <p:cTn id="7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P spid="26" grpId="0" animBg="1"/>
      <p:bldP spid="27" grpId="0"/>
      <p:bldP spid="36" grpId="0" animBg="1"/>
      <p:bldP spid="37" grpId="0"/>
      <p:bldP spid="44" grpId="0" animBg="1"/>
      <p:bldP spid="45" grpId="0"/>
      <p:bldP spid="33" grpId="0"/>
      <p:bldP spid="3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108" y="134133"/>
            <a:ext cx="9192276" cy="6114695"/>
          </a:xfrm>
          <a:prstGeom prst="rect">
            <a:avLst/>
          </a:prstGeom>
        </p:spPr>
      </p:pic>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1939077" y="1799810"/>
            <a:ext cx="1059906"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a:solidFill>
                  <a:schemeClr val="tx1">
                    <a:lumMod val="85000"/>
                    <a:lumOff val="15000"/>
                  </a:schemeClr>
                </a:solidFill>
                <a:latin typeface="华文行楷" panose="02010800040101010101" pitchFamily="2" charset="-122"/>
                <a:ea typeface="华文行楷" panose="02010800040101010101" pitchFamily="2" charset="-122"/>
              </a:rPr>
              <a:t>01</a:t>
            </a:r>
            <a:endParaRPr lang="zh-CN" altLang="en-US" sz="9600" dirty="0">
              <a:solidFill>
                <a:schemeClr val="tx1">
                  <a:lumMod val="85000"/>
                  <a:lumOff val="15000"/>
                </a:schemeClr>
              </a:solidFill>
              <a:latin typeface="华文行楷" panose="02010800040101010101" pitchFamily="2" charset="-122"/>
              <a:ea typeface="华文行楷" panose="02010800040101010101" pitchFamily="2" charset="-122"/>
            </a:endParaRPr>
          </a:p>
        </p:txBody>
      </p:sp>
      <p:cxnSp>
        <p:nvCxnSpPr>
          <p:cNvPr id="13" name="直接连接符 12"/>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168730" y="2532447"/>
            <a:ext cx="5977484"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779912" y="1719848"/>
            <a:ext cx="4288353" cy="707886"/>
          </a:xfrm>
          <a:prstGeom prst="rect">
            <a:avLst/>
          </a:prstGeom>
          <a:noFill/>
        </p:spPr>
        <p:txBody>
          <a:bodyPr wrap="none" rtlCol="0">
            <a:spAutoFit/>
          </a:bodyPr>
          <a:lstStyle/>
          <a:p>
            <a:r>
              <a:rPr lang="zh-CN" altLang="en-US" sz="4000" b="1" dirty="0">
                <a:solidFill>
                  <a:schemeClr val="tx1">
                    <a:lumMod val="85000"/>
                    <a:lumOff val="15000"/>
                  </a:schemeClr>
                </a:solidFill>
                <a:latin typeface="华文行楷" panose="02010800040101010101" pitchFamily="2" charset="-122"/>
                <a:ea typeface="华文行楷" panose="02010800040101010101" pitchFamily="2" charset="-122"/>
              </a:rPr>
              <a:t>点击输入文字标题</a:t>
            </a:r>
          </a:p>
        </p:txBody>
      </p:sp>
      <p:sp>
        <p:nvSpPr>
          <p:cNvPr id="16" name="右箭头 15"/>
          <p:cNvSpPr/>
          <p:nvPr/>
        </p:nvSpPr>
        <p:spPr>
          <a:xfrm>
            <a:off x="4003426" y="2837538"/>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7" name="TextBox 16"/>
          <p:cNvSpPr txBox="1"/>
          <p:nvPr/>
        </p:nvSpPr>
        <p:spPr>
          <a:xfrm>
            <a:off x="4182149"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18" name="右箭头 17"/>
          <p:cNvSpPr/>
          <p:nvPr/>
        </p:nvSpPr>
        <p:spPr>
          <a:xfrm>
            <a:off x="6472465" y="2837538"/>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9" name="TextBox 18"/>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0" name="右箭头 19"/>
          <p:cNvSpPr/>
          <p:nvPr/>
        </p:nvSpPr>
        <p:spPr>
          <a:xfrm>
            <a:off x="3988966" y="3191481"/>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1" name="TextBox 20"/>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2" name="右箭头 21"/>
          <p:cNvSpPr/>
          <p:nvPr/>
        </p:nvSpPr>
        <p:spPr>
          <a:xfrm>
            <a:off x="6458005" y="3191481"/>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3" name="TextBox 22"/>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4" name="右箭头 23"/>
          <p:cNvSpPr/>
          <p:nvPr/>
        </p:nvSpPr>
        <p:spPr>
          <a:xfrm>
            <a:off x="3988966" y="3551521"/>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5" name="TextBox 24"/>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372219332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by="(-#ppt_w*2)" calcmode="lin" valueType="num">
                                      <p:cBhvr rctx="PPT">
                                        <p:cTn id="21" dur="500" autoRev="1" fill="hold">
                                          <p:stCondLst>
                                            <p:cond delay="0"/>
                                          </p:stCondLst>
                                        </p:cTn>
                                        <p:tgtEl>
                                          <p:spTgt spid="15"/>
                                        </p:tgtEl>
                                        <p:attrNameLst>
                                          <p:attrName>ppt_w</p:attrName>
                                        </p:attrNameLst>
                                      </p:cBhvr>
                                    </p:anim>
                                    <p:anim by="(#ppt_w*0.50)" calcmode="lin" valueType="num">
                                      <p:cBhvr>
                                        <p:cTn id="22" dur="500" decel="50000" autoRev="1" fill="hold">
                                          <p:stCondLst>
                                            <p:cond delay="0"/>
                                          </p:stCondLst>
                                        </p:cTn>
                                        <p:tgtEl>
                                          <p:spTgt spid="15"/>
                                        </p:tgtEl>
                                        <p:attrNameLst>
                                          <p:attrName>ppt_x</p:attrName>
                                        </p:attrNameLst>
                                      </p:cBhvr>
                                    </p:anim>
                                    <p:anim from="(-#ppt_h/2)" to="(#ppt_y)" calcmode="lin" valueType="num">
                                      <p:cBhvr>
                                        <p:cTn id="23" dur="1000" fill="hold">
                                          <p:stCondLst>
                                            <p:cond delay="0"/>
                                          </p:stCondLst>
                                        </p:cTn>
                                        <p:tgtEl>
                                          <p:spTgt spid="15"/>
                                        </p:tgtEl>
                                        <p:attrNameLst>
                                          <p:attrName>ppt_y</p:attrName>
                                        </p:attrNameLst>
                                      </p:cBhvr>
                                    </p:anim>
                                    <p:animRot by="21600000">
                                      <p:cBhvr>
                                        <p:cTn id="24" dur="1000" fill="hold">
                                          <p:stCondLst>
                                            <p:cond delay="0"/>
                                          </p:stCondLst>
                                        </p:cTn>
                                        <p:tgtEl>
                                          <p:spTgt spid="15"/>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ppt_x"/>
                                          </p:val>
                                        </p:tav>
                                        <p:tav tm="100000">
                                          <p:val>
                                            <p:strVal val="#ppt_x"/>
                                          </p:val>
                                        </p:tav>
                                      </p:tavLst>
                                    </p:anim>
                                    <p:anim calcmode="lin" valueType="num">
                                      <p:cBhvr additive="base">
                                        <p:cTn id="61" dur="500" fill="hold"/>
                                        <p:tgtEl>
                                          <p:spTgt spid="2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additive="base">
                                        <p:cTn id="64" dur="500" fill="hold"/>
                                        <p:tgtEl>
                                          <p:spTgt spid="24"/>
                                        </p:tgtEl>
                                        <p:attrNameLst>
                                          <p:attrName>ppt_x</p:attrName>
                                        </p:attrNameLst>
                                      </p:cBhvr>
                                      <p:tavLst>
                                        <p:tav tm="0">
                                          <p:val>
                                            <p:strVal val="#ppt_x"/>
                                          </p:val>
                                        </p:tav>
                                        <p:tav tm="100000">
                                          <p:val>
                                            <p:strVal val="#ppt_x"/>
                                          </p:val>
                                        </p:tav>
                                      </p:tavLst>
                                    </p:anim>
                                    <p:anim calcmode="lin" valueType="num">
                                      <p:cBhvr additive="base">
                                        <p:cTn id="65"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6" grpId="0" animBg="1"/>
      <p:bldP spid="17" grpId="0"/>
      <p:bldP spid="18" grpId="0" animBg="1"/>
      <p:bldP spid="19" grpId="0"/>
      <p:bldP spid="20" grpId="0" animBg="1"/>
      <p:bldP spid="21" grpId="0"/>
      <p:bldP spid="22" grpId="0" animBg="1"/>
      <p:bldP spid="23" grpId="0"/>
      <p:bldP spid="24"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泪滴形 6"/>
          <p:cNvSpPr/>
          <p:nvPr/>
        </p:nvSpPr>
        <p:spPr>
          <a:xfrm rot="18900000" flipH="1">
            <a:off x="4877996" y="725773"/>
            <a:ext cx="2908133" cy="2908133"/>
          </a:xfrm>
          <a:prstGeom prst="teardrop">
            <a:avLst>
              <a:gd name="adj" fmla="val 11328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8" name="泪滴形 7"/>
          <p:cNvSpPr/>
          <p:nvPr/>
        </p:nvSpPr>
        <p:spPr>
          <a:xfrm rot="2700000">
            <a:off x="1594657" y="1863840"/>
            <a:ext cx="1965328" cy="1965328"/>
          </a:xfrm>
          <a:prstGeom prst="teardrop">
            <a:avLst>
              <a:gd name="adj" fmla="val 116236"/>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TextBox 8"/>
          <p:cNvSpPr txBox="1"/>
          <p:nvPr/>
        </p:nvSpPr>
        <p:spPr>
          <a:xfrm>
            <a:off x="5292080" y="1643913"/>
            <a:ext cx="1850186" cy="1015663"/>
          </a:xfrm>
          <a:prstGeom prst="rect">
            <a:avLst/>
          </a:prstGeom>
          <a:noFill/>
        </p:spPr>
        <p:txBody>
          <a:bodyPr wrap="none" rtlCol="0">
            <a:spAutoFit/>
          </a:bodyPr>
          <a:lstStyle/>
          <a:p>
            <a:r>
              <a:rPr lang="en-US" altLang="zh-CN" sz="6000" b="1" dirty="0">
                <a:solidFill>
                  <a:schemeClr val="bg1"/>
                </a:solidFill>
                <a:latin typeface="微软雅黑" panose="020B0503020204020204" pitchFamily="34" charset="-122"/>
                <a:ea typeface="微软雅黑" panose="020B0503020204020204" pitchFamily="34" charset="-122"/>
              </a:rPr>
              <a:t>70%</a:t>
            </a:r>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979712" y="2448195"/>
            <a:ext cx="1293944" cy="707886"/>
          </a:xfrm>
          <a:prstGeom prst="rect">
            <a:avLst/>
          </a:prstGeom>
          <a:noFill/>
        </p:spPr>
        <p:txBody>
          <a:bodyPr wrap="none" rtlCol="0">
            <a:spAutoFit/>
          </a:bodyPr>
          <a:lstStyle/>
          <a:p>
            <a:r>
              <a:rPr lang="en-US" altLang="zh-CN" sz="4000" b="1" dirty="0">
                <a:solidFill>
                  <a:schemeClr val="bg1">
                    <a:lumMod val="95000"/>
                  </a:schemeClr>
                </a:solidFill>
                <a:latin typeface="微软雅黑" panose="020B0503020204020204" pitchFamily="34" charset="-122"/>
                <a:ea typeface="微软雅黑" panose="020B0503020204020204" pitchFamily="34" charset="-122"/>
              </a:rPr>
              <a:t>30%</a:t>
            </a:r>
            <a:endParaRPr lang="zh-CN" altLang="en-US" sz="40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flipH="1">
            <a:off x="628487" y="1113349"/>
            <a:ext cx="2863392"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2" name="矩形 11"/>
          <p:cNvSpPr/>
          <p:nvPr/>
        </p:nvSpPr>
        <p:spPr>
          <a:xfrm>
            <a:off x="1835696" y="833312"/>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13" name="矩形 12"/>
          <p:cNvSpPr/>
          <p:nvPr/>
        </p:nvSpPr>
        <p:spPr>
          <a:xfrm flipH="1">
            <a:off x="4572000" y="4060412"/>
            <a:ext cx="3771670"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这里输入简单的文字概述这里输入这里输入简单的文字概述这里输入简单文字概述简单的文字概述简单文字概述简单的文字概述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这里输入简单的文字概述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4" name="矩形 13"/>
          <p:cNvSpPr/>
          <p:nvPr/>
        </p:nvSpPr>
        <p:spPr>
          <a:xfrm>
            <a:off x="4599255" y="3732145"/>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15" name="TextBox 14"/>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16" name="直接连接符 15"/>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226149965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0-#ppt_w/2"/>
                                          </p:val>
                                        </p:tav>
                                        <p:tav tm="100000">
                                          <p:val>
                                            <p:strVal val="#ppt_x"/>
                                          </p:val>
                                        </p:tav>
                                      </p:tavLst>
                                    </p:anim>
                                    <p:anim calcmode="lin" valueType="num">
                                      <p:cBhvr additive="base">
                                        <p:cTn id="17" dur="500" fill="hold"/>
                                        <p:tgtEl>
                                          <p:spTgt spid="9"/>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1+#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50"/>
                                        <p:tgtEl>
                                          <p:spTgt spid="12"/>
                                        </p:tgtEl>
                                      </p:cBhvr>
                                    </p:animEffect>
                                  </p:childTnLst>
                                </p:cTn>
                              </p:par>
                              <p:par>
                                <p:cTn id="26" presetID="26" presetClass="emph" presetSubtype="0" fill="hold" grpId="1" nodeType="withEffect">
                                  <p:stCondLst>
                                    <p:cond delay="0"/>
                                  </p:stCondLst>
                                  <p:childTnLst>
                                    <p:animEffect transition="out" filter="fade">
                                      <p:cBhvr>
                                        <p:cTn id="27" dur="400" tmFilter="0, 0; .2, .5; .8, .5; 1, 0"/>
                                        <p:tgtEl>
                                          <p:spTgt spid="12"/>
                                        </p:tgtEl>
                                      </p:cBhvr>
                                    </p:animEffect>
                                    <p:animScale>
                                      <p:cBhvr>
                                        <p:cTn id="28" dur="200" autoRev="1" fill="hold"/>
                                        <p:tgtEl>
                                          <p:spTgt spid="12"/>
                                        </p:tgtEl>
                                      </p:cBhvr>
                                      <p:by x="105000" y="105000"/>
                                    </p:animScale>
                                  </p:childTnLst>
                                </p:cTn>
                              </p:par>
                            </p:childTnLst>
                          </p:cTn>
                        </p:par>
                        <p:par>
                          <p:cTn id="29" fill="hold">
                            <p:stCondLst>
                              <p:cond delay="14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19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50"/>
                                        <p:tgtEl>
                                          <p:spTgt spid="14"/>
                                        </p:tgtEl>
                                      </p:cBhvr>
                                    </p:animEffect>
                                  </p:childTnLst>
                                </p:cTn>
                              </p:par>
                              <p:par>
                                <p:cTn id="37" presetID="26" presetClass="emph" presetSubtype="0" fill="hold" grpId="1" nodeType="withEffect">
                                  <p:stCondLst>
                                    <p:cond delay="0"/>
                                  </p:stCondLst>
                                  <p:childTnLst>
                                    <p:animEffect transition="out" filter="fade">
                                      <p:cBhvr>
                                        <p:cTn id="38" dur="400" tmFilter="0, 0; .2, .5; .8, .5; 1, 0"/>
                                        <p:tgtEl>
                                          <p:spTgt spid="14"/>
                                        </p:tgtEl>
                                      </p:cBhvr>
                                    </p:animEffect>
                                    <p:animScale>
                                      <p:cBhvr>
                                        <p:cTn id="39" dur="200" autoRev="1" fill="hold"/>
                                        <p:tgtEl>
                                          <p:spTgt spid="14"/>
                                        </p:tgtEl>
                                      </p:cBhvr>
                                      <p:by x="105000" y="105000"/>
                                    </p:animScale>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p:bldP spid="12" grpId="0"/>
      <p:bldP spid="12" grpId="1"/>
      <p:bldP spid="13" grpId="0"/>
      <p:bldP spid="14" grpId="0"/>
      <p:bldP spid="1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3726140" y="1895082"/>
            <a:ext cx="1728192" cy="1340838"/>
          </a:xfrm>
          <a:prstGeom prs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 name="等腰三角形 7"/>
          <p:cNvSpPr/>
          <p:nvPr/>
        </p:nvSpPr>
        <p:spPr>
          <a:xfrm>
            <a:off x="2862044" y="3235920"/>
            <a:ext cx="1728192" cy="1340838"/>
          </a:xfrm>
          <a:prstGeom prs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等腰三角形 8"/>
          <p:cNvSpPr/>
          <p:nvPr/>
        </p:nvSpPr>
        <p:spPr>
          <a:xfrm>
            <a:off x="4588414" y="3235920"/>
            <a:ext cx="1728192" cy="1340838"/>
          </a:xfrm>
          <a:prstGeom prs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0" name="矩形 9"/>
          <p:cNvSpPr/>
          <p:nvPr/>
        </p:nvSpPr>
        <p:spPr>
          <a:xfrm flipH="1">
            <a:off x="3150076" y="1202611"/>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85000"/>
                    <a:lumOff val="15000"/>
                  </a:schemeClr>
                </a:solidFill>
              </a:rPr>
              <a:t>这里输入简单的文字概述这里输入简单这里输入简单的文字概述这里输入</a:t>
            </a:r>
            <a:endParaRPr lang="en-US" altLang="zh-CN" sz="1400" dirty="0">
              <a:solidFill>
                <a:schemeClr val="tx1">
                  <a:lumMod val="85000"/>
                  <a:lumOff val="15000"/>
                </a:schemeClr>
              </a:solidFill>
            </a:endParaRPr>
          </a:p>
        </p:txBody>
      </p:sp>
      <p:sp>
        <p:nvSpPr>
          <p:cNvPr id="11" name="矩形 10"/>
          <p:cNvSpPr/>
          <p:nvPr/>
        </p:nvSpPr>
        <p:spPr>
          <a:xfrm>
            <a:off x="3737666" y="951571"/>
            <a:ext cx="1852800"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85000"/>
                    <a:lumOff val="15000"/>
                  </a:schemeClr>
                </a:solidFill>
                <a:latin typeface="微软雅黑" pitchFamily="34" charset="-122"/>
                <a:ea typeface="微软雅黑" pitchFamily="34" charset="-122"/>
              </a:rPr>
              <a:t>这里填写小标题</a:t>
            </a:r>
            <a:endParaRPr lang="en-US" altLang="zh-CN" sz="1600" b="1" dirty="0">
              <a:solidFill>
                <a:schemeClr val="tx1">
                  <a:lumMod val="85000"/>
                  <a:lumOff val="15000"/>
                </a:schemeClr>
              </a:solidFill>
              <a:latin typeface="微软雅黑" pitchFamily="34" charset="-122"/>
              <a:ea typeface="微软雅黑" pitchFamily="34" charset="-122"/>
            </a:endParaRPr>
          </a:p>
        </p:txBody>
      </p:sp>
      <p:sp>
        <p:nvSpPr>
          <p:cNvPr id="12" name="矩形 11"/>
          <p:cNvSpPr/>
          <p:nvPr/>
        </p:nvSpPr>
        <p:spPr>
          <a:xfrm flipH="1">
            <a:off x="198566" y="3244820"/>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85000"/>
                    <a:lumOff val="15000"/>
                  </a:schemeClr>
                </a:solidFill>
              </a:rPr>
              <a:t>这里输入简单的文字概述这里输入简单这里输入简单的文字概述这里输入这里输入简单的文字概述这里输入</a:t>
            </a:r>
            <a:endParaRPr lang="en-US" altLang="zh-CN" sz="1400" dirty="0">
              <a:solidFill>
                <a:schemeClr val="tx1">
                  <a:lumMod val="85000"/>
                  <a:lumOff val="15000"/>
                </a:schemeClr>
              </a:solidFill>
            </a:endParaRPr>
          </a:p>
        </p:txBody>
      </p:sp>
      <p:sp>
        <p:nvSpPr>
          <p:cNvPr id="13" name="矩形 12"/>
          <p:cNvSpPr/>
          <p:nvPr/>
        </p:nvSpPr>
        <p:spPr>
          <a:xfrm>
            <a:off x="689069" y="2993780"/>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85000"/>
                    <a:lumOff val="15000"/>
                  </a:schemeClr>
                </a:solidFill>
                <a:latin typeface="微软雅黑" pitchFamily="34" charset="-122"/>
                <a:ea typeface="微软雅黑" pitchFamily="34" charset="-122"/>
              </a:rPr>
              <a:t>这里填写小标题</a:t>
            </a:r>
            <a:endParaRPr lang="en-US" altLang="zh-CN" sz="1600" b="1" dirty="0">
              <a:solidFill>
                <a:schemeClr val="tx1">
                  <a:lumMod val="85000"/>
                  <a:lumOff val="15000"/>
                </a:schemeClr>
              </a:solidFill>
              <a:latin typeface="微软雅黑" pitchFamily="34" charset="-122"/>
              <a:ea typeface="微软雅黑" pitchFamily="34" charset="-122"/>
            </a:endParaRPr>
          </a:p>
        </p:txBody>
      </p:sp>
      <p:sp>
        <p:nvSpPr>
          <p:cNvPr id="14" name="矩形 13"/>
          <p:cNvSpPr/>
          <p:nvPr/>
        </p:nvSpPr>
        <p:spPr>
          <a:xfrm flipH="1">
            <a:off x="6246420" y="3247846"/>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85000"/>
                    <a:lumOff val="15000"/>
                  </a:schemeClr>
                </a:solidFill>
              </a:rPr>
              <a:t>这里输入简单的文字概述这里输入简单这里输入简单的文字概述这里输入这里输入简单的文字概述这里输入</a:t>
            </a:r>
            <a:endParaRPr lang="en-US" altLang="zh-CN" sz="1400" dirty="0">
              <a:solidFill>
                <a:schemeClr val="tx1">
                  <a:lumMod val="85000"/>
                  <a:lumOff val="15000"/>
                </a:schemeClr>
              </a:solidFill>
            </a:endParaRPr>
          </a:p>
        </p:txBody>
      </p:sp>
      <p:sp>
        <p:nvSpPr>
          <p:cNvPr id="15" name="矩形 14"/>
          <p:cNvSpPr/>
          <p:nvPr/>
        </p:nvSpPr>
        <p:spPr>
          <a:xfrm>
            <a:off x="6736923" y="2996805"/>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85000"/>
                    <a:lumOff val="15000"/>
                  </a:schemeClr>
                </a:solidFill>
                <a:latin typeface="微软雅黑" pitchFamily="34" charset="-122"/>
                <a:ea typeface="微软雅黑" pitchFamily="34" charset="-122"/>
              </a:rPr>
              <a:t>这里填写小标题</a:t>
            </a:r>
            <a:endParaRPr lang="en-US" altLang="zh-CN" sz="1600" b="1" dirty="0">
              <a:solidFill>
                <a:schemeClr val="tx1">
                  <a:lumMod val="85000"/>
                  <a:lumOff val="15000"/>
                </a:schemeClr>
              </a:solidFill>
              <a:latin typeface="微软雅黑" pitchFamily="34" charset="-122"/>
              <a:ea typeface="微软雅黑" pitchFamily="34" charset="-122"/>
            </a:endParaRPr>
          </a:p>
        </p:txBody>
      </p:sp>
      <p:sp>
        <p:nvSpPr>
          <p:cNvPr id="16" name="TextBox 15"/>
          <p:cNvSpPr txBox="1"/>
          <p:nvPr/>
        </p:nvSpPr>
        <p:spPr>
          <a:xfrm>
            <a:off x="4205447" y="2194030"/>
            <a:ext cx="707245" cy="1107996"/>
          </a:xfrm>
          <a:prstGeom prst="rect">
            <a:avLst/>
          </a:prstGeom>
          <a:noFill/>
        </p:spPr>
        <p:txBody>
          <a:bodyPr wrap="none" rtlCol="0">
            <a:spAutoFit/>
          </a:bodyPr>
          <a:lstStyle/>
          <a:p>
            <a:r>
              <a:rPr lang="en-US" altLang="zh-CN" sz="6600" b="1" dirty="0">
                <a:solidFill>
                  <a:schemeClr val="bg1"/>
                </a:solidFill>
                <a:latin typeface="微软雅黑" pitchFamily="34" charset="-122"/>
                <a:ea typeface="微软雅黑" pitchFamily="34" charset="-122"/>
              </a:rPr>
              <a:t>1</a:t>
            </a:r>
            <a:endParaRPr lang="zh-CN" altLang="en-US" sz="6600" b="1" dirty="0">
              <a:solidFill>
                <a:schemeClr val="bg1"/>
              </a:solidFill>
              <a:latin typeface="微软雅黑" pitchFamily="34" charset="-122"/>
              <a:ea typeface="微软雅黑" pitchFamily="34" charset="-122"/>
            </a:endParaRPr>
          </a:p>
        </p:txBody>
      </p:sp>
      <p:sp>
        <p:nvSpPr>
          <p:cNvPr id="17" name="TextBox 16"/>
          <p:cNvSpPr txBox="1"/>
          <p:nvPr/>
        </p:nvSpPr>
        <p:spPr>
          <a:xfrm>
            <a:off x="3375723" y="3579562"/>
            <a:ext cx="707245" cy="1107996"/>
          </a:xfrm>
          <a:prstGeom prst="rect">
            <a:avLst/>
          </a:prstGeom>
          <a:noFill/>
        </p:spPr>
        <p:txBody>
          <a:bodyPr wrap="none" rtlCol="0">
            <a:spAutoFit/>
          </a:bodyPr>
          <a:lstStyle/>
          <a:p>
            <a:r>
              <a:rPr lang="en-US" altLang="zh-CN" sz="6600" b="1" dirty="0">
                <a:solidFill>
                  <a:schemeClr val="bg1"/>
                </a:solidFill>
                <a:latin typeface="微软雅黑" pitchFamily="34" charset="-122"/>
                <a:ea typeface="微软雅黑" pitchFamily="34" charset="-122"/>
              </a:rPr>
              <a:t>2</a:t>
            </a:r>
            <a:endParaRPr lang="zh-CN" altLang="en-US" sz="6600" b="1" dirty="0">
              <a:solidFill>
                <a:schemeClr val="bg1"/>
              </a:solidFill>
              <a:latin typeface="微软雅黑" pitchFamily="34" charset="-122"/>
              <a:ea typeface="微软雅黑" pitchFamily="34" charset="-122"/>
            </a:endParaRPr>
          </a:p>
        </p:txBody>
      </p:sp>
      <p:sp>
        <p:nvSpPr>
          <p:cNvPr id="18" name="TextBox 17"/>
          <p:cNvSpPr txBox="1"/>
          <p:nvPr/>
        </p:nvSpPr>
        <p:spPr>
          <a:xfrm>
            <a:off x="5087885" y="3579562"/>
            <a:ext cx="707245" cy="1107996"/>
          </a:xfrm>
          <a:prstGeom prst="rect">
            <a:avLst/>
          </a:prstGeom>
          <a:noFill/>
        </p:spPr>
        <p:txBody>
          <a:bodyPr wrap="none" rtlCol="0">
            <a:spAutoFit/>
          </a:bodyPr>
          <a:lstStyle/>
          <a:p>
            <a:r>
              <a:rPr lang="en-US" altLang="zh-CN" sz="6600" b="1" dirty="0">
                <a:solidFill>
                  <a:schemeClr val="bg1"/>
                </a:solidFill>
                <a:latin typeface="微软雅黑" pitchFamily="34" charset="-122"/>
                <a:ea typeface="微软雅黑" pitchFamily="34" charset="-122"/>
              </a:rPr>
              <a:t>3</a:t>
            </a:r>
            <a:endParaRPr lang="zh-CN" altLang="en-US" sz="6600" b="1" dirty="0">
              <a:solidFill>
                <a:schemeClr val="bg1"/>
              </a:solidFill>
              <a:latin typeface="微软雅黑" pitchFamily="34" charset="-122"/>
              <a:ea typeface="微软雅黑" pitchFamily="34" charset="-122"/>
            </a:endParaRPr>
          </a:p>
        </p:txBody>
      </p:sp>
      <p:sp>
        <p:nvSpPr>
          <p:cNvPr id="19" name="TextBox 18"/>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20" name="直接连接符 19"/>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111291499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10" dur="1000" fill="hold"/>
                                        <p:tgtEl>
                                          <p:spTgt spid="1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6"/>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0" dur="1000" fill="hold"/>
                                        <p:tgtEl>
                                          <p:spTgt spid="7"/>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7"/>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31" dur="1000" fill="hold"/>
                                        <p:tgtEl>
                                          <p:spTgt spid="17"/>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17"/>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1" dur="1000" fill="hold"/>
                                        <p:tgtEl>
                                          <p:spTgt spid="8"/>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8"/>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52" dur="1000" fill="hold"/>
                                        <p:tgtEl>
                                          <p:spTgt spid="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9"/>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p:cTn id="5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62" dur="1000" fill="hold"/>
                                        <p:tgtEl>
                                          <p:spTgt spid="18"/>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8"/>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350"/>
                                        <p:tgtEl>
                                          <p:spTgt spid="11"/>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11"/>
                                        </p:tgtEl>
                                      </p:cBhvr>
                                    </p:animEffect>
                                    <p:animScale>
                                      <p:cBhvr>
                                        <p:cTn id="73" dur="200" autoRev="1" fill="hold"/>
                                        <p:tgtEl>
                                          <p:spTgt spid="11"/>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fade">
                                      <p:cBhvr>
                                        <p:cTn id="77" dur="500"/>
                                        <p:tgtEl>
                                          <p:spTgt spid="10"/>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50"/>
                                        <p:tgtEl>
                                          <p:spTgt spid="13"/>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13"/>
                                        </p:tgtEl>
                                      </p:cBhvr>
                                    </p:animEffect>
                                    <p:animScale>
                                      <p:cBhvr>
                                        <p:cTn id="84" dur="200" autoRev="1" fill="hold"/>
                                        <p:tgtEl>
                                          <p:spTgt spid="13"/>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fade">
                                      <p:cBhvr>
                                        <p:cTn id="88" dur="500"/>
                                        <p:tgtEl>
                                          <p:spTgt spid="12"/>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350"/>
                                        <p:tgtEl>
                                          <p:spTgt spid="15"/>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15"/>
                                        </p:tgtEl>
                                      </p:cBhvr>
                                    </p:animEffect>
                                    <p:animScale>
                                      <p:cBhvr>
                                        <p:cTn id="95" dur="200" autoRev="1" fill="hold"/>
                                        <p:tgtEl>
                                          <p:spTgt spid="15"/>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1" grpId="1"/>
      <p:bldP spid="12" grpId="0"/>
      <p:bldP spid="13" grpId="0"/>
      <p:bldP spid="13" grpId="1"/>
      <p:bldP spid="14" grpId="0"/>
      <p:bldP spid="15" grpId="0"/>
      <p:bldP spid="15" grpId="1"/>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五边形 18"/>
          <p:cNvSpPr/>
          <p:nvPr/>
        </p:nvSpPr>
        <p:spPr>
          <a:xfrm>
            <a:off x="4429142" y="1181242"/>
            <a:ext cx="2880320" cy="936104"/>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五边形 19"/>
          <p:cNvSpPr/>
          <p:nvPr/>
        </p:nvSpPr>
        <p:spPr>
          <a:xfrm flipH="1">
            <a:off x="1548822" y="2110832"/>
            <a:ext cx="2880320" cy="936104"/>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TextBox 20"/>
          <p:cNvSpPr txBox="1"/>
          <p:nvPr/>
        </p:nvSpPr>
        <p:spPr>
          <a:xfrm>
            <a:off x="1980870" y="2437316"/>
            <a:ext cx="2448272" cy="400110"/>
          </a:xfrm>
          <a:prstGeom prst="rect">
            <a:avLst/>
          </a:prstGeom>
          <a:noFill/>
        </p:spPr>
        <p:txBody>
          <a:bodyPr wrap="square" rtlCol="0">
            <a:spAutoFit/>
          </a:bodyPr>
          <a:lstStyle/>
          <a:p>
            <a:pPr algn="r"/>
            <a:r>
              <a:rPr lang="en-US" altLang="zh-CN" sz="2000" dirty="0">
                <a:solidFill>
                  <a:schemeClr val="bg1"/>
                </a:solidFill>
                <a:latin typeface="方正正大黑简体" panose="02000000000000000000" pitchFamily="2" charset="-122"/>
                <a:ea typeface="方正正大黑简体" panose="02000000000000000000" pitchFamily="2" charset="-122"/>
              </a:rPr>
              <a:t>20XX</a:t>
            </a:r>
            <a:r>
              <a:rPr lang="zh-CN" altLang="en-US" sz="2000" dirty="0">
                <a:solidFill>
                  <a:schemeClr val="bg1"/>
                </a:solidFill>
                <a:latin typeface="方正正大黑简体" panose="02000000000000000000" pitchFamily="2" charset="-122"/>
                <a:ea typeface="方正正大黑简体" panose="02000000000000000000" pitchFamily="2" charset="-122"/>
              </a:rPr>
              <a:t>年工作情况</a:t>
            </a:r>
          </a:p>
        </p:txBody>
      </p:sp>
      <p:sp>
        <p:nvSpPr>
          <p:cNvPr id="22" name="TextBox 21"/>
          <p:cNvSpPr txBox="1"/>
          <p:nvPr/>
        </p:nvSpPr>
        <p:spPr>
          <a:xfrm>
            <a:off x="4429142" y="1449239"/>
            <a:ext cx="2448272" cy="400110"/>
          </a:xfrm>
          <a:prstGeom prst="rect">
            <a:avLst/>
          </a:prstGeom>
          <a:noFill/>
        </p:spPr>
        <p:txBody>
          <a:bodyPr wrap="square" rtlCol="0">
            <a:spAutoFit/>
          </a:bodyPr>
          <a:lstStyle/>
          <a:p>
            <a:r>
              <a:rPr lang="en-US" altLang="zh-CN" sz="2000" dirty="0">
                <a:solidFill>
                  <a:schemeClr val="bg1"/>
                </a:solidFill>
                <a:latin typeface="方正正大黑简体" panose="02000000000000000000" pitchFamily="2" charset="-122"/>
                <a:ea typeface="方正正大黑简体" panose="02000000000000000000" pitchFamily="2" charset="-122"/>
              </a:rPr>
              <a:t>20XX</a:t>
            </a:r>
            <a:r>
              <a:rPr lang="zh-CN" altLang="en-US" sz="2000" dirty="0">
                <a:solidFill>
                  <a:schemeClr val="bg1"/>
                </a:solidFill>
                <a:latin typeface="方正正大黑简体" panose="02000000000000000000" pitchFamily="2" charset="-122"/>
                <a:ea typeface="方正正大黑简体" panose="02000000000000000000" pitchFamily="2" charset="-122"/>
              </a:rPr>
              <a:t>年工作情况</a:t>
            </a:r>
          </a:p>
        </p:txBody>
      </p:sp>
      <p:sp>
        <p:nvSpPr>
          <p:cNvPr id="23" name="TextBox 22"/>
          <p:cNvSpPr txBox="1"/>
          <p:nvPr/>
        </p:nvSpPr>
        <p:spPr>
          <a:xfrm>
            <a:off x="899592" y="987574"/>
            <a:ext cx="3240359" cy="923330"/>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rPr>
              <a:t>这里输入简单的文字概述这里输入简单文字概</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述这里输入简单的文字概述这里入简单的文字</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概述这里输入述简单的文字概述</a:t>
            </a:r>
          </a:p>
        </p:txBody>
      </p:sp>
      <p:sp>
        <p:nvSpPr>
          <p:cNvPr id="24" name="TextBox 23"/>
          <p:cNvSpPr txBox="1"/>
          <p:nvPr/>
        </p:nvSpPr>
        <p:spPr>
          <a:xfrm>
            <a:off x="4645166" y="2375761"/>
            <a:ext cx="3240359" cy="923330"/>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rPr>
              <a:t>这里输入简单的文字概述这里输入简单文字概</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述这里输入简单的文字概述这里入简单的文字</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概述这里输入述简单的文字概述</a:t>
            </a:r>
          </a:p>
        </p:txBody>
      </p:sp>
      <p:sp>
        <p:nvSpPr>
          <p:cNvPr id="25" name="矩形 24"/>
          <p:cNvSpPr/>
          <p:nvPr/>
        </p:nvSpPr>
        <p:spPr>
          <a:xfrm>
            <a:off x="2560838" y="3564117"/>
            <a:ext cx="1692188"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矩形 25"/>
          <p:cNvSpPr/>
          <p:nvPr/>
        </p:nvSpPr>
        <p:spPr>
          <a:xfrm>
            <a:off x="1588730" y="3924157"/>
            <a:ext cx="2652199"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矩形 26"/>
          <p:cNvSpPr/>
          <p:nvPr/>
        </p:nvSpPr>
        <p:spPr>
          <a:xfrm>
            <a:off x="2092786" y="4345272"/>
            <a:ext cx="2160240"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endParaRPr>
          </a:p>
        </p:txBody>
      </p:sp>
      <p:sp>
        <p:nvSpPr>
          <p:cNvPr id="28" name="TextBox 27"/>
          <p:cNvSpPr txBox="1"/>
          <p:nvPr/>
        </p:nvSpPr>
        <p:spPr>
          <a:xfrm>
            <a:off x="2769718" y="3564117"/>
            <a:ext cx="1197764" cy="261610"/>
          </a:xfrm>
          <a:prstGeom prst="rect">
            <a:avLst/>
          </a:prstGeom>
          <a:noFill/>
        </p:spPr>
        <p:txBody>
          <a:bodyPr wrap="none" rtlCol="0">
            <a:spAutoFit/>
          </a:bodyPr>
          <a:lstStyle/>
          <a:p>
            <a:r>
              <a:rPr lang="zh-CN" altLang="en-US" sz="1100" dirty="0">
                <a:solidFill>
                  <a:schemeClr val="bg1"/>
                </a:solidFill>
              </a:rPr>
              <a:t>计划完成：</a:t>
            </a:r>
            <a:r>
              <a:rPr lang="en-US" altLang="zh-CN" sz="1100" dirty="0">
                <a:solidFill>
                  <a:schemeClr val="bg1"/>
                </a:solidFill>
              </a:rPr>
              <a:t>56</a:t>
            </a:r>
            <a:r>
              <a:rPr lang="zh-CN" altLang="en-US" sz="1100" dirty="0">
                <a:solidFill>
                  <a:schemeClr val="bg1"/>
                </a:solidFill>
              </a:rPr>
              <a:t>％</a:t>
            </a:r>
          </a:p>
        </p:txBody>
      </p:sp>
      <p:sp>
        <p:nvSpPr>
          <p:cNvPr id="29" name="TextBox 28"/>
          <p:cNvSpPr txBox="1"/>
          <p:nvPr/>
        </p:nvSpPr>
        <p:spPr>
          <a:xfrm>
            <a:off x="2380818" y="3924157"/>
            <a:ext cx="1563248" cy="261610"/>
          </a:xfrm>
          <a:prstGeom prst="rect">
            <a:avLst/>
          </a:prstGeom>
          <a:noFill/>
        </p:spPr>
        <p:txBody>
          <a:bodyPr wrap="none" rtlCol="0">
            <a:spAutoFit/>
          </a:bodyPr>
          <a:lstStyle/>
          <a:p>
            <a:r>
              <a:rPr lang="zh-CN" altLang="en-US" sz="1100" dirty="0">
                <a:solidFill>
                  <a:schemeClr val="bg1"/>
                </a:solidFill>
              </a:rPr>
              <a:t>实际完成数目：</a:t>
            </a:r>
            <a:r>
              <a:rPr lang="en-US" altLang="zh-CN" sz="1100" dirty="0">
                <a:solidFill>
                  <a:schemeClr val="bg1"/>
                </a:solidFill>
              </a:rPr>
              <a:t>820</a:t>
            </a:r>
            <a:r>
              <a:rPr lang="zh-CN" altLang="en-US" sz="1100" dirty="0">
                <a:solidFill>
                  <a:schemeClr val="bg1"/>
                </a:solidFill>
              </a:rPr>
              <a:t>万</a:t>
            </a:r>
          </a:p>
        </p:txBody>
      </p:sp>
      <p:sp>
        <p:nvSpPr>
          <p:cNvPr id="30" name="TextBox 29"/>
          <p:cNvSpPr txBox="1"/>
          <p:nvPr/>
        </p:nvSpPr>
        <p:spPr>
          <a:xfrm>
            <a:off x="2812866" y="4350508"/>
            <a:ext cx="1140056" cy="261610"/>
          </a:xfrm>
          <a:prstGeom prst="rect">
            <a:avLst/>
          </a:prstGeom>
          <a:noFill/>
        </p:spPr>
        <p:txBody>
          <a:bodyPr wrap="none" rtlCol="0">
            <a:spAutoFit/>
          </a:bodyPr>
          <a:lstStyle/>
          <a:p>
            <a:r>
              <a:rPr lang="zh-CN" altLang="en-US" sz="1100" dirty="0">
                <a:solidFill>
                  <a:schemeClr val="bg1"/>
                </a:solidFill>
              </a:rPr>
              <a:t>回款数：</a:t>
            </a:r>
            <a:r>
              <a:rPr lang="en-US" altLang="zh-CN" sz="1100" dirty="0">
                <a:solidFill>
                  <a:schemeClr val="bg1"/>
                </a:solidFill>
              </a:rPr>
              <a:t>640</a:t>
            </a:r>
            <a:r>
              <a:rPr lang="zh-CN" altLang="en-US" sz="1100" dirty="0">
                <a:solidFill>
                  <a:schemeClr val="bg1"/>
                </a:solidFill>
              </a:rPr>
              <a:t>万</a:t>
            </a:r>
          </a:p>
        </p:txBody>
      </p:sp>
      <p:sp>
        <p:nvSpPr>
          <p:cNvPr id="31" name="矩形 30"/>
          <p:cNvSpPr/>
          <p:nvPr/>
        </p:nvSpPr>
        <p:spPr>
          <a:xfrm>
            <a:off x="4572000" y="3539973"/>
            <a:ext cx="1692188"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矩形 31"/>
          <p:cNvSpPr/>
          <p:nvPr/>
        </p:nvSpPr>
        <p:spPr>
          <a:xfrm>
            <a:off x="4584097" y="3900013"/>
            <a:ext cx="2652199"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矩形 32"/>
          <p:cNvSpPr/>
          <p:nvPr/>
        </p:nvSpPr>
        <p:spPr>
          <a:xfrm>
            <a:off x="4572000" y="4321128"/>
            <a:ext cx="2160240"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TextBox 33"/>
          <p:cNvSpPr txBox="1"/>
          <p:nvPr/>
        </p:nvSpPr>
        <p:spPr>
          <a:xfrm>
            <a:off x="4780880" y="3539973"/>
            <a:ext cx="1197764" cy="261610"/>
          </a:xfrm>
          <a:prstGeom prst="rect">
            <a:avLst/>
          </a:prstGeom>
          <a:noFill/>
        </p:spPr>
        <p:txBody>
          <a:bodyPr wrap="none" rtlCol="0">
            <a:spAutoFit/>
          </a:bodyPr>
          <a:lstStyle/>
          <a:p>
            <a:r>
              <a:rPr lang="zh-CN" altLang="en-US" sz="1100" dirty="0">
                <a:solidFill>
                  <a:schemeClr val="bg1"/>
                </a:solidFill>
              </a:rPr>
              <a:t>计划完成：</a:t>
            </a:r>
            <a:r>
              <a:rPr lang="en-US" altLang="zh-CN" sz="1100" dirty="0">
                <a:solidFill>
                  <a:schemeClr val="bg1"/>
                </a:solidFill>
              </a:rPr>
              <a:t>56</a:t>
            </a:r>
            <a:r>
              <a:rPr lang="zh-CN" altLang="en-US" sz="1100" dirty="0">
                <a:solidFill>
                  <a:schemeClr val="bg1"/>
                </a:solidFill>
              </a:rPr>
              <a:t>％</a:t>
            </a:r>
          </a:p>
        </p:txBody>
      </p:sp>
      <p:sp>
        <p:nvSpPr>
          <p:cNvPr id="35" name="TextBox 34"/>
          <p:cNvSpPr txBox="1"/>
          <p:nvPr/>
        </p:nvSpPr>
        <p:spPr>
          <a:xfrm>
            <a:off x="4788024" y="3900013"/>
            <a:ext cx="1563248" cy="261610"/>
          </a:xfrm>
          <a:prstGeom prst="rect">
            <a:avLst/>
          </a:prstGeom>
          <a:noFill/>
        </p:spPr>
        <p:txBody>
          <a:bodyPr wrap="none" rtlCol="0">
            <a:spAutoFit/>
          </a:bodyPr>
          <a:lstStyle/>
          <a:p>
            <a:r>
              <a:rPr lang="zh-CN" altLang="en-US" sz="1100" dirty="0">
                <a:solidFill>
                  <a:schemeClr val="bg1"/>
                </a:solidFill>
              </a:rPr>
              <a:t>实际完成数目：</a:t>
            </a:r>
            <a:r>
              <a:rPr lang="en-US" altLang="zh-CN" sz="1100" dirty="0">
                <a:solidFill>
                  <a:schemeClr val="bg1"/>
                </a:solidFill>
              </a:rPr>
              <a:t>820</a:t>
            </a:r>
            <a:r>
              <a:rPr lang="zh-CN" altLang="en-US" sz="1100" dirty="0">
                <a:solidFill>
                  <a:schemeClr val="bg1"/>
                </a:solidFill>
              </a:rPr>
              <a:t>万</a:t>
            </a:r>
          </a:p>
        </p:txBody>
      </p:sp>
      <p:sp>
        <p:nvSpPr>
          <p:cNvPr id="36" name="TextBox 35"/>
          <p:cNvSpPr txBox="1"/>
          <p:nvPr/>
        </p:nvSpPr>
        <p:spPr>
          <a:xfrm>
            <a:off x="4800096" y="4326364"/>
            <a:ext cx="1140056" cy="261610"/>
          </a:xfrm>
          <a:prstGeom prst="rect">
            <a:avLst/>
          </a:prstGeom>
          <a:noFill/>
        </p:spPr>
        <p:txBody>
          <a:bodyPr wrap="none" rtlCol="0">
            <a:spAutoFit/>
          </a:bodyPr>
          <a:lstStyle/>
          <a:p>
            <a:r>
              <a:rPr lang="zh-CN" altLang="en-US" sz="1100" dirty="0">
                <a:solidFill>
                  <a:schemeClr val="bg1"/>
                </a:solidFill>
              </a:rPr>
              <a:t>回款数：</a:t>
            </a:r>
            <a:r>
              <a:rPr lang="en-US" altLang="zh-CN" sz="1100" dirty="0">
                <a:solidFill>
                  <a:schemeClr val="bg1"/>
                </a:solidFill>
              </a:rPr>
              <a:t>640</a:t>
            </a:r>
            <a:r>
              <a:rPr lang="zh-CN" altLang="en-US" sz="1100" dirty="0">
                <a:solidFill>
                  <a:schemeClr val="bg1"/>
                </a:solidFill>
              </a:rPr>
              <a:t>万</a:t>
            </a:r>
          </a:p>
        </p:txBody>
      </p:sp>
      <p:sp>
        <p:nvSpPr>
          <p:cNvPr id="40" name="TextBox 39"/>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41" name="直接连接符 4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134613355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1"/>
                                        </p:tgtEl>
                                        <p:attrNameLst>
                                          <p:attrName>ppt_y</p:attrName>
                                        </p:attrNameLst>
                                      </p:cBhvr>
                                      <p:tavLst>
                                        <p:tav tm="0">
                                          <p:val>
                                            <p:strVal val="#ppt_y"/>
                                          </p:val>
                                        </p:tav>
                                        <p:tav tm="100000">
                                          <p:val>
                                            <p:strVal val="#ppt_y"/>
                                          </p:val>
                                        </p:tav>
                                      </p:tavLst>
                                    </p:anim>
                                    <p:anim calcmode="lin" valueType="num">
                                      <p:cBhvr>
                                        <p:cTn id="1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1"/>
                                        </p:tgtEl>
                                      </p:cBhvr>
                                    </p:animEffect>
                                  </p:childTnLst>
                                </p:cTn>
                              </p:par>
                            </p:childTnLst>
                          </p:cTn>
                        </p:par>
                        <p:par>
                          <p:cTn id="19" fill="hold">
                            <p:stCondLst>
                              <p:cond delay="14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2"/>
                                        </p:tgtEl>
                                      </p:cBhvr>
                                    </p:animEffect>
                                  </p:childTnLst>
                                </p:cTn>
                              </p:par>
                            </p:childTnLst>
                          </p:cTn>
                        </p:par>
                        <p:par>
                          <p:cTn id="27" fill="hold">
                            <p:stCondLst>
                              <p:cond delay="2300"/>
                            </p:stCondLst>
                            <p:childTnLst>
                              <p:par>
                                <p:cTn id="28" presetID="2" presetClass="entr" presetSubtype="4"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ppt_x"/>
                                          </p:val>
                                        </p:tav>
                                        <p:tav tm="100000">
                                          <p:val>
                                            <p:strVal val="#ppt_x"/>
                                          </p:val>
                                        </p:tav>
                                      </p:tavLst>
                                    </p:anim>
                                    <p:anim calcmode="lin" valueType="num">
                                      <p:cBhvr additive="base">
                                        <p:cTn id="31" dur="500" fill="hold"/>
                                        <p:tgtEl>
                                          <p:spTgt spid="23"/>
                                        </p:tgtEl>
                                        <p:attrNameLst>
                                          <p:attrName>ppt_y</p:attrName>
                                        </p:attrNameLst>
                                      </p:cBhvr>
                                      <p:tavLst>
                                        <p:tav tm="0">
                                          <p:val>
                                            <p:strVal val="1+#ppt_h/2"/>
                                          </p:val>
                                        </p:tav>
                                        <p:tav tm="100000">
                                          <p:val>
                                            <p:strVal val="#ppt_y"/>
                                          </p:val>
                                        </p:tav>
                                      </p:tavLst>
                                    </p:anim>
                                  </p:childTnLst>
                                </p:cTn>
                              </p:par>
                            </p:childTnLst>
                          </p:cTn>
                        </p:par>
                        <p:par>
                          <p:cTn id="32" fill="hold">
                            <p:stCondLst>
                              <p:cond delay="2800"/>
                            </p:stCondLst>
                            <p:childTnLst>
                              <p:par>
                                <p:cTn id="33" presetID="2" presetClass="entr" presetSubtype="4"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3300"/>
                            </p:stCondLst>
                            <p:childTnLst>
                              <p:par>
                                <p:cTn id="38" presetID="22" presetClass="entr" presetSubtype="2"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right)">
                                      <p:cBhvr>
                                        <p:cTn id="40" dur="400"/>
                                        <p:tgtEl>
                                          <p:spTgt spid="25"/>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right)">
                                      <p:cBhvr>
                                        <p:cTn id="43" dur="500"/>
                                        <p:tgtEl>
                                          <p:spTgt spid="2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right)">
                                      <p:cBhvr>
                                        <p:cTn id="49" dur="500"/>
                                        <p:tgtEl>
                                          <p:spTgt spid="29"/>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wipe(right)">
                                      <p:cBhvr>
                                        <p:cTn id="52" dur="500"/>
                                        <p:tgtEl>
                                          <p:spTgt spid="3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right)">
                                      <p:cBhvr>
                                        <p:cTn id="55" dur="500"/>
                                        <p:tgtEl>
                                          <p:spTgt spid="27"/>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500"/>
                                        <p:tgtEl>
                                          <p:spTgt spid="32"/>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wipe(left)">
                                      <p:cBhvr>
                                        <p:cTn id="70" dur="500"/>
                                        <p:tgtEl>
                                          <p:spTgt spid="33"/>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wipe(left)">
                                      <p:cBhvr>
                                        <p:cTn id="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p:bldP spid="23" grpId="0"/>
      <p:bldP spid="24" grpId="0"/>
      <p:bldP spid="25" grpId="0" animBg="1"/>
      <p:bldP spid="26" grpId="0" animBg="1"/>
      <p:bldP spid="27" grpId="0" animBg="1"/>
      <p:bldP spid="28" grpId="0"/>
      <p:bldP spid="29" grpId="0"/>
      <p:bldP spid="30" grpId="0"/>
      <p:bldP spid="31" grpId="0" animBg="1"/>
      <p:bldP spid="32" grpId="0" animBg="1"/>
      <p:bldP spid="33" grpId="0" animBg="1"/>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Line 34"/>
          <p:cNvSpPr>
            <a:spLocks noChangeShapeType="1"/>
          </p:cNvSpPr>
          <p:nvPr/>
        </p:nvSpPr>
        <p:spPr bwMode="auto">
          <a:xfrm rot="618245" flipV="1">
            <a:off x="4814888" y="2530945"/>
            <a:ext cx="130175" cy="1163638"/>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8" name="Line 35"/>
          <p:cNvSpPr>
            <a:spLocks noChangeShapeType="1"/>
          </p:cNvSpPr>
          <p:nvPr/>
        </p:nvSpPr>
        <p:spPr bwMode="auto">
          <a:xfrm rot="618245" flipH="1" flipV="1">
            <a:off x="4068763" y="2610320"/>
            <a:ext cx="481012" cy="944563"/>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9" name="Line 36"/>
          <p:cNvSpPr>
            <a:spLocks noChangeShapeType="1"/>
          </p:cNvSpPr>
          <p:nvPr/>
        </p:nvSpPr>
        <p:spPr bwMode="auto">
          <a:xfrm rot="618245" flipH="1" flipV="1">
            <a:off x="3128963" y="3086570"/>
            <a:ext cx="1144587" cy="519113"/>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10" name="Line 37"/>
          <p:cNvSpPr>
            <a:spLocks noChangeShapeType="1"/>
          </p:cNvSpPr>
          <p:nvPr/>
        </p:nvSpPr>
        <p:spPr bwMode="auto">
          <a:xfrm rot="618245" flipH="1">
            <a:off x="2232025" y="3735858"/>
            <a:ext cx="1946275" cy="26987"/>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11" name="Line 38"/>
          <p:cNvSpPr>
            <a:spLocks noChangeShapeType="1"/>
          </p:cNvSpPr>
          <p:nvPr/>
        </p:nvSpPr>
        <p:spPr bwMode="auto">
          <a:xfrm rot="618245" flipV="1">
            <a:off x="5056188" y="2911945"/>
            <a:ext cx="736600" cy="850900"/>
          </a:xfrm>
          <a:prstGeom prst="line">
            <a:avLst/>
          </a:prstGeom>
          <a:noFill/>
          <a:ln w="9525">
            <a:solidFill>
              <a:schemeClr val="tx1">
                <a:lumMod val="85000"/>
                <a:lumOff val="15000"/>
              </a:schemeClr>
            </a:solidFill>
            <a:round/>
            <a:headEnd/>
            <a:tailEnd type="triangle" w="med" len="med"/>
          </a:ln>
        </p:spPr>
        <p:txBody>
          <a:bodyPr/>
          <a:lstStyle/>
          <a:p>
            <a:endParaRPr lang="zh-CN" altLang="en-US"/>
          </a:p>
        </p:txBody>
      </p:sp>
      <p:sp>
        <p:nvSpPr>
          <p:cNvPr id="12" name="Line 39"/>
          <p:cNvSpPr>
            <a:spLocks noChangeShapeType="1"/>
          </p:cNvSpPr>
          <p:nvPr/>
        </p:nvSpPr>
        <p:spPr bwMode="auto">
          <a:xfrm rot="618245" flipV="1">
            <a:off x="5275263" y="3443758"/>
            <a:ext cx="1443037" cy="528637"/>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grpSp>
        <p:nvGrpSpPr>
          <p:cNvPr id="13" name="组合 12"/>
          <p:cNvGrpSpPr/>
          <p:nvPr/>
        </p:nvGrpSpPr>
        <p:grpSpPr>
          <a:xfrm>
            <a:off x="2819400" y="627534"/>
            <a:ext cx="1981200" cy="1790699"/>
            <a:chOff x="2819400" y="1484314"/>
            <a:chExt cx="1981200" cy="1790699"/>
          </a:xfrm>
        </p:grpSpPr>
        <p:sp>
          <p:nvSpPr>
            <p:cNvPr id="14" name="Oval 20"/>
            <p:cNvSpPr>
              <a:spLocks noChangeArrowheads="1"/>
            </p:cNvSpPr>
            <p:nvPr/>
          </p:nvSpPr>
          <p:spPr bwMode="auto">
            <a:xfrm>
              <a:off x="3581400" y="23796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a:solidFill>
                    <a:schemeClr val="bg1"/>
                  </a:solidFill>
                  <a:ea typeface="华文细黑" pitchFamily="2" charset="-122"/>
                </a:rPr>
                <a:t>3</a:t>
              </a:r>
            </a:p>
          </p:txBody>
        </p:sp>
        <p:grpSp>
          <p:nvGrpSpPr>
            <p:cNvPr id="15" name="Group 57"/>
            <p:cNvGrpSpPr>
              <a:grpSpLocks/>
            </p:cNvGrpSpPr>
            <p:nvPr/>
          </p:nvGrpSpPr>
          <p:grpSpPr bwMode="auto">
            <a:xfrm>
              <a:off x="2819400" y="1484314"/>
              <a:ext cx="1981200" cy="754063"/>
              <a:chOff x="2208" y="816"/>
              <a:chExt cx="1248" cy="475"/>
            </a:xfrm>
          </p:grpSpPr>
          <p:sp>
            <p:nvSpPr>
              <p:cNvPr id="16" name="Rectangle 58"/>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17" name="Rectangle 59"/>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rPr>
                  <a:t>单击此处添加文字</a:t>
                </a:r>
              </a:p>
            </p:txBody>
          </p:sp>
        </p:grpSp>
      </p:grpSp>
      <p:grpSp>
        <p:nvGrpSpPr>
          <p:cNvPr id="18" name="组合 17"/>
          <p:cNvGrpSpPr/>
          <p:nvPr/>
        </p:nvGrpSpPr>
        <p:grpSpPr>
          <a:xfrm>
            <a:off x="4495800" y="627534"/>
            <a:ext cx="1981200" cy="1828799"/>
            <a:chOff x="4495800" y="1484314"/>
            <a:chExt cx="1981200" cy="1828799"/>
          </a:xfrm>
        </p:grpSpPr>
        <p:sp>
          <p:nvSpPr>
            <p:cNvPr id="19" name="Oval 25"/>
            <p:cNvSpPr>
              <a:spLocks noChangeArrowheads="1"/>
            </p:cNvSpPr>
            <p:nvPr/>
          </p:nvSpPr>
          <p:spPr bwMode="auto">
            <a:xfrm>
              <a:off x="4857750" y="24177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a:solidFill>
                    <a:schemeClr val="bg1"/>
                  </a:solidFill>
                  <a:ea typeface="华文细黑" pitchFamily="2" charset="-122"/>
                </a:rPr>
                <a:t>4</a:t>
              </a:r>
            </a:p>
          </p:txBody>
        </p:sp>
        <p:grpSp>
          <p:nvGrpSpPr>
            <p:cNvPr id="20" name="Group 60"/>
            <p:cNvGrpSpPr>
              <a:grpSpLocks/>
            </p:cNvGrpSpPr>
            <p:nvPr/>
          </p:nvGrpSpPr>
          <p:grpSpPr bwMode="auto">
            <a:xfrm>
              <a:off x="4495800" y="1484314"/>
              <a:ext cx="1981200" cy="754063"/>
              <a:chOff x="2208" y="816"/>
              <a:chExt cx="1248" cy="475"/>
            </a:xfrm>
          </p:grpSpPr>
          <p:sp>
            <p:nvSpPr>
              <p:cNvPr id="21" name="Rectangle 61"/>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22" name="Rectangle 62"/>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rPr>
                  <a:t>单击此处添加文字</a:t>
                </a:r>
              </a:p>
            </p:txBody>
          </p:sp>
        </p:grpSp>
      </p:grpSp>
      <p:grpSp>
        <p:nvGrpSpPr>
          <p:cNvPr id="23" name="组合 22"/>
          <p:cNvGrpSpPr/>
          <p:nvPr/>
        </p:nvGrpSpPr>
        <p:grpSpPr>
          <a:xfrm>
            <a:off x="228600" y="2240435"/>
            <a:ext cx="1981200" cy="1701798"/>
            <a:chOff x="228600" y="3097215"/>
            <a:chExt cx="1981200" cy="1701798"/>
          </a:xfrm>
        </p:grpSpPr>
        <p:sp>
          <p:nvSpPr>
            <p:cNvPr id="24" name="Oval 5"/>
            <p:cNvSpPr>
              <a:spLocks noChangeArrowheads="1"/>
            </p:cNvSpPr>
            <p:nvPr/>
          </p:nvSpPr>
          <p:spPr bwMode="auto">
            <a:xfrm>
              <a:off x="1295400" y="39036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dirty="0">
                  <a:solidFill>
                    <a:schemeClr val="bg1"/>
                  </a:solidFill>
                  <a:ea typeface="华文细黑" pitchFamily="2" charset="-122"/>
                </a:rPr>
                <a:t>1</a:t>
              </a:r>
            </a:p>
          </p:txBody>
        </p:sp>
        <p:grpSp>
          <p:nvGrpSpPr>
            <p:cNvPr id="25" name="Group 63"/>
            <p:cNvGrpSpPr>
              <a:grpSpLocks/>
            </p:cNvGrpSpPr>
            <p:nvPr/>
          </p:nvGrpSpPr>
          <p:grpSpPr bwMode="auto">
            <a:xfrm>
              <a:off x="228600" y="3097215"/>
              <a:ext cx="1981200" cy="754624"/>
              <a:chOff x="288" y="2592"/>
              <a:chExt cx="1488" cy="567"/>
            </a:xfrm>
          </p:grpSpPr>
          <p:sp>
            <p:nvSpPr>
              <p:cNvPr id="26" name="Rectangle 64"/>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lgn="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27" name="Rectangle 65"/>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rPr>
                  <a:t>单击此处添加文字</a:t>
                </a:r>
              </a:p>
            </p:txBody>
          </p:sp>
        </p:grpSp>
      </p:grpSp>
      <p:grpSp>
        <p:nvGrpSpPr>
          <p:cNvPr id="28" name="组合 27"/>
          <p:cNvGrpSpPr/>
          <p:nvPr/>
        </p:nvGrpSpPr>
        <p:grpSpPr>
          <a:xfrm>
            <a:off x="6877050" y="2240434"/>
            <a:ext cx="2114550" cy="1739899"/>
            <a:chOff x="6877050" y="3097214"/>
            <a:chExt cx="2114550" cy="1739899"/>
          </a:xfrm>
        </p:grpSpPr>
        <p:sp>
          <p:nvSpPr>
            <p:cNvPr id="29" name="Oval 30"/>
            <p:cNvSpPr>
              <a:spLocks noChangeArrowheads="1"/>
            </p:cNvSpPr>
            <p:nvPr/>
          </p:nvSpPr>
          <p:spPr bwMode="auto">
            <a:xfrm>
              <a:off x="6877050" y="39417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a:solidFill>
                    <a:schemeClr val="bg1"/>
                  </a:solidFill>
                  <a:ea typeface="华文细黑" pitchFamily="2" charset="-122"/>
                </a:rPr>
                <a:t>6</a:t>
              </a:r>
            </a:p>
          </p:txBody>
        </p:sp>
        <p:grpSp>
          <p:nvGrpSpPr>
            <p:cNvPr id="30" name="Group 66"/>
            <p:cNvGrpSpPr>
              <a:grpSpLocks/>
            </p:cNvGrpSpPr>
            <p:nvPr/>
          </p:nvGrpSpPr>
          <p:grpSpPr bwMode="auto">
            <a:xfrm>
              <a:off x="7010400" y="3097214"/>
              <a:ext cx="1981200" cy="754063"/>
              <a:chOff x="3718" y="1104"/>
              <a:chExt cx="1248" cy="475"/>
            </a:xfrm>
          </p:grpSpPr>
          <p:sp>
            <p:nvSpPr>
              <p:cNvPr id="31" name="Rectangle 67"/>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32" name="Rectangle 68"/>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rPr>
                  <a:t>单击此处添加文字</a:t>
                </a:r>
              </a:p>
            </p:txBody>
          </p:sp>
        </p:grpSp>
      </p:grpSp>
      <p:grpSp>
        <p:nvGrpSpPr>
          <p:cNvPr id="33" name="组合 32"/>
          <p:cNvGrpSpPr/>
          <p:nvPr/>
        </p:nvGrpSpPr>
        <p:grpSpPr>
          <a:xfrm>
            <a:off x="1066800" y="1241897"/>
            <a:ext cx="2060575" cy="1804986"/>
            <a:chOff x="1066800" y="2098677"/>
            <a:chExt cx="2060575" cy="1804986"/>
          </a:xfrm>
        </p:grpSpPr>
        <p:sp>
          <p:nvSpPr>
            <p:cNvPr id="34" name="Oval 10"/>
            <p:cNvSpPr>
              <a:spLocks noChangeArrowheads="1"/>
            </p:cNvSpPr>
            <p:nvPr/>
          </p:nvSpPr>
          <p:spPr bwMode="auto">
            <a:xfrm>
              <a:off x="2228850" y="300831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dirty="0">
                  <a:solidFill>
                    <a:schemeClr val="bg1"/>
                  </a:solidFill>
                  <a:ea typeface="华文细黑" pitchFamily="2" charset="-122"/>
                </a:rPr>
                <a:t>2</a:t>
              </a:r>
            </a:p>
          </p:txBody>
        </p:sp>
        <p:grpSp>
          <p:nvGrpSpPr>
            <p:cNvPr id="35" name="Group 69"/>
            <p:cNvGrpSpPr>
              <a:grpSpLocks/>
            </p:cNvGrpSpPr>
            <p:nvPr/>
          </p:nvGrpSpPr>
          <p:grpSpPr bwMode="auto">
            <a:xfrm>
              <a:off x="1066800" y="2098677"/>
              <a:ext cx="1981200" cy="754624"/>
              <a:chOff x="288" y="2592"/>
              <a:chExt cx="1488" cy="567"/>
            </a:xfrm>
          </p:grpSpPr>
          <p:sp>
            <p:nvSpPr>
              <p:cNvPr id="36" name="Rectangle 70"/>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p:txBody>
          </p:sp>
          <p:sp>
            <p:nvSpPr>
              <p:cNvPr id="37" name="Rectangle 71"/>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a:solidFill>
                      <a:schemeClr val="tx1">
                        <a:lumMod val="95000"/>
                        <a:lumOff val="5000"/>
                      </a:schemeClr>
                    </a:solidFill>
                  </a:rPr>
                  <a:t>单击此处添加文字</a:t>
                </a:r>
              </a:p>
            </p:txBody>
          </p:sp>
        </p:grpSp>
      </p:grpSp>
      <p:grpSp>
        <p:nvGrpSpPr>
          <p:cNvPr id="38" name="组合 37"/>
          <p:cNvGrpSpPr/>
          <p:nvPr/>
        </p:nvGrpSpPr>
        <p:grpSpPr>
          <a:xfrm>
            <a:off x="5940425" y="1237134"/>
            <a:ext cx="2289175" cy="1782761"/>
            <a:chOff x="5940425" y="2093914"/>
            <a:chExt cx="2289175" cy="1782761"/>
          </a:xfrm>
        </p:grpSpPr>
        <p:sp>
          <p:nvSpPr>
            <p:cNvPr id="39" name="Oval 15"/>
            <p:cNvSpPr>
              <a:spLocks noChangeArrowheads="1"/>
            </p:cNvSpPr>
            <p:nvPr/>
          </p:nvSpPr>
          <p:spPr bwMode="auto">
            <a:xfrm>
              <a:off x="5940425" y="2981325"/>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dirty="0">
                  <a:solidFill>
                    <a:schemeClr val="bg1"/>
                  </a:solidFill>
                </a:rPr>
                <a:t>5</a:t>
              </a:r>
            </a:p>
          </p:txBody>
        </p:sp>
        <p:grpSp>
          <p:nvGrpSpPr>
            <p:cNvPr id="40" name="Group 72"/>
            <p:cNvGrpSpPr>
              <a:grpSpLocks/>
            </p:cNvGrpSpPr>
            <p:nvPr/>
          </p:nvGrpSpPr>
          <p:grpSpPr bwMode="auto">
            <a:xfrm>
              <a:off x="6248400" y="2093914"/>
              <a:ext cx="1981200" cy="754063"/>
              <a:chOff x="3718" y="1104"/>
              <a:chExt cx="1248" cy="475"/>
            </a:xfrm>
          </p:grpSpPr>
          <p:sp>
            <p:nvSpPr>
              <p:cNvPr id="41" name="Rectangle 73"/>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p:txBody>
          </p:sp>
          <p:sp>
            <p:nvSpPr>
              <p:cNvPr id="42" name="Rectangle 74"/>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rPr>
                  <a:t>单击此处添加文字</a:t>
                </a:r>
              </a:p>
            </p:txBody>
          </p:sp>
        </p:grpSp>
      </p:grpSp>
      <p:sp>
        <p:nvSpPr>
          <p:cNvPr id="43" name="Oval 44"/>
          <p:cNvSpPr>
            <a:spLocks noChangeArrowheads="1"/>
          </p:cNvSpPr>
          <p:nvPr/>
        </p:nvSpPr>
        <p:spPr bwMode="gray">
          <a:xfrm>
            <a:off x="3841753" y="3508847"/>
            <a:ext cx="1460501" cy="1443038"/>
          </a:xfrm>
          <a:prstGeom prst="ellipse">
            <a:avLst/>
          </a:prstGeom>
          <a:solidFill>
            <a:schemeClr val="tx1">
              <a:lumMod val="85000"/>
              <a:lumOff val="15000"/>
            </a:schemeClr>
          </a:solidFill>
          <a:ln w="9525" algn="ctr">
            <a:solidFill>
              <a:schemeClr val="tx1">
                <a:lumMod val="85000"/>
                <a:lumOff val="15000"/>
              </a:schemeClr>
            </a:solidFill>
            <a:round/>
            <a:headEnd/>
            <a:tailEnd/>
          </a:ln>
          <a:effectLst/>
        </p:spPr>
        <p:txBody>
          <a:bodyPr wrap="none" anchor="ctr"/>
          <a:lstStyle/>
          <a:p>
            <a:pPr algn="ctr"/>
            <a:r>
              <a:rPr lang="zh-CN" altLang="en-US" dirty="0">
                <a:solidFill>
                  <a:schemeClr val="bg1"/>
                </a:solidFill>
              </a:rPr>
              <a:t>单击此处</a:t>
            </a:r>
          </a:p>
          <a:p>
            <a:pPr algn="ctr"/>
            <a:r>
              <a:rPr lang="zh-CN" altLang="en-US" dirty="0">
                <a:solidFill>
                  <a:schemeClr val="bg1"/>
                </a:solidFill>
              </a:rPr>
              <a:t>添加文字</a:t>
            </a:r>
          </a:p>
        </p:txBody>
      </p:sp>
      <p:sp>
        <p:nvSpPr>
          <p:cNvPr id="44" name="TextBox 43"/>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45" name="直接连接符 44"/>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344769310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3" presetClass="entr" presetSubtype="1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linds(horizontal)">
                                      <p:cBhvr>
                                        <p:cTn id="18" dur="500"/>
                                        <p:tgtEl>
                                          <p:spTgt spid="23"/>
                                        </p:tgtEl>
                                      </p:cBhvr>
                                    </p:animEffect>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3" presetClass="entr" presetSubtype="1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linds(horizontal)">
                                      <p:cBhvr>
                                        <p:cTn id="27" dur="500"/>
                                        <p:tgtEl>
                                          <p:spTgt spid="33"/>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3" presetClass="entr" presetSubtype="1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linds(horizontal)">
                                      <p:cBhvr>
                                        <p:cTn id="36" dur="500"/>
                                        <p:tgtEl>
                                          <p:spTgt spid="13"/>
                                        </p:tgtEl>
                                      </p:cBhvr>
                                    </p:animEffect>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3" presetClass="entr" presetSubtype="1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linds(horizontal)">
                                      <p:cBhvr>
                                        <p:cTn id="45" dur="500"/>
                                        <p:tgtEl>
                                          <p:spTgt spid="18"/>
                                        </p:tgtEl>
                                      </p:cBhvr>
                                    </p:animEffect>
                                  </p:childTnLst>
                                </p:cTn>
                              </p:par>
                            </p:childTnLst>
                          </p:cTn>
                        </p:par>
                        <p:par>
                          <p:cTn id="46" fill="hold">
                            <p:stCondLst>
                              <p:cond delay="4500"/>
                            </p:stCondLst>
                            <p:childTnLst>
                              <p:par>
                                <p:cTn id="47" presetID="2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3" presetClass="entr" presetSubtype="10"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blinds(horizontal)">
                                      <p:cBhvr>
                                        <p:cTn id="54" dur="500"/>
                                        <p:tgtEl>
                                          <p:spTgt spid="38"/>
                                        </p:tgtEl>
                                      </p:cBhvr>
                                    </p:animEffect>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ppt_w</p:attrName>
                                        </p:attrNameLst>
                                      </p:cBhvr>
                                      <p:tavLst>
                                        <p:tav tm="0">
                                          <p:val>
                                            <p:fltVal val="0"/>
                                          </p:val>
                                        </p:tav>
                                        <p:tav tm="100000">
                                          <p:val>
                                            <p:strVal val="#ppt_w"/>
                                          </p:val>
                                        </p:tav>
                                      </p:tavLst>
                                    </p:anim>
                                    <p:anim calcmode="lin" valueType="num">
                                      <p:cBhvr>
                                        <p:cTn id="59" dur="500" fill="hold"/>
                                        <p:tgtEl>
                                          <p:spTgt spid="12"/>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3" presetClass="entr" presetSubtype="10"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blinds(horizontal)">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4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588110" y="1299059"/>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TextBox 7"/>
          <p:cNvSpPr txBox="1"/>
          <p:nvPr/>
        </p:nvSpPr>
        <p:spPr>
          <a:xfrm>
            <a:off x="667798" y="1410913"/>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bwMode="auto">
          <a:xfrm>
            <a:off x="1475659" y="1784942"/>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10" name="矩形 9"/>
          <p:cNvSpPr/>
          <p:nvPr/>
        </p:nvSpPr>
        <p:spPr bwMode="auto">
          <a:xfrm>
            <a:off x="1475658" y="1438284"/>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endParaRPr>
          </a:p>
        </p:txBody>
      </p:sp>
      <p:sp>
        <p:nvSpPr>
          <p:cNvPr id="11" name="六边形 10"/>
          <p:cNvSpPr/>
          <p:nvPr/>
        </p:nvSpPr>
        <p:spPr>
          <a:xfrm rot="16200000">
            <a:off x="588109" y="3104538"/>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TextBox 11"/>
          <p:cNvSpPr txBox="1"/>
          <p:nvPr/>
        </p:nvSpPr>
        <p:spPr>
          <a:xfrm>
            <a:off x="667797" y="3216392"/>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bwMode="auto">
          <a:xfrm>
            <a:off x="1475658" y="3590421"/>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14" name="矩形 13"/>
          <p:cNvSpPr/>
          <p:nvPr/>
        </p:nvSpPr>
        <p:spPr bwMode="auto">
          <a:xfrm>
            <a:off x="1475657" y="3243763"/>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endParaRPr>
          </a:p>
        </p:txBody>
      </p:sp>
      <p:sp>
        <p:nvSpPr>
          <p:cNvPr id="15" name="六边形 14"/>
          <p:cNvSpPr/>
          <p:nvPr/>
        </p:nvSpPr>
        <p:spPr>
          <a:xfrm rot="16200000">
            <a:off x="4764575" y="1304339"/>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15"/>
          <p:cNvSpPr txBox="1"/>
          <p:nvPr/>
        </p:nvSpPr>
        <p:spPr>
          <a:xfrm>
            <a:off x="4844263" y="1416193"/>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bwMode="auto">
          <a:xfrm>
            <a:off x="5652124" y="1790222"/>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18" name="矩形 17"/>
          <p:cNvSpPr/>
          <p:nvPr/>
        </p:nvSpPr>
        <p:spPr bwMode="auto">
          <a:xfrm>
            <a:off x="5652123" y="1443564"/>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endParaRPr>
          </a:p>
        </p:txBody>
      </p:sp>
      <p:sp>
        <p:nvSpPr>
          <p:cNvPr id="19" name="六边形 18"/>
          <p:cNvSpPr/>
          <p:nvPr/>
        </p:nvSpPr>
        <p:spPr>
          <a:xfrm rot="16200000">
            <a:off x="4764574" y="3109818"/>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TextBox 19"/>
          <p:cNvSpPr txBox="1"/>
          <p:nvPr/>
        </p:nvSpPr>
        <p:spPr>
          <a:xfrm>
            <a:off x="4844262" y="3221672"/>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20"/>
          <p:cNvSpPr txBox="1"/>
          <p:nvPr/>
        </p:nvSpPr>
        <p:spPr bwMode="auto">
          <a:xfrm>
            <a:off x="5652123" y="3595701"/>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2" name="矩形 21"/>
          <p:cNvSpPr/>
          <p:nvPr/>
        </p:nvSpPr>
        <p:spPr bwMode="auto">
          <a:xfrm>
            <a:off x="5652122" y="3249043"/>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endParaRPr>
          </a:p>
        </p:txBody>
      </p:sp>
      <p:sp>
        <p:nvSpPr>
          <p:cNvPr id="23" name="TextBox 22"/>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24" name="直接连接符 23"/>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318191127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0-#ppt_w/2"/>
                                          </p:val>
                                        </p:tav>
                                        <p:tav tm="100000">
                                          <p:val>
                                            <p:strVal val="#ppt_x"/>
                                          </p:val>
                                        </p:tav>
                                      </p:tavLst>
                                    </p:anim>
                                    <p:anim calcmode="lin" valueType="num">
                                      <p:cBhvr additive="base">
                                        <p:cTn id="52" dur="500" fill="hold"/>
                                        <p:tgtEl>
                                          <p:spTgt spid="11"/>
                                        </p:tgtEl>
                                        <p:attrNameLst>
                                          <p:attrName>ppt_y</p:attrName>
                                        </p:attrNameLst>
                                      </p:cBhvr>
                                      <p:tavLst>
                                        <p:tav tm="0">
                                          <p:val>
                                            <p:strVal val="#ppt_y"/>
                                          </p:val>
                                        </p:tav>
                                        <p:tav tm="100000">
                                          <p:val>
                                            <p:strVal val="#ppt_y"/>
                                          </p:val>
                                        </p:tav>
                                      </p:tavLst>
                                    </p:anim>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1000"/>
                                        <p:tgtEl>
                                          <p:spTgt spid="13"/>
                                        </p:tgtEl>
                                      </p:cBhvr>
                                    </p:animEffect>
                                    <p:anim calcmode="lin" valueType="num">
                                      <p:cBhvr>
                                        <p:cTn id="62" dur="1000" fill="hold"/>
                                        <p:tgtEl>
                                          <p:spTgt spid="13"/>
                                        </p:tgtEl>
                                        <p:attrNameLst>
                                          <p:attrName>ppt_x</p:attrName>
                                        </p:attrNameLst>
                                      </p:cBhvr>
                                      <p:tavLst>
                                        <p:tav tm="0">
                                          <p:val>
                                            <p:strVal val="#ppt_x"/>
                                          </p:val>
                                        </p:tav>
                                        <p:tav tm="100000">
                                          <p:val>
                                            <p:strVal val="#ppt_x"/>
                                          </p:val>
                                        </p:tav>
                                      </p:tavLst>
                                    </p:anim>
                                    <p:anim calcmode="lin" valueType="num">
                                      <p:cBhvr>
                                        <p:cTn id="63" dur="100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0-#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42" presetClass="entr" presetSubtype="0" fill="hold" grpId="0" nodeType="after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276" y="-14554"/>
            <a:ext cx="9192276" cy="6114695"/>
          </a:xfrm>
          <a:prstGeom prst="rect">
            <a:avLst/>
          </a:prstGeom>
        </p:spPr>
      </p:pic>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2004018" y="1794178"/>
            <a:ext cx="1265090"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a:solidFill>
                  <a:schemeClr val="tx1">
                    <a:lumMod val="85000"/>
                    <a:lumOff val="15000"/>
                  </a:schemeClr>
                </a:solidFill>
                <a:latin typeface="华文行楷" panose="02010800040101010101" pitchFamily="2" charset="-122"/>
                <a:ea typeface="华文行楷" panose="02010800040101010101" pitchFamily="2" charset="-122"/>
              </a:rPr>
              <a:t>02</a:t>
            </a:r>
            <a:endParaRPr lang="zh-CN" altLang="en-US" sz="9600" dirty="0">
              <a:solidFill>
                <a:schemeClr val="tx1">
                  <a:lumMod val="85000"/>
                  <a:lumOff val="15000"/>
                </a:schemeClr>
              </a:solidFill>
              <a:latin typeface="华文行楷" panose="02010800040101010101" pitchFamily="2" charset="-122"/>
              <a:ea typeface="华文行楷" panose="02010800040101010101" pitchFamily="2" charset="-122"/>
            </a:endParaRPr>
          </a:p>
        </p:txBody>
      </p:sp>
      <p:cxnSp>
        <p:nvCxnSpPr>
          <p:cNvPr id="13" name="直接连接符 12"/>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2" idx="3"/>
          </p:cNvCxnSpPr>
          <p:nvPr/>
        </p:nvCxnSpPr>
        <p:spPr>
          <a:xfrm flipV="1">
            <a:off x="3269108" y="2571750"/>
            <a:ext cx="5874892"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785805" y="1917002"/>
            <a:ext cx="4288353" cy="707886"/>
          </a:xfrm>
          <a:prstGeom prst="rect">
            <a:avLst/>
          </a:prstGeom>
          <a:noFill/>
        </p:spPr>
        <p:txBody>
          <a:bodyPr wrap="none" rtlCol="0">
            <a:spAutoFit/>
          </a:bodyPr>
          <a:lstStyle/>
          <a:p>
            <a:r>
              <a:rPr lang="zh-CN" altLang="en-US" sz="4000" b="1" dirty="0">
                <a:solidFill>
                  <a:schemeClr val="tx1">
                    <a:lumMod val="85000"/>
                    <a:lumOff val="15000"/>
                  </a:schemeClr>
                </a:solidFill>
                <a:latin typeface="华文行楷" panose="02010800040101010101" pitchFamily="2" charset="-122"/>
                <a:ea typeface="华文行楷" panose="02010800040101010101" pitchFamily="2" charset="-122"/>
              </a:rPr>
              <a:t>输入相关文字标题</a:t>
            </a:r>
          </a:p>
        </p:txBody>
      </p:sp>
      <p:sp>
        <p:nvSpPr>
          <p:cNvPr id="16" name="右箭头 15"/>
          <p:cNvSpPr/>
          <p:nvPr/>
        </p:nvSpPr>
        <p:spPr>
          <a:xfrm>
            <a:off x="4003426"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7" name="TextBox 16"/>
          <p:cNvSpPr txBox="1"/>
          <p:nvPr/>
        </p:nvSpPr>
        <p:spPr>
          <a:xfrm>
            <a:off x="4182149"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18" name="右箭头 17"/>
          <p:cNvSpPr/>
          <p:nvPr/>
        </p:nvSpPr>
        <p:spPr>
          <a:xfrm>
            <a:off x="6472465"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9" name="TextBox 18"/>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0" name="右箭头 19"/>
          <p:cNvSpPr/>
          <p:nvPr/>
        </p:nvSpPr>
        <p:spPr>
          <a:xfrm>
            <a:off x="3988966"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1" name="TextBox 20"/>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2" name="右箭头 21"/>
          <p:cNvSpPr/>
          <p:nvPr/>
        </p:nvSpPr>
        <p:spPr>
          <a:xfrm>
            <a:off x="6458005"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3" name="TextBox 22"/>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4" name="右箭头 23"/>
          <p:cNvSpPr/>
          <p:nvPr/>
        </p:nvSpPr>
        <p:spPr>
          <a:xfrm>
            <a:off x="3988966" y="355152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5" name="TextBox 24"/>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358683972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by="(-#ppt_w*2)" calcmode="lin" valueType="num">
                                      <p:cBhvr rctx="PPT">
                                        <p:cTn id="21" dur="500" autoRev="1" fill="hold">
                                          <p:stCondLst>
                                            <p:cond delay="0"/>
                                          </p:stCondLst>
                                        </p:cTn>
                                        <p:tgtEl>
                                          <p:spTgt spid="15"/>
                                        </p:tgtEl>
                                        <p:attrNameLst>
                                          <p:attrName>ppt_w</p:attrName>
                                        </p:attrNameLst>
                                      </p:cBhvr>
                                    </p:anim>
                                    <p:anim by="(#ppt_w*0.50)" calcmode="lin" valueType="num">
                                      <p:cBhvr>
                                        <p:cTn id="22" dur="500" decel="50000" autoRev="1" fill="hold">
                                          <p:stCondLst>
                                            <p:cond delay="0"/>
                                          </p:stCondLst>
                                        </p:cTn>
                                        <p:tgtEl>
                                          <p:spTgt spid="15"/>
                                        </p:tgtEl>
                                        <p:attrNameLst>
                                          <p:attrName>ppt_x</p:attrName>
                                        </p:attrNameLst>
                                      </p:cBhvr>
                                    </p:anim>
                                    <p:anim from="(-#ppt_h/2)" to="(#ppt_y)" calcmode="lin" valueType="num">
                                      <p:cBhvr>
                                        <p:cTn id="23" dur="1000" fill="hold">
                                          <p:stCondLst>
                                            <p:cond delay="0"/>
                                          </p:stCondLst>
                                        </p:cTn>
                                        <p:tgtEl>
                                          <p:spTgt spid="15"/>
                                        </p:tgtEl>
                                        <p:attrNameLst>
                                          <p:attrName>ppt_y</p:attrName>
                                        </p:attrNameLst>
                                      </p:cBhvr>
                                    </p:anim>
                                    <p:animRot by="21600000">
                                      <p:cBhvr>
                                        <p:cTn id="24" dur="1000" fill="hold">
                                          <p:stCondLst>
                                            <p:cond delay="0"/>
                                          </p:stCondLst>
                                        </p:cTn>
                                        <p:tgtEl>
                                          <p:spTgt spid="15"/>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ppt_x"/>
                                          </p:val>
                                        </p:tav>
                                        <p:tav tm="100000">
                                          <p:val>
                                            <p:strVal val="#ppt_x"/>
                                          </p:val>
                                        </p:tav>
                                      </p:tavLst>
                                    </p:anim>
                                    <p:anim calcmode="lin" valueType="num">
                                      <p:cBhvr additive="base">
                                        <p:cTn id="61" dur="500" fill="hold"/>
                                        <p:tgtEl>
                                          <p:spTgt spid="2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additive="base">
                                        <p:cTn id="64" dur="500" fill="hold"/>
                                        <p:tgtEl>
                                          <p:spTgt spid="24"/>
                                        </p:tgtEl>
                                        <p:attrNameLst>
                                          <p:attrName>ppt_x</p:attrName>
                                        </p:attrNameLst>
                                      </p:cBhvr>
                                      <p:tavLst>
                                        <p:tav tm="0">
                                          <p:val>
                                            <p:strVal val="#ppt_x"/>
                                          </p:val>
                                        </p:tav>
                                        <p:tav tm="100000">
                                          <p:val>
                                            <p:strVal val="#ppt_x"/>
                                          </p:val>
                                        </p:tav>
                                      </p:tavLst>
                                    </p:anim>
                                    <p:anim calcmode="lin" valueType="num">
                                      <p:cBhvr additive="base">
                                        <p:cTn id="65"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6" grpId="0" animBg="1"/>
      <p:bldP spid="17" grpId="0"/>
      <p:bldP spid="18" grpId="0" animBg="1"/>
      <p:bldP spid="19" grpId="0"/>
      <p:bldP spid="20" grpId="0" animBg="1"/>
      <p:bldP spid="21" grpId="0"/>
      <p:bldP spid="22" grpId="0" animBg="1"/>
      <p:bldP spid="23" grpId="0"/>
      <p:bldP spid="24" grpId="0" animBg="1"/>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泪滴形 22"/>
          <p:cNvSpPr/>
          <p:nvPr/>
        </p:nvSpPr>
        <p:spPr>
          <a:xfrm rot="8035252">
            <a:off x="586957" y="1323010"/>
            <a:ext cx="2664296" cy="2664296"/>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泪滴形 23"/>
          <p:cNvSpPr/>
          <p:nvPr/>
        </p:nvSpPr>
        <p:spPr>
          <a:xfrm rot="8035252">
            <a:off x="2913000" y="2359709"/>
            <a:ext cx="1779427" cy="1779427"/>
          </a:xfrm>
          <a:prstGeom prst="teardrop">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544691" y="1347614"/>
            <a:ext cx="864096" cy="86409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26" name="椭圆 25"/>
          <p:cNvSpPr/>
          <p:nvPr/>
        </p:nvSpPr>
        <p:spPr>
          <a:xfrm>
            <a:off x="4043985" y="2368641"/>
            <a:ext cx="672032" cy="672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27" name="TextBox 26"/>
          <p:cNvSpPr txBox="1"/>
          <p:nvPr/>
        </p:nvSpPr>
        <p:spPr>
          <a:xfrm>
            <a:off x="2660787" y="1563638"/>
            <a:ext cx="627095" cy="400110"/>
          </a:xfrm>
          <a:prstGeom prst="rect">
            <a:avLst/>
          </a:prstGeom>
          <a:noFill/>
        </p:spPr>
        <p:txBody>
          <a:bodyPr wrap="none" rtlCol="0">
            <a:spAutoFit/>
          </a:bodyPr>
          <a:lstStyle/>
          <a:p>
            <a:r>
              <a:rPr lang="en-US" altLang="zh-CN" sz="2000" dirty="0">
                <a:solidFill>
                  <a:schemeClr val="tx1">
                    <a:lumMod val="85000"/>
                    <a:lumOff val="15000"/>
                  </a:schemeClr>
                </a:solidFill>
              </a:rPr>
              <a:t>80%</a:t>
            </a:r>
            <a:endParaRPr lang="zh-CN" altLang="en-US" sz="2000" dirty="0">
              <a:solidFill>
                <a:schemeClr val="tx1">
                  <a:lumMod val="85000"/>
                  <a:lumOff val="15000"/>
                </a:schemeClr>
              </a:solidFill>
            </a:endParaRPr>
          </a:p>
        </p:txBody>
      </p:sp>
      <p:sp>
        <p:nvSpPr>
          <p:cNvPr id="28" name="TextBox 27"/>
          <p:cNvSpPr txBox="1"/>
          <p:nvPr/>
        </p:nvSpPr>
        <p:spPr>
          <a:xfrm>
            <a:off x="4084113" y="2504602"/>
            <a:ext cx="583814" cy="369332"/>
          </a:xfrm>
          <a:prstGeom prst="rect">
            <a:avLst/>
          </a:prstGeom>
          <a:noFill/>
        </p:spPr>
        <p:txBody>
          <a:bodyPr wrap="none" rtlCol="0">
            <a:spAutoFit/>
          </a:bodyPr>
          <a:lstStyle/>
          <a:p>
            <a:r>
              <a:rPr lang="en-US" altLang="zh-CN" dirty="0">
                <a:solidFill>
                  <a:schemeClr val="tx1">
                    <a:lumMod val="85000"/>
                    <a:lumOff val="15000"/>
                  </a:schemeClr>
                </a:solidFill>
              </a:rPr>
              <a:t>35%</a:t>
            </a:r>
            <a:endParaRPr lang="zh-CN" altLang="en-US" dirty="0">
              <a:solidFill>
                <a:schemeClr val="tx1">
                  <a:lumMod val="85000"/>
                  <a:lumOff val="15000"/>
                </a:schemeClr>
              </a:solidFill>
            </a:endParaRPr>
          </a:p>
        </p:txBody>
      </p:sp>
      <p:sp>
        <p:nvSpPr>
          <p:cNvPr id="29" name="矩形 28"/>
          <p:cNvSpPr/>
          <p:nvPr/>
        </p:nvSpPr>
        <p:spPr>
          <a:xfrm flipH="1">
            <a:off x="1032523" y="2357132"/>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a:p>
            <a:pPr>
              <a:lnSpc>
                <a:spcPct val="150000"/>
              </a:lnSpc>
            </a:pPr>
            <a:r>
              <a:rPr lang="zh-CN" altLang="en-US" sz="1200" dirty="0">
                <a:solidFill>
                  <a:schemeClr val="bg1"/>
                </a:solidFill>
              </a:rPr>
              <a:t>字概述简单的文字概</a:t>
            </a:r>
            <a:endParaRPr lang="en-US" altLang="zh-CN" sz="1200" dirty="0">
              <a:solidFill>
                <a:schemeClr val="bg1"/>
              </a:solidFill>
            </a:endParaRPr>
          </a:p>
        </p:txBody>
      </p:sp>
      <p:sp>
        <p:nvSpPr>
          <p:cNvPr id="30" name="矩形 29"/>
          <p:cNvSpPr/>
          <p:nvPr/>
        </p:nvSpPr>
        <p:spPr>
          <a:xfrm>
            <a:off x="1104530" y="2040346"/>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31" name="矩形 30"/>
          <p:cNvSpPr/>
          <p:nvPr/>
        </p:nvSpPr>
        <p:spPr>
          <a:xfrm flipH="1">
            <a:off x="3002387" y="3154502"/>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p:txBody>
      </p:sp>
      <p:sp>
        <p:nvSpPr>
          <p:cNvPr id="32" name="矩形 31"/>
          <p:cNvSpPr/>
          <p:nvPr/>
        </p:nvSpPr>
        <p:spPr>
          <a:xfrm>
            <a:off x="3074394" y="2837716"/>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填写小标题</a:t>
            </a:r>
            <a:endParaRPr lang="en-US" altLang="zh-CN" sz="1300" b="1" dirty="0">
              <a:solidFill>
                <a:schemeClr val="bg1"/>
              </a:solidFill>
              <a:latin typeface="微软雅黑" pitchFamily="34" charset="-122"/>
              <a:ea typeface="微软雅黑" pitchFamily="34" charset="-122"/>
            </a:endParaRPr>
          </a:p>
        </p:txBody>
      </p:sp>
      <p:sp>
        <p:nvSpPr>
          <p:cNvPr id="33" name="矩形 32"/>
          <p:cNvSpPr/>
          <p:nvPr/>
        </p:nvSpPr>
        <p:spPr>
          <a:xfrm flipH="1">
            <a:off x="4043984" y="1319304"/>
            <a:ext cx="4776488"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34" name="矩形 33"/>
          <p:cNvSpPr/>
          <p:nvPr/>
        </p:nvSpPr>
        <p:spPr>
          <a:xfrm flipH="1">
            <a:off x="5652121" y="2600504"/>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8" name="TextBox 17"/>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19" name="直接连接符 18"/>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175927209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80">
                                          <p:stCondLst>
                                            <p:cond delay="0"/>
                                          </p:stCondLst>
                                        </p:cTn>
                                        <p:tgtEl>
                                          <p:spTgt spid="23"/>
                                        </p:tgtEl>
                                      </p:cBhvr>
                                    </p:animEffect>
                                    <p:anim calcmode="lin" valueType="num">
                                      <p:cBhvr>
                                        <p:cTn id="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3" dur="26">
                                          <p:stCondLst>
                                            <p:cond delay="650"/>
                                          </p:stCondLst>
                                        </p:cTn>
                                        <p:tgtEl>
                                          <p:spTgt spid="23"/>
                                        </p:tgtEl>
                                      </p:cBhvr>
                                      <p:to x="100000" y="60000"/>
                                    </p:animScale>
                                    <p:animScale>
                                      <p:cBhvr>
                                        <p:cTn id="14" dur="166" decel="50000">
                                          <p:stCondLst>
                                            <p:cond delay="676"/>
                                          </p:stCondLst>
                                        </p:cTn>
                                        <p:tgtEl>
                                          <p:spTgt spid="23"/>
                                        </p:tgtEl>
                                      </p:cBhvr>
                                      <p:to x="100000" y="100000"/>
                                    </p:animScale>
                                    <p:animScale>
                                      <p:cBhvr>
                                        <p:cTn id="15" dur="26">
                                          <p:stCondLst>
                                            <p:cond delay="1312"/>
                                          </p:stCondLst>
                                        </p:cTn>
                                        <p:tgtEl>
                                          <p:spTgt spid="23"/>
                                        </p:tgtEl>
                                      </p:cBhvr>
                                      <p:to x="100000" y="80000"/>
                                    </p:animScale>
                                    <p:animScale>
                                      <p:cBhvr>
                                        <p:cTn id="16" dur="166" decel="50000">
                                          <p:stCondLst>
                                            <p:cond delay="1338"/>
                                          </p:stCondLst>
                                        </p:cTn>
                                        <p:tgtEl>
                                          <p:spTgt spid="23"/>
                                        </p:tgtEl>
                                      </p:cBhvr>
                                      <p:to x="100000" y="100000"/>
                                    </p:animScale>
                                    <p:animScale>
                                      <p:cBhvr>
                                        <p:cTn id="17" dur="26">
                                          <p:stCondLst>
                                            <p:cond delay="1642"/>
                                          </p:stCondLst>
                                        </p:cTn>
                                        <p:tgtEl>
                                          <p:spTgt spid="23"/>
                                        </p:tgtEl>
                                      </p:cBhvr>
                                      <p:to x="100000" y="90000"/>
                                    </p:animScale>
                                    <p:animScale>
                                      <p:cBhvr>
                                        <p:cTn id="18" dur="166" decel="50000">
                                          <p:stCondLst>
                                            <p:cond delay="1668"/>
                                          </p:stCondLst>
                                        </p:cTn>
                                        <p:tgtEl>
                                          <p:spTgt spid="23"/>
                                        </p:tgtEl>
                                      </p:cBhvr>
                                      <p:to x="100000" y="100000"/>
                                    </p:animScale>
                                    <p:animScale>
                                      <p:cBhvr>
                                        <p:cTn id="19" dur="26">
                                          <p:stCondLst>
                                            <p:cond delay="1808"/>
                                          </p:stCondLst>
                                        </p:cTn>
                                        <p:tgtEl>
                                          <p:spTgt spid="23"/>
                                        </p:tgtEl>
                                      </p:cBhvr>
                                      <p:to x="100000" y="95000"/>
                                    </p:animScale>
                                    <p:animScale>
                                      <p:cBhvr>
                                        <p:cTn id="20" dur="166" decel="50000">
                                          <p:stCondLst>
                                            <p:cond delay="1834"/>
                                          </p:stCondLst>
                                        </p:cTn>
                                        <p:tgtEl>
                                          <p:spTgt spid="2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down)">
                                      <p:cBhvr>
                                        <p:cTn id="23" dur="580">
                                          <p:stCondLst>
                                            <p:cond delay="0"/>
                                          </p:stCondLst>
                                        </p:cTn>
                                        <p:tgtEl>
                                          <p:spTgt spid="24"/>
                                        </p:tgtEl>
                                      </p:cBhvr>
                                    </p:animEffect>
                                    <p:anim calcmode="lin" valueType="num">
                                      <p:cBhvr>
                                        <p:cTn id="24"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29" dur="26">
                                          <p:stCondLst>
                                            <p:cond delay="650"/>
                                          </p:stCondLst>
                                        </p:cTn>
                                        <p:tgtEl>
                                          <p:spTgt spid="24"/>
                                        </p:tgtEl>
                                      </p:cBhvr>
                                      <p:to x="100000" y="60000"/>
                                    </p:animScale>
                                    <p:animScale>
                                      <p:cBhvr>
                                        <p:cTn id="30" dur="166" decel="50000">
                                          <p:stCondLst>
                                            <p:cond delay="676"/>
                                          </p:stCondLst>
                                        </p:cTn>
                                        <p:tgtEl>
                                          <p:spTgt spid="24"/>
                                        </p:tgtEl>
                                      </p:cBhvr>
                                      <p:to x="100000" y="100000"/>
                                    </p:animScale>
                                    <p:animScale>
                                      <p:cBhvr>
                                        <p:cTn id="31" dur="26">
                                          <p:stCondLst>
                                            <p:cond delay="1312"/>
                                          </p:stCondLst>
                                        </p:cTn>
                                        <p:tgtEl>
                                          <p:spTgt spid="24"/>
                                        </p:tgtEl>
                                      </p:cBhvr>
                                      <p:to x="100000" y="80000"/>
                                    </p:animScale>
                                    <p:animScale>
                                      <p:cBhvr>
                                        <p:cTn id="32" dur="166" decel="50000">
                                          <p:stCondLst>
                                            <p:cond delay="1338"/>
                                          </p:stCondLst>
                                        </p:cTn>
                                        <p:tgtEl>
                                          <p:spTgt spid="24"/>
                                        </p:tgtEl>
                                      </p:cBhvr>
                                      <p:to x="100000" y="100000"/>
                                    </p:animScale>
                                    <p:animScale>
                                      <p:cBhvr>
                                        <p:cTn id="33" dur="26">
                                          <p:stCondLst>
                                            <p:cond delay="1642"/>
                                          </p:stCondLst>
                                        </p:cTn>
                                        <p:tgtEl>
                                          <p:spTgt spid="24"/>
                                        </p:tgtEl>
                                      </p:cBhvr>
                                      <p:to x="100000" y="90000"/>
                                    </p:animScale>
                                    <p:animScale>
                                      <p:cBhvr>
                                        <p:cTn id="34" dur="166" decel="50000">
                                          <p:stCondLst>
                                            <p:cond delay="1668"/>
                                          </p:stCondLst>
                                        </p:cTn>
                                        <p:tgtEl>
                                          <p:spTgt spid="24"/>
                                        </p:tgtEl>
                                      </p:cBhvr>
                                      <p:to x="100000" y="100000"/>
                                    </p:animScale>
                                    <p:animScale>
                                      <p:cBhvr>
                                        <p:cTn id="35" dur="26">
                                          <p:stCondLst>
                                            <p:cond delay="1808"/>
                                          </p:stCondLst>
                                        </p:cTn>
                                        <p:tgtEl>
                                          <p:spTgt spid="24"/>
                                        </p:tgtEl>
                                      </p:cBhvr>
                                      <p:to x="100000" y="95000"/>
                                    </p:animScale>
                                    <p:animScale>
                                      <p:cBhvr>
                                        <p:cTn id="36" dur="166" decel="50000">
                                          <p:stCondLst>
                                            <p:cond delay="1834"/>
                                          </p:stCondLst>
                                        </p:cTn>
                                        <p:tgtEl>
                                          <p:spTgt spid="24"/>
                                        </p:tgtEl>
                                      </p:cBhvr>
                                      <p:to x="100000" y="100000"/>
                                    </p:animScale>
                                  </p:childTnLst>
                                </p:cTn>
                              </p:par>
                            </p:childTnLst>
                          </p:cTn>
                        </p:par>
                        <p:par>
                          <p:cTn id="37" fill="hold">
                            <p:stCondLst>
                              <p:cond delay="2000"/>
                            </p:stCondLst>
                            <p:childTnLst>
                              <p:par>
                                <p:cTn id="38" presetID="52"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Scale>
                                      <p:cBhvr>
                                        <p:cTn id="4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25"/>
                                        </p:tgtEl>
                                        <p:attrNameLst>
                                          <p:attrName>ppt_x</p:attrName>
                                          <p:attrName>ppt_y</p:attrName>
                                        </p:attrNameLst>
                                      </p:cBhvr>
                                    </p:animMotion>
                                    <p:animEffect transition="in" filter="fade">
                                      <p:cBhvr>
                                        <p:cTn id="42" dur="1000"/>
                                        <p:tgtEl>
                                          <p:spTgt spid="25"/>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Scale>
                                      <p:cBhvr>
                                        <p:cTn id="45"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7"/>
                                        </p:tgtEl>
                                        <p:attrNameLst>
                                          <p:attrName>ppt_x</p:attrName>
                                          <p:attrName>ppt_y</p:attrName>
                                        </p:attrNameLst>
                                      </p:cBhvr>
                                    </p:animMotion>
                                    <p:animEffect transition="in" filter="fade">
                                      <p:cBhvr>
                                        <p:cTn id="47" dur="1000"/>
                                        <p:tgtEl>
                                          <p:spTgt spid="27"/>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350"/>
                                        <p:tgtEl>
                                          <p:spTgt spid="30"/>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30"/>
                                        </p:tgtEl>
                                      </p:cBhvr>
                                    </p:animEffect>
                                    <p:animScale>
                                      <p:cBhvr>
                                        <p:cTn id="54" dur="200" autoRev="1" fill="hold"/>
                                        <p:tgtEl>
                                          <p:spTgt spid="30"/>
                                        </p:tgtEl>
                                      </p:cBhvr>
                                      <p:by x="105000" y="105000"/>
                                    </p:animScale>
                                  </p:childTnLst>
                                </p:cTn>
                              </p:par>
                            </p:childTnLst>
                          </p:cTn>
                        </p:par>
                        <p:par>
                          <p:cTn id="55" fill="hold">
                            <p:stCondLst>
                              <p:cond delay="3400"/>
                            </p:stCondLst>
                            <p:childTnLst>
                              <p:par>
                                <p:cTn id="56" presetID="10" presetClass="entr" presetSubtype="0"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childTnLst>
                          </p:cTn>
                        </p:par>
                        <p:par>
                          <p:cTn id="59" fill="hold">
                            <p:stCondLst>
                              <p:cond delay="3900"/>
                            </p:stCondLst>
                            <p:childTnLst>
                              <p:par>
                                <p:cTn id="60" presetID="10" presetClass="entr" presetSubtype="0"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par>
                          <p:cTn id="63" fill="hold">
                            <p:stCondLst>
                              <p:cond delay="4400"/>
                            </p:stCondLst>
                            <p:childTnLst>
                              <p:par>
                                <p:cTn id="64" presetID="52"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Scale>
                                      <p:cBhvr>
                                        <p:cTn id="66"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26"/>
                                        </p:tgtEl>
                                        <p:attrNameLst>
                                          <p:attrName>ppt_x</p:attrName>
                                          <p:attrName>ppt_y</p:attrName>
                                        </p:attrNameLst>
                                      </p:cBhvr>
                                    </p:animMotion>
                                    <p:animEffect transition="in" filter="fade">
                                      <p:cBhvr>
                                        <p:cTn id="68" dur="1000"/>
                                        <p:tgtEl>
                                          <p:spTgt spid="26"/>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Scale>
                                      <p:cBhvr>
                                        <p:cTn id="71"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28"/>
                                        </p:tgtEl>
                                        <p:attrNameLst>
                                          <p:attrName>ppt_x</p:attrName>
                                          <p:attrName>ppt_y</p:attrName>
                                        </p:attrNameLst>
                                      </p:cBhvr>
                                    </p:animMotion>
                                    <p:animEffect transition="in" filter="fade">
                                      <p:cBhvr>
                                        <p:cTn id="73" dur="1000"/>
                                        <p:tgtEl>
                                          <p:spTgt spid="28"/>
                                        </p:tgtEl>
                                      </p:cBhvr>
                                    </p:animEffect>
                                  </p:childTnLst>
                                </p:cTn>
                              </p:par>
                            </p:childTnLst>
                          </p:cTn>
                        </p:par>
                        <p:par>
                          <p:cTn id="74" fill="hold">
                            <p:stCondLst>
                              <p:cond delay="5400"/>
                            </p:stCondLst>
                            <p:childTnLst>
                              <p:par>
                                <p:cTn id="75" presetID="10" presetClass="entr" presetSubtype="0" fill="hold" grpId="0"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350"/>
                                        <p:tgtEl>
                                          <p:spTgt spid="32"/>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32"/>
                                        </p:tgtEl>
                                      </p:cBhvr>
                                    </p:animEffect>
                                    <p:animScale>
                                      <p:cBhvr>
                                        <p:cTn id="80" dur="200" autoRev="1" fill="hold"/>
                                        <p:tgtEl>
                                          <p:spTgt spid="32"/>
                                        </p:tgtEl>
                                      </p:cBhvr>
                                      <p:by x="105000" y="105000"/>
                                    </p:animScale>
                                  </p:childTnLst>
                                </p:cTn>
                              </p:par>
                            </p:childTnLst>
                          </p:cTn>
                        </p:par>
                        <p:par>
                          <p:cTn id="81" fill="hold">
                            <p:stCondLst>
                              <p:cond delay="5800"/>
                            </p:stCondLst>
                            <p:childTnLst>
                              <p:par>
                                <p:cTn id="82" presetID="10" presetClass="entr" presetSubtype="0"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500"/>
                                        <p:tgtEl>
                                          <p:spTgt spid="31"/>
                                        </p:tgtEl>
                                      </p:cBhvr>
                                    </p:animEffect>
                                  </p:childTnLst>
                                </p:cTn>
                              </p:par>
                            </p:childTnLst>
                          </p:cTn>
                        </p:par>
                        <p:par>
                          <p:cTn id="85" fill="hold">
                            <p:stCondLst>
                              <p:cond delay="6300"/>
                            </p:stCondLst>
                            <p:childTnLst>
                              <p:par>
                                <p:cTn id="86" presetID="10" presetClass="entr" presetSubtype="0" fill="hold" grpId="0" nodeType="after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p:bldP spid="28" grpId="0"/>
      <p:bldP spid="29" grpId="0"/>
      <p:bldP spid="30" grpId="0"/>
      <p:bldP spid="30" grpId="1"/>
      <p:bldP spid="31" grpId="0"/>
      <p:bldP spid="32" grpId="0"/>
      <p:bldP spid="32" grpId="1"/>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707933" y="1612206"/>
            <a:ext cx="2363189" cy="2363189"/>
          </a:xfrm>
          <a:prstGeom prst="ellipse">
            <a:avLst/>
          </a:prstGeom>
          <a:solidFill>
            <a:schemeClr val="tx1">
              <a:lumMod val="85000"/>
              <a:lumOff val="15000"/>
            </a:schemeClr>
          </a:solidFill>
          <a:ln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椭圆 7"/>
          <p:cNvSpPr/>
          <p:nvPr/>
        </p:nvSpPr>
        <p:spPr>
          <a:xfrm>
            <a:off x="593383" y="1497656"/>
            <a:ext cx="2592288" cy="2592288"/>
          </a:xfrm>
          <a:prstGeom prst="ellipse">
            <a:avLst/>
          </a:prstGeom>
          <a:noFill/>
          <a:ln cmpd="sng">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78916" y="2145728"/>
            <a:ext cx="914667" cy="1286251"/>
          </a:xfrm>
          <a:prstGeom prst="rect">
            <a:avLst/>
          </a:prstGeom>
        </p:spPr>
      </p:pic>
      <p:cxnSp>
        <p:nvCxnSpPr>
          <p:cNvPr id="10" name="直接连接符 9"/>
          <p:cNvCxnSpPr>
            <a:stCxn id="8" idx="0"/>
            <a:endCxn id="15" idx="1"/>
          </p:cNvCxnSpPr>
          <p:nvPr/>
        </p:nvCxnSpPr>
        <p:spPr>
          <a:xfrm>
            <a:off x="1889527" y="1497656"/>
            <a:ext cx="2100107"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8" idx="6"/>
            <a:endCxn id="17" idx="2"/>
          </p:cNvCxnSpPr>
          <p:nvPr/>
        </p:nvCxnSpPr>
        <p:spPr>
          <a:xfrm flipV="1">
            <a:off x="3185671" y="2788853"/>
            <a:ext cx="792088" cy="494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 idx="4"/>
            <a:endCxn id="20" idx="2"/>
          </p:cNvCxnSpPr>
          <p:nvPr/>
        </p:nvCxnSpPr>
        <p:spPr>
          <a:xfrm>
            <a:off x="1889527" y="4089944"/>
            <a:ext cx="2088232"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977759" y="1137616"/>
            <a:ext cx="738356" cy="720080"/>
            <a:chOff x="3995936" y="1495374"/>
            <a:chExt cx="738356" cy="720080"/>
          </a:xfrm>
        </p:grpSpPr>
        <p:sp>
          <p:nvSpPr>
            <p:cNvPr id="14" name="椭圆 13"/>
            <p:cNvSpPr/>
            <p:nvPr/>
          </p:nvSpPr>
          <p:spPr>
            <a:xfrm>
              <a:off x="3995936" y="1495374"/>
              <a:ext cx="720080" cy="72008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TextBox 14"/>
            <p:cNvSpPr txBox="1"/>
            <p:nvPr/>
          </p:nvSpPr>
          <p:spPr>
            <a:xfrm>
              <a:off x="4007811" y="1532248"/>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977759" y="2428813"/>
            <a:ext cx="738356" cy="720080"/>
            <a:chOff x="3995936" y="2786571"/>
            <a:chExt cx="738356" cy="720080"/>
          </a:xfrm>
        </p:grpSpPr>
        <p:sp>
          <p:nvSpPr>
            <p:cNvPr id="17" name="椭圆 16"/>
            <p:cNvSpPr/>
            <p:nvPr/>
          </p:nvSpPr>
          <p:spPr>
            <a:xfrm>
              <a:off x="3995936" y="2786571"/>
              <a:ext cx="720080" cy="72008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8" name="TextBox 17"/>
            <p:cNvSpPr txBox="1"/>
            <p:nvPr/>
          </p:nvSpPr>
          <p:spPr>
            <a:xfrm>
              <a:off x="4007811" y="2860320"/>
              <a:ext cx="726481" cy="646331"/>
            </a:xfrm>
            <a:prstGeom prst="rect">
              <a:avLst/>
            </a:prstGeom>
            <a:noFill/>
          </p:spPr>
          <p:txBody>
            <a:bodyPr wrap="none" rtlCol="0">
              <a:spAutoFit/>
            </a:bodyPr>
            <a:lstStyle/>
            <a:p>
              <a:r>
                <a:rPr lang="en-US" altLang="zh-CN" sz="3600" dirty="0">
                  <a:solidFill>
                    <a:schemeClr val="bg1">
                      <a:lumMod val="95000"/>
                    </a:schemeClr>
                  </a:solidFill>
                  <a:latin typeface="微软雅黑" panose="020B0503020204020204" pitchFamily="34" charset="-122"/>
                  <a:ea typeface="微软雅黑" panose="020B0503020204020204" pitchFamily="34" charset="-122"/>
                </a:rPr>
                <a:t>02</a:t>
              </a:r>
              <a:endParaRPr lang="zh-CN" altLang="en-US" sz="3600"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3977759" y="3729904"/>
            <a:ext cx="726481" cy="720080"/>
            <a:chOff x="3995936" y="4087662"/>
            <a:chExt cx="726481" cy="720080"/>
          </a:xfrm>
        </p:grpSpPr>
        <p:sp>
          <p:nvSpPr>
            <p:cNvPr id="20" name="椭圆 19"/>
            <p:cNvSpPr/>
            <p:nvPr/>
          </p:nvSpPr>
          <p:spPr>
            <a:xfrm>
              <a:off x="3995936" y="4087662"/>
              <a:ext cx="720080" cy="72008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TextBox 20"/>
            <p:cNvSpPr txBox="1"/>
            <p:nvPr/>
          </p:nvSpPr>
          <p:spPr>
            <a:xfrm>
              <a:off x="3995936" y="4124536"/>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sp>
        <p:nvSpPr>
          <p:cNvPr id="22" name="TextBox 21"/>
          <p:cNvSpPr txBox="1"/>
          <p:nvPr/>
        </p:nvSpPr>
        <p:spPr bwMode="auto">
          <a:xfrm>
            <a:off x="4868695" y="1425648"/>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3" name="矩形 22"/>
          <p:cNvSpPr/>
          <p:nvPr/>
        </p:nvSpPr>
        <p:spPr bwMode="auto">
          <a:xfrm>
            <a:off x="4883060" y="1059582"/>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24" name="TextBox 23"/>
          <p:cNvSpPr txBox="1"/>
          <p:nvPr/>
        </p:nvSpPr>
        <p:spPr bwMode="auto">
          <a:xfrm>
            <a:off x="4895686" y="2655810"/>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5" name="矩形 24"/>
          <p:cNvSpPr/>
          <p:nvPr/>
        </p:nvSpPr>
        <p:spPr bwMode="auto">
          <a:xfrm>
            <a:off x="4910051" y="2289744"/>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26" name="TextBox 25"/>
          <p:cNvSpPr txBox="1"/>
          <p:nvPr/>
        </p:nvSpPr>
        <p:spPr bwMode="auto">
          <a:xfrm>
            <a:off x="4913863" y="3951954"/>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7" name="矩形 26"/>
          <p:cNvSpPr/>
          <p:nvPr/>
        </p:nvSpPr>
        <p:spPr bwMode="auto">
          <a:xfrm>
            <a:off x="4928228" y="3585888"/>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28" name="TextBox 27"/>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29" name="直接连接符 28"/>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8234411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par>
                          <p:cTn id="25" fill="hold">
                            <p:stCondLst>
                              <p:cond delay="2000"/>
                            </p:stCondLst>
                            <p:childTnLst>
                              <p:par>
                                <p:cTn id="26" presetID="21" presetClass="entr" presetSubtype="1"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heel(1)">
                                      <p:cBhvr>
                                        <p:cTn id="28" dur="2000"/>
                                        <p:tgtEl>
                                          <p:spTgt spid="13"/>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anim calcmode="lin" valueType="num">
                                      <p:cBhvr>
                                        <p:cTn id="32" dur="1000" fill="hold"/>
                                        <p:tgtEl>
                                          <p:spTgt spid="23"/>
                                        </p:tgtEl>
                                        <p:attrNameLst>
                                          <p:attrName>ppt_x</p:attrName>
                                        </p:attrNameLst>
                                      </p:cBhvr>
                                      <p:tavLst>
                                        <p:tav tm="0">
                                          <p:val>
                                            <p:strVal val="#ppt_x"/>
                                          </p:val>
                                        </p:tav>
                                        <p:tav tm="100000">
                                          <p:val>
                                            <p:strVal val="#ppt_x"/>
                                          </p:val>
                                        </p:tav>
                                      </p:tavLst>
                                    </p:anim>
                                    <p:anim calcmode="lin" valueType="num">
                                      <p:cBhvr>
                                        <p:cTn id="33" dur="1000" fill="hold"/>
                                        <p:tgtEl>
                                          <p:spTgt spid="2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500"/>
                            </p:stCondLst>
                            <p:childTnLst>
                              <p:par>
                                <p:cTn id="44" presetID="21" presetClass="entr" presetSubtype="1"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2000"/>
                                        <p:tgtEl>
                                          <p:spTgt spid="16"/>
                                        </p:tgtEl>
                                      </p:cBhvr>
                                    </p:animEffect>
                                  </p:childTnLst>
                                </p:cTn>
                              </p:par>
                            </p:childTnLst>
                          </p:cTn>
                        </p:par>
                        <p:par>
                          <p:cTn id="47" fill="hold">
                            <p:stCondLst>
                              <p:cond delay="6500"/>
                            </p:stCondLst>
                            <p:childTnLst>
                              <p:par>
                                <p:cTn id="48" presetID="42"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1000"/>
                                        <p:tgtEl>
                                          <p:spTgt spid="24"/>
                                        </p:tgtEl>
                                      </p:cBhvr>
                                    </p:animEffect>
                                    <p:anim calcmode="lin" valueType="num">
                                      <p:cBhvr>
                                        <p:cTn id="56" dur="1000" fill="hold"/>
                                        <p:tgtEl>
                                          <p:spTgt spid="24"/>
                                        </p:tgtEl>
                                        <p:attrNameLst>
                                          <p:attrName>ppt_x</p:attrName>
                                        </p:attrNameLst>
                                      </p:cBhvr>
                                      <p:tavLst>
                                        <p:tav tm="0">
                                          <p:val>
                                            <p:strVal val="#ppt_x"/>
                                          </p:val>
                                        </p:tav>
                                        <p:tav tm="100000">
                                          <p:val>
                                            <p:strVal val="#ppt_x"/>
                                          </p:val>
                                        </p:tav>
                                      </p:tavLst>
                                    </p:anim>
                                    <p:anim calcmode="lin" valueType="num">
                                      <p:cBhvr>
                                        <p:cTn id="57" dur="1000" fill="hold"/>
                                        <p:tgtEl>
                                          <p:spTgt spid="24"/>
                                        </p:tgtEl>
                                        <p:attrNameLst>
                                          <p:attrName>ppt_y</p:attrName>
                                        </p:attrNameLst>
                                      </p:cBhvr>
                                      <p:tavLst>
                                        <p:tav tm="0">
                                          <p:val>
                                            <p:strVal val="#ppt_y+.1"/>
                                          </p:val>
                                        </p:tav>
                                        <p:tav tm="100000">
                                          <p:val>
                                            <p:strVal val="#ppt_y"/>
                                          </p:val>
                                        </p:tav>
                                      </p:tavLst>
                                    </p:anim>
                                  </p:childTnLst>
                                </p:cTn>
                              </p:par>
                            </p:childTnLst>
                          </p:cTn>
                        </p:par>
                        <p:par>
                          <p:cTn id="58" fill="hold">
                            <p:stCondLst>
                              <p:cond delay="7500"/>
                            </p:stCondLst>
                            <p:childTnLst>
                              <p:par>
                                <p:cTn id="59" presetID="22" presetClass="entr" presetSubtype="8" fill="hold"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500"/>
                                        <p:tgtEl>
                                          <p:spTgt spid="12"/>
                                        </p:tgtEl>
                                      </p:cBhvr>
                                    </p:animEffect>
                                  </p:childTnLst>
                                </p:cTn>
                              </p:par>
                            </p:childTnLst>
                          </p:cTn>
                        </p:par>
                        <p:par>
                          <p:cTn id="62" fill="hold">
                            <p:stCondLst>
                              <p:cond delay="8000"/>
                            </p:stCondLst>
                            <p:childTnLst>
                              <p:par>
                                <p:cTn id="63" presetID="21" presetClass="entr" presetSubtype="1" fill="hold"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heel(1)">
                                      <p:cBhvr>
                                        <p:cTn id="65" dur="2000"/>
                                        <p:tgtEl>
                                          <p:spTgt spid="19"/>
                                        </p:tgtEl>
                                      </p:cBhvr>
                                    </p:animEffect>
                                  </p:childTnLst>
                                </p:cTn>
                              </p:par>
                            </p:childTnLst>
                          </p:cTn>
                        </p:par>
                        <p:par>
                          <p:cTn id="66" fill="hold">
                            <p:stCondLst>
                              <p:cond delay="10000"/>
                            </p:stCondLst>
                            <p:childTnLst>
                              <p:par>
                                <p:cTn id="67" presetID="42" presetClass="entr" presetSubtype="0" fill="hold" grpId="0"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fade">
                                      <p:cBhvr>
                                        <p:cTn id="69" dur="1000"/>
                                        <p:tgtEl>
                                          <p:spTgt spid="27"/>
                                        </p:tgtEl>
                                      </p:cBhvr>
                                    </p:animEffect>
                                    <p:anim calcmode="lin" valueType="num">
                                      <p:cBhvr>
                                        <p:cTn id="70" dur="1000" fill="hold"/>
                                        <p:tgtEl>
                                          <p:spTgt spid="27"/>
                                        </p:tgtEl>
                                        <p:attrNameLst>
                                          <p:attrName>ppt_x</p:attrName>
                                        </p:attrNameLst>
                                      </p:cBhvr>
                                      <p:tavLst>
                                        <p:tav tm="0">
                                          <p:val>
                                            <p:strVal val="#ppt_x"/>
                                          </p:val>
                                        </p:tav>
                                        <p:tav tm="100000">
                                          <p:val>
                                            <p:strVal val="#ppt_x"/>
                                          </p:val>
                                        </p:tav>
                                      </p:tavLst>
                                    </p:anim>
                                    <p:anim calcmode="lin" valueType="num">
                                      <p:cBhvr>
                                        <p:cTn id="71" dur="1000" fill="hold"/>
                                        <p:tgtEl>
                                          <p:spTgt spid="27"/>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1000"/>
                                        <p:tgtEl>
                                          <p:spTgt spid="26"/>
                                        </p:tgtEl>
                                      </p:cBhvr>
                                    </p:animEffect>
                                    <p:anim calcmode="lin" valueType="num">
                                      <p:cBhvr>
                                        <p:cTn id="75" dur="1000" fill="hold"/>
                                        <p:tgtEl>
                                          <p:spTgt spid="26"/>
                                        </p:tgtEl>
                                        <p:attrNameLst>
                                          <p:attrName>ppt_x</p:attrName>
                                        </p:attrNameLst>
                                      </p:cBhvr>
                                      <p:tavLst>
                                        <p:tav tm="0">
                                          <p:val>
                                            <p:strVal val="#ppt_x"/>
                                          </p:val>
                                        </p:tav>
                                        <p:tav tm="100000">
                                          <p:val>
                                            <p:strVal val="#ppt_x"/>
                                          </p:val>
                                        </p:tav>
                                      </p:tavLst>
                                    </p:anim>
                                    <p:anim calcmode="lin" valueType="num">
                                      <p:cBhvr>
                                        <p:cTn id="7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4439938" y="2254042"/>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六边形 7"/>
          <p:cNvSpPr/>
          <p:nvPr/>
        </p:nvSpPr>
        <p:spPr>
          <a:xfrm rot="16200000">
            <a:off x="6112775" y="3492183"/>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六边形 8"/>
          <p:cNvSpPr/>
          <p:nvPr/>
        </p:nvSpPr>
        <p:spPr>
          <a:xfrm rot="16200000">
            <a:off x="5911061" y="949179"/>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0" name="六边形 9"/>
          <p:cNvSpPr/>
          <p:nvPr/>
        </p:nvSpPr>
        <p:spPr>
          <a:xfrm rot="16200000">
            <a:off x="7444266" y="2242630"/>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pic>
        <p:nvPicPr>
          <p:cNvPr id="11" name="图片 10"/>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4791697" y="2569923"/>
            <a:ext cx="452586" cy="421010"/>
          </a:xfrm>
          <a:prstGeom prst="rect">
            <a:avLst/>
          </a:prstGeom>
        </p:spPr>
      </p:pic>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6370898" y="3746602"/>
            <a:ext cx="600385" cy="626402"/>
          </a:xfrm>
          <a:prstGeom prst="rect">
            <a:avLst/>
          </a:prstGeom>
        </p:spPr>
      </p:pic>
      <p:pic>
        <p:nvPicPr>
          <p:cNvPr id="13" name="图片 12"/>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6189771" y="1225102"/>
            <a:ext cx="585401" cy="573413"/>
          </a:xfrm>
          <a:prstGeom prst="rect">
            <a:avLst/>
          </a:prstGeom>
        </p:spPr>
      </p:pic>
      <p:pic>
        <p:nvPicPr>
          <p:cNvPr id="14" name="图片 13"/>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7733297" y="2508245"/>
            <a:ext cx="564761" cy="585401"/>
          </a:xfrm>
          <a:prstGeom prst="rect">
            <a:avLst/>
          </a:prstGeom>
        </p:spPr>
      </p:pic>
      <p:sp>
        <p:nvSpPr>
          <p:cNvPr id="15" name="圆角右箭头 14"/>
          <p:cNvSpPr/>
          <p:nvPr/>
        </p:nvSpPr>
        <p:spPr>
          <a:xfrm>
            <a:off x="5017990" y="1318608"/>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圆角右箭头 15"/>
          <p:cNvSpPr/>
          <p:nvPr/>
        </p:nvSpPr>
        <p:spPr>
          <a:xfrm rot="5400000">
            <a:off x="7394428" y="1330584"/>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7" name="圆角右箭头 16"/>
          <p:cNvSpPr/>
          <p:nvPr/>
        </p:nvSpPr>
        <p:spPr>
          <a:xfrm rot="10800000">
            <a:off x="7406404" y="3516193"/>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8" name="圆角右箭头 17"/>
          <p:cNvSpPr/>
          <p:nvPr/>
        </p:nvSpPr>
        <p:spPr>
          <a:xfrm rot="16200000">
            <a:off x="5029966" y="3470545"/>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TextBox 18"/>
          <p:cNvSpPr txBox="1"/>
          <p:nvPr/>
        </p:nvSpPr>
        <p:spPr>
          <a:xfrm>
            <a:off x="6102681" y="2561008"/>
            <a:ext cx="1107996" cy="461665"/>
          </a:xfrm>
          <a:prstGeom prst="rect">
            <a:avLst/>
          </a:prstGeom>
          <a:noFill/>
        </p:spPr>
        <p:txBody>
          <a:bodyPr wrap="none" rtlCol="0">
            <a:spAutoFit/>
          </a:bodyPr>
          <a:lstStyle/>
          <a:p>
            <a:r>
              <a:rPr lang="zh-CN" altLang="en-US" sz="2400" b="1" dirty="0">
                <a:solidFill>
                  <a:schemeClr val="tx1">
                    <a:lumMod val="95000"/>
                    <a:lumOff val="5000"/>
                  </a:schemeClr>
                </a:solidFill>
                <a:latin typeface="微软雅黑" panose="020B0503020204020204" pitchFamily="34" charset="-122"/>
                <a:ea typeface="微软雅黑" panose="020B0503020204020204" pitchFamily="34" charset="-122"/>
              </a:rPr>
              <a:t>关键词</a:t>
            </a:r>
          </a:p>
        </p:txBody>
      </p:sp>
      <p:sp>
        <p:nvSpPr>
          <p:cNvPr id="20" name="矩形 19"/>
          <p:cNvSpPr/>
          <p:nvPr/>
        </p:nvSpPr>
        <p:spPr>
          <a:xfrm flipH="1">
            <a:off x="625326" y="1696973"/>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1" name="矩形 20"/>
          <p:cNvSpPr/>
          <p:nvPr/>
        </p:nvSpPr>
        <p:spPr>
          <a:xfrm>
            <a:off x="635691" y="1347614"/>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flipH="1">
            <a:off x="611560" y="3360451"/>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a:xfrm>
            <a:off x="621925" y="3011092"/>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4" name="TextBox 23"/>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25" name="直接连接符 24"/>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21710530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2000"/>
                                        <p:tgtEl>
                                          <p:spTgt spid="11"/>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par>
                                <p:cTn id="14" presetID="21" presetClass="entr" presetSubtype="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par>
                                <p:cTn id="17" presetID="21" presetClass="entr" presetSubtype="1"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2000"/>
                                        <p:tgtEl>
                                          <p:spTgt spid="14"/>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2000"/>
                                        <p:tgtEl>
                                          <p:spTgt spid="10"/>
                                        </p:tgtEl>
                                      </p:cBhvr>
                                    </p:animEffect>
                                  </p:childTnLst>
                                </p:cTn>
                              </p:par>
                              <p:par>
                                <p:cTn id="23" presetID="21" presetClass="entr" presetSubtype="1"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heel(1)">
                                      <p:cBhvr>
                                        <p:cTn id="25" dur="2000"/>
                                        <p:tgtEl>
                                          <p:spTgt spid="12"/>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heel(1)">
                                      <p:cBhvr>
                                        <p:cTn id="28" dur="2000"/>
                                        <p:tgtEl>
                                          <p:spTgt spid="8"/>
                                        </p:tgtEl>
                                      </p:cBhvr>
                                    </p:animEffect>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up)">
                                      <p:cBhvr>
                                        <p:cTn id="36" dur="500"/>
                                        <p:tgtEl>
                                          <p:spTgt spid="16"/>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500"/>
                                        <p:tgtEl>
                                          <p:spTgt spid="17"/>
                                        </p:tgtEl>
                                      </p:cBhvr>
                                    </p:animEffect>
                                  </p:childTnLst>
                                </p:cTn>
                              </p:par>
                            </p:childTnLst>
                          </p:cTn>
                        </p:par>
                        <p:par>
                          <p:cTn id="41" fill="hold">
                            <p:stCondLst>
                              <p:cond delay="3500"/>
                            </p:stCondLst>
                            <p:childTnLst>
                              <p:par>
                                <p:cTn id="42" presetID="2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down)">
                                      <p:cBhvr>
                                        <p:cTn id="44" dur="500"/>
                                        <p:tgtEl>
                                          <p:spTgt spid="18"/>
                                        </p:tgtEl>
                                      </p:cBhvr>
                                    </p:animEffect>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350"/>
                                        <p:tgtEl>
                                          <p:spTgt spid="21"/>
                                        </p:tgtEl>
                                      </p:cBhvr>
                                    </p:animEffect>
                                  </p:childTnLst>
                                </p:cTn>
                              </p:par>
                              <p:par>
                                <p:cTn id="55" presetID="26" presetClass="emph" presetSubtype="0" fill="hold" grpId="1" nodeType="withEffect">
                                  <p:stCondLst>
                                    <p:cond delay="0"/>
                                  </p:stCondLst>
                                  <p:childTnLst>
                                    <p:animEffect transition="out" filter="fade">
                                      <p:cBhvr>
                                        <p:cTn id="56" dur="400" tmFilter="0, 0; .2, .5; .8, .5; 1, 0"/>
                                        <p:tgtEl>
                                          <p:spTgt spid="21"/>
                                        </p:tgtEl>
                                      </p:cBhvr>
                                    </p:animEffect>
                                    <p:animScale>
                                      <p:cBhvr>
                                        <p:cTn id="57" dur="200" autoRev="1" fill="hold"/>
                                        <p:tgtEl>
                                          <p:spTgt spid="21"/>
                                        </p:tgtEl>
                                      </p:cBhvr>
                                      <p:by x="105000" y="105000"/>
                                    </p:animScale>
                                  </p:childTnLst>
                                </p:cTn>
                              </p:par>
                            </p:childTnLst>
                          </p:cTn>
                        </p:par>
                        <p:par>
                          <p:cTn id="58" fill="hold">
                            <p:stCondLst>
                              <p:cond delay="490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5400"/>
                            </p:stCondLst>
                            <p:childTnLst>
                              <p:par>
                                <p:cTn id="63" presetID="10" presetClass="entr" presetSubtype="0"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350"/>
                                        <p:tgtEl>
                                          <p:spTgt spid="23"/>
                                        </p:tgtEl>
                                      </p:cBhvr>
                                    </p:animEffect>
                                  </p:childTnLst>
                                </p:cTn>
                              </p:par>
                              <p:par>
                                <p:cTn id="66" presetID="26" presetClass="emph" presetSubtype="0" fill="hold" grpId="1" nodeType="withEffect">
                                  <p:stCondLst>
                                    <p:cond delay="0"/>
                                  </p:stCondLst>
                                  <p:childTnLst>
                                    <p:animEffect transition="out" filter="fade">
                                      <p:cBhvr>
                                        <p:cTn id="67" dur="400" tmFilter="0, 0; .2, .5; .8, .5; 1, 0"/>
                                        <p:tgtEl>
                                          <p:spTgt spid="23"/>
                                        </p:tgtEl>
                                      </p:cBhvr>
                                    </p:animEffect>
                                    <p:animScale>
                                      <p:cBhvr>
                                        <p:cTn id="68" dur="200" autoRev="1" fill="hold"/>
                                        <p:tgtEl>
                                          <p:spTgt spid="23"/>
                                        </p:tgtEl>
                                      </p:cBhvr>
                                      <p:by x="105000" y="105000"/>
                                    </p:animScale>
                                  </p:childTnLst>
                                </p:cTn>
                              </p:par>
                            </p:childTnLst>
                          </p:cTn>
                        </p:par>
                        <p:par>
                          <p:cTn id="69" fill="hold">
                            <p:stCondLst>
                              <p:cond delay="5800"/>
                            </p:stCondLst>
                            <p:childTnLst>
                              <p:par>
                                <p:cTn id="70" presetID="10"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5" grpId="0" animBg="1"/>
      <p:bldP spid="16" grpId="0" animBg="1"/>
      <p:bldP spid="17" grpId="0" animBg="1"/>
      <p:bldP spid="18" grpId="0" animBg="1"/>
      <p:bldP spid="19" grpId="0"/>
      <p:bldP spid="20" grpId="0"/>
      <p:bldP spid="21" grpId="0"/>
      <p:bldP spid="21" grpId="1"/>
      <p:bldP spid="22" grpId="0"/>
      <p:bldP spid="23" grpId="0"/>
      <p:bldP spid="23"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弧形 6"/>
          <p:cNvSpPr/>
          <p:nvPr/>
        </p:nvSpPr>
        <p:spPr>
          <a:xfrm>
            <a:off x="882423" y="1380224"/>
            <a:ext cx="1603547" cy="1584176"/>
          </a:xfrm>
          <a:prstGeom prst="arc">
            <a:avLst>
              <a:gd name="adj1" fmla="val 11839608"/>
              <a:gd name="adj2" fmla="val 20486289"/>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3295135" y="1347614"/>
            <a:ext cx="2376264" cy="237626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778167" y="1907167"/>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2389" y="1923678"/>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402573" y="1923678"/>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006795" y="1940189"/>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弧形 12"/>
          <p:cNvSpPr/>
          <p:nvPr/>
        </p:nvSpPr>
        <p:spPr>
          <a:xfrm flipV="1">
            <a:off x="6600799" y="2172312"/>
            <a:ext cx="1603547" cy="1584176"/>
          </a:xfrm>
          <a:prstGeom prst="arc">
            <a:avLst>
              <a:gd name="adj1" fmla="val 11839608"/>
              <a:gd name="adj2" fmla="val 20731723"/>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TextBox 13"/>
          <p:cNvSpPr txBox="1"/>
          <p:nvPr/>
        </p:nvSpPr>
        <p:spPr>
          <a:xfrm>
            <a:off x="476206" y="2290647"/>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2012</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1871984" y="2307158"/>
            <a:ext cx="1130438" cy="523220"/>
          </a:xfrm>
          <a:prstGeom prst="rect">
            <a:avLst/>
          </a:prstGeom>
          <a:noFill/>
        </p:spPr>
        <p:txBody>
          <a:bodyPr wrap="none" rtlCol="0">
            <a:spAutoFit/>
          </a:bodyPr>
          <a:lstStyle/>
          <a:p>
            <a:r>
              <a:rPr lang="en-US" altLang="zh-CN" sz="2800" b="1" dirty="0">
                <a:solidFill>
                  <a:schemeClr val="bg1">
                    <a:lumMod val="95000"/>
                  </a:schemeClr>
                </a:solidFill>
                <a:latin typeface="微软雅黑" panose="020B0503020204020204" pitchFamily="34" charset="-122"/>
                <a:ea typeface="微软雅黑" panose="020B0503020204020204" pitchFamily="34" charset="-122"/>
              </a:rPr>
              <a:t>20XX</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538136" y="2107103"/>
            <a:ext cx="2005677" cy="923330"/>
          </a:xfrm>
          <a:prstGeom prst="rect">
            <a:avLst/>
          </a:prstGeom>
          <a:noFill/>
        </p:spPr>
        <p:txBody>
          <a:bodyPr wrap="none" rtlCol="0">
            <a:spAutoFit/>
          </a:bodyPr>
          <a:lstStyle/>
          <a:p>
            <a:r>
              <a:rPr lang="en-US" altLang="zh-CN" sz="5400" b="1" dirty="0">
                <a:solidFill>
                  <a:schemeClr val="bg1"/>
                </a:solidFill>
                <a:latin typeface="微软雅黑" panose="020B0503020204020204" pitchFamily="34" charset="-122"/>
                <a:ea typeface="微软雅黑" panose="020B0503020204020204" pitchFamily="34" charset="-122"/>
              </a:rPr>
              <a:t>20XX</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113674" y="2290647"/>
            <a:ext cx="1130438" cy="523220"/>
          </a:xfrm>
          <a:prstGeom prst="rect">
            <a:avLst/>
          </a:prstGeom>
          <a:noFill/>
        </p:spPr>
        <p:txBody>
          <a:bodyPr wrap="none" rtlCol="0">
            <a:spAutoFit/>
          </a:bodyPr>
          <a:lstStyle/>
          <a:p>
            <a:r>
              <a:rPr lang="en-US" altLang="zh-CN" sz="2800" b="1" dirty="0">
                <a:solidFill>
                  <a:schemeClr val="bg1">
                    <a:lumMod val="95000"/>
                  </a:schemeClr>
                </a:solidFill>
                <a:latin typeface="微软雅黑" panose="020B0503020204020204" pitchFamily="34" charset="-122"/>
                <a:ea typeface="微软雅黑" panose="020B0503020204020204" pitchFamily="34" charset="-122"/>
              </a:rPr>
              <a:t>20XX</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7484423" y="2274136"/>
            <a:ext cx="1130438"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20XX</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9" name="TextBox 18"/>
          <p:cNvSpPr txBox="1"/>
          <p:nvPr/>
        </p:nvSpPr>
        <p:spPr bwMode="auto">
          <a:xfrm>
            <a:off x="387994" y="3435846"/>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95000"/>
                  <a:lumOff val="5000"/>
                </a:schemeClr>
              </a:solidFill>
              <a:latin typeface="Calibri" pitchFamily="34" charset="0"/>
            </a:endParaRPr>
          </a:p>
        </p:txBody>
      </p:sp>
      <p:sp>
        <p:nvSpPr>
          <p:cNvPr id="20" name="TextBox 19"/>
          <p:cNvSpPr txBox="1"/>
          <p:nvPr/>
        </p:nvSpPr>
        <p:spPr bwMode="auto">
          <a:xfrm>
            <a:off x="3388214" y="3796266"/>
            <a:ext cx="2283185"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这里输入简单的文字概述这里输入简单文字概述简单的文字概述这里输入简单的文字概述这里输入简单文字概述这里输</a:t>
            </a:r>
            <a:endParaRPr lang="zh-CN" altLang="en-US" sz="1200" dirty="0">
              <a:solidFill>
                <a:schemeClr val="tx1">
                  <a:lumMod val="95000"/>
                  <a:lumOff val="5000"/>
                </a:schemeClr>
              </a:solidFill>
              <a:latin typeface="Calibri" pitchFamily="34" charset="0"/>
            </a:endParaRPr>
          </a:p>
        </p:txBody>
      </p:sp>
      <p:sp>
        <p:nvSpPr>
          <p:cNvPr id="21" name="TextBox 20"/>
          <p:cNvSpPr txBox="1"/>
          <p:nvPr/>
        </p:nvSpPr>
        <p:spPr bwMode="auto">
          <a:xfrm>
            <a:off x="5949335" y="651341"/>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95000"/>
                  <a:lumOff val="5000"/>
                </a:schemeClr>
              </a:solidFill>
              <a:latin typeface="Calibri" pitchFamily="34" charset="0"/>
            </a:endParaRPr>
          </a:p>
        </p:txBody>
      </p:sp>
      <p:sp>
        <p:nvSpPr>
          <p:cNvPr id="22" name="TextBox 21"/>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23" name="直接连接符 22"/>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398877983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3" presetClass="entr" presetSubtype="52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 calcmode="lin" valueType="num">
                                      <p:cBhvr>
                                        <p:cTn id="15" dur="500" fill="hold"/>
                                        <p:tgtEl>
                                          <p:spTgt spid="12"/>
                                        </p:tgtEl>
                                        <p:attrNameLst>
                                          <p:attrName>ppt_x</p:attrName>
                                        </p:attrNameLst>
                                      </p:cBhvr>
                                      <p:tavLst>
                                        <p:tav tm="0">
                                          <p:val>
                                            <p:fltVal val="0.5"/>
                                          </p:val>
                                        </p:tav>
                                        <p:tav tm="100000">
                                          <p:val>
                                            <p:strVal val="#ppt_x"/>
                                          </p:val>
                                        </p:tav>
                                      </p:tavLst>
                                    </p:anim>
                                    <p:anim calcmode="lin" valueType="num">
                                      <p:cBhvr>
                                        <p:cTn id="16" dur="500" fill="hold"/>
                                        <p:tgtEl>
                                          <p:spTgt spid="12"/>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ppt_x</p:attrName>
                                        </p:attrNameLst>
                                      </p:cBhvr>
                                      <p:tavLst>
                                        <p:tav tm="0">
                                          <p:val>
                                            <p:fltVal val="0.5"/>
                                          </p:val>
                                        </p:tav>
                                        <p:tav tm="100000">
                                          <p:val>
                                            <p:strVal val="#ppt_x"/>
                                          </p:val>
                                        </p:tav>
                                      </p:tavLst>
                                    </p:anim>
                                    <p:anim calcmode="lin" valueType="num">
                                      <p:cBhvr>
                                        <p:cTn id="22" dur="500" fill="hold"/>
                                        <p:tgtEl>
                                          <p:spTgt spid="9"/>
                                        </p:tgtEl>
                                        <p:attrNameLst>
                                          <p:attrName>ppt_y</p:attrName>
                                        </p:attrNameLst>
                                      </p:cBhvr>
                                      <p:tavLst>
                                        <p:tav tm="0">
                                          <p:val>
                                            <p:fltVal val="0.5"/>
                                          </p:val>
                                        </p:tav>
                                        <p:tav tm="100000">
                                          <p:val>
                                            <p:strVal val="#ppt_y"/>
                                          </p:val>
                                        </p:tav>
                                      </p:tavLst>
                                    </p:anim>
                                  </p:childTnLst>
                                </p:cTn>
                              </p:par>
                            </p:childTnLst>
                          </p:cTn>
                        </p:par>
                        <p:par>
                          <p:cTn id="23" fill="hold">
                            <p:stCondLst>
                              <p:cond delay="1000"/>
                            </p:stCondLst>
                            <p:childTnLst>
                              <p:par>
                                <p:cTn id="24" presetID="23" presetClass="entr" presetSubtype="52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 calcmode="lin" valueType="num">
                                      <p:cBhvr>
                                        <p:cTn id="28" dur="500" fill="hold"/>
                                        <p:tgtEl>
                                          <p:spTgt spid="10"/>
                                        </p:tgtEl>
                                        <p:attrNameLst>
                                          <p:attrName>ppt_x</p:attrName>
                                        </p:attrNameLst>
                                      </p:cBhvr>
                                      <p:tavLst>
                                        <p:tav tm="0">
                                          <p:val>
                                            <p:fltVal val="0.5"/>
                                          </p:val>
                                        </p:tav>
                                        <p:tav tm="100000">
                                          <p:val>
                                            <p:strVal val="#ppt_x"/>
                                          </p:val>
                                        </p:tav>
                                      </p:tavLst>
                                    </p:anim>
                                    <p:anim calcmode="lin" valueType="num">
                                      <p:cBhvr>
                                        <p:cTn id="29" dur="500" fill="hold"/>
                                        <p:tgtEl>
                                          <p:spTgt spid="10"/>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 calcmode="lin" valueType="num">
                                      <p:cBhvr>
                                        <p:cTn id="34" dur="500" fill="hold"/>
                                        <p:tgtEl>
                                          <p:spTgt spid="11"/>
                                        </p:tgtEl>
                                        <p:attrNameLst>
                                          <p:attrName>ppt_x</p:attrName>
                                        </p:attrNameLst>
                                      </p:cBhvr>
                                      <p:tavLst>
                                        <p:tav tm="0">
                                          <p:val>
                                            <p:fltVal val="0.5"/>
                                          </p:val>
                                        </p:tav>
                                        <p:tav tm="100000">
                                          <p:val>
                                            <p:strVal val="#ppt_x"/>
                                          </p:val>
                                        </p:tav>
                                      </p:tavLst>
                                    </p:anim>
                                    <p:anim calcmode="lin" valueType="num">
                                      <p:cBhvr>
                                        <p:cTn id="35" dur="500" fill="hold"/>
                                        <p:tgtEl>
                                          <p:spTgt spid="11"/>
                                        </p:tgtEl>
                                        <p:attrNameLst>
                                          <p:attrName>ppt_y</p:attrName>
                                        </p:attrNameLst>
                                      </p:cBhvr>
                                      <p:tavLst>
                                        <p:tav tm="0">
                                          <p:val>
                                            <p:fltVal val="0.5"/>
                                          </p:val>
                                        </p:tav>
                                        <p:tav tm="100000">
                                          <p:val>
                                            <p:strVal val="#ppt_y"/>
                                          </p:val>
                                        </p:tav>
                                      </p:tavLst>
                                    </p:anim>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2500"/>
                            </p:stCondLst>
                            <p:childTnLst>
                              <p:par>
                                <p:cTn id="45" presetID="15"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1000" fill="hold"/>
                                        <p:tgtEl>
                                          <p:spTgt spid="16"/>
                                        </p:tgtEl>
                                        <p:attrNameLst>
                                          <p:attrName>ppt_w</p:attrName>
                                        </p:attrNameLst>
                                      </p:cBhvr>
                                      <p:tavLst>
                                        <p:tav tm="0">
                                          <p:val>
                                            <p:fltVal val="0"/>
                                          </p:val>
                                        </p:tav>
                                        <p:tav tm="100000">
                                          <p:val>
                                            <p:strVal val="#ppt_w"/>
                                          </p:val>
                                        </p:tav>
                                      </p:tavLst>
                                    </p:anim>
                                    <p:anim calcmode="lin" valueType="num">
                                      <p:cBhvr>
                                        <p:cTn id="48" dur="1000" fill="hold"/>
                                        <p:tgtEl>
                                          <p:spTgt spid="16"/>
                                        </p:tgtEl>
                                        <p:attrNameLst>
                                          <p:attrName>ppt_h</p:attrName>
                                        </p:attrNameLst>
                                      </p:cBhvr>
                                      <p:tavLst>
                                        <p:tav tm="0">
                                          <p:val>
                                            <p:fltVal val="0"/>
                                          </p:val>
                                        </p:tav>
                                        <p:tav tm="100000">
                                          <p:val>
                                            <p:strVal val="#ppt_h"/>
                                          </p:val>
                                        </p:tav>
                                      </p:tavLst>
                                    </p:anim>
                                    <p:anim calcmode="lin" valueType="num">
                                      <p:cBhvr>
                                        <p:cTn id="49"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3500"/>
                            </p:stCondLst>
                            <p:childTnLst>
                              <p:par>
                                <p:cTn id="52" presetID="23" presetClass="entr" presetSubtype="528"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 calcmode="lin" valueType="num">
                                      <p:cBhvr>
                                        <p:cTn id="56" dur="500" fill="hold"/>
                                        <p:tgtEl>
                                          <p:spTgt spid="15"/>
                                        </p:tgtEl>
                                        <p:attrNameLst>
                                          <p:attrName>ppt_x</p:attrName>
                                        </p:attrNameLst>
                                      </p:cBhvr>
                                      <p:tavLst>
                                        <p:tav tm="0">
                                          <p:val>
                                            <p:fltVal val="0.5"/>
                                          </p:val>
                                        </p:tav>
                                        <p:tav tm="100000">
                                          <p:val>
                                            <p:strVal val="#ppt_x"/>
                                          </p:val>
                                        </p:tav>
                                      </p:tavLst>
                                    </p:anim>
                                    <p:anim calcmode="lin" valueType="num">
                                      <p:cBhvr>
                                        <p:cTn id="57" dur="500" fill="hold"/>
                                        <p:tgtEl>
                                          <p:spTgt spid="15"/>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ppt_w</p:attrName>
                                        </p:attrNameLst>
                                      </p:cBhvr>
                                      <p:tavLst>
                                        <p:tav tm="0">
                                          <p:val>
                                            <p:fltVal val="0"/>
                                          </p:val>
                                        </p:tav>
                                        <p:tav tm="100000">
                                          <p:val>
                                            <p:strVal val="#ppt_w"/>
                                          </p:val>
                                        </p:tav>
                                      </p:tavLst>
                                    </p:anim>
                                    <p:anim calcmode="lin" valueType="num">
                                      <p:cBhvr>
                                        <p:cTn id="61" dur="500" fill="hold"/>
                                        <p:tgtEl>
                                          <p:spTgt spid="17"/>
                                        </p:tgtEl>
                                        <p:attrNameLst>
                                          <p:attrName>ppt_h</p:attrName>
                                        </p:attrNameLst>
                                      </p:cBhvr>
                                      <p:tavLst>
                                        <p:tav tm="0">
                                          <p:val>
                                            <p:fltVal val="0"/>
                                          </p:val>
                                        </p:tav>
                                        <p:tav tm="100000">
                                          <p:val>
                                            <p:strVal val="#ppt_h"/>
                                          </p:val>
                                        </p:tav>
                                      </p:tavLst>
                                    </p:anim>
                                    <p:anim calcmode="lin" valueType="num">
                                      <p:cBhvr>
                                        <p:cTn id="62" dur="500" fill="hold"/>
                                        <p:tgtEl>
                                          <p:spTgt spid="17"/>
                                        </p:tgtEl>
                                        <p:attrNameLst>
                                          <p:attrName>ppt_x</p:attrName>
                                        </p:attrNameLst>
                                      </p:cBhvr>
                                      <p:tavLst>
                                        <p:tav tm="0">
                                          <p:val>
                                            <p:fltVal val="0.5"/>
                                          </p:val>
                                        </p:tav>
                                        <p:tav tm="100000">
                                          <p:val>
                                            <p:strVal val="#ppt_x"/>
                                          </p:val>
                                        </p:tav>
                                      </p:tavLst>
                                    </p:anim>
                                    <p:anim calcmode="lin" valueType="num">
                                      <p:cBhvr>
                                        <p:cTn id="63" dur="500" fill="hold"/>
                                        <p:tgtEl>
                                          <p:spTgt spid="17"/>
                                        </p:tgtEl>
                                        <p:attrNameLst>
                                          <p:attrName>ppt_y</p:attrName>
                                        </p:attrNameLst>
                                      </p:cBhvr>
                                      <p:tavLst>
                                        <p:tav tm="0">
                                          <p:val>
                                            <p:fltVal val="0.5"/>
                                          </p:val>
                                        </p:tav>
                                        <p:tav tm="100000">
                                          <p:val>
                                            <p:strVal val="#ppt_y"/>
                                          </p:val>
                                        </p:tav>
                                      </p:tavLst>
                                    </p:anim>
                                  </p:childTnLst>
                                </p:cTn>
                              </p:par>
                            </p:childTnLst>
                          </p:cTn>
                        </p:par>
                        <p:par>
                          <p:cTn id="64" fill="hold">
                            <p:stCondLst>
                              <p:cond delay="4000"/>
                            </p:stCondLst>
                            <p:childTnLst>
                              <p:par>
                                <p:cTn id="65" presetID="23" presetClass="entr" presetSubtype="528"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 fill="hold"/>
                                        <p:tgtEl>
                                          <p:spTgt spid="14"/>
                                        </p:tgtEl>
                                        <p:attrNameLst>
                                          <p:attrName>ppt_w</p:attrName>
                                        </p:attrNameLst>
                                      </p:cBhvr>
                                      <p:tavLst>
                                        <p:tav tm="0">
                                          <p:val>
                                            <p:fltVal val="0"/>
                                          </p:val>
                                        </p:tav>
                                        <p:tav tm="100000">
                                          <p:val>
                                            <p:strVal val="#ppt_w"/>
                                          </p:val>
                                        </p:tav>
                                      </p:tavLst>
                                    </p:anim>
                                    <p:anim calcmode="lin" valueType="num">
                                      <p:cBhvr>
                                        <p:cTn id="68" dur="500" fill="hold"/>
                                        <p:tgtEl>
                                          <p:spTgt spid="14"/>
                                        </p:tgtEl>
                                        <p:attrNameLst>
                                          <p:attrName>ppt_h</p:attrName>
                                        </p:attrNameLst>
                                      </p:cBhvr>
                                      <p:tavLst>
                                        <p:tav tm="0">
                                          <p:val>
                                            <p:fltVal val="0"/>
                                          </p:val>
                                        </p:tav>
                                        <p:tav tm="100000">
                                          <p:val>
                                            <p:strVal val="#ppt_h"/>
                                          </p:val>
                                        </p:tav>
                                      </p:tavLst>
                                    </p:anim>
                                    <p:anim calcmode="lin" valueType="num">
                                      <p:cBhvr>
                                        <p:cTn id="69" dur="500" fill="hold"/>
                                        <p:tgtEl>
                                          <p:spTgt spid="14"/>
                                        </p:tgtEl>
                                        <p:attrNameLst>
                                          <p:attrName>ppt_x</p:attrName>
                                        </p:attrNameLst>
                                      </p:cBhvr>
                                      <p:tavLst>
                                        <p:tav tm="0">
                                          <p:val>
                                            <p:fltVal val="0.5"/>
                                          </p:val>
                                        </p:tav>
                                        <p:tav tm="100000">
                                          <p:val>
                                            <p:strVal val="#ppt_x"/>
                                          </p:val>
                                        </p:tav>
                                      </p:tavLst>
                                    </p:anim>
                                    <p:anim calcmode="lin" valueType="num">
                                      <p:cBhvr>
                                        <p:cTn id="70" dur="500" fill="hold"/>
                                        <p:tgtEl>
                                          <p:spTgt spid="14"/>
                                        </p:tgtEl>
                                        <p:attrNameLst>
                                          <p:attrName>ppt_y</p:attrName>
                                        </p:attrNameLst>
                                      </p:cBhvr>
                                      <p:tavLst>
                                        <p:tav tm="0">
                                          <p:val>
                                            <p:fltVal val="0.5"/>
                                          </p:val>
                                        </p:tav>
                                        <p:tav tm="100000">
                                          <p:val>
                                            <p:strVal val="#ppt_y"/>
                                          </p:val>
                                        </p:tav>
                                      </p:tavLst>
                                    </p:anim>
                                  </p:childTnLst>
                                </p:cTn>
                              </p:par>
                              <p:par>
                                <p:cTn id="71" presetID="23" presetClass="entr" presetSubtype="52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 calcmode="lin" valueType="num">
                                      <p:cBhvr>
                                        <p:cTn id="75" dur="500" fill="hold"/>
                                        <p:tgtEl>
                                          <p:spTgt spid="18"/>
                                        </p:tgtEl>
                                        <p:attrNameLst>
                                          <p:attrName>ppt_x</p:attrName>
                                        </p:attrNameLst>
                                      </p:cBhvr>
                                      <p:tavLst>
                                        <p:tav tm="0">
                                          <p:val>
                                            <p:fltVal val="0.5"/>
                                          </p:val>
                                        </p:tav>
                                        <p:tav tm="100000">
                                          <p:val>
                                            <p:strVal val="#ppt_x"/>
                                          </p:val>
                                        </p:tav>
                                      </p:tavLst>
                                    </p:anim>
                                    <p:anim calcmode="lin" valueType="num">
                                      <p:cBhvr>
                                        <p:cTn id="76" dur="500" fill="hold"/>
                                        <p:tgtEl>
                                          <p:spTgt spid="18"/>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42" presetClass="entr" presetSubtype="0"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fade">
                                      <p:cBhvr>
                                        <p:cTn id="80" dur="1000"/>
                                        <p:tgtEl>
                                          <p:spTgt spid="19"/>
                                        </p:tgtEl>
                                      </p:cBhvr>
                                    </p:animEffect>
                                    <p:anim calcmode="lin" valueType="num">
                                      <p:cBhvr>
                                        <p:cTn id="81" dur="1000" fill="hold"/>
                                        <p:tgtEl>
                                          <p:spTgt spid="19"/>
                                        </p:tgtEl>
                                        <p:attrNameLst>
                                          <p:attrName>ppt_x</p:attrName>
                                        </p:attrNameLst>
                                      </p:cBhvr>
                                      <p:tavLst>
                                        <p:tav tm="0">
                                          <p:val>
                                            <p:strVal val="#ppt_x"/>
                                          </p:val>
                                        </p:tav>
                                        <p:tav tm="100000">
                                          <p:val>
                                            <p:strVal val="#ppt_x"/>
                                          </p:val>
                                        </p:tav>
                                      </p:tavLst>
                                    </p:anim>
                                    <p:anim calcmode="lin" valueType="num">
                                      <p:cBhvr>
                                        <p:cTn id="82" dur="1000" fill="hold"/>
                                        <p:tgtEl>
                                          <p:spTgt spid="19"/>
                                        </p:tgtEl>
                                        <p:attrNameLst>
                                          <p:attrName>ppt_y</p:attrName>
                                        </p:attrNameLst>
                                      </p:cBhvr>
                                      <p:tavLst>
                                        <p:tav tm="0">
                                          <p:val>
                                            <p:strVal val="#ppt_y+.1"/>
                                          </p:val>
                                        </p:tav>
                                        <p:tav tm="100000">
                                          <p:val>
                                            <p:strVal val="#ppt_y"/>
                                          </p:val>
                                        </p:tav>
                                      </p:tavLst>
                                    </p:anim>
                                  </p:childTnLst>
                                </p:cTn>
                              </p:par>
                            </p:childTnLst>
                          </p:cTn>
                        </p:par>
                        <p:par>
                          <p:cTn id="83" fill="hold">
                            <p:stCondLst>
                              <p:cond delay="5500"/>
                            </p:stCondLst>
                            <p:childTnLst>
                              <p:par>
                                <p:cTn id="84" presetID="42" presetClass="entr" presetSubtype="0"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1000"/>
                                        <p:tgtEl>
                                          <p:spTgt spid="20"/>
                                        </p:tgtEl>
                                      </p:cBhvr>
                                    </p:animEffect>
                                    <p:anim calcmode="lin" valueType="num">
                                      <p:cBhvr>
                                        <p:cTn id="87" dur="1000" fill="hold"/>
                                        <p:tgtEl>
                                          <p:spTgt spid="20"/>
                                        </p:tgtEl>
                                        <p:attrNameLst>
                                          <p:attrName>ppt_x</p:attrName>
                                        </p:attrNameLst>
                                      </p:cBhvr>
                                      <p:tavLst>
                                        <p:tav tm="0">
                                          <p:val>
                                            <p:strVal val="#ppt_x"/>
                                          </p:val>
                                        </p:tav>
                                        <p:tav tm="100000">
                                          <p:val>
                                            <p:strVal val="#ppt_x"/>
                                          </p:val>
                                        </p:tav>
                                      </p:tavLst>
                                    </p:anim>
                                    <p:anim calcmode="lin" valueType="num">
                                      <p:cBhvr>
                                        <p:cTn id="88" dur="1000" fill="hold"/>
                                        <p:tgtEl>
                                          <p:spTgt spid="20"/>
                                        </p:tgtEl>
                                        <p:attrNameLst>
                                          <p:attrName>ppt_y</p:attrName>
                                        </p:attrNameLst>
                                      </p:cBhvr>
                                      <p:tavLst>
                                        <p:tav tm="0">
                                          <p:val>
                                            <p:strVal val="#ppt_y+.1"/>
                                          </p:val>
                                        </p:tav>
                                        <p:tav tm="100000">
                                          <p:val>
                                            <p:strVal val="#ppt_y"/>
                                          </p:val>
                                        </p:tav>
                                      </p:tavLst>
                                    </p:anim>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1000"/>
                                        <p:tgtEl>
                                          <p:spTgt spid="21"/>
                                        </p:tgtEl>
                                      </p:cBhvr>
                                    </p:animEffect>
                                    <p:anim calcmode="lin" valueType="num">
                                      <p:cBhvr>
                                        <p:cTn id="93" dur="1000" fill="hold"/>
                                        <p:tgtEl>
                                          <p:spTgt spid="21"/>
                                        </p:tgtEl>
                                        <p:attrNameLst>
                                          <p:attrName>ppt_x</p:attrName>
                                        </p:attrNameLst>
                                      </p:cBhvr>
                                      <p:tavLst>
                                        <p:tav tm="0">
                                          <p:val>
                                            <p:strVal val="#ppt_x"/>
                                          </p:val>
                                        </p:tav>
                                        <p:tav tm="100000">
                                          <p:val>
                                            <p:strVal val="#ppt_x"/>
                                          </p:val>
                                        </p:tav>
                                      </p:tavLst>
                                    </p:anim>
                                    <p:anim calcmode="lin" valueType="num">
                                      <p:cBhvr>
                                        <p:cTn id="9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276" y="-14554"/>
            <a:ext cx="9192276" cy="6114695"/>
          </a:xfrm>
          <a:prstGeom prst="rect">
            <a:avLst/>
          </a:prstGeom>
        </p:spPr>
      </p:pic>
      <p:sp>
        <p:nvSpPr>
          <p:cNvPr id="12" name="矩形 11"/>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851918" y="1700621"/>
            <a:ext cx="1435008"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a:solidFill>
                  <a:schemeClr val="tx1">
                    <a:lumMod val="85000"/>
                    <a:lumOff val="15000"/>
                  </a:schemeClr>
                </a:solidFill>
                <a:latin typeface="方正舒体" panose="02010601030101010101" pitchFamily="2" charset="-122"/>
                <a:ea typeface="方正舒体" panose="02010601030101010101" pitchFamily="2" charset="-122"/>
              </a:rPr>
              <a:t>03</a:t>
            </a:r>
            <a:endParaRPr lang="zh-CN" altLang="en-US" sz="9600" dirty="0">
              <a:solidFill>
                <a:schemeClr val="tx1">
                  <a:lumMod val="85000"/>
                  <a:lumOff val="15000"/>
                </a:schemeClr>
              </a:solidFill>
              <a:latin typeface="方正舒体" panose="02010601030101010101" pitchFamily="2" charset="-122"/>
              <a:ea typeface="方正舒体" panose="02010601030101010101" pitchFamily="2" charset="-122"/>
            </a:endParaRPr>
          </a:p>
        </p:txBody>
      </p:sp>
      <p:cxnSp>
        <p:nvCxnSpPr>
          <p:cNvPr id="14" name="直接连接符 13"/>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3369514" y="2606407"/>
            <a:ext cx="5789934"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851920" y="1839981"/>
            <a:ext cx="4288353" cy="707886"/>
          </a:xfrm>
          <a:prstGeom prst="rect">
            <a:avLst/>
          </a:prstGeom>
          <a:noFill/>
        </p:spPr>
        <p:txBody>
          <a:bodyPr wrap="none" rtlCol="0">
            <a:spAutoFit/>
          </a:bodyPr>
          <a:lstStyle/>
          <a:p>
            <a:r>
              <a:rPr lang="zh-CN" altLang="en-US" sz="4000" b="1" dirty="0">
                <a:solidFill>
                  <a:schemeClr val="tx1">
                    <a:lumMod val="85000"/>
                    <a:lumOff val="15000"/>
                  </a:schemeClr>
                </a:solidFill>
                <a:latin typeface="方正舒体" panose="02010601030101010101" pitchFamily="2" charset="-122"/>
                <a:ea typeface="方正舒体" panose="02010601030101010101" pitchFamily="2" charset="-122"/>
              </a:rPr>
              <a:t>输入相关文字标题</a:t>
            </a:r>
          </a:p>
        </p:txBody>
      </p:sp>
      <p:sp>
        <p:nvSpPr>
          <p:cNvPr id="17" name="右箭头 16"/>
          <p:cNvSpPr/>
          <p:nvPr/>
        </p:nvSpPr>
        <p:spPr>
          <a:xfrm>
            <a:off x="4003426"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8" name="TextBox 17"/>
          <p:cNvSpPr txBox="1"/>
          <p:nvPr/>
        </p:nvSpPr>
        <p:spPr>
          <a:xfrm>
            <a:off x="4182149"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19" name="右箭头 18"/>
          <p:cNvSpPr/>
          <p:nvPr/>
        </p:nvSpPr>
        <p:spPr>
          <a:xfrm>
            <a:off x="6472465"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0" name="TextBox 19"/>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1" name="右箭头 20"/>
          <p:cNvSpPr/>
          <p:nvPr/>
        </p:nvSpPr>
        <p:spPr>
          <a:xfrm>
            <a:off x="3988966"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2" name="TextBox 21"/>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3" name="右箭头 22"/>
          <p:cNvSpPr/>
          <p:nvPr/>
        </p:nvSpPr>
        <p:spPr>
          <a:xfrm>
            <a:off x="6458005"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4" name="TextBox 23"/>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5" name="右箭头 24"/>
          <p:cNvSpPr/>
          <p:nvPr/>
        </p:nvSpPr>
        <p:spPr>
          <a:xfrm>
            <a:off x="3988966" y="355152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6" name="TextBox 25"/>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82468813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6"/>
                                        </p:tgtEl>
                                        <p:attrNameLst>
                                          <p:attrName>style.visibility</p:attrName>
                                        </p:attrNameLst>
                                      </p:cBhvr>
                                      <p:to>
                                        <p:strVal val="visible"/>
                                      </p:to>
                                    </p:set>
                                    <p:anim by="(-#ppt_w*2)" calcmode="lin" valueType="num">
                                      <p:cBhvr rctx="PPT">
                                        <p:cTn id="21" dur="500" autoRev="1" fill="hold">
                                          <p:stCondLst>
                                            <p:cond delay="0"/>
                                          </p:stCondLst>
                                        </p:cTn>
                                        <p:tgtEl>
                                          <p:spTgt spid="16"/>
                                        </p:tgtEl>
                                        <p:attrNameLst>
                                          <p:attrName>ppt_w</p:attrName>
                                        </p:attrNameLst>
                                      </p:cBhvr>
                                    </p:anim>
                                    <p:anim by="(#ppt_w*0.50)" calcmode="lin" valueType="num">
                                      <p:cBhvr>
                                        <p:cTn id="22" dur="500" decel="50000" autoRev="1" fill="hold">
                                          <p:stCondLst>
                                            <p:cond delay="0"/>
                                          </p:stCondLst>
                                        </p:cTn>
                                        <p:tgtEl>
                                          <p:spTgt spid="16"/>
                                        </p:tgtEl>
                                        <p:attrNameLst>
                                          <p:attrName>ppt_x</p:attrName>
                                        </p:attrNameLst>
                                      </p:cBhvr>
                                    </p:anim>
                                    <p:anim from="(-#ppt_h/2)" to="(#ppt_y)" calcmode="lin" valueType="num">
                                      <p:cBhvr>
                                        <p:cTn id="23" dur="1000" fill="hold">
                                          <p:stCondLst>
                                            <p:cond delay="0"/>
                                          </p:stCondLst>
                                        </p:cTn>
                                        <p:tgtEl>
                                          <p:spTgt spid="16"/>
                                        </p:tgtEl>
                                        <p:attrNameLst>
                                          <p:attrName>ppt_y</p:attrName>
                                        </p:attrNameLst>
                                      </p:cBhvr>
                                    </p:anim>
                                    <p:animRot by="21600000">
                                      <p:cBhvr>
                                        <p:cTn id="24" dur="1000" fill="hold">
                                          <p:stCondLst>
                                            <p:cond delay="0"/>
                                          </p:stCondLst>
                                        </p:cTn>
                                        <p:tgtEl>
                                          <p:spTgt spid="16"/>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ppt_x"/>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animBg="1"/>
      <p:bldP spid="18" grpId="0"/>
      <p:bldP spid="19" grpId="0" animBg="1"/>
      <p:bldP spid="20" grpId="0"/>
      <p:bldP spid="21" grpId="0" animBg="1"/>
      <p:bldP spid="22" grpId="0"/>
      <p:bldP spid="23" grpId="0" animBg="1"/>
      <p:bldP spid="24" grpId="0"/>
      <p:bldP spid="25" grpId="0" animBg="1"/>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1189522" y="1677243"/>
            <a:ext cx="6624736"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4472645" y="1541611"/>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532067" y="1533227"/>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20197" y="1541611"/>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701690" y="1541611"/>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肘形连接符 11"/>
          <p:cNvCxnSpPr/>
          <p:nvPr/>
        </p:nvCxnSpPr>
        <p:spPr>
          <a:xfrm rot="16200000" flipH="1">
            <a:off x="1995599" y="2519916"/>
            <a:ext cx="2574582" cy="853824"/>
          </a:xfrm>
          <a:prstGeom prst="bentConnector3">
            <a:avLst>
              <a:gd name="adj1" fmla="val 99299"/>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47977" y="3549451"/>
            <a:ext cx="1675074" cy="1116716"/>
          </a:xfrm>
          <a:prstGeom prst="rect">
            <a:avLst/>
          </a:prstGeom>
        </p:spPr>
      </p:pic>
      <p:sp>
        <p:nvSpPr>
          <p:cNvPr id="14" name="矩形 13"/>
          <p:cNvSpPr/>
          <p:nvPr/>
        </p:nvSpPr>
        <p:spPr>
          <a:xfrm>
            <a:off x="5648177" y="3549451"/>
            <a:ext cx="1878049" cy="36004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流程图: 联系 2"/>
          <p:cNvSpPr/>
          <p:nvPr/>
        </p:nvSpPr>
        <p:spPr>
          <a:xfrm>
            <a:off x="986322" y="987574"/>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6" name="圆角矩形 51"/>
          <p:cNvSpPr/>
          <p:nvPr/>
        </p:nvSpPr>
        <p:spPr>
          <a:xfrm flipH="1">
            <a:off x="4388066" y="1070694"/>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7" name="矩形 45"/>
          <p:cNvSpPr/>
          <p:nvPr/>
        </p:nvSpPr>
        <p:spPr>
          <a:xfrm>
            <a:off x="7485765" y="1070592"/>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8" name="矩形 17"/>
          <p:cNvSpPr/>
          <p:nvPr/>
        </p:nvSpPr>
        <p:spPr>
          <a:xfrm flipH="1">
            <a:off x="467544" y="2404754"/>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这里输入简单文字概述简</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这里输入</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9" name="矩形 18"/>
          <p:cNvSpPr/>
          <p:nvPr/>
        </p:nvSpPr>
        <p:spPr>
          <a:xfrm>
            <a:off x="702976" y="2079698"/>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itchFamily="34" charset="-122"/>
                <a:ea typeface="微软雅黑" pitchFamily="34" charset="-122"/>
              </a:rPr>
              <a:t>这里填写小标题</a:t>
            </a:r>
            <a:endParaRPr lang="en-US" altLang="zh-CN" sz="1400" b="1" dirty="0">
              <a:solidFill>
                <a:schemeClr val="tx1">
                  <a:lumMod val="95000"/>
                  <a:lumOff val="5000"/>
                </a:schemeClr>
              </a:solidFill>
              <a:latin typeface="微软雅黑" pitchFamily="34" charset="-122"/>
              <a:ea typeface="微软雅黑" pitchFamily="34" charset="-122"/>
            </a:endParaRPr>
          </a:p>
        </p:txBody>
      </p:sp>
      <p:sp>
        <p:nvSpPr>
          <p:cNvPr id="20" name="矩形 19"/>
          <p:cNvSpPr/>
          <p:nvPr/>
        </p:nvSpPr>
        <p:spPr>
          <a:xfrm flipH="1">
            <a:off x="3484074" y="2416484"/>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这里输入简单文字概述简</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这里输入</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1" name="矩形 20"/>
          <p:cNvSpPr/>
          <p:nvPr/>
        </p:nvSpPr>
        <p:spPr>
          <a:xfrm>
            <a:off x="3719506" y="2091428"/>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itchFamily="34" charset="-122"/>
                <a:ea typeface="微软雅黑" pitchFamily="34" charset="-122"/>
              </a:rPr>
              <a:t>这里填写小标题</a:t>
            </a:r>
            <a:endParaRPr lang="en-US" altLang="zh-CN" sz="1400" b="1"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flipH="1">
            <a:off x="6501626" y="2401543"/>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这里输入简单文字概述简</a:t>
            </a:r>
            <a:endParaRPr lang="en-US" altLang="zh-CN" sz="1200" dirty="0">
              <a:solidFill>
                <a:schemeClr val="tx1">
                  <a:lumMod val="95000"/>
                  <a:lumOff val="5000"/>
                </a:schemeClr>
              </a:solidFill>
            </a:endParaRPr>
          </a:p>
          <a:p>
            <a:pPr>
              <a:lnSpc>
                <a:spcPct val="150000"/>
              </a:lnSpc>
            </a:pPr>
            <a:r>
              <a:rPr lang="zh-CN" altLang="en-US" sz="1200" dirty="0">
                <a:solidFill>
                  <a:schemeClr val="tx1">
                    <a:lumMod val="95000"/>
                    <a:lumOff val="5000"/>
                  </a:schemeClr>
                </a:solidFill>
              </a:rPr>
              <a:t>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这里输入</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a:xfrm>
            <a:off x="6737058" y="2076487"/>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itchFamily="34" charset="-122"/>
                <a:ea typeface="微软雅黑" pitchFamily="34" charset="-122"/>
              </a:rPr>
              <a:t>这里填写小标题</a:t>
            </a:r>
            <a:endParaRPr lang="en-US" altLang="zh-CN" sz="1400" b="1" dirty="0">
              <a:solidFill>
                <a:schemeClr val="tx1">
                  <a:lumMod val="95000"/>
                  <a:lumOff val="5000"/>
                </a:schemeClr>
              </a:solidFill>
              <a:latin typeface="微软雅黑" pitchFamily="34" charset="-122"/>
              <a:ea typeface="微软雅黑" pitchFamily="34" charset="-122"/>
            </a:endParaRPr>
          </a:p>
        </p:txBody>
      </p:sp>
      <p:sp>
        <p:nvSpPr>
          <p:cNvPr id="24" name="矩形 23"/>
          <p:cNvSpPr/>
          <p:nvPr/>
        </p:nvSpPr>
        <p:spPr>
          <a:xfrm flipH="1">
            <a:off x="5510002" y="3987116"/>
            <a:ext cx="2653649" cy="642455"/>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en-US" altLang="zh-CN" sz="1200" dirty="0">
                <a:solidFill>
                  <a:schemeClr val="tx1">
                    <a:lumMod val="95000"/>
                    <a:lumOff val="5000"/>
                  </a:schemeClr>
                </a:solidFill>
                <a:latin typeface="微软雅黑" pitchFamily="34" charset="-122"/>
                <a:ea typeface="微软雅黑" pitchFamily="34" charset="-122"/>
              </a:rPr>
              <a:t>.</a:t>
            </a:r>
          </a:p>
        </p:txBody>
      </p:sp>
      <p:sp>
        <p:nvSpPr>
          <p:cNvPr id="25" name="矩形 24"/>
          <p:cNvSpPr/>
          <p:nvPr/>
        </p:nvSpPr>
        <p:spPr>
          <a:xfrm>
            <a:off x="5722949" y="3581224"/>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bg1">
                    <a:lumMod val="95000"/>
                  </a:schemeClr>
                </a:solidFill>
                <a:latin typeface="微软雅黑" pitchFamily="34" charset="-122"/>
                <a:ea typeface="微软雅黑" pitchFamily="34" charset="-122"/>
              </a:rPr>
              <a:t>这里填写小标题</a:t>
            </a:r>
            <a:endParaRPr lang="en-US" altLang="zh-CN" sz="1400" b="1" dirty="0">
              <a:solidFill>
                <a:schemeClr val="bg1">
                  <a:lumMod val="95000"/>
                </a:schemeClr>
              </a:solidFill>
              <a:latin typeface="微软雅黑" pitchFamily="34" charset="-122"/>
              <a:ea typeface="微软雅黑" pitchFamily="34" charset="-122"/>
            </a:endParaRPr>
          </a:p>
        </p:txBody>
      </p:sp>
      <p:sp>
        <p:nvSpPr>
          <p:cNvPr id="26" name="TextBox 25"/>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27" name="直接连接符 26"/>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259632" y="186194"/>
            <a:ext cx="2723823"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工作中的不足及原因分析</a:t>
            </a:r>
          </a:p>
        </p:txBody>
      </p:sp>
    </p:spTree>
    <p:extLst>
      <p:ext uri="{BB962C8B-B14F-4D97-AF65-F5344CB8AC3E}">
        <p14:creationId xmlns:p14="http://schemas.microsoft.com/office/powerpoint/2010/main" val="237570579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fltVal val="0"/>
                                          </p:val>
                                        </p:tav>
                                        <p:tav tm="100000">
                                          <p:val>
                                            <p:strVal val="#ppt_w"/>
                                          </p:val>
                                        </p:tav>
                                      </p:tavLst>
                                    </p:anim>
                                    <p:anim calcmode="lin" valueType="num">
                                      <p:cBhvr>
                                        <p:cTn id="12" dur="1000" fill="hold"/>
                                        <p:tgtEl>
                                          <p:spTgt spid="10"/>
                                        </p:tgtEl>
                                        <p:attrNameLst>
                                          <p:attrName>ppt_h</p:attrName>
                                        </p:attrNameLst>
                                      </p:cBhvr>
                                      <p:tavLst>
                                        <p:tav tm="0">
                                          <p:val>
                                            <p:fltVal val="0"/>
                                          </p:val>
                                        </p:tav>
                                        <p:tav tm="100000">
                                          <p:val>
                                            <p:strVal val="#ppt_h"/>
                                          </p:val>
                                        </p:tav>
                                      </p:tavLst>
                                    </p:anim>
                                    <p:anim calcmode="lin" valueType="num">
                                      <p:cBhvr>
                                        <p:cTn id="13"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1500"/>
                            </p:stCondLst>
                            <p:childTnLst>
                              <p:par>
                                <p:cTn id="16" presetID="15"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500"/>
                            </p:stCondLst>
                            <p:childTnLst>
                              <p:par>
                                <p:cTn id="23" presetID="15"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3500"/>
                            </p:stCondLst>
                            <p:childTnLst>
                              <p:par>
                                <p:cTn id="30" presetID="42"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42" presetClass="entr" presetSubtype="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5500"/>
                            </p:stCondLst>
                            <p:childTnLst>
                              <p:par>
                                <p:cTn id="42" presetID="42" presetClass="entr" presetSubtype="0"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350"/>
                                        <p:tgtEl>
                                          <p:spTgt spid="19"/>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19"/>
                                        </p:tgtEl>
                                      </p:cBhvr>
                                    </p:animEffect>
                                    <p:animScale>
                                      <p:cBhvr>
                                        <p:cTn id="53" dur="200" autoRev="1" fill="hold"/>
                                        <p:tgtEl>
                                          <p:spTgt spid="19"/>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350"/>
                                        <p:tgtEl>
                                          <p:spTgt spid="21"/>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1"/>
                                        </p:tgtEl>
                                      </p:cBhvr>
                                    </p:animEffect>
                                    <p:animScale>
                                      <p:cBhvr>
                                        <p:cTn id="64" dur="200" autoRev="1" fill="hold"/>
                                        <p:tgtEl>
                                          <p:spTgt spid="21"/>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350"/>
                                        <p:tgtEl>
                                          <p:spTgt spid="23"/>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3"/>
                                        </p:tgtEl>
                                      </p:cBhvr>
                                    </p:animEffect>
                                    <p:animScale>
                                      <p:cBhvr>
                                        <p:cTn id="75" dur="200" autoRev="1" fill="hold"/>
                                        <p:tgtEl>
                                          <p:spTgt spid="23"/>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500"/>
                                        <p:tgtEl>
                                          <p:spTgt spid="22"/>
                                        </p:tgtEl>
                                      </p:cBhvr>
                                    </p:animEffect>
                                  </p:childTnLst>
                                </p:cTn>
                              </p:par>
                            </p:childTnLst>
                          </p:cTn>
                        </p:par>
                        <p:par>
                          <p:cTn id="80" fill="hold">
                            <p:stCondLst>
                              <p:cond delay="9200"/>
                            </p:stCondLst>
                            <p:childTnLst>
                              <p:par>
                                <p:cTn id="81" presetID="15"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87" fill="hold">
                            <p:stCondLst>
                              <p:cond delay="10200"/>
                            </p:stCondLst>
                            <p:childTnLst>
                              <p:par>
                                <p:cTn id="88" presetID="22" presetClass="entr" presetSubtype="1" fill="hold" nodeType="after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wipe(up)">
                                      <p:cBhvr>
                                        <p:cTn id="90" dur="500"/>
                                        <p:tgtEl>
                                          <p:spTgt spid="12"/>
                                        </p:tgtEl>
                                      </p:cBhvr>
                                    </p:animEffect>
                                  </p:childTnLst>
                                </p:cTn>
                              </p:par>
                            </p:childTnLst>
                          </p:cTn>
                        </p:par>
                        <p:par>
                          <p:cTn id="91" fill="hold">
                            <p:stCondLst>
                              <p:cond delay="10700"/>
                            </p:stCondLst>
                            <p:childTnLst>
                              <p:par>
                                <p:cTn id="92" presetID="21" presetClass="entr" presetSubtype="4" fill="hold" nodeType="afterEffect">
                                  <p:stCondLst>
                                    <p:cond delay="0"/>
                                  </p:stCondLst>
                                  <p:childTnLst>
                                    <p:set>
                                      <p:cBhvr>
                                        <p:cTn id="93" dur="1" fill="hold">
                                          <p:stCondLst>
                                            <p:cond delay="0"/>
                                          </p:stCondLst>
                                        </p:cTn>
                                        <p:tgtEl>
                                          <p:spTgt spid="13"/>
                                        </p:tgtEl>
                                        <p:attrNameLst>
                                          <p:attrName>style.visibility</p:attrName>
                                        </p:attrNameLst>
                                      </p:cBhvr>
                                      <p:to>
                                        <p:strVal val="visible"/>
                                      </p:to>
                                    </p:set>
                                    <p:animEffect transition="in" filter="wheel(4)">
                                      <p:cBhvr>
                                        <p:cTn id="94" dur="2000"/>
                                        <p:tgtEl>
                                          <p:spTgt spid="13"/>
                                        </p:tgtEl>
                                      </p:cBhvr>
                                    </p:animEffect>
                                  </p:childTnLst>
                                </p:cTn>
                              </p:par>
                            </p:childTnLst>
                          </p:cTn>
                        </p:par>
                        <p:par>
                          <p:cTn id="95" fill="hold">
                            <p:stCondLst>
                              <p:cond delay="12700"/>
                            </p:stCondLst>
                            <p:childTnLst>
                              <p:par>
                                <p:cTn id="96" presetID="16" presetClass="entr" presetSubtype="37" fill="hold" grpId="0" nodeType="after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outVertical)">
                                      <p:cBhvr>
                                        <p:cTn id="98" dur="500"/>
                                        <p:tgtEl>
                                          <p:spTgt spid="14"/>
                                        </p:tgtEl>
                                      </p:cBhvr>
                                    </p:animEffect>
                                  </p:childTnLst>
                                </p:cTn>
                              </p:par>
                            </p:childTnLst>
                          </p:cTn>
                        </p:par>
                        <p:par>
                          <p:cTn id="99" fill="hold">
                            <p:stCondLst>
                              <p:cond delay="13200"/>
                            </p:stCondLst>
                            <p:childTnLst>
                              <p:par>
                                <p:cTn id="100" presetID="10" presetClass="entr" presetSubtype="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500"/>
                                        <p:tgtEl>
                                          <p:spTgt spid="24"/>
                                        </p:tgtEl>
                                      </p:cBhvr>
                                    </p:animEffect>
                                  </p:childTnLst>
                                </p:cTn>
                              </p:par>
                            </p:childTnLst>
                          </p:cTn>
                        </p:par>
                        <p:par>
                          <p:cTn id="103" fill="hold">
                            <p:stCondLst>
                              <p:cond delay="13700"/>
                            </p:stCondLst>
                            <p:childTnLst>
                              <p:par>
                                <p:cTn id="104" presetID="10" presetClass="entr" presetSubtype="0" fill="hold" grpId="0"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350"/>
                                        <p:tgtEl>
                                          <p:spTgt spid="25"/>
                                        </p:tgtEl>
                                      </p:cBhvr>
                                    </p:animEffect>
                                  </p:childTnLst>
                                </p:cTn>
                              </p:par>
                              <p:par>
                                <p:cTn id="107" presetID="26" presetClass="emph" presetSubtype="0" fill="hold" grpId="1" nodeType="withEffect">
                                  <p:stCondLst>
                                    <p:cond delay="0"/>
                                  </p:stCondLst>
                                  <p:childTnLst>
                                    <p:animEffect transition="out" filter="fade">
                                      <p:cBhvr>
                                        <p:cTn id="108" dur="400" tmFilter="0, 0; .2, .5; .8, .5; 1, 0"/>
                                        <p:tgtEl>
                                          <p:spTgt spid="25"/>
                                        </p:tgtEl>
                                      </p:cBhvr>
                                    </p:animEffect>
                                    <p:animScale>
                                      <p:cBhvr>
                                        <p:cTn id="109" dur="20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4" grpId="0" animBg="1"/>
      <p:bldP spid="15" grpId="0" animBg="1"/>
      <p:bldP spid="16" grpId="0" animBg="1"/>
      <p:bldP spid="17" grpId="0" animBg="1"/>
      <p:bldP spid="18" grpId="0"/>
      <p:bldP spid="19" grpId="0"/>
      <p:bldP spid="19" grpId="1"/>
      <p:bldP spid="20" grpId="0"/>
      <p:bldP spid="21" grpId="0"/>
      <p:bldP spid="21" grpId="1"/>
      <p:bldP spid="22" grpId="0"/>
      <p:bldP spid="23" grpId="0"/>
      <p:bldP spid="23" grpId="1"/>
      <p:bldP spid="24" grpId="0"/>
      <p:bldP spid="25" grpId="0"/>
      <p:bldP spid="2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403648" y="-609344"/>
            <a:ext cx="6205430" cy="6205430"/>
          </a:xfrm>
          <a:prstGeom prst="ellipse">
            <a:avLst/>
          </a:prstGeom>
          <a:noFill/>
          <a:ln>
            <a:solidFill>
              <a:schemeClr val="tx1">
                <a:lumMod val="85000"/>
                <a:lumOff val="15000"/>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034146" y="974832"/>
            <a:ext cx="3075709" cy="3075709"/>
          </a:xfrm>
          <a:prstGeom prst="ellipse">
            <a:avLst/>
          </a:prstGeom>
          <a:solidFill>
            <a:schemeClr val="tx1">
              <a:lumMod val="85000"/>
              <a:lumOff val="1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936670" y="1870884"/>
            <a:ext cx="1270660" cy="12706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948264" y="1870884"/>
            <a:ext cx="1270660" cy="12706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899592" y="1864412"/>
            <a:ext cx="1270660" cy="12706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endParaRPr>
          </a:p>
        </p:txBody>
      </p:sp>
      <p:sp>
        <p:nvSpPr>
          <p:cNvPr id="12" name="矩形 11"/>
          <p:cNvSpPr/>
          <p:nvPr/>
        </p:nvSpPr>
        <p:spPr bwMode="auto">
          <a:xfrm>
            <a:off x="4139950" y="2328020"/>
            <a:ext cx="936106" cy="369332"/>
          </a:xfrm>
          <a:prstGeom prst="rect">
            <a:avLst/>
          </a:prstGeom>
        </p:spPr>
        <p:txBody>
          <a:bodyPr wrap="square">
            <a:spAutoFit/>
          </a:bodyPr>
          <a:lstStyle/>
          <a:p>
            <a:pPr>
              <a:defRPr/>
            </a:pPr>
            <a:r>
              <a:rPr lang="zh-CN" altLang="en-US" b="1" dirty="0">
                <a:solidFill>
                  <a:schemeClr val="bg1">
                    <a:lumMod val="95000"/>
                  </a:schemeClr>
                </a:solidFill>
              </a:rPr>
              <a:t>关键词</a:t>
            </a:r>
          </a:p>
        </p:txBody>
      </p:sp>
      <p:sp>
        <p:nvSpPr>
          <p:cNvPr id="13" name="矩形 12"/>
          <p:cNvSpPr/>
          <p:nvPr/>
        </p:nvSpPr>
        <p:spPr bwMode="auto">
          <a:xfrm>
            <a:off x="1066869" y="2295754"/>
            <a:ext cx="936106" cy="369332"/>
          </a:xfrm>
          <a:prstGeom prst="rect">
            <a:avLst/>
          </a:prstGeom>
        </p:spPr>
        <p:txBody>
          <a:bodyPr wrap="square">
            <a:spAutoFit/>
          </a:bodyPr>
          <a:lstStyle/>
          <a:p>
            <a:pPr>
              <a:defRPr/>
            </a:pPr>
            <a:r>
              <a:rPr lang="zh-CN" altLang="en-US" b="1" dirty="0">
                <a:solidFill>
                  <a:schemeClr val="bg1"/>
                </a:solidFill>
              </a:rPr>
              <a:t>关键词</a:t>
            </a:r>
          </a:p>
        </p:txBody>
      </p:sp>
      <p:sp>
        <p:nvSpPr>
          <p:cNvPr id="14" name="矩形 13"/>
          <p:cNvSpPr/>
          <p:nvPr/>
        </p:nvSpPr>
        <p:spPr bwMode="auto">
          <a:xfrm>
            <a:off x="7141025" y="2315076"/>
            <a:ext cx="936106" cy="369332"/>
          </a:xfrm>
          <a:prstGeom prst="rect">
            <a:avLst/>
          </a:prstGeom>
        </p:spPr>
        <p:txBody>
          <a:bodyPr wrap="square">
            <a:spAutoFit/>
          </a:bodyPr>
          <a:lstStyle/>
          <a:p>
            <a:pPr>
              <a:defRPr/>
            </a:pPr>
            <a:r>
              <a:rPr lang="zh-CN" altLang="en-US" b="1" dirty="0">
                <a:solidFill>
                  <a:schemeClr val="bg1"/>
                </a:solidFill>
              </a:rPr>
              <a:t>关键词</a:t>
            </a:r>
          </a:p>
        </p:txBody>
      </p:sp>
      <p:sp>
        <p:nvSpPr>
          <p:cNvPr id="15" name="TextBox 14"/>
          <p:cNvSpPr txBox="1"/>
          <p:nvPr/>
        </p:nvSpPr>
        <p:spPr>
          <a:xfrm>
            <a:off x="375615" y="349511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rPr>
              <a:t>这里输入简单的文字概述这里输入简单文字概述这里输入简单的文字概述这里入简单的文字概述这里输入述简单</a:t>
            </a:r>
          </a:p>
        </p:txBody>
      </p:sp>
      <p:sp>
        <p:nvSpPr>
          <p:cNvPr id="16" name="TextBox 15"/>
          <p:cNvSpPr txBox="1"/>
          <p:nvPr/>
        </p:nvSpPr>
        <p:spPr>
          <a:xfrm>
            <a:off x="3440199" y="349511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rPr>
              <a:t>这里输入简单的文字概述这里输入简单文字概述这里输入简单的文字概述这里入简单的文字概述这里输入述简单</a:t>
            </a:r>
          </a:p>
        </p:txBody>
      </p:sp>
      <p:sp>
        <p:nvSpPr>
          <p:cNvPr id="17" name="TextBox 16"/>
          <p:cNvSpPr txBox="1"/>
          <p:nvPr/>
        </p:nvSpPr>
        <p:spPr>
          <a:xfrm>
            <a:off x="6477277" y="349511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rPr>
              <a:t>这里输入简单的文字概述这里输入简单文字概述这里输入简单的文字概述这里入简单的文字概述这里输入述简单</a:t>
            </a:r>
          </a:p>
        </p:txBody>
      </p:sp>
      <p:sp>
        <p:nvSpPr>
          <p:cNvPr id="18" name="TextBox 17"/>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19" name="直接连接符 18"/>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27408187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par>
                          <p:cTn id="20" fill="hold">
                            <p:stCondLst>
                              <p:cond delay="3000"/>
                            </p:stCondLst>
                            <p:childTnLst>
                              <p:par>
                                <p:cTn id="21" presetID="5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3500"/>
                            </p:stCondLst>
                            <p:childTnLst>
                              <p:par>
                                <p:cTn id="32" presetID="42"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par>
                          <p:cTn id="47" fill="hold">
                            <p:stCondLst>
                              <p:cond delay="4500"/>
                            </p:stCondLst>
                            <p:childTnLst>
                              <p:par>
                                <p:cTn id="48" presetID="2" presetClass="entr" presetSubtype="4"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ppt_x"/>
                                          </p:val>
                                        </p:tav>
                                        <p:tav tm="100000">
                                          <p:val>
                                            <p:strVal val="#ppt_x"/>
                                          </p:val>
                                        </p:tav>
                                      </p:tavLst>
                                    </p:anim>
                                    <p:anim calcmode="lin" valueType="num">
                                      <p:cBhvr additive="base">
                                        <p:cTn id="5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p:bldP spid="13" grpId="0"/>
      <p:bldP spid="14"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rot="20640000">
            <a:off x="3208756" y="2595573"/>
            <a:ext cx="1537327"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8" name="圆角矩形 7"/>
          <p:cNvSpPr/>
          <p:nvPr/>
        </p:nvSpPr>
        <p:spPr>
          <a:xfrm rot="900000">
            <a:off x="3202507" y="3001241"/>
            <a:ext cx="1517846"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9" name="圆角矩形 8"/>
          <p:cNvSpPr/>
          <p:nvPr/>
        </p:nvSpPr>
        <p:spPr>
          <a:xfrm rot="19320000">
            <a:off x="3077989" y="2054645"/>
            <a:ext cx="1764000"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10" name="圆角矩形 9"/>
          <p:cNvSpPr/>
          <p:nvPr/>
        </p:nvSpPr>
        <p:spPr>
          <a:xfrm rot="2400000">
            <a:off x="3059591" y="3436568"/>
            <a:ext cx="1764000"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grpSp>
        <p:nvGrpSpPr>
          <p:cNvPr id="11" name="组合 56"/>
          <p:cNvGrpSpPr>
            <a:grpSpLocks/>
          </p:cNvGrpSpPr>
          <p:nvPr/>
        </p:nvGrpSpPr>
        <p:grpSpPr bwMode="auto">
          <a:xfrm>
            <a:off x="2688688" y="2092295"/>
            <a:ext cx="1450975" cy="1398588"/>
            <a:chOff x="3440653" y="2680764"/>
            <a:chExt cx="2329340" cy="2245772"/>
          </a:xfrm>
          <a:solidFill>
            <a:srgbClr val="0BA5BF"/>
          </a:solidFill>
        </p:grpSpPr>
        <p:sp>
          <p:nvSpPr>
            <p:cNvPr id="12" name="Oval 2"/>
            <p:cNvSpPr>
              <a:spLocks noChangeAspect="1" noChangeArrowheads="1"/>
            </p:cNvSpPr>
            <p:nvPr/>
          </p:nvSpPr>
          <p:spPr bwMode="auto">
            <a:xfrm>
              <a:off x="3440653" y="2680764"/>
              <a:ext cx="2245771" cy="2245772"/>
            </a:xfrm>
            <a:prstGeom prst="ellipse">
              <a:avLst/>
            </a:prstGeom>
            <a:solidFill>
              <a:schemeClr val="tx1">
                <a:lumMod val="85000"/>
                <a:lumOff val="15000"/>
              </a:schemeClr>
            </a:solidFill>
            <a:ln w="254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itchFamily="34" charset="-122"/>
                <a:ea typeface="微软雅黑" pitchFamily="34" charset="-122"/>
              </a:endParaRPr>
            </a:p>
          </p:txBody>
        </p:sp>
        <p:sp>
          <p:nvSpPr>
            <p:cNvPr id="13" name="Text Box 29"/>
            <p:cNvSpPr txBox="1">
              <a:spLocks noChangeArrowheads="1"/>
            </p:cNvSpPr>
            <p:nvPr/>
          </p:nvSpPr>
          <p:spPr bwMode="gray">
            <a:xfrm>
              <a:off x="3464942" y="3492525"/>
              <a:ext cx="2305051" cy="543807"/>
            </a:xfrm>
            <a:prstGeom prst="rect">
              <a:avLst/>
            </a:prstGeom>
            <a:noFill/>
            <a:ln w="9525">
              <a:noFill/>
              <a:miter lim="800000"/>
              <a:headEnd/>
              <a:tailEnd/>
            </a:ln>
          </p:spPr>
          <p:txBody>
            <a:bodyPr anchor="ctr">
              <a:spAutoFit/>
            </a:bodyPr>
            <a:lstStyle/>
            <a:p>
              <a:pPr algn="ctr" fontAlgn="auto">
                <a:spcBef>
                  <a:spcPts val="0"/>
                </a:spcBef>
                <a:spcAft>
                  <a:spcPts val="0"/>
                </a:spcAft>
                <a:defRPr/>
              </a:pPr>
              <a:r>
                <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rPr>
                <a:t>进一步目标</a:t>
              </a:r>
            </a:p>
          </p:txBody>
        </p:sp>
      </p:grpSp>
      <p:sp>
        <p:nvSpPr>
          <p:cNvPr id="14" name="圆角矩形 13"/>
          <p:cNvSpPr/>
          <p:nvPr/>
        </p:nvSpPr>
        <p:spPr bwMode="auto">
          <a:xfrm>
            <a:off x="4702019" y="2943214"/>
            <a:ext cx="3686405" cy="539690"/>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solidFill>
              <a:latin typeface="微软雅黑" pitchFamily="34" charset="-122"/>
              <a:ea typeface="微软雅黑" pitchFamily="34" charset="-122"/>
            </a:endParaRPr>
          </a:p>
        </p:txBody>
      </p:sp>
      <p:sp>
        <p:nvSpPr>
          <p:cNvPr id="15" name="矩形 87"/>
          <p:cNvSpPr>
            <a:spLocks noChangeArrowheads="1"/>
          </p:cNvSpPr>
          <p:nvPr/>
        </p:nvSpPr>
        <p:spPr bwMode="auto">
          <a:xfrm>
            <a:off x="4838620" y="3046026"/>
            <a:ext cx="3208337"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点击添加文本 点击添加文本</a:t>
            </a:r>
          </a:p>
        </p:txBody>
      </p:sp>
      <p:sp>
        <p:nvSpPr>
          <p:cNvPr id="16" name="圆角矩形 15"/>
          <p:cNvSpPr/>
          <p:nvPr/>
        </p:nvSpPr>
        <p:spPr bwMode="auto">
          <a:xfrm>
            <a:off x="4702019" y="3756808"/>
            <a:ext cx="3686405" cy="529183"/>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rgbClr val="FF9900"/>
              </a:solidFill>
              <a:latin typeface="微软雅黑" pitchFamily="34" charset="-122"/>
              <a:ea typeface="微软雅黑" pitchFamily="34" charset="-122"/>
            </a:endParaRPr>
          </a:p>
        </p:txBody>
      </p:sp>
      <p:sp>
        <p:nvSpPr>
          <p:cNvPr id="17" name="矩形 87"/>
          <p:cNvSpPr>
            <a:spLocks noChangeArrowheads="1"/>
          </p:cNvSpPr>
          <p:nvPr/>
        </p:nvSpPr>
        <p:spPr bwMode="auto">
          <a:xfrm>
            <a:off x="4762420" y="3875878"/>
            <a:ext cx="3362325"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点击添加文本 点击添加文本</a:t>
            </a:r>
          </a:p>
        </p:txBody>
      </p:sp>
      <p:sp>
        <p:nvSpPr>
          <p:cNvPr id="18" name="圆角矩形 17"/>
          <p:cNvSpPr/>
          <p:nvPr/>
        </p:nvSpPr>
        <p:spPr bwMode="auto">
          <a:xfrm>
            <a:off x="4702018" y="2094339"/>
            <a:ext cx="3686405" cy="562147"/>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solidFill>
              <a:latin typeface="微软雅黑" pitchFamily="34" charset="-122"/>
              <a:ea typeface="微软雅黑" pitchFamily="34" charset="-122"/>
            </a:endParaRPr>
          </a:p>
        </p:txBody>
      </p:sp>
      <p:sp>
        <p:nvSpPr>
          <p:cNvPr id="19" name="矩形 87"/>
          <p:cNvSpPr>
            <a:spLocks noChangeArrowheads="1"/>
          </p:cNvSpPr>
          <p:nvPr/>
        </p:nvSpPr>
        <p:spPr bwMode="auto">
          <a:xfrm>
            <a:off x="4891008" y="2253642"/>
            <a:ext cx="314801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点击添加文本 点击添加文本</a:t>
            </a:r>
          </a:p>
        </p:txBody>
      </p:sp>
      <p:sp>
        <p:nvSpPr>
          <p:cNvPr id="20" name="AutoShape 3"/>
          <p:cNvSpPr>
            <a:spLocks noChangeAspect="1" noChangeArrowheads="1"/>
          </p:cNvSpPr>
          <p:nvPr/>
        </p:nvSpPr>
        <p:spPr bwMode="auto">
          <a:xfrm>
            <a:off x="4531776" y="2258501"/>
            <a:ext cx="324000" cy="324000"/>
          </a:xfrm>
          <a:prstGeom prst="ellipse">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1" name="AutoShape 3"/>
          <p:cNvSpPr>
            <a:spLocks noChangeAspect="1" noChangeArrowheads="1"/>
          </p:cNvSpPr>
          <p:nvPr/>
        </p:nvSpPr>
        <p:spPr bwMode="auto">
          <a:xfrm>
            <a:off x="4531776" y="3038790"/>
            <a:ext cx="324000" cy="324000"/>
          </a:xfrm>
          <a:prstGeom prst="ellipse">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2" name="圆角矩形 21"/>
          <p:cNvSpPr/>
          <p:nvPr/>
        </p:nvSpPr>
        <p:spPr bwMode="auto">
          <a:xfrm>
            <a:off x="4702019" y="1275606"/>
            <a:ext cx="3686405" cy="544194"/>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solidFill>
              <a:latin typeface="微软雅黑" pitchFamily="34" charset="-122"/>
              <a:ea typeface="微软雅黑" pitchFamily="34" charset="-122"/>
            </a:endParaRPr>
          </a:p>
        </p:txBody>
      </p:sp>
      <p:sp>
        <p:nvSpPr>
          <p:cNvPr id="23" name="矩形 87"/>
          <p:cNvSpPr>
            <a:spLocks noChangeArrowheads="1"/>
          </p:cNvSpPr>
          <p:nvPr/>
        </p:nvSpPr>
        <p:spPr bwMode="auto">
          <a:xfrm>
            <a:off x="4895354" y="1417948"/>
            <a:ext cx="342106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点击添加文本 点击添加文本</a:t>
            </a:r>
          </a:p>
        </p:txBody>
      </p:sp>
      <p:sp>
        <p:nvSpPr>
          <p:cNvPr id="24" name="AutoShape 3"/>
          <p:cNvSpPr>
            <a:spLocks noChangeAspect="1" noChangeArrowheads="1"/>
          </p:cNvSpPr>
          <p:nvPr/>
        </p:nvSpPr>
        <p:spPr bwMode="auto">
          <a:xfrm>
            <a:off x="4531776" y="1399972"/>
            <a:ext cx="324000" cy="324000"/>
          </a:xfrm>
          <a:prstGeom prst="ellipse">
            <a:avLst/>
          </a:prstGeom>
          <a:solidFill>
            <a:schemeClr val="tx1">
              <a:lumMod val="85000"/>
              <a:lumOff val="15000"/>
            </a:schemeClr>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5" name="AutoShape 3"/>
          <p:cNvSpPr>
            <a:spLocks noChangeAspect="1" noChangeArrowheads="1"/>
          </p:cNvSpPr>
          <p:nvPr/>
        </p:nvSpPr>
        <p:spPr bwMode="auto">
          <a:xfrm>
            <a:off x="4531776" y="3856547"/>
            <a:ext cx="324000" cy="324000"/>
          </a:xfrm>
          <a:prstGeom prst="ellipse">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6" name="AutoShape 593"/>
          <p:cNvSpPr>
            <a:spLocks noChangeArrowheads="1"/>
          </p:cNvSpPr>
          <p:nvPr/>
        </p:nvSpPr>
        <p:spPr bwMode="auto">
          <a:xfrm rot="10800000" flipH="1" flipV="1">
            <a:off x="2159792" y="2590019"/>
            <a:ext cx="442025" cy="353620"/>
          </a:xfrm>
          <a:prstGeom prst="rightArrow">
            <a:avLst>
              <a:gd name="adj1" fmla="val 60857"/>
              <a:gd name="adj2" fmla="val 56907"/>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itchFamily="34" charset="-122"/>
              <a:ea typeface="微软雅黑" pitchFamily="34" charset="-122"/>
            </a:endParaRPr>
          </a:p>
        </p:txBody>
      </p:sp>
      <p:grpSp>
        <p:nvGrpSpPr>
          <p:cNvPr id="27" name="组合 57"/>
          <p:cNvGrpSpPr>
            <a:grpSpLocks/>
          </p:cNvGrpSpPr>
          <p:nvPr/>
        </p:nvGrpSpPr>
        <p:grpSpPr bwMode="auto">
          <a:xfrm>
            <a:off x="723820" y="2222470"/>
            <a:ext cx="1417637" cy="1138238"/>
            <a:chOff x="995344" y="2329499"/>
            <a:chExt cx="1904726" cy="1529714"/>
          </a:xfrm>
          <a:solidFill>
            <a:srgbClr val="0BA5BF"/>
          </a:solidFill>
        </p:grpSpPr>
        <p:sp>
          <p:nvSpPr>
            <p:cNvPr id="28" name="Oval 2"/>
            <p:cNvSpPr>
              <a:spLocks noChangeAspect="1" noChangeArrowheads="1"/>
            </p:cNvSpPr>
            <p:nvPr/>
          </p:nvSpPr>
          <p:spPr bwMode="auto">
            <a:xfrm>
              <a:off x="1214411" y="2329499"/>
              <a:ext cx="1528794" cy="1529714"/>
            </a:xfrm>
            <a:prstGeom prst="ellipse">
              <a:avLst/>
            </a:prstGeom>
            <a:solidFill>
              <a:schemeClr val="tx1">
                <a:lumMod val="85000"/>
                <a:lumOff val="15000"/>
              </a:schemeClr>
            </a:solidFill>
            <a:ln w="254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itchFamily="34" charset="-122"/>
                <a:ea typeface="微软雅黑" pitchFamily="34" charset="-122"/>
              </a:endParaRPr>
            </a:p>
          </p:txBody>
        </p:sp>
        <p:sp>
          <p:nvSpPr>
            <p:cNvPr id="29" name="TextBox 147"/>
            <p:cNvSpPr txBox="1">
              <a:spLocks noChangeArrowheads="1"/>
            </p:cNvSpPr>
            <p:nvPr/>
          </p:nvSpPr>
          <p:spPr bwMode="auto">
            <a:xfrm>
              <a:off x="995344" y="2834940"/>
              <a:ext cx="1904726" cy="454994"/>
            </a:xfrm>
            <a:prstGeom prst="rect">
              <a:avLst/>
            </a:prstGeom>
            <a:noFill/>
            <a:ln w="9525">
              <a:noFill/>
              <a:miter lim="800000"/>
              <a:headEnd/>
              <a:tailEnd/>
            </a:ln>
          </p:spPr>
          <p:txBody>
            <a:bodyPr anchor="ctr">
              <a:spAutoFit/>
            </a:bodyPr>
            <a:lstStyle/>
            <a:p>
              <a:pPr algn="ctr" fontAlgn="ctr">
                <a:spcBef>
                  <a:spcPts val="0"/>
                </a:spcBef>
                <a:spcAft>
                  <a:spcPts val="0"/>
                </a:spcAft>
                <a:buClr>
                  <a:srgbClr val="FF0000"/>
                </a:buClr>
                <a:buSzPct val="70000"/>
                <a:defRPr/>
              </a:pPr>
              <a:r>
                <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rPr>
                <a:t>初步目标</a:t>
              </a:r>
            </a:p>
          </p:txBody>
        </p:sp>
      </p:grpSp>
      <p:sp>
        <p:nvSpPr>
          <p:cNvPr id="30" name="TextBox 2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31" name="直接连接符 3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42540150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3500"/>
                            </p:stCondLst>
                            <p:childTnLst>
                              <p:par>
                                <p:cTn id="36" presetID="2" presetClass="entr" presetSubtype="2"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fill="hold"/>
                                        <p:tgtEl>
                                          <p:spTgt spid="24"/>
                                        </p:tgtEl>
                                        <p:attrNameLst>
                                          <p:attrName>ppt_x</p:attrName>
                                        </p:attrNameLst>
                                      </p:cBhvr>
                                      <p:tavLst>
                                        <p:tav tm="0">
                                          <p:val>
                                            <p:strVal val="1+#ppt_w/2"/>
                                          </p:val>
                                        </p:tav>
                                        <p:tav tm="100000">
                                          <p:val>
                                            <p:strVal val="#ppt_x"/>
                                          </p:val>
                                        </p:tav>
                                      </p:tavLst>
                                    </p:anim>
                                    <p:anim calcmode="lin" valueType="num">
                                      <p:cBhvr additive="base">
                                        <p:cTn id="39" dur="500" fill="hold"/>
                                        <p:tgtEl>
                                          <p:spTgt spid="24"/>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2"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1+#ppt_w/2"/>
                                          </p:val>
                                        </p:tav>
                                        <p:tav tm="100000">
                                          <p:val>
                                            <p:strVal val="#ppt_x"/>
                                          </p:val>
                                        </p:tav>
                                      </p:tavLst>
                                    </p:anim>
                                    <p:anim calcmode="lin" valueType="num">
                                      <p:cBhvr additive="base">
                                        <p:cTn id="44" dur="500" fill="hold"/>
                                        <p:tgtEl>
                                          <p:spTgt spid="22"/>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slide(fromBottom)">
                                      <p:cBhvr>
                                        <p:cTn id="48" dur="500"/>
                                        <p:tgtEl>
                                          <p:spTgt spid="23"/>
                                        </p:tgtEl>
                                      </p:cBhvr>
                                    </p:animEffect>
                                  </p:childTnLst>
                                </p:cTn>
                              </p:par>
                            </p:childTnLst>
                          </p:cTn>
                        </p:par>
                        <p:par>
                          <p:cTn id="49" fill="hold">
                            <p:stCondLst>
                              <p:cond delay="5000"/>
                            </p:stCondLst>
                            <p:childTnLst>
                              <p:par>
                                <p:cTn id="50" presetID="2" presetClass="entr" presetSubtype="2"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1+#ppt_w/2"/>
                                          </p:val>
                                        </p:tav>
                                        <p:tav tm="100000">
                                          <p:val>
                                            <p:strVal val="#ppt_x"/>
                                          </p:val>
                                        </p:tav>
                                      </p:tavLst>
                                    </p:anim>
                                    <p:anim calcmode="lin" valueType="num">
                                      <p:cBhvr additive="base">
                                        <p:cTn id="53" dur="500" fill="hold"/>
                                        <p:tgtEl>
                                          <p:spTgt spid="20"/>
                                        </p:tgtEl>
                                        <p:attrNameLst>
                                          <p:attrName>ppt_y</p:attrName>
                                        </p:attrNameLst>
                                      </p:cBhvr>
                                      <p:tavLst>
                                        <p:tav tm="0">
                                          <p:val>
                                            <p:strVal val="#ppt_y"/>
                                          </p:val>
                                        </p:tav>
                                        <p:tav tm="100000">
                                          <p:val>
                                            <p:strVal val="#ppt_y"/>
                                          </p:val>
                                        </p:tav>
                                      </p:tavLst>
                                    </p:anim>
                                  </p:childTnLst>
                                </p:cTn>
                              </p:par>
                            </p:childTnLst>
                          </p:cTn>
                        </p:par>
                        <p:par>
                          <p:cTn id="54" fill="hold">
                            <p:stCondLst>
                              <p:cond delay="5500"/>
                            </p:stCondLst>
                            <p:childTnLst>
                              <p:par>
                                <p:cTn id="55" presetID="2" presetClass="entr" presetSubtype="2"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1+#ppt_w/2"/>
                                          </p:val>
                                        </p:tav>
                                        <p:tav tm="100000">
                                          <p:val>
                                            <p:strVal val="#ppt_x"/>
                                          </p:val>
                                        </p:tav>
                                      </p:tavLst>
                                    </p:anim>
                                    <p:anim calcmode="lin" valueType="num">
                                      <p:cBhvr additive="base">
                                        <p:cTn id="58" dur="500" fill="hold"/>
                                        <p:tgtEl>
                                          <p:spTgt spid="18"/>
                                        </p:tgtEl>
                                        <p:attrNameLst>
                                          <p:attrName>ppt_y</p:attrName>
                                        </p:attrNameLst>
                                      </p:cBhvr>
                                      <p:tavLst>
                                        <p:tav tm="0">
                                          <p:val>
                                            <p:strVal val="#ppt_y"/>
                                          </p:val>
                                        </p:tav>
                                        <p:tav tm="100000">
                                          <p:val>
                                            <p:strVal val="#ppt_y"/>
                                          </p:val>
                                        </p:tav>
                                      </p:tavLst>
                                    </p:anim>
                                  </p:childTnLst>
                                </p:cTn>
                              </p:par>
                            </p:childTnLst>
                          </p:cTn>
                        </p:par>
                        <p:par>
                          <p:cTn id="59" fill="hold">
                            <p:stCondLst>
                              <p:cond delay="6000"/>
                            </p:stCondLst>
                            <p:childTnLst>
                              <p:par>
                                <p:cTn id="60" presetID="12" presetClass="entr" presetSubtype="4"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slide(fromBottom)">
                                      <p:cBhvr>
                                        <p:cTn id="62" dur="500"/>
                                        <p:tgtEl>
                                          <p:spTgt spid="19"/>
                                        </p:tgtEl>
                                      </p:cBhvr>
                                    </p:animEffect>
                                  </p:childTnLst>
                                </p:cTn>
                              </p:par>
                            </p:childTnLst>
                          </p:cTn>
                        </p:par>
                        <p:par>
                          <p:cTn id="63" fill="hold">
                            <p:stCondLst>
                              <p:cond delay="6500"/>
                            </p:stCondLst>
                            <p:childTnLst>
                              <p:par>
                                <p:cTn id="64" presetID="2" presetClass="entr" presetSubtype="2"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fill="hold"/>
                                        <p:tgtEl>
                                          <p:spTgt spid="21"/>
                                        </p:tgtEl>
                                        <p:attrNameLst>
                                          <p:attrName>ppt_x</p:attrName>
                                        </p:attrNameLst>
                                      </p:cBhvr>
                                      <p:tavLst>
                                        <p:tav tm="0">
                                          <p:val>
                                            <p:strVal val="1+#ppt_w/2"/>
                                          </p:val>
                                        </p:tav>
                                        <p:tav tm="100000">
                                          <p:val>
                                            <p:strVal val="#ppt_x"/>
                                          </p:val>
                                        </p:tav>
                                      </p:tavLst>
                                    </p:anim>
                                    <p:anim calcmode="lin" valueType="num">
                                      <p:cBhvr additive="base">
                                        <p:cTn id="67" dur="500" fill="hold"/>
                                        <p:tgtEl>
                                          <p:spTgt spid="21"/>
                                        </p:tgtEl>
                                        <p:attrNameLst>
                                          <p:attrName>ppt_y</p:attrName>
                                        </p:attrNameLst>
                                      </p:cBhvr>
                                      <p:tavLst>
                                        <p:tav tm="0">
                                          <p:val>
                                            <p:strVal val="#ppt_y"/>
                                          </p:val>
                                        </p:tav>
                                        <p:tav tm="100000">
                                          <p:val>
                                            <p:strVal val="#ppt_y"/>
                                          </p:val>
                                        </p:tav>
                                      </p:tavLst>
                                    </p:anim>
                                  </p:childTnLst>
                                </p:cTn>
                              </p:par>
                            </p:childTnLst>
                          </p:cTn>
                        </p:par>
                        <p:par>
                          <p:cTn id="68" fill="hold">
                            <p:stCondLst>
                              <p:cond delay="7000"/>
                            </p:stCondLst>
                            <p:childTnLst>
                              <p:par>
                                <p:cTn id="69" presetID="2" presetClass="entr" presetSubtype="2"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fill="hold"/>
                                        <p:tgtEl>
                                          <p:spTgt spid="14"/>
                                        </p:tgtEl>
                                        <p:attrNameLst>
                                          <p:attrName>ppt_x</p:attrName>
                                        </p:attrNameLst>
                                      </p:cBhvr>
                                      <p:tavLst>
                                        <p:tav tm="0">
                                          <p:val>
                                            <p:strVal val="1+#ppt_w/2"/>
                                          </p:val>
                                        </p:tav>
                                        <p:tav tm="100000">
                                          <p:val>
                                            <p:strVal val="#ppt_x"/>
                                          </p:val>
                                        </p:tav>
                                      </p:tavLst>
                                    </p:anim>
                                    <p:anim calcmode="lin" valueType="num">
                                      <p:cBhvr additive="base">
                                        <p:cTn id="72" dur="500" fill="hold"/>
                                        <p:tgtEl>
                                          <p:spTgt spid="14"/>
                                        </p:tgtEl>
                                        <p:attrNameLst>
                                          <p:attrName>ppt_y</p:attrName>
                                        </p:attrNameLst>
                                      </p:cBhvr>
                                      <p:tavLst>
                                        <p:tav tm="0">
                                          <p:val>
                                            <p:strVal val="#ppt_y"/>
                                          </p:val>
                                        </p:tav>
                                        <p:tav tm="100000">
                                          <p:val>
                                            <p:strVal val="#ppt_y"/>
                                          </p:val>
                                        </p:tav>
                                      </p:tavLst>
                                    </p:anim>
                                  </p:childTnLst>
                                </p:cTn>
                              </p:par>
                            </p:childTnLst>
                          </p:cTn>
                        </p:par>
                        <p:par>
                          <p:cTn id="73" fill="hold">
                            <p:stCondLst>
                              <p:cond delay="7500"/>
                            </p:stCondLst>
                            <p:childTnLst>
                              <p:par>
                                <p:cTn id="74" presetID="12" presetClass="entr" presetSubtype="4"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slide(fromBottom)">
                                      <p:cBhvr>
                                        <p:cTn id="76" dur="500"/>
                                        <p:tgtEl>
                                          <p:spTgt spid="15"/>
                                        </p:tgtEl>
                                      </p:cBhvr>
                                    </p:animEffect>
                                  </p:childTnLst>
                                </p:cTn>
                              </p:par>
                            </p:childTnLst>
                          </p:cTn>
                        </p:par>
                        <p:par>
                          <p:cTn id="77" fill="hold">
                            <p:stCondLst>
                              <p:cond delay="8000"/>
                            </p:stCondLst>
                            <p:childTnLst>
                              <p:par>
                                <p:cTn id="78" presetID="2" presetClass="entr" presetSubtype="2"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additive="base">
                                        <p:cTn id="80" dur="500" fill="hold"/>
                                        <p:tgtEl>
                                          <p:spTgt spid="25"/>
                                        </p:tgtEl>
                                        <p:attrNameLst>
                                          <p:attrName>ppt_x</p:attrName>
                                        </p:attrNameLst>
                                      </p:cBhvr>
                                      <p:tavLst>
                                        <p:tav tm="0">
                                          <p:val>
                                            <p:strVal val="1+#ppt_w/2"/>
                                          </p:val>
                                        </p:tav>
                                        <p:tav tm="100000">
                                          <p:val>
                                            <p:strVal val="#ppt_x"/>
                                          </p:val>
                                        </p:tav>
                                      </p:tavLst>
                                    </p:anim>
                                    <p:anim calcmode="lin" valueType="num">
                                      <p:cBhvr additive="base">
                                        <p:cTn id="81" dur="500" fill="hold"/>
                                        <p:tgtEl>
                                          <p:spTgt spid="25"/>
                                        </p:tgtEl>
                                        <p:attrNameLst>
                                          <p:attrName>ppt_y</p:attrName>
                                        </p:attrNameLst>
                                      </p:cBhvr>
                                      <p:tavLst>
                                        <p:tav tm="0">
                                          <p:val>
                                            <p:strVal val="#ppt_y"/>
                                          </p:val>
                                        </p:tav>
                                        <p:tav tm="100000">
                                          <p:val>
                                            <p:strVal val="#ppt_y"/>
                                          </p:val>
                                        </p:tav>
                                      </p:tavLst>
                                    </p:anim>
                                  </p:childTnLst>
                                </p:cTn>
                              </p:par>
                            </p:childTnLst>
                          </p:cTn>
                        </p:par>
                        <p:par>
                          <p:cTn id="82" fill="hold">
                            <p:stCondLst>
                              <p:cond delay="8500"/>
                            </p:stCondLst>
                            <p:childTnLst>
                              <p:par>
                                <p:cTn id="83" presetID="2" presetClass="entr" presetSubtype="2" fill="hold" grpId="0" nodeType="after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1+#ppt_w/2"/>
                                          </p:val>
                                        </p:tav>
                                        <p:tav tm="100000">
                                          <p:val>
                                            <p:strVal val="#ppt_x"/>
                                          </p:val>
                                        </p:tav>
                                      </p:tavLst>
                                    </p:anim>
                                    <p:anim calcmode="lin" valueType="num">
                                      <p:cBhvr additive="base">
                                        <p:cTn id="86" dur="500" fill="hold"/>
                                        <p:tgtEl>
                                          <p:spTgt spid="16"/>
                                        </p:tgtEl>
                                        <p:attrNameLst>
                                          <p:attrName>ppt_y</p:attrName>
                                        </p:attrNameLst>
                                      </p:cBhvr>
                                      <p:tavLst>
                                        <p:tav tm="0">
                                          <p:val>
                                            <p:strVal val="#ppt_y"/>
                                          </p:val>
                                        </p:tav>
                                        <p:tav tm="100000">
                                          <p:val>
                                            <p:strVal val="#ppt_y"/>
                                          </p:val>
                                        </p:tav>
                                      </p:tavLst>
                                    </p:anim>
                                  </p:childTnLst>
                                </p:cTn>
                              </p:par>
                            </p:childTnLst>
                          </p:cTn>
                        </p:par>
                        <p:par>
                          <p:cTn id="87" fill="hold">
                            <p:stCondLst>
                              <p:cond delay="9000"/>
                            </p:stCondLst>
                            <p:childTnLst>
                              <p:par>
                                <p:cTn id="88" presetID="12" presetClass="entr" presetSubtype="4" fill="hold" grpId="0" nodeType="after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slide(fromBottom)">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animBg="1"/>
      <p:bldP spid="15" grpId="0"/>
      <p:bldP spid="16" grpId="0" animBg="1"/>
      <p:bldP spid="17" grpId="0"/>
      <p:bldP spid="18" grpId="0" animBg="1"/>
      <p:bldP spid="19" grpId="0"/>
      <p:bldP spid="20" grpId="0" animBg="1"/>
      <p:bldP spid="21" grpId="0" animBg="1"/>
      <p:bldP spid="22" grpId="0" animBg="1"/>
      <p:bldP spid="23" grpId="0"/>
      <p:bldP spid="24" grpId="0" animBg="1"/>
      <p:bldP spid="25"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71600" y="855130"/>
            <a:ext cx="2025258" cy="1638766"/>
            <a:chOff x="1043608" y="1068872"/>
            <a:chExt cx="2025258" cy="1638766"/>
          </a:xfrm>
          <a:solidFill>
            <a:schemeClr val="tx1">
              <a:lumMod val="85000"/>
              <a:lumOff val="15000"/>
            </a:schemeClr>
          </a:solidFill>
        </p:grpSpPr>
        <p:sp>
          <p:nvSpPr>
            <p:cNvPr id="8" name="流程图: 摘录 7"/>
            <p:cNvSpPr/>
            <p:nvPr/>
          </p:nvSpPr>
          <p:spPr>
            <a:xfrm>
              <a:off x="1043608"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547664" y="1978264"/>
              <a:ext cx="954107" cy="400110"/>
            </a:xfrm>
            <a:prstGeom prst="rect">
              <a:avLst/>
            </a:prstGeom>
            <a:grpFill/>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grpSp>
        <p:nvGrpSpPr>
          <p:cNvPr id="10" name="组合 9"/>
          <p:cNvGrpSpPr/>
          <p:nvPr/>
        </p:nvGrpSpPr>
        <p:grpSpPr>
          <a:xfrm>
            <a:off x="2267744" y="843558"/>
            <a:ext cx="2025258" cy="1638766"/>
            <a:chOff x="2339752" y="1057300"/>
            <a:chExt cx="2025258" cy="1638766"/>
          </a:xfrm>
          <a:solidFill>
            <a:schemeClr val="tx1">
              <a:lumMod val="85000"/>
              <a:lumOff val="15000"/>
            </a:schemeClr>
          </a:solidFill>
        </p:grpSpPr>
        <p:sp>
          <p:nvSpPr>
            <p:cNvPr id="11" name="流程图: 摘录 10"/>
            <p:cNvSpPr/>
            <p:nvPr/>
          </p:nvSpPr>
          <p:spPr>
            <a:xfrm flipV="1">
              <a:off x="233975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2" name="TextBox 11"/>
            <p:cNvSpPr txBox="1"/>
            <p:nvPr/>
          </p:nvSpPr>
          <p:spPr>
            <a:xfrm>
              <a:off x="2875327" y="1339486"/>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rPr>
                <a:t>关键词</a:t>
              </a:r>
            </a:p>
          </p:txBody>
        </p:sp>
      </p:grpSp>
      <p:grpSp>
        <p:nvGrpSpPr>
          <p:cNvPr id="13" name="组合 12"/>
          <p:cNvGrpSpPr/>
          <p:nvPr/>
        </p:nvGrpSpPr>
        <p:grpSpPr>
          <a:xfrm>
            <a:off x="3563888" y="855130"/>
            <a:ext cx="2025258" cy="1638766"/>
            <a:chOff x="3635896" y="1068872"/>
            <a:chExt cx="2025258" cy="1638766"/>
          </a:xfrm>
          <a:solidFill>
            <a:schemeClr val="tx1">
              <a:lumMod val="85000"/>
              <a:lumOff val="15000"/>
            </a:schemeClr>
          </a:solidFill>
        </p:grpSpPr>
        <p:sp>
          <p:nvSpPr>
            <p:cNvPr id="14" name="流程图: 摘录 13"/>
            <p:cNvSpPr/>
            <p:nvPr/>
          </p:nvSpPr>
          <p:spPr>
            <a:xfrm>
              <a:off x="3635896"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171471" y="1978264"/>
              <a:ext cx="954107" cy="400110"/>
            </a:xfrm>
            <a:prstGeom prst="rect">
              <a:avLst/>
            </a:prstGeom>
            <a:grpFill/>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grpSp>
        <p:nvGrpSpPr>
          <p:cNvPr id="16" name="组合 15"/>
          <p:cNvGrpSpPr/>
          <p:nvPr/>
        </p:nvGrpSpPr>
        <p:grpSpPr>
          <a:xfrm>
            <a:off x="6075134" y="855130"/>
            <a:ext cx="2025258" cy="1638766"/>
            <a:chOff x="6147142" y="1068872"/>
            <a:chExt cx="2025258" cy="1638766"/>
          </a:xfrm>
          <a:solidFill>
            <a:schemeClr val="tx1">
              <a:lumMod val="85000"/>
              <a:lumOff val="15000"/>
            </a:schemeClr>
          </a:solidFill>
        </p:grpSpPr>
        <p:sp>
          <p:nvSpPr>
            <p:cNvPr id="17" name="流程图: 摘录 16"/>
            <p:cNvSpPr/>
            <p:nvPr/>
          </p:nvSpPr>
          <p:spPr>
            <a:xfrm>
              <a:off x="6147142"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679819" y="1978264"/>
              <a:ext cx="954107" cy="400110"/>
            </a:xfrm>
            <a:prstGeom prst="rect">
              <a:avLst/>
            </a:prstGeom>
            <a:grpFill/>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cxnSp>
        <p:nvCxnSpPr>
          <p:cNvPr id="19" name="直接连接符 18"/>
          <p:cNvCxnSpPr/>
          <p:nvPr/>
        </p:nvCxnSpPr>
        <p:spPr>
          <a:xfrm>
            <a:off x="251520" y="2565904"/>
            <a:ext cx="8424936"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5576" y="2931790"/>
            <a:ext cx="0" cy="1008112"/>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bwMode="auto">
          <a:xfrm>
            <a:off x="827584" y="3280337"/>
            <a:ext cx="7432495"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概述这里输入这里输入简单的文字概述这里输入简单文字概述简单的文字概述这里</a:t>
            </a:r>
            <a:endParaRPr lang="zh-CN" altLang="en-US" sz="1200" dirty="0">
              <a:solidFill>
                <a:schemeClr val="tx1">
                  <a:lumMod val="95000"/>
                  <a:lumOff val="5000"/>
                </a:schemeClr>
              </a:solidFill>
              <a:latin typeface="Calibri" pitchFamily="34" charset="0"/>
            </a:endParaRPr>
          </a:p>
        </p:txBody>
      </p:sp>
      <p:sp>
        <p:nvSpPr>
          <p:cNvPr id="22" name="矩形 21"/>
          <p:cNvSpPr/>
          <p:nvPr/>
        </p:nvSpPr>
        <p:spPr bwMode="auto">
          <a:xfrm>
            <a:off x="899592" y="2956323"/>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grpSp>
        <p:nvGrpSpPr>
          <p:cNvPr id="23" name="组合 22"/>
          <p:cNvGrpSpPr/>
          <p:nvPr/>
        </p:nvGrpSpPr>
        <p:grpSpPr>
          <a:xfrm>
            <a:off x="4788023" y="843558"/>
            <a:ext cx="2025258" cy="1638766"/>
            <a:chOff x="4860032" y="1057300"/>
            <a:chExt cx="2025258" cy="1638766"/>
          </a:xfrm>
          <a:solidFill>
            <a:schemeClr val="tx1">
              <a:lumMod val="85000"/>
              <a:lumOff val="15000"/>
            </a:schemeClr>
          </a:solidFill>
        </p:grpSpPr>
        <p:sp>
          <p:nvSpPr>
            <p:cNvPr id="24" name="流程图: 摘录 23"/>
            <p:cNvSpPr/>
            <p:nvPr/>
          </p:nvSpPr>
          <p:spPr>
            <a:xfrm flipV="1">
              <a:off x="486003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25" name="TextBox 24"/>
            <p:cNvSpPr txBox="1"/>
            <p:nvPr/>
          </p:nvSpPr>
          <p:spPr>
            <a:xfrm>
              <a:off x="5395607" y="1339486"/>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rPr>
                <a:t>关键词</a:t>
              </a:r>
            </a:p>
          </p:txBody>
        </p:sp>
      </p:grpSp>
      <p:cxnSp>
        <p:nvCxnSpPr>
          <p:cNvPr id="26" name="直接连接符 25"/>
          <p:cNvCxnSpPr/>
          <p:nvPr/>
        </p:nvCxnSpPr>
        <p:spPr>
          <a:xfrm>
            <a:off x="755576" y="4011910"/>
            <a:ext cx="0" cy="1008112"/>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bwMode="auto">
          <a:xfrm>
            <a:off x="827584" y="4360457"/>
            <a:ext cx="7432495"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概述这里输入这里输入简单的文字概述这里输入简单文字概述简单的文字概述这里</a:t>
            </a:r>
            <a:endParaRPr lang="zh-CN" altLang="en-US" sz="1200" dirty="0">
              <a:solidFill>
                <a:schemeClr val="tx1">
                  <a:lumMod val="95000"/>
                  <a:lumOff val="5000"/>
                </a:schemeClr>
              </a:solidFill>
              <a:latin typeface="Calibri" pitchFamily="34" charset="0"/>
            </a:endParaRPr>
          </a:p>
        </p:txBody>
      </p:sp>
      <p:sp>
        <p:nvSpPr>
          <p:cNvPr id="28" name="矩形 27"/>
          <p:cNvSpPr/>
          <p:nvPr/>
        </p:nvSpPr>
        <p:spPr bwMode="auto">
          <a:xfrm>
            <a:off x="899592" y="4036443"/>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29" name="TextBox 28"/>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30" name="直接连接符 29"/>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176607944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anim calcmode="lin" valueType="num">
                                      <p:cBhvr>
                                        <p:cTn id="28" dur="1000" fill="hold"/>
                                        <p:tgtEl>
                                          <p:spTgt spid="23"/>
                                        </p:tgtEl>
                                        <p:attrNameLst>
                                          <p:attrName>ppt_x</p:attrName>
                                        </p:attrNameLst>
                                      </p:cBhvr>
                                      <p:tavLst>
                                        <p:tav tm="0">
                                          <p:val>
                                            <p:strVal val="#ppt_x"/>
                                          </p:val>
                                        </p:tav>
                                        <p:tav tm="100000">
                                          <p:val>
                                            <p:strVal val="#ppt_x"/>
                                          </p:val>
                                        </p:tav>
                                      </p:tavLst>
                                    </p:anim>
                                    <p:anim calcmode="lin" valueType="num">
                                      <p:cBhvr>
                                        <p:cTn id="29" dur="1000" fill="hold"/>
                                        <p:tgtEl>
                                          <p:spTgt spid="2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6" presetClass="entr" presetSubtype="37"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barn(outVertical)">
                                      <p:cBhvr>
                                        <p:cTn id="33" dur="500"/>
                                        <p:tgtEl>
                                          <p:spTgt spid="19"/>
                                        </p:tgtEl>
                                      </p:cBhvr>
                                    </p:animEffect>
                                  </p:childTnLst>
                                </p:cTn>
                              </p:par>
                            </p:childTnLst>
                          </p:cTn>
                        </p:par>
                        <p:par>
                          <p:cTn id="34" fill="hold">
                            <p:stCondLst>
                              <p:cond delay="15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2"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1+#ppt_w/2"/>
                                          </p:val>
                                        </p:tav>
                                        <p:tav tm="100000">
                                          <p:val>
                                            <p:strVal val="#ppt_x"/>
                                          </p:val>
                                        </p:tav>
                                      </p:tavLst>
                                    </p:anim>
                                    <p:anim calcmode="lin" valueType="num">
                                      <p:cBhvr additive="base">
                                        <p:cTn id="43" dur="5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1+#ppt_w/2"/>
                                          </p:val>
                                        </p:tav>
                                        <p:tav tm="100000">
                                          <p:val>
                                            <p:strVal val="#ppt_x"/>
                                          </p:val>
                                        </p:tav>
                                      </p:tavLst>
                                    </p:anim>
                                    <p:anim calcmode="lin" valueType="num">
                                      <p:cBhvr additive="base">
                                        <p:cTn id="47" dur="500" fill="hold"/>
                                        <p:tgtEl>
                                          <p:spTgt spid="21"/>
                                        </p:tgtEl>
                                        <p:attrNameLst>
                                          <p:attrName>ppt_y</p:attrName>
                                        </p:attrNameLst>
                                      </p:cBhvr>
                                      <p:tavLst>
                                        <p:tav tm="0">
                                          <p:val>
                                            <p:strVal val="#ppt_y"/>
                                          </p:val>
                                        </p:tav>
                                        <p:tav tm="100000">
                                          <p:val>
                                            <p:strVal val="#ppt_y"/>
                                          </p:val>
                                        </p:tav>
                                      </p:tavLst>
                                    </p:anim>
                                  </p:childTnLst>
                                </p:cTn>
                              </p:par>
                            </p:childTnLst>
                          </p:cTn>
                        </p:par>
                        <p:par>
                          <p:cTn id="48" fill="hold">
                            <p:stCondLst>
                              <p:cond delay="2500"/>
                            </p:stCondLst>
                            <p:childTnLst>
                              <p:par>
                                <p:cTn id="49" presetID="2" presetClass="entr" presetSubtype="4"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ppt_x"/>
                                          </p:val>
                                        </p:tav>
                                        <p:tav tm="100000">
                                          <p:val>
                                            <p:strVal val="#ppt_x"/>
                                          </p:val>
                                        </p:tav>
                                      </p:tavLst>
                                    </p:anim>
                                    <p:anim calcmode="lin" valueType="num">
                                      <p:cBhvr additive="base">
                                        <p:cTn id="52" dur="500" fill="hold"/>
                                        <p:tgtEl>
                                          <p:spTgt spid="26"/>
                                        </p:tgtEl>
                                        <p:attrNameLst>
                                          <p:attrName>ppt_y</p:attrName>
                                        </p:attrNameLst>
                                      </p:cBhvr>
                                      <p:tavLst>
                                        <p:tav tm="0">
                                          <p:val>
                                            <p:strVal val="1+#ppt_h/2"/>
                                          </p:val>
                                        </p:tav>
                                        <p:tav tm="100000">
                                          <p:val>
                                            <p:strVal val="#ppt_y"/>
                                          </p:val>
                                        </p:tav>
                                      </p:tavLst>
                                    </p:anim>
                                  </p:childTnLst>
                                </p:cTn>
                              </p:par>
                            </p:childTnLst>
                          </p:cTn>
                        </p:par>
                        <p:par>
                          <p:cTn id="53" fill="hold">
                            <p:stCondLst>
                              <p:cond delay="3000"/>
                            </p:stCondLst>
                            <p:childTnLst>
                              <p:par>
                                <p:cTn id="54" presetID="2" presetClass="entr" presetSubtype="2"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1+#ppt_w/2"/>
                                          </p:val>
                                        </p:tav>
                                        <p:tav tm="100000">
                                          <p:val>
                                            <p:strVal val="#ppt_x"/>
                                          </p:val>
                                        </p:tav>
                                      </p:tavLst>
                                    </p:anim>
                                    <p:anim calcmode="lin" valueType="num">
                                      <p:cBhvr additive="base">
                                        <p:cTn id="61"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614" y="-168"/>
            <a:ext cx="9156614" cy="6244325"/>
          </a:xfrm>
          <a:prstGeom prst="rect">
            <a:avLst/>
          </a:prstGeom>
        </p:spPr>
      </p:pic>
      <p:sp>
        <p:nvSpPr>
          <p:cNvPr id="12" name="矩形 11"/>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818997" y="1621821"/>
            <a:ext cx="1396536"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a:solidFill>
                  <a:schemeClr val="tx1">
                    <a:lumMod val="85000"/>
                    <a:lumOff val="15000"/>
                  </a:schemeClr>
                </a:solidFill>
                <a:latin typeface="方正舒体" panose="02010601030101010101" pitchFamily="2" charset="-122"/>
                <a:ea typeface="方正舒体" panose="02010601030101010101" pitchFamily="2" charset="-122"/>
              </a:rPr>
              <a:t>04</a:t>
            </a:r>
            <a:endParaRPr lang="zh-CN" altLang="en-US" sz="9600" dirty="0">
              <a:solidFill>
                <a:schemeClr val="tx1">
                  <a:lumMod val="85000"/>
                  <a:lumOff val="15000"/>
                </a:schemeClr>
              </a:solidFill>
              <a:latin typeface="方正舒体" panose="02010601030101010101" pitchFamily="2" charset="-122"/>
              <a:ea typeface="方正舒体" panose="02010601030101010101" pitchFamily="2" charset="-122"/>
            </a:endParaRPr>
          </a:p>
        </p:txBody>
      </p:sp>
      <p:cxnSp>
        <p:nvCxnSpPr>
          <p:cNvPr id="14" name="直接连接符 13"/>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3334830" y="2558337"/>
            <a:ext cx="5809170"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779912" y="1861378"/>
            <a:ext cx="4288353" cy="707886"/>
          </a:xfrm>
          <a:prstGeom prst="rect">
            <a:avLst/>
          </a:prstGeom>
          <a:noFill/>
        </p:spPr>
        <p:txBody>
          <a:bodyPr wrap="none" rtlCol="0">
            <a:spAutoFit/>
          </a:bodyPr>
          <a:lstStyle/>
          <a:p>
            <a:r>
              <a:rPr lang="zh-CN" altLang="en-US" sz="4000" b="1" dirty="0">
                <a:solidFill>
                  <a:schemeClr val="tx1">
                    <a:lumMod val="85000"/>
                    <a:lumOff val="15000"/>
                  </a:schemeClr>
                </a:solidFill>
                <a:latin typeface="方正舒体" panose="02010601030101010101" pitchFamily="2" charset="-122"/>
                <a:ea typeface="方正舒体" panose="02010601030101010101" pitchFamily="2" charset="-122"/>
              </a:rPr>
              <a:t>输入相关文字标题</a:t>
            </a:r>
          </a:p>
        </p:txBody>
      </p:sp>
      <p:sp>
        <p:nvSpPr>
          <p:cNvPr id="17" name="右箭头 16"/>
          <p:cNvSpPr/>
          <p:nvPr/>
        </p:nvSpPr>
        <p:spPr>
          <a:xfrm>
            <a:off x="4003426"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8" name="TextBox 17"/>
          <p:cNvSpPr txBox="1"/>
          <p:nvPr/>
        </p:nvSpPr>
        <p:spPr>
          <a:xfrm>
            <a:off x="4182149"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19" name="右箭头 18"/>
          <p:cNvSpPr/>
          <p:nvPr/>
        </p:nvSpPr>
        <p:spPr>
          <a:xfrm>
            <a:off x="6472465"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0" name="TextBox 19"/>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1" name="右箭头 20"/>
          <p:cNvSpPr/>
          <p:nvPr/>
        </p:nvSpPr>
        <p:spPr>
          <a:xfrm>
            <a:off x="3988966"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2" name="TextBox 21"/>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3" name="右箭头 22"/>
          <p:cNvSpPr/>
          <p:nvPr/>
        </p:nvSpPr>
        <p:spPr>
          <a:xfrm>
            <a:off x="6458005"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4" name="TextBox 23"/>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5" name="右箭头 24"/>
          <p:cNvSpPr/>
          <p:nvPr/>
        </p:nvSpPr>
        <p:spPr>
          <a:xfrm>
            <a:off x="3988966" y="355152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6" name="TextBox 25"/>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129458557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6"/>
                                        </p:tgtEl>
                                        <p:attrNameLst>
                                          <p:attrName>style.visibility</p:attrName>
                                        </p:attrNameLst>
                                      </p:cBhvr>
                                      <p:to>
                                        <p:strVal val="visible"/>
                                      </p:to>
                                    </p:set>
                                    <p:anim by="(-#ppt_w*2)" calcmode="lin" valueType="num">
                                      <p:cBhvr rctx="PPT">
                                        <p:cTn id="21" dur="500" autoRev="1" fill="hold">
                                          <p:stCondLst>
                                            <p:cond delay="0"/>
                                          </p:stCondLst>
                                        </p:cTn>
                                        <p:tgtEl>
                                          <p:spTgt spid="16"/>
                                        </p:tgtEl>
                                        <p:attrNameLst>
                                          <p:attrName>ppt_w</p:attrName>
                                        </p:attrNameLst>
                                      </p:cBhvr>
                                    </p:anim>
                                    <p:anim by="(#ppt_w*0.50)" calcmode="lin" valueType="num">
                                      <p:cBhvr>
                                        <p:cTn id="22" dur="500" decel="50000" autoRev="1" fill="hold">
                                          <p:stCondLst>
                                            <p:cond delay="0"/>
                                          </p:stCondLst>
                                        </p:cTn>
                                        <p:tgtEl>
                                          <p:spTgt spid="16"/>
                                        </p:tgtEl>
                                        <p:attrNameLst>
                                          <p:attrName>ppt_x</p:attrName>
                                        </p:attrNameLst>
                                      </p:cBhvr>
                                    </p:anim>
                                    <p:anim from="(-#ppt_h/2)" to="(#ppt_y)" calcmode="lin" valueType="num">
                                      <p:cBhvr>
                                        <p:cTn id="23" dur="1000" fill="hold">
                                          <p:stCondLst>
                                            <p:cond delay="0"/>
                                          </p:stCondLst>
                                        </p:cTn>
                                        <p:tgtEl>
                                          <p:spTgt spid="16"/>
                                        </p:tgtEl>
                                        <p:attrNameLst>
                                          <p:attrName>ppt_y</p:attrName>
                                        </p:attrNameLst>
                                      </p:cBhvr>
                                    </p:anim>
                                    <p:animRot by="21600000">
                                      <p:cBhvr>
                                        <p:cTn id="24" dur="1000" fill="hold">
                                          <p:stCondLst>
                                            <p:cond delay="0"/>
                                          </p:stCondLst>
                                        </p:cTn>
                                        <p:tgtEl>
                                          <p:spTgt spid="16"/>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ppt_x"/>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animBg="1"/>
      <p:bldP spid="18" grpId="0"/>
      <p:bldP spid="19" grpId="0" animBg="1"/>
      <p:bldP spid="20" grpId="0"/>
      <p:bldP spid="21" grpId="0" animBg="1"/>
      <p:bldP spid="22" grpId="0"/>
      <p:bldP spid="23" grpId="0" animBg="1"/>
      <p:bldP spid="24" grpId="0"/>
      <p:bldP spid="25" grpId="0" animBg="1"/>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五边形 28"/>
          <p:cNvSpPr/>
          <p:nvPr/>
        </p:nvSpPr>
        <p:spPr>
          <a:xfrm rot="16200000" flipV="1">
            <a:off x="7908561" y="4116086"/>
            <a:ext cx="1211408" cy="625252"/>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bwMode="auto">
          <a:xfrm>
            <a:off x="236741" y="1889513"/>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a:t>
            </a:r>
            <a:endParaRPr lang="zh-CN" altLang="en-US" sz="1200" dirty="0">
              <a:solidFill>
                <a:schemeClr val="tx1">
                  <a:lumMod val="95000"/>
                  <a:lumOff val="5000"/>
                </a:schemeClr>
              </a:solidFill>
              <a:latin typeface="Calibri" pitchFamily="34" charset="0"/>
            </a:endParaRPr>
          </a:p>
        </p:txBody>
      </p:sp>
      <p:sp>
        <p:nvSpPr>
          <p:cNvPr id="31" name="矩形 30"/>
          <p:cNvSpPr/>
          <p:nvPr/>
        </p:nvSpPr>
        <p:spPr bwMode="auto">
          <a:xfrm>
            <a:off x="308748" y="1565499"/>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32" name="TextBox 31"/>
          <p:cNvSpPr txBox="1"/>
          <p:nvPr/>
        </p:nvSpPr>
        <p:spPr bwMode="auto">
          <a:xfrm>
            <a:off x="236741" y="2931866"/>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a:t>
            </a:r>
            <a:endParaRPr lang="zh-CN" altLang="en-US" sz="1200" dirty="0">
              <a:solidFill>
                <a:schemeClr val="tx1">
                  <a:lumMod val="95000"/>
                  <a:lumOff val="5000"/>
                </a:schemeClr>
              </a:solidFill>
              <a:latin typeface="Calibri" pitchFamily="34" charset="0"/>
            </a:endParaRPr>
          </a:p>
        </p:txBody>
      </p:sp>
      <p:sp>
        <p:nvSpPr>
          <p:cNvPr id="33" name="矩形 32"/>
          <p:cNvSpPr/>
          <p:nvPr/>
        </p:nvSpPr>
        <p:spPr bwMode="auto">
          <a:xfrm>
            <a:off x="308748" y="2607852"/>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34" name="TextBox 33"/>
          <p:cNvSpPr txBox="1"/>
          <p:nvPr/>
        </p:nvSpPr>
        <p:spPr bwMode="auto">
          <a:xfrm>
            <a:off x="236741" y="3977745"/>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a:t>
            </a:r>
            <a:endParaRPr lang="zh-CN" altLang="en-US" sz="1200" dirty="0">
              <a:solidFill>
                <a:schemeClr val="tx1">
                  <a:lumMod val="95000"/>
                  <a:lumOff val="5000"/>
                </a:schemeClr>
              </a:solidFill>
              <a:latin typeface="Calibri" pitchFamily="34" charset="0"/>
            </a:endParaRPr>
          </a:p>
        </p:txBody>
      </p:sp>
      <p:sp>
        <p:nvSpPr>
          <p:cNvPr id="35" name="矩形 34"/>
          <p:cNvSpPr/>
          <p:nvPr/>
        </p:nvSpPr>
        <p:spPr bwMode="auto">
          <a:xfrm>
            <a:off x="308748" y="3653731"/>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grpSp>
        <p:nvGrpSpPr>
          <p:cNvPr id="36" name="组合 35"/>
          <p:cNvGrpSpPr/>
          <p:nvPr/>
        </p:nvGrpSpPr>
        <p:grpSpPr>
          <a:xfrm>
            <a:off x="5393327" y="593295"/>
            <a:ext cx="625252" cy="2837227"/>
            <a:chOff x="5458916" y="625254"/>
            <a:chExt cx="625252" cy="2837227"/>
          </a:xfrm>
          <a:solidFill>
            <a:schemeClr val="tx1">
              <a:lumMod val="85000"/>
              <a:lumOff val="15000"/>
            </a:schemeClr>
          </a:solidFill>
        </p:grpSpPr>
        <p:sp>
          <p:nvSpPr>
            <p:cNvPr id="37" name="五边形 36"/>
            <p:cNvSpPr/>
            <p:nvPr/>
          </p:nvSpPr>
          <p:spPr>
            <a:xfrm rot="5400000">
              <a:off x="4352928" y="1731242"/>
              <a:ext cx="2837227"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95000"/>
                  </a:schemeClr>
                </a:solidFill>
              </a:endParaRPr>
            </a:p>
          </p:txBody>
        </p:sp>
        <p:sp>
          <p:nvSpPr>
            <p:cNvPr id="38" name="TextBox 37"/>
            <p:cNvSpPr txBox="1"/>
            <p:nvPr/>
          </p:nvSpPr>
          <p:spPr>
            <a:xfrm>
              <a:off x="5540708" y="761745"/>
              <a:ext cx="461665" cy="1938992"/>
            </a:xfrm>
            <a:prstGeom prst="rect">
              <a:avLst/>
            </a:prstGeom>
            <a:grpFill/>
          </p:spPr>
          <p:txBody>
            <a:bodyPr vert="eaVert" wrap="none" rtlCol="0">
              <a:spAutoFit/>
            </a:bodyPr>
            <a:lstStyle/>
            <a:p>
              <a:r>
                <a:rPr lang="zh-CN" altLang="en-US" dirty="0">
                  <a:solidFill>
                    <a:schemeClr val="bg1">
                      <a:lumMod val="95000"/>
                    </a:schemeClr>
                  </a:solidFill>
                </a:rPr>
                <a:t>输入相关文字标题</a:t>
              </a:r>
            </a:p>
          </p:txBody>
        </p:sp>
      </p:grpSp>
      <p:grpSp>
        <p:nvGrpSpPr>
          <p:cNvPr id="39" name="组合 38"/>
          <p:cNvGrpSpPr/>
          <p:nvPr/>
        </p:nvGrpSpPr>
        <p:grpSpPr>
          <a:xfrm>
            <a:off x="7265535" y="593297"/>
            <a:ext cx="625252" cy="4066685"/>
            <a:chOff x="7331124" y="625256"/>
            <a:chExt cx="625252" cy="4066685"/>
          </a:xfrm>
          <a:solidFill>
            <a:schemeClr val="tx1">
              <a:lumMod val="85000"/>
              <a:lumOff val="15000"/>
            </a:schemeClr>
          </a:solidFill>
        </p:grpSpPr>
        <p:sp>
          <p:nvSpPr>
            <p:cNvPr id="40" name="五边形 39"/>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41" name="TextBox 40"/>
            <p:cNvSpPr txBox="1"/>
            <p:nvPr/>
          </p:nvSpPr>
          <p:spPr>
            <a:xfrm>
              <a:off x="7412916" y="941186"/>
              <a:ext cx="461665" cy="1938992"/>
            </a:xfrm>
            <a:prstGeom prst="rect">
              <a:avLst/>
            </a:prstGeom>
            <a:grpFill/>
          </p:spPr>
          <p:txBody>
            <a:bodyPr vert="eaVert" wrap="none" rtlCol="0">
              <a:spAutoFit/>
            </a:bodyPr>
            <a:lstStyle/>
            <a:p>
              <a:r>
                <a:rPr lang="zh-CN" altLang="en-US" dirty="0">
                  <a:solidFill>
                    <a:schemeClr val="bg1">
                      <a:lumMod val="95000"/>
                    </a:schemeClr>
                  </a:solidFill>
                </a:rPr>
                <a:t>输入相关文字标题</a:t>
              </a:r>
            </a:p>
          </p:txBody>
        </p:sp>
      </p:grpSp>
      <p:grpSp>
        <p:nvGrpSpPr>
          <p:cNvPr id="42" name="组合 41"/>
          <p:cNvGrpSpPr/>
          <p:nvPr/>
        </p:nvGrpSpPr>
        <p:grpSpPr>
          <a:xfrm>
            <a:off x="6329431" y="2308391"/>
            <a:ext cx="625252" cy="2726025"/>
            <a:chOff x="6395020" y="2376256"/>
            <a:chExt cx="625252" cy="2726025"/>
          </a:xfrm>
          <a:solidFill>
            <a:schemeClr val="tx1">
              <a:lumMod val="85000"/>
              <a:lumOff val="15000"/>
            </a:schemeClr>
          </a:solidFill>
        </p:grpSpPr>
        <p:sp>
          <p:nvSpPr>
            <p:cNvPr id="43" name="五边形 42"/>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3"/>
            <p:cNvSpPr txBox="1"/>
            <p:nvPr/>
          </p:nvSpPr>
          <p:spPr>
            <a:xfrm>
              <a:off x="6476813" y="2921377"/>
              <a:ext cx="461665" cy="1938992"/>
            </a:xfrm>
            <a:prstGeom prst="rect">
              <a:avLst/>
            </a:prstGeom>
            <a:grpFill/>
          </p:spPr>
          <p:txBody>
            <a:bodyPr vert="eaVert" wrap="none" rtlCol="0">
              <a:spAutoFit/>
            </a:bodyPr>
            <a:lstStyle/>
            <a:p>
              <a:r>
                <a:rPr lang="zh-CN" altLang="en-US" dirty="0">
                  <a:solidFill>
                    <a:schemeClr val="bg1"/>
                  </a:solidFill>
                </a:rPr>
                <a:t>输入相关文字标题</a:t>
              </a:r>
            </a:p>
          </p:txBody>
        </p:sp>
      </p:grpSp>
      <p:sp>
        <p:nvSpPr>
          <p:cNvPr id="22" name="TextBox 21"/>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23" name="直接连接符 22"/>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10366616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up)">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down)">
                                      <p:cBhvr>
                                        <p:cTn id="11" dur="500"/>
                                        <p:tgtEl>
                                          <p:spTgt spid="42"/>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up)">
                                      <p:cBhvr>
                                        <p:cTn id="15" dur="500"/>
                                        <p:tgtEl>
                                          <p:spTgt spid="3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down)">
                                      <p:cBhvr>
                                        <p:cTn id="19" dur="500"/>
                                        <p:tgtEl>
                                          <p:spTgt spid="29"/>
                                        </p:tgtEl>
                                      </p:cBhvr>
                                    </p:animEffect>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1+#ppt_w/2"/>
                                          </p:val>
                                        </p:tav>
                                        <p:tav tm="100000">
                                          <p:val>
                                            <p:strVal val="#ppt_x"/>
                                          </p:val>
                                        </p:tav>
                                      </p:tavLst>
                                    </p:anim>
                                    <p:anim calcmode="lin" valueType="num">
                                      <p:cBhvr additive="base">
                                        <p:cTn id="24" dur="5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1+#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fill="hold"/>
                                        <p:tgtEl>
                                          <p:spTgt spid="33"/>
                                        </p:tgtEl>
                                        <p:attrNameLst>
                                          <p:attrName>ppt_x</p:attrName>
                                        </p:attrNameLst>
                                      </p:cBhvr>
                                      <p:tavLst>
                                        <p:tav tm="0">
                                          <p:val>
                                            <p:strVal val="1+#ppt_w/2"/>
                                          </p:val>
                                        </p:tav>
                                        <p:tav tm="100000">
                                          <p:val>
                                            <p:strVal val="#ppt_x"/>
                                          </p:val>
                                        </p:tav>
                                      </p:tavLst>
                                    </p:anim>
                                    <p:anim calcmode="lin" valueType="num">
                                      <p:cBhvr additive="base">
                                        <p:cTn id="33" dur="500" fill="hold"/>
                                        <p:tgtEl>
                                          <p:spTgt spid="33"/>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1+#ppt_w/2"/>
                                          </p:val>
                                        </p:tav>
                                        <p:tav tm="100000">
                                          <p:val>
                                            <p:strVal val="#ppt_x"/>
                                          </p:val>
                                        </p:tav>
                                      </p:tavLst>
                                    </p:anim>
                                    <p:anim calcmode="lin" valueType="num">
                                      <p:cBhvr additive="base">
                                        <p:cTn id="37" dur="500" fill="hold"/>
                                        <p:tgtEl>
                                          <p:spTgt spid="32"/>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2"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1+#ppt_w/2"/>
                                          </p:val>
                                        </p:tav>
                                        <p:tav tm="100000">
                                          <p:val>
                                            <p:strVal val="#ppt_x"/>
                                          </p:val>
                                        </p:tav>
                                      </p:tavLst>
                                    </p:anim>
                                    <p:anim calcmode="lin" valueType="num">
                                      <p:cBhvr additive="base">
                                        <p:cTn id="42" dur="500" fill="hold"/>
                                        <p:tgtEl>
                                          <p:spTgt spid="3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fill="hold"/>
                                        <p:tgtEl>
                                          <p:spTgt spid="34"/>
                                        </p:tgtEl>
                                        <p:attrNameLst>
                                          <p:attrName>ppt_x</p:attrName>
                                        </p:attrNameLst>
                                      </p:cBhvr>
                                      <p:tavLst>
                                        <p:tav tm="0">
                                          <p:val>
                                            <p:strVal val="1+#ppt_w/2"/>
                                          </p:val>
                                        </p:tav>
                                        <p:tav tm="100000">
                                          <p:val>
                                            <p:strVal val="#ppt_x"/>
                                          </p:val>
                                        </p:tav>
                                      </p:tavLst>
                                    </p:anim>
                                    <p:anim calcmode="lin" valueType="num">
                                      <p:cBhvr additive="base">
                                        <p:cTn id="46"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P spid="31" grpId="0"/>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Line 3"/>
          <p:cNvSpPr>
            <a:spLocks noChangeShapeType="1"/>
          </p:cNvSpPr>
          <p:nvPr/>
        </p:nvSpPr>
        <p:spPr bwMode="auto">
          <a:xfrm rot="10800000">
            <a:off x="1713185" y="3922040"/>
            <a:ext cx="2381250"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9" name="Line 4"/>
          <p:cNvSpPr>
            <a:spLocks noChangeShapeType="1"/>
          </p:cNvSpPr>
          <p:nvPr/>
        </p:nvSpPr>
        <p:spPr bwMode="auto">
          <a:xfrm rot="10800000">
            <a:off x="1717948" y="3153690"/>
            <a:ext cx="355758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0" name="Line 5"/>
          <p:cNvSpPr>
            <a:spLocks noChangeShapeType="1"/>
          </p:cNvSpPr>
          <p:nvPr/>
        </p:nvSpPr>
        <p:spPr bwMode="auto">
          <a:xfrm rot="10800000">
            <a:off x="1698898" y="2544090"/>
            <a:ext cx="4805362"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1" name="Line 6"/>
          <p:cNvSpPr>
            <a:spLocks noChangeShapeType="1"/>
          </p:cNvSpPr>
          <p:nvPr/>
        </p:nvSpPr>
        <p:spPr bwMode="auto">
          <a:xfrm rot="10800000">
            <a:off x="1710010" y="1886865"/>
            <a:ext cx="5994400"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2" name="Rectangle 9"/>
          <p:cNvSpPr>
            <a:spLocks noChangeArrowheads="1"/>
          </p:cNvSpPr>
          <p:nvPr/>
        </p:nvSpPr>
        <p:spPr bwMode="auto">
          <a:xfrm>
            <a:off x="6520658" y="1890040"/>
            <a:ext cx="1219200" cy="49530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3" name="Rectangle 10"/>
          <p:cNvSpPr>
            <a:spLocks noChangeArrowheads="1"/>
          </p:cNvSpPr>
          <p:nvPr/>
        </p:nvSpPr>
        <p:spPr bwMode="auto">
          <a:xfrm>
            <a:off x="5299348" y="2537740"/>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itchFamily="34" charset="-122"/>
              <a:ea typeface="微软雅黑" pitchFamily="34" charset="-122"/>
            </a:endParaRPr>
          </a:p>
        </p:txBody>
      </p:sp>
      <p:sp>
        <p:nvSpPr>
          <p:cNvPr id="14" name="Rectangle 11"/>
          <p:cNvSpPr>
            <a:spLocks noChangeArrowheads="1"/>
          </p:cNvSpPr>
          <p:nvPr/>
        </p:nvSpPr>
        <p:spPr bwMode="auto">
          <a:xfrm>
            <a:off x="4113485" y="3158686"/>
            <a:ext cx="1185863"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itchFamily="34" charset="-122"/>
              <a:ea typeface="微软雅黑" pitchFamily="34" charset="-122"/>
            </a:endParaRPr>
          </a:p>
        </p:txBody>
      </p:sp>
      <p:sp>
        <p:nvSpPr>
          <p:cNvPr id="15" name="Rectangle 12"/>
          <p:cNvSpPr>
            <a:spLocks noChangeArrowheads="1"/>
          </p:cNvSpPr>
          <p:nvPr/>
        </p:nvSpPr>
        <p:spPr bwMode="auto">
          <a:xfrm>
            <a:off x="2646635" y="3918865"/>
            <a:ext cx="146685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itchFamily="34" charset="-122"/>
              <a:ea typeface="微软雅黑" pitchFamily="34" charset="-122"/>
            </a:endParaRPr>
          </a:p>
        </p:txBody>
      </p:sp>
      <p:sp>
        <p:nvSpPr>
          <p:cNvPr id="16" name="Line 13"/>
          <p:cNvSpPr>
            <a:spLocks noChangeShapeType="1"/>
          </p:cNvSpPr>
          <p:nvPr/>
        </p:nvSpPr>
        <p:spPr bwMode="auto">
          <a:xfrm>
            <a:off x="1705248" y="4430040"/>
            <a:ext cx="6103937" cy="0"/>
          </a:xfrm>
          <a:prstGeom prst="line">
            <a:avLst/>
          </a:prstGeom>
          <a:noFill/>
          <a:ln w="9525">
            <a:solidFill>
              <a:schemeClr val="tx1">
                <a:lumMod val="85000"/>
                <a:lumOff val="15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7" name="Line 14"/>
          <p:cNvSpPr>
            <a:spLocks noChangeShapeType="1"/>
          </p:cNvSpPr>
          <p:nvPr/>
        </p:nvSpPr>
        <p:spPr bwMode="auto">
          <a:xfrm rot="16200000">
            <a:off x="51073" y="2777453"/>
            <a:ext cx="3308350" cy="0"/>
          </a:xfrm>
          <a:prstGeom prst="line">
            <a:avLst/>
          </a:prstGeom>
          <a:noFill/>
          <a:ln w="9525">
            <a:solidFill>
              <a:schemeClr val="tx1">
                <a:lumMod val="85000"/>
                <a:lumOff val="15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8" name="Line 15"/>
          <p:cNvSpPr>
            <a:spLocks noChangeShapeType="1"/>
          </p:cNvSpPr>
          <p:nvPr/>
        </p:nvSpPr>
        <p:spPr bwMode="auto">
          <a:xfrm flipV="1">
            <a:off x="1708423" y="1174078"/>
            <a:ext cx="6103937" cy="3248025"/>
          </a:xfrm>
          <a:prstGeom prst="line">
            <a:avLst/>
          </a:prstGeom>
          <a:noFill/>
          <a:ln w="38100">
            <a:solidFill>
              <a:schemeClr val="tx1">
                <a:lumMod val="85000"/>
                <a:lumOff val="15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9" name="Line 16"/>
          <p:cNvSpPr>
            <a:spLocks noChangeShapeType="1"/>
          </p:cNvSpPr>
          <p:nvPr/>
        </p:nvSpPr>
        <p:spPr bwMode="auto">
          <a:xfrm rot="16200000">
            <a:off x="99642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20" name="Line 17"/>
          <p:cNvSpPr>
            <a:spLocks noChangeShapeType="1"/>
          </p:cNvSpPr>
          <p:nvPr/>
        </p:nvSpPr>
        <p:spPr bwMode="auto">
          <a:xfrm rot="16200000">
            <a:off x="245692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21" name="Line 18"/>
          <p:cNvSpPr>
            <a:spLocks noChangeShapeType="1"/>
          </p:cNvSpPr>
          <p:nvPr/>
        </p:nvSpPr>
        <p:spPr bwMode="auto">
          <a:xfrm rot="16200000">
            <a:off x="364437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22" name="Line 19"/>
          <p:cNvSpPr>
            <a:spLocks noChangeShapeType="1"/>
          </p:cNvSpPr>
          <p:nvPr/>
        </p:nvSpPr>
        <p:spPr bwMode="auto">
          <a:xfrm rot="16200000">
            <a:off x="486357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grpSp>
        <p:nvGrpSpPr>
          <p:cNvPr id="23" name="Group 20"/>
          <p:cNvGrpSpPr>
            <a:grpSpLocks/>
          </p:cNvGrpSpPr>
          <p:nvPr/>
        </p:nvGrpSpPr>
        <p:grpSpPr bwMode="auto">
          <a:xfrm>
            <a:off x="2416448" y="3710903"/>
            <a:ext cx="479425" cy="466725"/>
            <a:chOff x="0" y="0"/>
            <a:chExt cx="784" cy="765"/>
          </a:xfrm>
        </p:grpSpPr>
        <p:grpSp>
          <p:nvGrpSpPr>
            <p:cNvPr id="24" name="Group 22"/>
            <p:cNvGrpSpPr>
              <a:grpSpLocks/>
            </p:cNvGrpSpPr>
            <p:nvPr/>
          </p:nvGrpSpPr>
          <p:grpSpPr bwMode="auto">
            <a:xfrm>
              <a:off x="0" y="0"/>
              <a:ext cx="784" cy="765"/>
              <a:chOff x="0" y="0"/>
              <a:chExt cx="1042" cy="1019"/>
            </a:xfrm>
          </p:grpSpPr>
          <p:pic>
            <p:nvPicPr>
              <p:cNvPr id="26"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24"/>
              <p:cNvSpPr>
                <a:spLocks noChangeArrowheads="1"/>
              </p:cNvSpPr>
              <p:nvPr/>
            </p:nvSpPr>
            <p:spPr bwMode="auto">
              <a:xfrm>
                <a:off x="0" y="0"/>
                <a:ext cx="1035" cy="1019"/>
              </a:xfrm>
              <a:prstGeom prst="ellipse">
                <a:avLst/>
              </a:prstGeom>
              <a:solidFill>
                <a:schemeClr val="tx1">
                  <a:lumMod val="85000"/>
                  <a:lumOff val="1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a:solidFill>
                    <a:schemeClr val="bg1"/>
                  </a:solidFill>
                  <a:effectLst/>
                  <a:uLnTx/>
                  <a:uFillTx/>
                  <a:latin typeface="Impact" pitchFamily="34" charset="0"/>
                  <a:ea typeface="微软雅黑" pitchFamily="34" charset="-122"/>
                </a:endParaRPr>
              </a:p>
            </p:txBody>
          </p:sp>
        </p:grpSp>
        <p:sp>
          <p:nvSpPr>
            <p:cNvPr id="25"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a:ln w="9525">
                  <a:noFill/>
                  <a:round/>
                  <a:headEnd/>
                  <a:tailEnd/>
                </a:ln>
                <a:solidFill>
                  <a:schemeClr val="bg1"/>
                </a:solidFill>
                <a:effectLst/>
                <a:uLnTx/>
                <a:uFillTx/>
                <a:latin typeface="Impact" pitchFamily="34" charset="0"/>
                <a:ea typeface="微软雅黑" pitchFamily="34" charset="-122"/>
              </a:endParaRPr>
            </a:p>
          </p:txBody>
        </p:sp>
      </p:grpSp>
      <p:grpSp>
        <p:nvGrpSpPr>
          <p:cNvPr id="28" name="Group 27"/>
          <p:cNvGrpSpPr>
            <a:grpSpLocks/>
          </p:cNvGrpSpPr>
          <p:nvPr/>
        </p:nvGrpSpPr>
        <p:grpSpPr bwMode="auto">
          <a:xfrm>
            <a:off x="3865835" y="2869528"/>
            <a:ext cx="479425" cy="466725"/>
            <a:chOff x="0" y="0"/>
            <a:chExt cx="302" cy="294"/>
          </a:xfrm>
        </p:grpSpPr>
        <p:grpSp>
          <p:nvGrpSpPr>
            <p:cNvPr id="29" name="Group 29"/>
            <p:cNvGrpSpPr>
              <a:grpSpLocks/>
            </p:cNvGrpSpPr>
            <p:nvPr/>
          </p:nvGrpSpPr>
          <p:grpSpPr bwMode="auto">
            <a:xfrm>
              <a:off x="0" y="0"/>
              <a:ext cx="302" cy="294"/>
              <a:chOff x="0" y="0"/>
              <a:chExt cx="1042" cy="1019"/>
            </a:xfrm>
          </p:grpSpPr>
          <p:pic>
            <p:nvPicPr>
              <p:cNvPr id="31"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Oval 31"/>
              <p:cNvSpPr>
                <a:spLocks noChangeArrowheads="1"/>
              </p:cNvSpPr>
              <p:nvPr/>
            </p:nvSpPr>
            <p:spPr bwMode="auto">
              <a:xfrm>
                <a:off x="0" y="0"/>
                <a:ext cx="1035" cy="1019"/>
              </a:xfrm>
              <a:prstGeom prst="ellipse">
                <a:avLst/>
              </a:prstGeom>
              <a:solidFill>
                <a:schemeClr val="tx1">
                  <a:lumMod val="85000"/>
                  <a:lumOff val="15000"/>
                </a:schemeClr>
              </a:solidFill>
              <a:ln w="19050">
                <a:solidFill>
                  <a:srgbClr val="FFFFFF"/>
                </a:solidFill>
                <a:round/>
                <a:headEnd/>
                <a:tailEnd/>
              </a:ln>
            </p:spPr>
            <p:txBody>
              <a:bodyPr wrap="none" anchor="ctr"/>
              <a:lstStyle/>
              <a:p>
                <a:endParaRPr lang="zh-CN" altLang="en-US" kern="0" dirty="0">
                  <a:solidFill>
                    <a:schemeClr val="bg1"/>
                  </a:solidFill>
                  <a:latin typeface="Impact" pitchFamily="34" charset="0"/>
                  <a:ea typeface="微软雅黑" pitchFamily="34" charset="-122"/>
                </a:endParaRPr>
              </a:p>
            </p:txBody>
          </p:sp>
        </p:grpSp>
        <p:sp>
          <p:nvSpPr>
            <p:cNvPr id="30"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a:ln w="9525">
                  <a:noFill/>
                  <a:round/>
                  <a:headEnd/>
                  <a:tailEnd/>
                </a:ln>
                <a:solidFill>
                  <a:schemeClr val="bg1"/>
                </a:solidFill>
                <a:effectLst/>
                <a:uLnTx/>
                <a:uFillTx/>
                <a:latin typeface="Impact" pitchFamily="34" charset="0"/>
                <a:ea typeface="微软雅黑" pitchFamily="34" charset="-122"/>
              </a:endParaRPr>
            </a:p>
          </p:txBody>
        </p:sp>
      </p:grpSp>
      <p:grpSp>
        <p:nvGrpSpPr>
          <p:cNvPr id="33" name="Group 34"/>
          <p:cNvGrpSpPr>
            <a:grpSpLocks/>
          </p:cNvGrpSpPr>
          <p:nvPr/>
        </p:nvGrpSpPr>
        <p:grpSpPr bwMode="auto">
          <a:xfrm>
            <a:off x="4996135" y="2226590"/>
            <a:ext cx="605563" cy="593725"/>
            <a:chOff x="0" y="0"/>
            <a:chExt cx="300" cy="294"/>
          </a:xfrm>
        </p:grpSpPr>
        <p:sp>
          <p:nvSpPr>
            <p:cNvPr id="34" name="Oval 38"/>
            <p:cNvSpPr>
              <a:spLocks noChangeArrowheads="1"/>
            </p:cNvSpPr>
            <p:nvPr/>
          </p:nvSpPr>
          <p:spPr bwMode="auto">
            <a:xfrm>
              <a:off x="0" y="0"/>
              <a:ext cx="300" cy="294"/>
            </a:xfrm>
            <a:prstGeom prst="ellipse">
              <a:avLst/>
            </a:prstGeom>
            <a:solidFill>
              <a:schemeClr val="tx1">
                <a:lumMod val="85000"/>
                <a:lumOff val="15000"/>
              </a:schemeClr>
            </a:solidFill>
            <a:ln w="9525">
              <a:solidFill>
                <a:schemeClr val="tx1">
                  <a:lumMod val="85000"/>
                  <a:lumOff val="15000"/>
                </a:schemeClr>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35"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schemeClr val="bg1">
                      <a:lumMod val="95000"/>
                    </a:schemeClr>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a:ln w="9525">
                  <a:noFill/>
                  <a:round/>
                  <a:headEnd/>
                  <a:tailEnd/>
                </a:ln>
                <a:solidFill>
                  <a:schemeClr val="bg1">
                    <a:lumMod val="95000"/>
                  </a:schemeClr>
                </a:solidFill>
                <a:effectLst/>
                <a:uLnTx/>
                <a:uFillTx/>
                <a:latin typeface="Impact" pitchFamily="34" charset="0"/>
                <a:ea typeface="微软雅黑" pitchFamily="34" charset="-122"/>
              </a:endParaRPr>
            </a:p>
          </p:txBody>
        </p:sp>
      </p:grpSp>
      <p:grpSp>
        <p:nvGrpSpPr>
          <p:cNvPr id="36" name="Group 41"/>
          <p:cNvGrpSpPr>
            <a:grpSpLocks/>
          </p:cNvGrpSpPr>
          <p:nvPr/>
        </p:nvGrpSpPr>
        <p:grpSpPr bwMode="auto">
          <a:xfrm>
            <a:off x="6288360" y="1634453"/>
            <a:ext cx="479425" cy="466725"/>
            <a:chOff x="0" y="0"/>
            <a:chExt cx="302" cy="294"/>
          </a:xfrm>
        </p:grpSpPr>
        <p:grpSp>
          <p:nvGrpSpPr>
            <p:cNvPr id="37" name="Group 43"/>
            <p:cNvGrpSpPr>
              <a:grpSpLocks/>
            </p:cNvGrpSpPr>
            <p:nvPr/>
          </p:nvGrpSpPr>
          <p:grpSpPr bwMode="auto">
            <a:xfrm>
              <a:off x="0" y="0"/>
              <a:ext cx="302" cy="294"/>
              <a:chOff x="0" y="0"/>
              <a:chExt cx="1042" cy="1019"/>
            </a:xfrm>
          </p:grpSpPr>
          <p:pic>
            <p:nvPicPr>
              <p:cNvPr id="39"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Oval 45"/>
              <p:cNvSpPr>
                <a:spLocks noChangeArrowheads="1"/>
              </p:cNvSpPr>
              <p:nvPr/>
            </p:nvSpPr>
            <p:spPr bwMode="auto">
              <a:xfrm>
                <a:off x="0" y="0"/>
                <a:ext cx="1035" cy="1019"/>
              </a:xfrm>
              <a:prstGeom prst="ellipse">
                <a:avLst/>
              </a:prstGeom>
              <a:solidFill>
                <a:schemeClr val="tx1">
                  <a:lumMod val="85000"/>
                  <a:lumOff val="15000"/>
                </a:schemeClr>
              </a:solidFill>
              <a:ln w="19050">
                <a:solidFill>
                  <a:srgbClr val="FFFFFF"/>
                </a:solidFill>
                <a:round/>
                <a:headEnd/>
                <a:tailEnd/>
              </a:ln>
            </p:spPr>
            <p:txBody>
              <a:bodyPr wrap="none" anchor="ctr"/>
              <a:lstStyle/>
              <a:p>
                <a:endParaRPr lang="zh-CN" altLang="en-US" kern="0" dirty="0">
                  <a:solidFill>
                    <a:schemeClr val="bg1"/>
                  </a:solidFill>
                  <a:latin typeface="Impact" pitchFamily="34" charset="0"/>
                  <a:ea typeface="微软雅黑" pitchFamily="34" charset="-122"/>
                </a:endParaRPr>
              </a:p>
            </p:txBody>
          </p:sp>
        </p:grpSp>
        <p:sp>
          <p:nvSpPr>
            <p:cNvPr id="3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a:ln w="9525">
                  <a:noFill/>
                  <a:round/>
                  <a:headEnd/>
                  <a:tailEnd/>
                </a:ln>
                <a:solidFill>
                  <a:schemeClr val="bg1"/>
                </a:solidFill>
                <a:effectLst/>
                <a:uLnTx/>
                <a:uFillTx/>
                <a:latin typeface="Impact" pitchFamily="34" charset="0"/>
                <a:ea typeface="微软雅黑" pitchFamily="34" charset="-122"/>
              </a:endParaRPr>
            </a:p>
          </p:txBody>
        </p:sp>
      </p:grpSp>
      <p:sp>
        <p:nvSpPr>
          <p:cNvPr id="41" name="Rectangle 48"/>
          <p:cNvSpPr>
            <a:spLocks noChangeArrowheads="1"/>
          </p:cNvSpPr>
          <p:nvPr/>
        </p:nvSpPr>
        <p:spPr bwMode="auto">
          <a:xfrm>
            <a:off x="2652985" y="3927174"/>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2" name="Rectangle 49"/>
          <p:cNvSpPr>
            <a:spLocks noChangeArrowheads="1"/>
          </p:cNvSpPr>
          <p:nvPr/>
        </p:nvSpPr>
        <p:spPr bwMode="auto">
          <a:xfrm>
            <a:off x="4108723" y="3153690"/>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3" name="Rectangle 50"/>
          <p:cNvSpPr>
            <a:spLocks noChangeArrowheads="1"/>
          </p:cNvSpPr>
          <p:nvPr/>
        </p:nvSpPr>
        <p:spPr bwMode="auto">
          <a:xfrm>
            <a:off x="5416226" y="2544091"/>
            <a:ext cx="119856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4" name="Rectangle 51"/>
          <p:cNvSpPr>
            <a:spLocks noChangeArrowheads="1"/>
          </p:cNvSpPr>
          <p:nvPr/>
        </p:nvSpPr>
        <p:spPr bwMode="auto">
          <a:xfrm>
            <a:off x="6528596" y="188289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5" name="Text Box 52"/>
          <p:cNvSpPr txBox="1">
            <a:spLocks noChangeArrowheads="1"/>
          </p:cNvSpPr>
          <p:nvPr/>
        </p:nvSpPr>
        <p:spPr bwMode="auto">
          <a:xfrm>
            <a:off x="1197545" y="1103688"/>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b="1" i="0" kern="0" dirty="0">
                <a:solidFill>
                  <a:schemeClr val="tx1">
                    <a:lumMod val="85000"/>
                    <a:lumOff val="15000"/>
                  </a:schemeClr>
                </a:solidFill>
                <a:latin typeface="微软雅黑" pitchFamily="34" charset="-122"/>
                <a:ea typeface="微软雅黑" pitchFamily="34" charset="-122"/>
              </a:rPr>
              <a:t>标题</a:t>
            </a:r>
            <a:endParaRPr kumimoji="0" lang="zh-CN" altLang="en-US" sz="1800" b="1" i="0" u="none" strike="noStrike" kern="0" cap="none" spc="0" normalizeH="0" baseline="0" noProof="0" dirty="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46" name="Text Box 53"/>
          <p:cNvSpPr txBox="1">
            <a:spLocks noChangeArrowheads="1"/>
          </p:cNvSpPr>
          <p:nvPr/>
        </p:nvSpPr>
        <p:spPr bwMode="auto">
          <a:xfrm>
            <a:off x="2275160"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i="0" kern="0" dirty="0">
                <a:solidFill>
                  <a:schemeClr val="tx1">
                    <a:lumMod val="85000"/>
                    <a:lumOff val="15000"/>
                  </a:schemeClr>
                </a:solidFill>
                <a:latin typeface="Impact" pitchFamily="34" charset="0"/>
                <a:ea typeface="微软雅黑" pitchFamily="34" charset="-122"/>
              </a:rPr>
              <a:t>文字</a:t>
            </a:r>
            <a:endParaRPr kumimoji="0" lang="en-US" altLang="zh-CN"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endParaRPr>
          </a:p>
        </p:txBody>
      </p:sp>
      <p:sp>
        <p:nvSpPr>
          <p:cNvPr id="47" name="Text Box 54"/>
          <p:cNvSpPr txBox="1">
            <a:spLocks noChangeArrowheads="1"/>
          </p:cNvSpPr>
          <p:nvPr/>
        </p:nvSpPr>
        <p:spPr bwMode="auto">
          <a:xfrm>
            <a:off x="3732485"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rPr>
              <a:t>文</a:t>
            </a:r>
            <a:r>
              <a:rPr lang="zh-CN" altLang="en-US" i="0" kern="0" dirty="0">
                <a:solidFill>
                  <a:schemeClr val="tx1">
                    <a:lumMod val="85000"/>
                    <a:lumOff val="15000"/>
                  </a:schemeClr>
                </a:solidFill>
                <a:latin typeface="Impact" pitchFamily="34" charset="0"/>
                <a:ea typeface="微软雅黑" pitchFamily="34" charset="-122"/>
              </a:rPr>
              <a:t>字</a:t>
            </a:r>
            <a:endParaRPr kumimoji="0" lang="en-US" altLang="zh-CN"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endParaRPr>
          </a:p>
        </p:txBody>
      </p:sp>
      <p:sp>
        <p:nvSpPr>
          <p:cNvPr id="48" name="Text Box 55"/>
          <p:cNvSpPr txBox="1">
            <a:spLocks noChangeArrowheads="1"/>
          </p:cNvSpPr>
          <p:nvPr/>
        </p:nvSpPr>
        <p:spPr bwMode="auto">
          <a:xfrm>
            <a:off x="4923110" y="4444328"/>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rPr>
              <a:t>文字</a:t>
            </a:r>
            <a:endParaRPr kumimoji="0" lang="en-US" altLang="zh-CN"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endParaRPr>
          </a:p>
        </p:txBody>
      </p:sp>
      <p:sp>
        <p:nvSpPr>
          <p:cNvPr id="49" name="Text Box 56"/>
          <p:cNvSpPr txBox="1">
            <a:spLocks noChangeArrowheads="1"/>
          </p:cNvSpPr>
          <p:nvPr/>
        </p:nvSpPr>
        <p:spPr bwMode="auto">
          <a:xfrm>
            <a:off x="6137548"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rPr>
              <a:t>文</a:t>
            </a:r>
            <a:r>
              <a:rPr lang="zh-CN" altLang="en-US" i="0" kern="0" dirty="0">
                <a:solidFill>
                  <a:schemeClr val="tx1">
                    <a:lumMod val="85000"/>
                    <a:lumOff val="15000"/>
                  </a:schemeClr>
                </a:solidFill>
                <a:latin typeface="Impact" pitchFamily="34" charset="0"/>
                <a:ea typeface="微软雅黑" pitchFamily="34" charset="-122"/>
              </a:rPr>
              <a:t>字</a:t>
            </a:r>
            <a:endParaRPr kumimoji="0" lang="en-US" altLang="zh-CN" sz="1800" i="0" u="none" strike="noStrike" kern="0" cap="none" spc="0" normalizeH="0" baseline="0" noProof="0" dirty="0">
              <a:ln>
                <a:noFill/>
              </a:ln>
              <a:solidFill>
                <a:schemeClr val="tx1">
                  <a:lumMod val="85000"/>
                  <a:lumOff val="15000"/>
                </a:schemeClr>
              </a:solidFill>
              <a:effectLst/>
              <a:uLnTx/>
              <a:uFillTx/>
              <a:latin typeface="Impact" pitchFamily="34" charset="0"/>
              <a:ea typeface="微软雅黑" pitchFamily="34" charset="-122"/>
            </a:endParaRPr>
          </a:p>
        </p:txBody>
      </p:sp>
      <p:sp>
        <p:nvSpPr>
          <p:cNvPr id="50" name="TextBox 4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51" name="直接连接符 5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383663293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down)">
                                      <p:cBhvr>
                                        <p:cTn id="30" dur="500"/>
                                        <p:tgtEl>
                                          <p:spTgt spid="2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down)">
                                      <p:cBhvr>
                                        <p:cTn id="33" dur="500"/>
                                        <p:tgtEl>
                                          <p:spTgt spid="2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down)">
                                      <p:cBhvr>
                                        <p:cTn id="36" dur="500"/>
                                        <p:tgtEl>
                                          <p:spTgt spid="22"/>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Scale>
                                      <p:cBhvr>
                                        <p:cTn id="44" dur="25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23"/>
                                        </p:tgtEl>
                                        <p:attrNameLst>
                                          <p:attrName>ppt_x</p:attrName>
                                          <p:attrName>ppt_y</p:attrName>
                                        </p:attrNameLst>
                                      </p:cBhvr>
                                    </p:animMotion>
                                    <p:animEffect transition="in" filter="fade">
                                      <p:cBhvr>
                                        <p:cTn id="46" dur="250"/>
                                        <p:tgtEl>
                                          <p:spTgt spid="23"/>
                                        </p:tgtEl>
                                      </p:cBhvr>
                                    </p:animEffect>
                                  </p:childTnLst>
                                </p:cTn>
                              </p:par>
                              <p:par>
                                <p:cTn id="47" presetID="52" presetClass="entr" presetSubtype="0" fill="hold" nodeType="withEffect">
                                  <p:stCondLst>
                                    <p:cond delay="250"/>
                                  </p:stCondLst>
                                  <p:childTnLst>
                                    <p:set>
                                      <p:cBhvr>
                                        <p:cTn id="48" dur="1" fill="hold">
                                          <p:stCondLst>
                                            <p:cond delay="0"/>
                                          </p:stCondLst>
                                        </p:cTn>
                                        <p:tgtEl>
                                          <p:spTgt spid="28"/>
                                        </p:tgtEl>
                                        <p:attrNameLst>
                                          <p:attrName>style.visibility</p:attrName>
                                        </p:attrNameLst>
                                      </p:cBhvr>
                                      <p:to>
                                        <p:strVal val="visible"/>
                                      </p:to>
                                    </p:set>
                                    <p:animScale>
                                      <p:cBhvr>
                                        <p:cTn id="49" dur="25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28"/>
                                        </p:tgtEl>
                                        <p:attrNameLst>
                                          <p:attrName>ppt_x</p:attrName>
                                          <p:attrName>ppt_y</p:attrName>
                                        </p:attrNameLst>
                                      </p:cBhvr>
                                    </p:animMotion>
                                    <p:animEffect transition="in" filter="fade">
                                      <p:cBhvr>
                                        <p:cTn id="51" dur="250"/>
                                        <p:tgtEl>
                                          <p:spTgt spid="28"/>
                                        </p:tgtEl>
                                      </p:cBhvr>
                                    </p:animEffect>
                                  </p:childTnLst>
                                </p:cTn>
                              </p:par>
                              <p:par>
                                <p:cTn id="52" presetID="52" presetClass="entr" presetSubtype="0" fill="hold" nodeType="withEffect">
                                  <p:stCondLst>
                                    <p:cond delay="500"/>
                                  </p:stCondLst>
                                  <p:childTnLst>
                                    <p:set>
                                      <p:cBhvr>
                                        <p:cTn id="53" dur="1" fill="hold">
                                          <p:stCondLst>
                                            <p:cond delay="0"/>
                                          </p:stCondLst>
                                        </p:cTn>
                                        <p:tgtEl>
                                          <p:spTgt spid="33"/>
                                        </p:tgtEl>
                                        <p:attrNameLst>
                                          <p:attrName>style.visibility</p:attrName>
                                        </p:attrNameLst>
                                      </p:cBhvr>
                                      <p:to>
                                        <p:strVal val="visible"/>
                                      </p:to>
                                    </p:set>
                                    <p:animScale>
                                      <p:cBhvr>
                                        <p:cTn id="54"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33"/>
                                        </p:tgtEl>
                                        <p:attrNameLst>
                                          <p:attrName>ppt_x</p:attrName>
                                          <p:attrName>ppt_y</p:attrName>
                                        </p:attrNameLst>
                                      </p:cBhvr>
                                    </p:animMotion>
                                    <p:animEffect transition="in" filter="fade">
                                      <p:cBhvr>
                                        <p:cTn id="56" dur="250"/>
                                        <p:tgtEl>
                                          <p:spTgt spid="33"/>
                                        </p:tgtEl>
                                      </p:cBhvr>
                                    </p:animEffect>
                                  </p:childTnLst>
                                </p:cTn>
                              </p:par>
                              <p:par>
                                <p:cTn id="57" presetID="52" presetClass="entr" presetSubtype="0" fill="hold" nodeType="withEffect">
                                  <p:stCondLst>
                                    <p:cond delay="750"/>
                                  </p:stCondLst>
                                  <p:childTnLst>
                                    <p:set>
                                      <p:cBhvr>
                                        <p:cTn id="58" dur="1" fill="hold">
                                          <p:stCondLst>
                                            <p:cond delay="0"/>
                                          </p:stCondLst>
                                        </p:cTn>
                                        <p:tgtEl>
                                          <p:spTgt spid="36"/>
                                        </p:tgtEl>
                                        <p:attrNameLst>
                                          <p:attrName>style.visibility</p:attrName>
                                        </p:attrNameLst>
                                      </p:cBhvr>
                                      <p:to>
                                        <p:strVal val="visible"/>
                                      </p:to>
                                    </p:set>
                                    <p:animScale>
                                      <p:cBhvr>
                                        <p:cTn id="59" dur="25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36"/>
                                        </p:tgtEl>
                                        <p:attrNameLst>
                                          <p:attrName>ppt_x</p:attrName>
                                          <p:attrName>ppt_y</p:attrName>
                                        </p:attrNameLst>
                                      </p:cBhvr>
                                    </p:animMotion>
                                    <p:animEffect transition="in" filter="fade">
                                      <p:cBhvr>
                                        <p:cTn id="61" dur="250"/>
                                        <p:tgtEl>
                                          <p:spTgt spid="36"/>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0-#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ppt_x"/>
                                          </p:val>
                                        </p:tav>
                                        <p:tav tm="100000">
                                          <p:val>
                                            <p:strVal val="#ppt_x"/>
                                          </p:val>
                                        </p:tav>
                                      </p:tavLst>
                                    </p:anim>
                                    <p:anim calcmode="lin" valueType="num">
                                      <p:cBhvr additive="base">
                                        <p:cTn id="71" dur="500" fill="hold"/>
                                        <p:tgtEl>
                                          <p:spTgt spid="46"/>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additive="base">
                                        <p:cTn id="74" dur="500" fill="hold"/>
                                        <p:tgtEl>
                                          <p:spTgt spid="47"/>
                                        </p:tgtEl>
                                        <p:attrNameLst>
                                          <p:attrName>ppt_x</p:attrName>
                                        </p:attrNameLst>
                                      </p:cBhvr>
                                      <p:tavLst>
                                        <p:tav tm="0">
                                          <p:val>
                                            <p:strVal val="#ppt_x"/>
                                          </p:val>
                                        </p:tav>
                                        <p:tav tm="100000">
                                          <p:val>
                                            <p:strVal val="#ppt_x"/>
                                          </p:val>
                                        </p:tav>
                                      </p:tavLst>
                                    </p:anim>
                                    <p:anim calcmode="lin" valueType="num">
                                      <p:cBhvr additive="base">
                                        <p:cTn id="75" dur="500" fill="hold"/>
                                        <p:tgtEl>
                                          <p:spTgt spid="47"/>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500" fill="hold"/>
                                        <p:tgtEl>
                                          <p:spTgt spid="48"/>
                                        </p:tgtEl>
                                        <p:attrNameLst>
                                          <p:attrName>ppt_x</p:attrName>
                                        </p:attrNameLst>
                                      </p:cBhvr>
                                      <p:tavLst>
                                        <p:tav tm="0">
                                          <p:val>
                                            <p:strVal val="#ppt_x"/>
                                          </p:val>
                                        </p:tav>
                                        <p:tav tm="100000">
                                          <p:val>
                                            <p:strVal val="#ppt_x"/>
                                          </p:val>
                                        </p:tav>
                                      </p:tavLst>
                                    </p:anim>
                                    <p:anim calcmode="lin" valueType="num">
                                      <p:cBhvr additive="base">
                                        <p:cTn id="79" dur="500" fill="hold"/>
                                        <p:tgtEl>
                                          <p:spTgt spid="48"/>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additive="base">
                                        <p:cTn id="82" dur="500" fill="hold"/>
                                        <p:tgtEl>
                                          <p:spTgt spid="49"/>
                                        </p:tgtEl>
                                        <p:attrNameLst>
                                          <p:attrName>ppt_x</p:attrName>
                                        </p:attrNameLst>
                                      </p:cBhvr>
                                      <p:tavLst>
                                        <p:tav tm="0">
                                          <p:val>
                                            <p:strVal val="#ppt_x"/>
                                          </p:val>
                                        </p:tav>
                                        <p:tav tm="100000">
                                          <p:val>
                                            <p:strVal val="#ppt_x"/>
                                          </p:val>
                                        </p:tav>
                                      </p:tavLst>
                                    </p:anim>
                                    <p:anim calcmode="lin" valueType="num">
                                      <p:cBhvr additive="base">
                                        <p:cTn id="83" dur="500" fill="hold"/>
                                        <p:tgtEl>
                                          <p:spTgt spid="49"/>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 fill="hold"/>
                                        <p:tgtEl>
                                          <p:spTgt spid="15"/>
                                        </p:tgtEl>
                                        <p:attrNameLst>
                                          <p:attrName>ppt_x</p:attrName>
                                        </p:attrNameLst>
                                      </p:cBhvr>
                                      <p:tavLst>
                                        <p:tav tm="0">
                                          <p:val>
                                            <p:strVal val="1+#ppt_w/2"/>
                                          </p:val>
                                        </p:tav>
                                        <p:tav tm="100000">
                                          <p:val>
                                            <p:strVal val="#ppt_x"/>
                                          </p:val>
                                        </p:tav>
                                      </p:tavLst>
                                    </p:anim>
                                    <p:anim calcmode="lin" valueType="num">
                                      <p:cBhvr additive="base">
                                        <p:cTn id="88" dur="500" fill="hold"/>
                                        <p:tgtEl>
                                          <p:spTgt spid="15"/>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additive="base">
                                        <p:cTn id="91" dur="500" fill="hold"/>
                                        <p:tgtEl>
                                          <p:spTgt spid="41"/>
                                        </p:tgtEl>
                                        <p:attrNameLst>
                                          <p:attrName>ppt_x</p:attrName>
                                        </p:attrNameLst>
                                      </p:cBhvr>
                                      <p:tavLst>
                                        <p:tav tm="0">
                                          <p:val>
                                            <p:strVal val="1+#ppt_w/2"/>
                                          </p:val>
                                        </p:tav>
                                        <p:tav tm="100000">
                                          <p:val>
                                            <p:strVal val="#ppt_x"/>
                                          </p:val>
                                        </p:tav>
                                      </p:tavLst>
                                    </p:anim>
                                    <p:anim calcmode="lin" valueType="num">
                                      <p:cBhvr additive="base">
                                        <p:cTn id="92" dur="500" fill="hold"/>
                                        <p:tgtEl>
                                          <p:spTgt spid="41"/>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1+#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additive="base">
                                        <p:cTn id="99" dur="500" fill="hold"/>
                                        <p:tgtEl>
                                          <p:spTgt spid="42"/>
                                        </p:tgtEl>
                                        <p:attrNameLst>
                                          <p:attrName>ppt_x</p:attrName>
                                        </p:attrNameLst>
                                      </p:cBhvr>
                                      <p:tavLst>
                                        <p:tav tm="0">
                                          <p:val>
                                            <p:strVal val="1+#ppt_w/2"/>
                                          </p:val>
                                        </p:tav>
                                        <p:tav tm="100000">
                                          <p:val>
                                            <p:strVal val="#ppt_x"/>
                                          </p:val>
                                        </p:tav>
                                      </p:tavLst>
                                    </p:anim>
                                    <p:anim calcmode="lin" valueType="num">
                                      <p:cBhvr additive="base">
                                        <p:cTn id="100" dur="500" fill="hold"/>
                                        <p:tgtEl>
                                          <p:spTgt spid="42"/>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additive="base">
                                        <p:cTn id="103" dur="500" fill="hold"/>
                                        <p:tgtEl>
                                          <p:spTgt spid="13"/>
                                        </p:tgtEl>
                                        <p:attrNameLst>
                                          <p:attrName>ppt_x</p:attrName>
                                        </p:attrNameLst>
                                      </p:cBhvr>
                                      <p:tavLst>
                                        <p:tav tm="0">
                                          <p:val>
                                            <p:strVal val="1+#ppt_w/2"/>
                                          </p:val>
                                        </p:tav>
                                        <p:tav tm="100000">
                                          <p:val>
                                            <p:strVal val="#ppt_x"/>
                                          </p:val>
                                        </p:tav>
                                      </p:tavLst>
                                    </p:anim>
                                    <p:anim calcmode="lin" valueType="num">
                                      <p:cBhvr additive="base">
                                        <p:cTn id="104" dur="500" fill="hold"/>
                                        <p:tgtEl>
                                          <p:spTgt spid="13"/>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3"/>
                                        </p:tgtEl>
                                        <p:attrNameLst>
                                          <p:attrName>style.visibility</p:attrName>
                                        </p:attrNameLst>
                                      </p:cBhvr>
                                      <p:to>
                                        <p:strVal val="visible"/>
                                      </p:to>
                                    </p:set>
                                    <p:anim calcmode="lin" valueType="num">
                                      <p:cBhvr additive="base">
                                        <p:cTn id="107" dur="500" fill="hold"/>
                                        <p:tgtEl>
                                          <p:spTgt spid="43"/>
                                        </p:tgtEl>
                                        <p:attrNameLst>
                                          <p:attrName>ppt_x</p:attrName>
                                        </p:attrNameLst>
                                      </p:cBhvr>
                                      <p:tavLst>
                                        <p:tav tm="0">
                                          <p:val>
                                            <p:strVal val="1+#ppt_w/2"/>
                                          </p:val>
                                        </p:tav>
                                        <p:tav tm="100000">
                                          <p:val>
                                            <p:strVal val="#ppt_x"/>
                                          </p:val>
                                        </p:tav>
                                      </p:tavLst>
                                    </p:anim>
                                    <p:anim calcmode="lin" valueType="num">
                                      <p:cBhvr additive="base">
                                        <p:cTn id="108" dur="500" fill="hold"/>
                                        <p:tgtEl>
                                          <p:spTgt spid="43"/>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500" fill="hold"/>
                                        <p:tgtEl>
                                          <p:spTgt spid="12"/>
                                        </p:tgtEl>
                                        <p:attrNameLst>
                                          <p:attrName>ppt_x</p:attrName>
                                        </p:attrNameLst>
                                      </p:cBhvr>
                                      <p:tavLst>
                                        <p:tav tm="0">
                                          <p:val>
                                            <p:strVal val="1+#ppt_w/2"/>
                                          </p:val>
                                        </p:tav>
                                        <p:tav tm="100000">
                                          <p:val>
                                            <p:strVal val="#ppt_x"/>
                                          </p:val>
                                        </p:tav>
                                      </p:tavLst>
                                    </p:anim>
                                    <p:anim calcmode="lin" valueType="num">
                                      <p:cBhvr additive="base">
                                        <p:cTn id="112" dur="500" fill="hold"/>
                                        <p:tgtEl>
                                          <p:spTgt spid="12"/>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additive="base">
                                        <p:cTn id="115" dur="500" fill="hold"/>
                                        <p:tgtEl>
                                          <p:spTgt spid="44"/>
                                        </p:tgtEl>
                                        <p:attrNameLst>
                                          <p:attrName>ppt_x</p:attrName>
                                        </p:attrNameLst>
                                      </p:cBhvr>
                                      <p:tavLst>
                                        <p:tav tm="0">
                                          <p:val>
                                            <p:strVal val="1+#ppt_w/2"/>
                                          </p:val>
                                        </p:tav>
                                        <p:tav tm="100000">
                                          <p:val>
                                            <p:strVal val="#ppt_x"/>
                                          </p:val>
                                        </p:tav>
                                      </p:tavLst>
                                    </p:anim>
                                    <p:anim calcmode="lin" valueType="num">
                                      <p:cBhvr additive="base">
                                        <p:cTn id="116"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1" grpId="0"/>
      <p:bldP spid="42" grpId="0"/>
      <p:bldP spid="43" grpId="0"/>
      <p:bldP spid="44" grpId="0"/>
      <p:bldP spid="45" grpId="0"/>
      <p:bldP spid="46" grpId="0"/>
      <p:bldP spid="47" grpId="0"/>
      <p:bldP spid="48" grpId="0"/>
      <p:bldP spid="4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89463" y="1965156"/>
            <a:ext cx="1046234" cy="93610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797574" y="1965156"/>
            <a:ext cx="1046234" cy="93610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861471"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755576" y="915566"/>
            <a:ext cx="7560839" cy="738664"/>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rPr>
              <a:t>这里输入简单的文字概述这里输入简单文字概述这里输入简单的文字概述这里入简单的文字概述这里输入述简单的文字概述这里输入简单文字概述这里输入简单</a:t>
            </a:r>
          </a:p>
        </p:txBody>
      </p:sp>
      <p:sp>
        <p:nvSpPr>
          <p:cNvPr id="11" name="矩形 10"/>
          <p:cNvSpPr/>
          <p:nvPr/>
        </p:nvSpPr>
        <p:spPr>
          <a:xfrm>
            <a:off x="3453759" y="1965156"/>
            <a:ext cx="1046234" cy="93610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61870" y="1965156"/>
            <a:ext cx="1046234" cy="9361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3525767"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6262070" y="1965156"/>
            <a:ext cx="1046234" cy="93610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7270181" y="1965156"/>
            <a:ext cx="1046234" cy="93610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334078"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83568" y="3147814"/>
            <a:ext cx="2232248" cy="1671291"/>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rPr>
              <a:t>这里输入简单的文字概述里输入简单文字概述这里</a:t>
            </a:r>
            <a:endParaRPr lang="en-US" altLang="zh-CN" sz="1400" dirty="0">
              <a:solidFill>
                <a:schemeClr val="tx1">
                  <a:lumMod val="75000"/>
                  <a:lumOff val="25000"/>
                </a:schemeClr>
              </a:solidFill>
            </a:endParaRPr>
          </a:p>
          <a:p>
            <a:pPr>
              <a:lnSpc>
                <a:spcPct val="150000"/>
              </a:lnSpc>
            </a:pPr>
            <a:r>
              <a:rPr lang="zh-CN" altLang="en-US" sz="1400" dirty="0">
                <a:solidFill>
                  <a:schemeClr val="tx1">
                    <a:lumMod val="75000"/>
                    <a:lumOff val="25000"/>
                  </a:schemeClr>
                </a:solidFill>
              </a:rPr>
              <a:t>输入简单的文字概述输入简单的文字概述输入简单的文字概述</a:t>
            </a:r>
          </a:p>
        </p:txBody>
      </p:sp>
      <p:sp>
        <p:nvSpPr>
          <p:cNvPr id="18" name="TextBox 17"/>
          <p:cNvSpPr txBox="1"/>
          <p:nvPr/>
        </p:nvSpPr>
        <p:spPr>
          <a:xfrm>
            <a:off x="3347864" y="3166398"/>
            <a:ext cx="2232248" cy="1671291"/>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rPr>
              <a:t>这里输入简单的文字概述里输入简单文字概述这里</a:t>
            </a:r>
            <a:endParaRPr lang="en-US" altLang="zh-CN" sz="1400" dirty="0">
              <a:solidFill>
                <a:schemeClr val="tx1">
                  <a:lumMod val="75000"/>
                  <a:lumOff val="25000"/>
                </a:schemeClr>
              </a:solidFill>
            </a:endParaRPr>
          </a:p>
          <a:p>
            <a:pPr>
              <a:lnSpc>
                <a:spcPct val="150000"/>
              </a:lnSpc>
            </a:pPr>
            <a:r>
              <a:rPr lang="zh-CN" altLang="en-US" sz="1400" dirty="0">
                <a:solidFill>
                  <a:schemeClr val="tx1">
                    <a:lumMod val="75000"/>
                    <a:lumOff val="25000"/>
                  </a:schemeClr>
                </a:solidFill>
              </a:rPr>
              <a:t>输入简单的文字概述输入简单的文字概述输入简单的文字概述</a:t>
            </a:r>
          </a:p>
        </p:txBody>
      </p:sp>
      <p:sp>
        <p:nvSpPr>
          <p:cNvPr id="19" name="TextBox 18"/>
          <p:cNvSpPr txBox="1"/>
          <p:nvPr/>
        </p:nvSpPr>
        <p:spPr>
          <a:xfrm>
            <a:off x="6262070" y="3166398"/>
            <a:ext cx="2232248" cy="1708160"/>
          </a:xfrm>
          <a:prstGeom prst="rect">
            <a:avLst/>
          </a:prstGeom>
          <a:noFill/>
        </p:spPr>
        <p:txBody>
          <a:bodyPr wrap="square" rtlCol="0">
            <a:spAutoFit/>
          </a:bodyPr>
          <a:lstStyle/>
          <a:p>
            <a:pPr>
              <a:lnSpc>
                <a:spcPct val="150000"/>
              </a:lnSpc>
            </a:pPr>
            <a:r>
              <a:rPr lang="zh-CN" altLang="en-US" sz="1400" dirty="0">
                <a:solidFill>
                  <a:schemeClr val="tx1">
                    <a:lumMod val="75000"/>
                    <a:lumOff val="25000"/>
                  </a:schemeClr>
                </a:solidFill>
              </a:rPr>
              <a:t>这里输入简单的文字概述里输入简单文字概述这里</a:t>
            </a:r>
            <a:endParaRPr lang="en-US" altLang="zh-CN" sz="1400" dirty="0">
              <a:solidFill>
                <a:schemeClr val="tx1">
                  <a:lumMod val="75000"/>
                  <a:lumOff val="25000"/>
                </a:schemeClr>
              </a:solidFill>
            </a:endParaRPr>
          </a:p>
          <a:p>
            <a:pPr>
              <a:lnSpc>
                <a:spcPct val="150000"/>
              </a:lnSpc>
            </a:pPr>
            <a:r>
              <a:rPr lang="zh-CN" altLang="en-US" sz="1400" dirty="0">
                <a:solidFill>
                  <a:schemeClr val="tx1">
                    <a:lumMod val="75000"/>
                    <a:lumOff val="25000"/>
                  </a:schemeClr>
                </a:solidFill>
              </a:rPr>
              <a:t>输入简单的文字概述输入简单的文字概述输入简单的文字概述</a:t>
            </a:r>
          </a:p>
        </p:txBody>
      </p:sp>
      <p:sp>
        <p:nvSpPr>
          <p:cNvPr id="20" name="TextBox 1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21" name="直接连接符 2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259632" y="186194"/>
            <a:ext cx="2031325"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目前市场情况分析</a:t>
            </a:r>
          </a:p>
        </p:txBody>
      </p:sp>
    </p:spTree>
    <p:extLst>
      <p:ext uri="{BB962C8B-B14F-4D97-AF65-F5344CB8AC3E}">
        <p14:creationId xmlns:p14="http://schemas.microsoft.com/office/powerpoint/2010/main" val="309923720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500"/>
                                        <p:tgtEl>
                                          <p:spTgt spid="17"/>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22" presetClass="entr" presetSubtype="1"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up)">
                                      <p:cBhvr>
                                        <p:cTn id="49" dur="500"/>
                                        <p:tgtEl>
                                          <p:spTgt spid="18"/>
                                        </p:tgtEl>
                                      </p:cBhvr>
                                    </p:animEffect>
                                  </p:childTnLst>
                                </p:cTn>
                              </p:par>
                            </p:childTnLst>
                          </p:cTn>
                        </p:par>
                        <p:par>
                          <p:cTn id="50" fill="hold">
                            <p:stCondLst>
                              <p:cond delay="4000"/>
                            </p:stCondLst>
                            <p:childTnLst>
                              <p:par>
                                <p:cTn id="51" presetID="42"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par>
                          <p:cTn id="66" fill="hold">
                            <p:stCondLst>
                              <p:cond delay="5000"/>
                            </p:stCondLst>
                            <p:childTnLst>
                              <p:par>
                                <p:cTn id="67" presetID="22" presetClass="entr" presetSubtype="1"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up)">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animBg="1"/>
      <p:bldP spid="13" grpId="0"/>
      <p:bldP spid="14" grpId="0" animBg="1"/>
      <p:bldP spid="15" grpId="0" animBg="1"/>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7412916" y="483518"/>
            <a:ext cx="461665" cy="1708160"/>
          </a:xfrm>
          <a:prstGeom prst="rect">
            <a:avLst/>
          </a:prstGeom>
          <a:noFill/>
        </p:spPr>
        <p:txBody>
          <a:bodyPr vert="eaVert" wrap="none" rtlCol="0">
            <a:spAutoFit/>
          </a:bodyPr>
          <a:lstStyle/>
          <a:p>
            <a:r>
              <a:rPr lang="zh-CN" altLang="en-US" dirty="0">
                <a:solidFill>
                  <a:schemeClr val="bg1"/>
                </a:solidFill>
              </a:rPr>
              <a:t>输入相关文标题</a:t>
            </a:r>
          </a:p>
        </p:txBody>
      </p:sp>
      <p:sp>
        <p:nvSpPr>
          <p:cNvPr id="8" name="五边形 7"/>
          <p:cNvSpPr/>
          <p:nvPr/>
        </p:nvSpPr>
        <p:spPr>
          <a:xfrm>
            <a:off x="611560" y="2636373"/>
            <a:ext cx="864096" cy="432048"/>
          </a:xfrm>
          <a:prstGeom prst="homePlat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cxnSp>
        <p:nvCxnSpPr>
          <p:cNvPr id="9" name="直接箭头连接符 8"/>
          <p:cNvCxnSpPr/>
          <p:nvPr/>
        </p:nvCxnSpPr>
        <p:spPr>
          <a:xfrm>
            <a:off x="1388193" y="2852397"/>
            <a:ext cx="6877557" cy="0"/>
          </a:xfrm>
          <a:prstGeom prst="straightConnector1">
            <a:avLst/>
          </a:prstGeom>
          <a:ln>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980441" y="2780390"/>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1" name="椭圆 10"/>
          <p:cNvSpPr/>
          <p:nvPr/>
        </p:nvSpPr>
        <p:spPr>
          <a:xfrm>
            <a:off x="3324680"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2" name="椭圆 11"/>
          <p:cNvSpPr/>
          <p:nvPr/>
        </p:nvSpPr>
        <p:spPr>
          <a:xfrm>
            <a:off x="4668919"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3" name="椭圆 12"/>
          <p:cNvSpPr/>
          <p:nvPr/>
        </p:nvSpPr>
        <p:spPr>
          <a:xfrm>
            <a:off x="6013158"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a:off x="7357396"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15" name="组合 14"/>
          <p:cNvGrpSpPr/>
          <p:nvPr/>
        </p:nvGrpSpPr>
        <p:grpSpPr>
          <a:xfrm>
            <a:off x="1307548" y="838017"/>
            <a:ext cx="1824293" cy="1489809"/>
            <a:chOff x="1379555" y="1131151"/>
            <a:chExt cx="1824293" cy="1489809"/>
          </a:xfrm>
        </p:grpSpPr>
        <p:sp>
          <p:nvSpPr>
            <p:cNvPr id="16" name="泪滴形 15"/>
            <p:cNvSpPr/>
            <p:nvPr/>
          </p:nvSpPr>
          <p:spPr>
            <a:xfrm rot="8100000">
              <a:off x="1379555" y="1131151"/>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TextBox 16"/>
            <p:cNvSpPr txBox="1"/>
            <p:nvPr/>
          </p:nvSpPr>
          <p:spPr bwMode="auto">
            <a:xfrm>
              <a:off x="1621135" y="1646138"/>
              <a:ext cx="1104592"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18" name="矩形 17"/>
            <p:cNvSpPr/>
            <p:nvPr/>
          </p:nvSpPr>
          <p:spPr bwMode="auto">
            <a:xfrm>
              <a:off x="1635499" y="1280072"/>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endParaRPr>
            </a:p>
          </p:txBody>
        </p:sp>
      </p:grpSp>
      <p:grpSp>
        <p:nvGrpSpPr>
          <p:cNvPr id="19" name="组合 18"/>
          <p:cNvGrpSpPr/>
          <p:nvPr/>
        </p:nvGrpSpPr>
        <p:grpSpPr>
          <a:xfrm>
            <a:off x="3996023" y="838017"/>
            <a:ext cx="1847329" cy="1489809"/>
            <a:chOff x="4068032" y="1131151"/>
            <a:chExt cx="1847329" cy="1489809"/>
          </a:xfrm>
        </p:grpSpPr>
        <p:sp>
          <p:nvSpPr>
            <p:cNvPr id="20" name="泪滴形 19"/>
            <p:cNvSpPr/>
            <p:nvPr/>
          </p:nvSpPr>
          <p:spPr>
            <a:xfrm rot="8100000">
              <a:off x="4068032" y="1131151"/>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TextBox 20"/>
            <p:cNvSpPr txBox="1"/>
            <p:nvPr/>
          </p:nvSpPr>
          <p:spPr bwMode="auto">
            <a:xfrm>
              <a:off x="4332648" y="1677627"/>
              <a:ext cx="1104592"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22" name="矩形 21"/>
            <p:cNvSpPr/>
            <p:nvPr/>
          </p:nvSpPr>
          <p:spPr bwMode="auto">
            <a:xfrm>
              <a:off x="4347012" y="1311561"/>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endParaRPr>
            </a:p>
          </p:txBody>
        </p:sp>
      </p:grpSp>
      <p:grpSp>
        <p:nvGrpSpPr>
          <p:cNvPr id="23" name="组合 22"/>
          <p:cNvGrpSpPr/>
          <p:nvPr/>
        </p:nvGrpSpPr>
        <p:grpSpPr>
          <a:xfrm>
            <a:off x="6684502" y="838016"/>
            <a:ext cx="1798359" cy="1497318"/>
            <a:chOff x="6756509" y="1131151"/>
            <a:chExt cx="1798359" cy="1497318"/>
          </a:xfrm>
        </p:grpSpPr>
        <p:sp>
          <p:nvSpPr>
            <p:cNvPr id="24" name="泪滴形 23"/>
            <p:cNvSpPr/>
            <p:nvPr/>
          </p:nvSpPr>
          <p:spPr>
            <a:xfrm rot="8100000">
              <a:off x="6756509" y="1131151"/>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TextBox 24"/>
            <p:cNvSpPr txBox="1"/>
            <p:nvPr/>
          </p:nvSpPr>
          <p:spPr bwMode="auto">
            <a:xfrm>
              <a:off x="6972155" y="1705139"/>
              <a:ext cx="1104592"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26" name="矩形 25"/>
            <p:cNvSpPr/>
            <p:nvPr/>
          </p:nvSpPr>
          <p:spPr bwMode="auto">
            <a:xfrm>
              <a:off x="6986519" y="1339073"/>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endParaRPr>
            </a:p>
          </p:txBody>
        </p:sp>
      </p:grpSp>
      <p:grpSp>
        <p:nvGrpSpPr>
          <p:cNvPr id="27" name="组合 26"/>
          <p:cNvGrpSpPr/>
          <p:nvPr/>
        </p:nvGrpSpPr>
        <p:grpSpPr>
          <a:xfrm>
            <a:off x="2677453" y="3430303"/>
            <a:ext cx="1878721" cy="1489809"/>
            <a:chOff x="2749460" y="3723437"/>
            <a:chExt cx="1878721" cy="1489809"/>
          </a:xfrm>
        </p:grpSpPr>
        <p:sp>
          <p:nvSpPr>
            <p:cNvPr id="28" name="泪滴形 27"/>
            <p:cNvSpPr/>
            <p:nvPr/>
          </p:nvSpPr>
          <p:spPr>
            <a:xfrm rot="13500000" flipV="1">
              <a:off x="2749460" y="3723437"/>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29" name="TextBox 28"/>
            <p:cNvSpPr txBox="1"/>
            <p:nvPr/>
          </p:nvSpPr>
          <p:spPr bwMode="auto">
            <a:xfrm>
              <a:off x="2915816" y="4159670"/>
              <a:ext cx="1104592" cy="923330"/>
            </a:xfrm>
            <a:prstGeom prst="rect">
              <a:avLst/>
            </a:prstGeom>
            <a:noFill/>
          </p:spPr>
          <p:txBody>
            <a:bodyPr wrap="square">
              <a:spAutoFit/>
            </a:bodyPr>
            <a:lstStyle/>
            <a:p>
              <a:pPr>
                <a:lnSpc>
                  <a:spcPct val="150000"/>
                </a:lnSpc>
              </a:pPr>
              <a:r>
                <a:rPr lang="zh-CN" altLang="en-US" sz="1200" dirty="0">
                  <a:solidFill>
                    <a:schemeClr val="bg1">
                      <a:lumMod val="95000"/>
                    </a:schemeClr>
                  </a:solidFill>
                </a:rPr>
                <a:t>这里输入简单的文字概述这里输入简单</a:t>
              </a:r>
              <a:endParaRPr lang="zh-CN" altLang="en-US" sz="1200" dirty="0">
                <a:solidFill>
                  <a:schemeClr val="bg1">
                    <a:lumMod val="95000"/>
                  </a:schemeClr>
                </a:solidFill>
                <a:latin typeface="Calibri" pitchFamily="34" charset="0"/>
              </a:endParaRPr>
            </a:p>
          </p:txBody>
        </p:sp>
        <p:sp>
          <p:nvSpPr>
            <p:cNvPr id="30" name="矩形 29"/>
            <p:cNvSpPr/>
            <p:nvPr/>
          </p:nvSpPr>
          <p:spPr bwMode="auto">
            <a:xfrm>
              <a:off x="3059832" y="3793604"/>
              <a:ext cx="1568349" cy="338554"/>
            </a:xfrm>
            <a:prstGeom prst="rect">
              <a:avLst/>
            </a:prstGeom>
          </p:spPr>
          <p:txBody>
            <a:bodyPr wrap="square">
              <a:spAutoFit/>
            </a:bodyPr>
            <a:lstStyle/>
            <a:p>
              <a:pPr>
                <a:defRPr/>
              </a:pPr>
              <a:r>
                <a:rPr lang="zh-CN" altLang="en-US" sz="1600" b="1" dirty="0">
                  <a:solidFill>
                    <a:schemeClr val="bg1">
                      <a:lumMod val="95000"/>
                    </a:schemeClr>
                  </a:solidFill>
                  <a:latin typeface="微软雅黑" panose="020B0503020204020204" pitchFamily="34" charset="-122"/>
                  <a:ea typeface="微软雅黑" panose="020B0503020204020204" pitchFamily="34" charset="-122"/>
                </a:rPr>
                <a:t>输入标题</a:t>
              </a:r>
              <a:endParaRPr lang="zh-CN" altLang="en-US" sz="1600" b="1" dirty="0">
                <a:solidFill>
                  <a:schemeClr val="bg1">
                    <a:lumMod val="95000"/>
                  </a:schemeClr>
                </a:solidFill>
              </a:endParaRPr>
            </a:p>
          </p:txBody>
        </p:sp>
      </p:grpSp>
      <p:grpSp>
        <p:nvGrpSpPr>
          <p:cNvPr id="31" name="组合 30"/>
          <p:cNvGrpSpPr/>
          <p:nvPr/>
        </p:nvGrpSpPr>
        <p:grpSpPr>
          <a:xfrm>
            <a:off x="5365928" y="3430303"/>
            <a:ext cx="1796896" cy="1489809"/>
            <a:chOff x="5437937" y="3723437"/>
            <a:chExt cx="1796896" cy="1489809"/>
          </a:xfrm>
        </p:grpSpPr>
        <p:sp>
          <p:nvSpPr>
            <p:cNvPr id="32" name="泪滴形 31"/>
            <p:cNvSpPr/>
            <p:nvPr/>
          </p:nvSpPr>
          <p:spPr>
            <a:xfrm rot="13500000" flipV="1">
              <a:off x="5437937" y="3723437"/>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33" name="TextBox 32"/>
            <p:cNvSpPr txBox="1"/>
            <p:nvPr/>
          </p:nvSpPr>
          <p:spPr bwMode="auto">
            <a:xfrm>
              <a:off x="5652120" y="4187182"/>
              <a:ext cx="1104592" cy="923330"/>
            </a:xfrm>
            <a:prstGeom prst="rect">
              <a:avLst/>
            </a:prstGeom>
            <a:noFill/>
          </p:spPr>
          <p:txBody>
            <a:bodyPr wrap="square">
              <a:spAutoFit/>
            </a:bodyPr>
            <a:lstStyle/>
            <a:p>
              <a:pPr>
                <a:lnSpc>
                  <a:spcPct val="150000"/>
                </a:lnSpc>
              </a:pPr>
              <a:r>
                <a:rPr lang="zh-CN" altLang="en-US" sz="1200" dirty="0">
                  <a:solidFill>
                    <a:schemeClr val="bg1">
                      <a:lumMod val="95000"/>
                    </a:schemeClr>
                  </a:solidFill>
                </a:rPr>
                <a:t>这里输入简单的文字概述这里输入简单</a:t>
              </a:r>
              <a:endParaRPr lang="zh-CN" altLang="en-US" sz="1200" dirty="0">
                <a:solidFill>
                  <a:schemeClr val="bg1">
                    <a:lumMod val="95000"/>
                  </a:schemeClr>
                </a:solidFill>
                <a:latin typeface="Calibri" pitchFamily="34" charset="0"/>
              </a:endParaRPr>
            </a:p>
          </p:txBody>
        </p:sp>
        <p:sp>
          <p:nvSpPr>
            <p:cNvPr id="34" name="矩形 33"/>
            <p:cNvSpPr/>
            <p:nvPr/>
          </p:nvSpPr>
          <p:spPr bwMode="auto">
            <a:xfrm>
              <a:off x="5666484" y="3821116"/>
              <a:ext cx="1568349" cy="338554"/>
            </a:xfrm>
            <a:prstGeom prst="rect">
              <a:avLst/>
            </a:prstGeom>
          </p:spPr>
          <p:txBody>
            <a:bodyPr wrap="square">
              <a:spAutoFit/>
            </a:bodyPr>
            <a:lstStyle/>
            <a:p>
              <a:pPr>
                <a:defRPr/>
              </a:pPr>
              <a:r>
                <a:rPr lang="zh-CN" altLang="en-US" sz="1600" b="1" dirty="0">
                  <a:solidFill>
                    <a:schemeClr val="bg1">
                      <a:lumMod val="95000"/>
                    </a:schemeClr>
                  </a:solidFill>
                  <a:latin typeface="微软雅黑" panose="020B0503020204020204" pitchFamily="34" charset="-122"/>
                  <a:ea typeface="微软雅黑" panose="020B0503020204020204" pitchFamily="34" charset="-122"/>
                </a:rPr>
                <a:t>输入标题</a:t>
              </a:r>
              <a:endParaRPr lang="zh-CN" altLang="en-US" sz="1600" b="1" dirty="0">
                <a:solidFill>
                  <a:schemeClr val="bg1">
                    <a:lumMod val="95000"/>
                  </a:schemeClr>
                </a:solidFill>
              </a:endParaRPr>
            </a:p>
          </p:txBody>
        </p:sp>
      </p:grpSp>
      <p:sp>
        <p:nvSpPr>
          <p:cNvPr id="35" name="矩形 34"/>
          <p:cNvSpPr/>
          <p:nvPr/>
        </p:nvSpPr>
        <p:spPr bwMode="auto">
          <a:xfrm>
            <a:off x="1642030" y="3068421"/>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2010</a:t>
            </a:r>
            <a:endParaRPr lang="zh-CN" altLang="en-US" sz="1600" b="1" dirty="0">
              <a:solidFill>
                <a:schemeClr val="tx1">
                  <a:lumMod val="95000"/>
                  <a:lumOff val="5000"/>
                </a:schemeClr>
              </a:solidFill>
            </a:endParaRPr>
          </a:p>
        </p:txBody>
      </p:sp>
      <p:sp>
        <p:nvSpPr>
          <p:cNvPr id="36" name="矩形 35"/>
          <p:cNvSpPr/>
          <p:nvPr/>
        </p:nvSpPr>
        <p:spPr bwMode="auto">
          <a:xfrm>
            <a:off x="3076609" y="2296065"/>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2011</a:t>
            </a:r>
            <a:endParaRPr lang="zh-CN" altLang="en-US" sz="1600" b="1" dirty="0">
              <a:solidFill>
                <a:schemeClr val="tx1">
                  <a:lumMod val="95000"/>
                  <a:lumOff val="5000"/>
                </a:schemeClr>
              </a:solidFill>
            </a:endParaRPr>
          </a:p>
        </p:txBody>
      </p:sp>
      <p:sp>
        <p:nvSpPr>
          <p:cNvPr id="37" name="矩形 36"/>
          <p:cNvSpPr/>
          <p:nvPr/>
        </p:nvSpPr>
        <p:spPr bwMode="auto">
          <a:xfrm>
            <a:off x="4355975" y="3068421"/>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2012</a:t>
            </a:r>
            <a:endParaRPr lang="zh-CN" altLang="en-US" sz="1600" b="1" dirty="0">
              <a:solidFill>
                <a:schemeClr val="tx1">
                  <a:lumMod val="95000"/>
                  <a:lumOff val="5000"/>
                </a:schemeClr>
              </a:solidFill>
            </a:endParaRPr>
          </a:p>
        </p:txBody>
      </p:sp>
      <p:sp>
        <p:nvSpPr>
          <p:cNvPr id="38" name="矩形 37"/>
          <p:cNvSpPr/>
          <p:nvPr/>
        </p:nvSpPr>
        <p:spPr bwMode="auto">
          <a:xfrm>
            <a:off x="7037317" y="3028374"/>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20XX</a:t>
            </a:r>
            <a:endParaRPr lang="zh-CN" altLang="en-US" sz="1600" b="1" dirty="0">
              <a:solidFill>
                <a:schemeClr val="tx1">
                  <a:lumMod val="95000"/>
                  <a:lumOff val="5000"/>
                </a:schemeClr>
              </a:solidFill>
            </a:endParaRPr>
          </a:p>
        </p:txBody>
      </p:sp>
      <p:sp>
        <p:nvSpPr>
          <p:cNvPr id="39" name="矩形 38"/>
          <p:cNvSpPr/>
          <p:nvPr/>
        </p:nvSpPr>
        <p:spPr bwMode="auto">
          <a:xfrm>
            <a:off x="5845479" y="2335334"/>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20XX</a:t>
            </a:r>
            <a:endParaRPr lang="zh-CN" altLang="en-US" sz="1600" b="1" dirty="0">
              <a:solidFill>
                <a:schemeClr val="tx1">
                  <a:lumMod val="95000"/>
                  <a:lumOff val="5000"/>
                </a:schemeClr>
              </a:solidFill>
            </a:endParaRPr>
          </a:p>
        </p:txBody>
      </p:sp>
      <p:sp>
        <p:nvSpPr>
          <p:cNvPr id="40" name="TextBox 3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41" name="直接连接符 4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47311217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23" presetClass="entr" presetSubtype="32"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strVal val="4*#ppt_w"/>
                                          </p:val>
                                        </p:tav>
                                        <p:tav tm="100000">
                                          <p:val>
                                            <p:strVal val="#ppt_w"/>
                                          </p:val>
                                        </p:tav>
                                      </p:tavLst>
                                    </p:anim>
                                    <p:anim calcmode="lin" valueType="num">
                                      <p:cBhvr>
                                        <p:cTn id="17" dur="500" fill="hold"/>
                                        <p:tgtEl>
                                          <p:spTgt spid="10"/>
                                        </p:tgtEl>
                                        <p:attrNameLst>
                                          <p:attrName>ppt_h</p:attrName>
                                        </p:attrNameLst>
                                      </p:cBhvr>
                                      <p:tavLst>
                                        <p:tav tm="0">
                                          <p:val>
                                            <p:strVal val="4*#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1000" fill="hold"/>
                                        <p:tgtEl>
                                          <p:spTgt spid="3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32"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strVal val="4*#ppt_w"/>
                                          </p:val>
                                        </p:tav>
                                        <p:tav tm="100000">
                                          <p:val>
                                            <p:strVal val="#ppt_w"/>
                                          </p:val>
                                        </p:tav>
                                      </p:tavLst>
                                    </p:anim>
                                    <p:anim calcmode="lin" valueType="num">
                                      <p:cBhvr>
                                        <p:cTn id="32" dur="500" fill="hold"/>
                                        <p:tgtEl>
                                          <p:spTgt spid="11"/>
                                        </p:tgtEl>
                                        <p:attrNameLst>
                                          <p:attrName>ppt_h</p:attrName>
                                        </p:attrNameLst>
                                      </p:cBhvr>
                                      <p:tavLst>
                                        <p:tav tm="0">
                                          <p:val>
                                            <p:strVal val="4*#ppt_h"/>
                                          </p:val>
                                        </p:tav>
                                        <p:tav tm="100000">
                                          <p:val>
                                            <p:strVal val="#ppt_h"/>
                                          </p:val>
                                        </p:tav>
                                      </p:tavLst>
                                    </p:anim>
                                  </p:childTnLst>
                                </p:cTn>
                              </p:par>
                            </p:childTnLst>
                          </p:cTn>
                        </p:par>
                        <p:par>
                          <p:cTn id="33" fill="hold">
                            <p:stCondLst>
                              <p:cond delay="2500"/>
                            </p:stCondLst>
                            <p:childTnLst>
                              <p:par>
                                <p:cTn id="34" presetID="42" presetClass="entr" presetSubtype="0" fill="hold"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1000"/>
                                        <p:tgtEl>
                                          <p:spTgt spid="36"/>
                                        </p:tgtEl>
                                      </p:cBhvr>
                                    </p:animEffect>
                                    <p:anim calcmode="lin" valueType="num">
                                      <p:cBhvr>
                                        <p:cTn id="42" dur="1000" fill="hold"/>
                                        <p:tgtEl>
                                          <p:spTgt spid="36"/>
                                        </p:tgtEl>
                                        <p:attrNameLst>
                                          <p:attrName>ppt_x</p:attrName>
                                        </p:attrNameLst>
                                      </p:cBhvr>
                                      <p:tavLst>
                                        <p:tav tm="0">
                                          <p:val>
                                            <p:strVal val="#ppt_x"/>
                                          </p:val>
                                        </p:tav>
                                        <p:tav tm="100000">
                                          <p:val>
                                            <p:strVal val="#ppt_x"/>
                                          </p:val>
                                        </p:tav>
                                      </p:tavLst>
                                    </p:anim>
                                    <p:anim calcmode="lin" valueType="num">
                                      <p:cBhvr>
                                        <p:cTn id="43" dur="1000" fill="hold"/>
                                        <p:tgtEl>
                                          <p:spTgt spid="36"/>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23" presetClass="entr" presetSubtype="3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strVal val="4*#ppt_w"/>
                                          </p:val>
                                        </p:tav>
                                        <p:tav tm="100000">
                                          <p:val>
                                            <p:strVal val="#ppt_w"/>
                                          </p:val>
                                        </p:tav>
                                      </p:tavLst>
                                    </p:anim>
                                    <p:anim calcmode="lin" valueType="num">
                                      <p:cBhvr>
                                        <p:cTn id="48" dur="500" fill="hold"/>
                                        <p:tgtEl>
                                          <p:spTgt spid="12"/>
                                        </p:tgtEl>
                                        <p:attrNameLst>
                                          <p:attrName>ppt_h</p:attrName>
                                        </p:attrNameLst>
                                      </p:cBhvr>
                                      <p:tavLst>
                                        <p:tav tm="0">
                                          <p:val>
                                            <p:strVal val="4*#ppt_h"/>
                                          </p:val>
                                        </p:tav>
                                        <p:tav tm="100000">
                                          <p:val>
                                            <p:strVal val="#ppt_h"/>
                                          </p:val>
                                        </p:tav>
                                      </p:tavLst>
                                    </p:anim>
                                  </p:childTnLst>
                                </p:cTn>
                              </p:par>
                            </p:childTnLst>
                          </p:cTn>
                        </p:par>
                        <p:par>
                          <p:cTn id="49" fill="hold">
                            <p:stCondLst>
                              <p:cond delay="4000"/>
                            </p:stCondLst>
                            <p:childTnLst>
                              <p:par>
                                <p:cTn id="50" presetID="47" presetClass="entr" presetSubtype="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fade">
                                      <p:cBhvr>
                                        <p:cTn id="57" dur="1000"/>
                                        <p:tgtEl>
                                          <p:spTgt spid="37"/>
                                        </p:tgtEl>
                                      </p:cBhvr>
                                    </p:animEffect>
                                    <p:anim calcmode="lin" valueType="num">
                                      <p:cBhvr>
                                        <p:cTn id="58" dur="1000" fill="hold"/>
                                        <p:tgtEl>
                                          <p:spTgt spid="37"/>
                                        </p:tgtEl>
                                        <p:attrNameLst>
                                          <p:attrName>ppt_x</p:attrName>
                                        </p:attrNameLst>
                                      </p:cBhvr>
                                      <p:tavLst>
                                        <p:tav tm="0">
                                          <p:val>
                                            <p:strVal val="#ppt_x"/>
                                          </p:val>
                                        </p:tav>
                                        <p:tav tm="100000">
                                          <p:val>
                                            <p:strVal val="#ppt_x"/>
                                          </p:val>
                                        </p:tav>
                                      </p:tavLst>
                                    </p:anim>
                                    <p:anim calcmode="lin" valueType="num">
                                      <p:cBhvr>
                                        <p:cTn id="59" dur="1000" fill="hold"/>
                                        <p:tgtEl>
                                          <p:spTgt spid="37"/>
                                        </p:tgtEl>
                                        <p:attrNameLst>
                                          <p:attrName>ppt_y</p:attrName>
                                        </p:attrNameLst>
                                      </p:cBhvr>
                                      <p:tavLst>
                                        <p:tav tm="0">
                                          <p:val>
                                            <p:strVal val="#ppt_y+.1"/>
                                          </p:val>
                                        </p:tav>
                                        <p:tav tm="100000">
                                          <p:val>
                                            <p:strVal val="#ppt_y"/>
                                          </p:val>
                                        </p:tav>
                                      </p:tavLst>
                                    </p:anim>
                                  </p:childTnLst>
                                </p:cTn>
                              </p:par>
                            </p:childTnLst>
                          </p:cTn>
                        </p:par>
                        <p:par>
                          <p:cTn id="60" fill="hold">
                            <p:stCondLst>
                              <p:cond delay="5000"/>
                            </p:stCondLst>
                            <p:childTnLst>
                              <p:par>
                                <p:cTn id="61" presetID="23" presetClass="entr" presetSubtype="32"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strVal val="4*#ppt_w"/>
                                          </p:val>
                                        </p:tav>
                                        <p:tav tm="100000">
                                          <p:val>
                                            <p:strVal val="#ppt_w"/>
                                          </p:val>
                                        </p:tav>
                                      </p:tavLst>
                                    </p:anim>
                                    <p:anim calcmode="lin" valueType="num">
                                      <p:cBhvr>
                                        <p:cTn id="64" dur="500" fill="hold"/>
                                        <p:tgtEl>
                                          <p:spTgt spid="13"/>
                                        </p:tgtEl>
                                        <p:attrNameLst>
                                          <p:attrName>ppt_h</p:attrName>
                                        </p:attrNameLst>
                                      </p:cBhvr>
                                      <p:tavLst>
                                        <p:tav tm="0">
                                          <p:val>
                                            <p:strVal val="4*#ppt_h"/>
                                          </p:val>
                                        </p:tav>
                                        <p:tav tm="100000">
                                          <p:val>
                                            <p:strVal val="#ppt_h"/>
                                          </p:val>
                                        </p:tav>
                                      </p:tavLst>
                                    </p:anim>
                                  </p:childTnLst>
                                </p:cTn>
                              </p:par>
                            </p:childTnLst>
                          </p:cTn>
                        </p:par>
                        <p:par>
                          <p:cTn id="65" fill="hold">
                            <p:stCondLst>
                              <p:cond delay="5500"/>
                            </p:stCondLst>
                            <p:childTnLst>
                              <p:par>
                                <p:cTn id="66" presetID="42" presetClass="entr" presetSubtype="0"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1000"/>
                                        <p:tgtEl>
                                          <p:spTgt spid="31"/>
                                        </p:tgtEl>
                                      </p:cBhvr>
                                    </p:animEffect>
                                    <p:anim calcmode="lin" valueType="num">
                                      <p:cBhvr>
                                        <p:cTn id="69" dur="1000" fill="hold"/>
                                        <p:tgtEl>
                                          <p:spTgt spid="31"/>
                                        </p:tgtEl>
                                        <p:attrNameLst>
                                          <p:attrName>ppt_x</p:attrName>
                                        </p:attrNameLst>
                                      </p:cBhvr>
                                      <p:tavLst>
                                        <p:tav tm="0">
                                          <p:val>
                                            <p:strVal val="#ppt_x"/>
                                          </p:val>
                                        </p:tav>
                                        <p:tav tm="100000">
                                          <p:val>
                                            <p:strVal val="#ppt_x"/>
                                          </p:val>
                                        </p:tav>
                                      </p:tavLst>
                                    </p:anim>
                                    <p:anim calcmode="lin" valueType="num">
                                      <p:cBhvr>
                                        <p:cTn id="70" dur="1000" fill="hold"/>
                                        <p:tgtEl>
                                          <p:spTgt spid="3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23" presetClass="entr" presetSubtype="32"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strVal val="4*#ppt_w"/>
                                          </p:val>
                                        </p:tav>
                                        <p:tav tm="100000">
                                          <p:val>
                                            <p:strVal val="#ppt_w"/>
                                          </p:val>
                                        </p:tav>
                                      </p:tavLst>
                                    </p:anim>
                                    <p:anim calcmode="lin" valueType="num">
                                      <p:cBhvr>
                                        <p:cTn id="80" dur="500" fill="hold"/>
                                        <p:tgtEl>
                                          <p:spTgt spid="14"/>
                                        </p:tgtEl>
                                        <p:attrNameLst>
                                          <p:attrName>ppt_h</p:attrName>
                                        </p:attrNameLst>
                                      </p:cBhvr>
                                      <p:tavLst>
                                        <p:tav tm="0">
                                          <p:val>
                                            <p:strVal val="4*#ppt_h"/>
                                          </p:val>
                                        </p:tav>
                                        <p:tav tm="100000">
                                          <p:val>
                                            <p:strVal val="#ppt_h"/>
                                          </p:val>
                                        </p:tav>
                                      </p:tavLst>
                                    </p:anim>
                                  </p:childTnLst>
                                </p:cTn>
                              </p:par>
                            </p:childTnLst>
                          </p:cTn>
                        </p:par>
                        <p:par>
                          <p:cTn id="81" fill="hold">
                            <p:stCondLst>
                              <p:cond delay="7000"/>
                            </p:stCondLst>
                            <p:childTnLst>
                              <p:par>
                                <p:cTn id="82" presetID="47" presetClass="entr" presetSubtype="0" fill="hold"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1000"/>
                                        <p:tgtEl>
                                          <p:spTgt spid="23"/>
                                        </p:tgtEl>
                                      </p:cBhvr>
                                    </p:animEffect>
                                    <p:anim calcmode="lin" valueType="num">
                                      <p:cBhvr>
                                        <p:cTn id="85" dur="1000" fill="hold"/>
                                        <p:tgtEl>
                                          <p:spTgt spid="23"/>
                                        </p:tgtEl>
                                        <p:attrNameLst>
                                          <p:attrName>ppt_x</p:attrName>
                                        </p:attrNameLst>
                                      </p:cBhvr>
                                      <p:tavLst>
                                        <p:tav tm="0">
                                          <p:val>
                                            <p:strVal val="#ppt_x"/>
                                          </p:val>
                                        </p:tav>
                                        <p:tav tm="100000">
                                          <p:val>
                                            <p:strVal val="#ppt_x"/>
                                          </p:val>
                                        </p:tav>
                                      </p:tavLst>
                                    </p:anim>
                                    <p:anim calcmode="lin" valueType="num">
                                      <p:cBhvr>
                                        <p:cTn id="86" dur="1000" fill="hold"/>
                                        <p:tgtEl>
                                          <p:spTgt spid="23"/>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1000"/>
                                        <p:tgtEl>
                                          <p:spTgt spid="38"/>
                                        </p:tgtEl>
                                      </p:cBhvr>
                                    </p:animEffect>
                                    <p:anim calcmode="lin" valueType="num">
                                      <p:cBhvr>
                                        <p:cTn id="90" dur="1000" fill="hold"/>
                                        <p:tgtEl>
                                          <p:spTgt spid="38"/>
                                        </p:tgtEl>
                                        <p:attrNameLst>
                                          <p:attrName>ppt_x</p:attrName>
                                        </p:attrNameLst>
                                      </p:cBhvr>
                                      <p:tavLst>
                                        <p:tav tm="0">
                                          <p:val>
                                            <p:strVal val="#ppt_x"/>
                                          </p:val>
                                        </p:tav>
                                        <p:tav tm="100000">
                                          <p:val>
                                            <p:strVal val="#ppt_x"/>
                                          </p:val>
                                        </p:tav>
                                      </p:tavLst>
                                    </p:anim>
                                    <p:anim calcmode="lin" valueType="num">
                                      <p:cBhvr>
                                        <p:cTn id="9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3" grpId="0" animBg="1"/>
      <p:bldP spid="14" grpId="0" animBg="1"/>
      <p:bldP spid="35" grpId="0"/>
      <p:bldP spid="36" grpId="0"/>
      <p:bldP spid="37" grpId="0"/>
      <p:bldP spid="38" grpId="0"/>
      <p:bldP spid="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467544" y="959672"/>
            <a:ext cx="3816424" cy="3816424"/>
          </a:xfrm>
          <a:prstGeom prst="diamond">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2524034" y="1463728"/>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899592" y="2975896"/>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899592" y="1463728"/>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2524034" y="2975896"/>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187624" y="1508441"/>
            <a:ext cx="801823"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rPr>
              <a:t>S</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2573786" y="1508441"/>
            <a:ext cx="1289135"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rPr>
              <a:t>W</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1071348" y="3006028"/>
            <a:ext cx="1024639"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rPr>
              <a:t>O</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2795176" y="3020609"/>
            <a:ext cx="825867"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rPr>
              <a:t>T</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bwMode="auto">
          <a:xfrm>
            <a:off x="4841855" y="1357818"/>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18" name="矩形 17"/>
          <p:cNvSpPr/>
          <p:nvPr/>
        </p:nvSpPr>
        <p:spPr bwMode="auto">
          <a:xfrm>
            <a:off x="4856220" y="991752"/>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STRNGTH</a:t>
            </a:r>
            <a:endParaRPr lang="zh-CN" altLang="en-US" sz="1600" b="1" dirty="0">
              <a:solidFill>
                <a:schemeClr val="tx1">
                  <a:lumMod val="95000"/>
                  <a:lumOff val="5000"/>
                </a:schemeClr>
              </a:solidFill>
            </a:endParaRPr>
          </a:p>
        </p:txBody>
      </p:sp>
      <p:sp>
        <p:nvSpPr>
          <p:cNvPr id="19" name="TextBox 18"/>
          <p:cNvSpPr txBox="1"/>
          <p:nvPr/>
        </p:nvSpPr>
        <p:spPr bwMode="auto">
          <a:xfrm>
            <a:off x="4841855" y="2298207"/>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0" name="矩形 19"/>
          <p:cNvSpPr/>
          <p:nvPr/>
        </p:nvSpPr>
        <p:spPr bwMode="auto">
          <a:xfrm>
            <a:off x="4856220" y="1932141"/>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WEAKNESS</a:t>
            </a:r>
            <a:endParaRPr lang="zh-CN" altLang="en-US" sz="1600" b="1" dirty="0">
              <a:solidFill>
                <a:schemeClr val="tx1">
                  <a:lumMod val="95000"/>
                  <a:lumOff val="5000"/>
                </a:schemeClr>
              </a:solidFill>
            </a:endParaRPr>
          </a:p>
        </p:txBody>
      </p:sp>
      <p:sp>
        <p:nvSpPr>
          <p:cNvPr id="21" name="TextBox 20"/>
          <p:cNvSpPr txBox="1"/>
          <p:nvPr/>
        </p:nvSpPr>
        <p:spPr bwMode="auto">
          <a:xfrm>
            <a:off x="4841855" y="3306319"/>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2" name="矩形 21"/>
          <p:cNvSpPr/>
          <p:nvPr/>
        </p:nvSpPr>
        <p:spPr bwMode="auto">
          <a:xfrm>
            <a:off x="4856220" y="2940253"/>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OPPORTUNITY</a:t>
            </a:r>
            <a:endParaRPr lang="zh-CN" altLang="en-US" sz="1600" b="1" dirty="0">
              <a:solidFill>
                <a:schemeClr val="tx1">
                  <a:lumMod val="95000"/>
                  <a:lumOff val="5000"/>
                </a:schemeClr>
              </a:solidFill>
            </a:endParaRPr>
          </a:p>
        </p:txBody>
      </p:sp>
      <p:sp>
        <p:nvSpPr>
          <p:cNvPr id="23" name="TextBox 22"/>
          <p:cNvSpPr txBox="1"/>
          <p:nvPr/>
        </p:nvSpPr>
        <p:spPr bwMode="auto">
          <a:xfrm>
            <a:off x="4841855" y="4314431"/>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itchFamily="34" charset="0"/>
            </a:endParaRPr>
          </a:p>
        </p:txBody>
      </p:sp>
      <p:sp>
        <p:nvSpPr>
          <p:cNvPr id="24" name="矩形 23"/>
          <p:cNvSpPr/>
          <p:nvPr/>
        </p:nvSpPr>
        <p:spPr bwMode="auto">
          <a:xfrm>
            <a:off x="4856220" y="3948365"/>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TREAT</a:t>
            </a:r>
            <a:endParaRPr lang="zh-CN" altLang="en-US" sz="1600" b="1" dirty="0">
              <a:solidFill>
                <a:schemeClr val="tx1">
                  <a:lumMod val="95000"/>
                  <a:lumOff val="5000"/>
                </a:schemeClr>
              </a:solidFill>
            </a:endParaRPr>
          </a:p>
        </p:txBody>
      </p:sp>
      <p:sp>
        <p:nvSpPr>
          <p:cNvPr id="25" name="TextBox 24"/>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26" name="直接连接符 25"/>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40702371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childTnLst>
                          </p:cTn>
                        </p:par>
                        <p:par>
                          <p:cTn id="53" fill="hold">
                            <p:stCondLst>
                              <p:cond delay="2500"/>
                            </p:stCondLst>
                            <p:childTnLst>
                              <p:par>
                                <p:cTn id="54" presetID="42" presetClass="entr" presetSubtype="0"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
                                          </p:val>
                                        </p:tav>
                                        <p:tav tm="100000">
                                          <p:val>
                                            <p:strVal val="#ppt_x"/>
                                          </p:val>
                                        </p:tav>
                                      </p:tavLst>
                                    </p:anim>
                                    <p:anim calcmode="lin" valueType="num">
                                      <p:cBhvr>
                                        <p:cTn id="73" dur="10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1000"/>
                                        <p:tgtEl>
                                          <p:spTgt spid="24"/>
                                        </p:tgtEl>
                                      </p:cBhvr>
                                    </p:animEffect>
                                    <p:anim calcmode="lin" valueType="num">
                                      <p:cBhvr>
                                        <p:cTn id="87" dur="1000" fill="hold"/>
                                        <p:tgtEl>
                                          <p:spTgt spid="24"/>
                                        </p:tgtEl>
                                        <p:attrNameLst>
                                          <p:attrName>ppt_x</p:attrName>
                                        </p:attrNameLst>
                                      </p:cBhvr>
                                      <p:tavLst>
                                        <p:tav tm="0">
                                          <p:val>
                                            <p:strVal val="#ppt_x"/>
                                          </p:val>
                                        </p:tav>
                                        <p:tav tm="100000">
                                          <p:val>
                                            <p:strVal val="#ppt_x"/>
                                          </p:val>
                                        </p:tav>
                                      </p:tavLst>
                                    </p:anim>
                                    <p:anim calcmode="lin" valueType="num">
                                      <p:cBhvr>
                                        <p:cTn id="88" dur="1000" fill="hold"/>
                                        <p:tgtEl>
                                          <p:spTgt spid="24"/>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1000"/>
                                        <p:tgtEl>
                                          <p:spTgt spid="23"/>
                                        </p:tgtEl>
                                      </p:cBhvr>
                                    </p:animEffect>
                                    <p:anim calcmode="lin" valueType="num">
                                      <p:cBhvr>
                                        <p:cTn id="92" dur="1000" fill="hold"/>
                                        <p:tgtEl>
                                          <p:spTgt spid="23"/>
                                        </p:tgtEl>
                                        <p:attrNameLst>
                                          <p:attrName>ppt_x</p:attrName>
                                        </p:attrNameLst>
                                      </p:cBhvr>
                                      <p:tavLst>
                                        <p:tav tm="0">
                                          <p:val>
                                            <p:strVal val="#ppt_x"/>
                                          </p:val>
                                        </p:tav>
                                        <p:tav tm="100000">
                                          <p:val>
                                            <p:strVal val="#ppt_x"/>
                                          </p:val>
                                        </p:tav>
                                      </p:tavLst>
                                    </p:anim>
                                    <p:anim calcmode="lin" valueType="num">
                                      <p:cBhvr>
                                        <p:cTn id="9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3927982" y="2351419"/>
            <a:ext cx="1142824" cy="1075598"/>
          </a:xfrm>
          <a:prstGeom prst="hexagon">
            <a:avLst/>
          </a:prstGeom>
          <a:solidFill>
            <a:schemeClr val="bg1">
              <a:lumMod val="5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8" name="图片 7"/>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4279741" y="2651512"/>
            <a:ext cx="452586" cy="452586"/>
          </a:xfrm>
          <a:prstGeom prst="rect">
            <a:avLst/>
          </a:prstGeom>
        </p:spPr>
      </p:pic>
      <p:sp>
        <p:nvSpPr>
          <p:cNvPr id="9" name="六边形 8"/>
          <p:cNvSpPr/>
          <p:nvPr/>
        </p:nvSpPr>
        <p:spPr>
          <a:xfrm rot="16200000">
            <a:off x="3351256" y="1399835"/>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0" name="图片 9"/>
          <p:cNvPicPr>
            <a:picLocks noChangeAspect="1"/>
          </p:cNvPicPr>
          <p:nvPr/>
        </p:nvPicPr>
        <p:blipFill>
          <a:blip r:embed="rId4" cstate="screen">
            <a:lum bright="70000" contrast="-70000"/>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p:blipFill>
        <p:spPr>
          <a:xfrm>
            <a:off x="3703015" y="1699928"/>
            <a:ext cx="452586" cy="452586"/>
          </a:xfrm>
          <a:prstGeom prst="rect">
            <a:avLst/>
          </a:prstGeom>
        </p:spPr>
      </p:pic>
      <p:sp>
        <p:nvSpPr>
          <p:cNvPr id="11" name="六边形 10"/>
          <p:cNvSpPr/>
          <p:nvPr/>
        </p:nvSpPr>
        <p:spPr>
          <a:xfrm rot="16200000">
            <a:off x="2770671" y="2351418"/>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2" name="图片 11"/>
          <p:cNvPicPr>
            <a:picLocks noChangeAspect="1"/>
          </p:cNvPicPr>
          <p:nvPr/>
        </p:nvPicPr>
        <p:blipFill>
          <a:blip r:embed="rId6" cstate="screen">
            <a:biLevel thresh="75000"/>
            <a:extLst>
              <a:ext uri="{28A0092B-C50C-407E-A947-70E740481C1C}">
                <a14:useLocalDpi xmlns:a14="http://schemas.microsoft.com/office/drawing/2010/main"/>
              </a:ext>
            </a:extLst>
          </a:blip>
          <a:stretch>
            <a:fillRect/>
          </a:stretch>
        </p:blipFill>
        <p:spPr>
          <a:xfrm>
            <a:off x="3122430" y="2651511"/>
            <a:ext cx="452586" cy="452586"/>
          </a:xfrm>
          <a:prstGeom prst="rect">
            <a:avLst/>
          </a:prstGeom>
        </p:spPr>
      </p:pic>
      <p:sp>
        <p:nvSpPr>
          <p:cNvPr id="13" name="六边形 12"/>
          <p:cNvSpPr/>
          <p:nvPr/>
        </p:nvSpPr>
        <p:spPr>
          <a:xfrm rot="16200000">
            <a:off x="3351256" y="3334747"/>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4" name="图片 13"/>
          <p:cNvPicPr>
            <a:picLocks noChangeAspect="1"/>
          </p:cNvPicPr>
          <p:nvPr/>
        </p:nvPicPr>
        <p:blipFill>
          <a:blip r:embed="rId7">
            <a:biLevel thresh="75000"/>
            <a:extLst>
              <a:ext uri="{28A0092B-C50C-407E-A947-70E740481C1C}">
                <a14:useLocalDpi xmlns:a14="http://schemas.microsoft.com/office/drawing/2010/main"/>
              </a:ext>
            </a:extLst>
          </a:blip>
          <a:stretch>
            <a:fillRect/>
          </a:stretch>
        </p:blipFill>
        <p:spPr>
          <a:xfrm>
            <a:off x="3703015" y="3634840"/>
            <a:ext cx="452586" cy="452586"/>
          </a:xfrm>
          <a:prstGeom prst="rect">
            <a:avLst/>
          </a:prstGeom>
        </p:spPr>
      </p:pic>
      <p:sp>
        <p:nvSpPr>
          <p:cNvPr id="15" name="六边形 14"/>
          <p:cNvSpPr/>
          <p:nvPr/>
        </p:nvSpPr>
        <p:spPr>
          <a:xfrm rot="16200000">
            <a:off x="4550734" y="3285556"/>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6" name="图片 15"/>
          <p:cNvPicPr>
            <a:picLocks noChangeAspect="1"/>
          </p:cNvPicPr>
          <p:nvPr/>
        </p:nvPicPr>
        <p:blipFill>
          <a:blip r:embed="rId8" cstate="screen">
            <a:biLevel thresh="75000"/>
            <a:extLst>
              <a:ext uri="{28A0092B-C50C-407E-A947-70E740481C1C}">
                <a14:useLocalDpi xmlns:a14="http://schemas.microsoft.com/office/drawing/2010/main"/>
              </a:ext>
            </a:extLst>
          </a:blip>
          <a:stretch>
            <a:fillRect/>
          </a:stretch>
        </p:blipFill>
        <p:spPr>
          <a:xfrm>
            <a:off x="4902493" y="3581213"/>
            <a:ext cx="452586" cy="484284"/>
          </a:xfrm>
          <a:prstGeom prst="rect">
            <a:avLst/>
          </a:prstGeom>
        </p:spPr>
      </p:pic>
      <p:sp>
        <p:nvSpPr>
          <p:cNvPr id="17" name="六边形 16"/>
          <p:cNvSpPr/>
          <p:nvPr/>
        </p:nvSpPr>
        <p:spPr>
          <a:xfrm rot="16200000">
            <a:off x="5081893" y="2326116"/>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8" name="图片 17"/>
          <p:cNvPicPr>
            <a:picLocks noChangeAspect="1"/>
          </p:cNvPicPr>
          <p:nvPr/>
        </p:nvPicPr>
        <p:blipFill>
          <a:blip r:embed="rId9" cstate="screen">
            <a:biLevel thresh="75000"/>
            <a:extLst>
              <a:ext uri="{28A0092B-C50C-407E-A947-70E740481C1C}">
                <a14:useLocalDpi xmlns:a14="http://schemas.microsoft.com/office/drawing/2010/main"/>
              </a:ext>
            </a:extLst>
          </a:blip>
          <a:stretch>
            <a:fillRect/>
          </a:stretch>
        </p:blipFill>
        <p:spPr>
          <a:xfrm>
            <a:off x="5427087" y="2750025"/>
            <a:ext cx="473540" cy="263077"/>
          </a:xfrm>
          <a:prstGeom prst="rect">
            <a:avLst/>
          </a:prstGeom>
        </p:spPr>
      </p:pic>
      <p:sp>
        <p:nvSpPr>
          <p:cNvPr id="19" name="六边形 18"/>
          <p:cNvSpPr/>
          <p:nvPr/>
        </p:nvSpPr>
        <p:spPr>
          <a:xfrm rot="16200000">
            <a:off x="4530777" y="1369525"/>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20" name="图片 19"/>
          <p:cNvPicPr>
            <a:picLocks noChangeAspect="1"/>
          </p:cNvPicPr>
          <p:nvPr/>
        </p:nvPicPr>
        <p:blipFill>
          <a:blip r:embed="rId10">
            <a:biLevel thresh="75000"/>
            <a:extLst>
              <a:ext uri="{28A0092B-C50C-407E-A947-70E740481C1C}">
                <a14:useLocalDpi xmlns:a14="http://schemas.microsoft.com/office/drawing/2010/main"/>
              </a:ext>
            </a:extLst>
          </a:blip>
          <a:stretch>
            <a:fillRect/>
          </a:stretch>
        </p:blipFill>
        <p:spPr>
          <a:xfrm>
            <a:off x="4786480" y="1578297"/>
            <a:ext cx="658051" cy="658051"/>
          </a:xfrm>
          <a:prstGeom prst="rect">
            <a:avLst/>
          </a:prstGeom>
        </p:spPr>
      </p:pic>
      <p:sp>
        <p:nvSpPr>
          <p:cNvPr id="21" name="矩形 20"/>
          <p:cNvSpPr/>
          <p:nvPr/>
        </p:nvSpPr>
        <p:spPr>
          <a:xfrm flipH="1">
            <a:off x="5828619" y="170627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a:off x="5838985" y="1460699"/>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a:xfrm flipH="1">
            <a:off x="6436002" y="271401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4" name="矩形 23"/>
          <p:cNvSpPr/>
          <p:nvPr/>
        </p:nvSpPr>
        <p:spPr>
          <a:xfrm>
            <a:off x="6446368" y="2468439"/>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5" name="矩形 24"/>
          <p:cNvSpPr/>
          <p:nvPr/>
        </p:nvSpPr>
        <p:spPr>
          <a:xfrm flipH="1">
            <a:off x="5864456" y="3804636"/>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6" name="矩形 25"/>
          <p:cNvSpPr/>
          <p:nvPr/>
        </p:nvSpPr>
        <p:spPr>
          <a:xfrm>
            <a:off x="5874822" y="3559058"/>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7" name="矩形 26"/>
          <p:cNvSpPr/>
          <p:nvPr/>
        </p:nvSpPr>
        <p:spPr>
          <a:xfrm flipH="1">
            <a:off x="455750" y="3869203"/>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8" name="矩形 27"/>
          <p:cNvSpPr/>
          <p:nvPr/>
        </p:nvSpPr>
        <p:spPr>
          <a:xfrm>
            <a:off x="1330213" y="3589166"/>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9" name="矩形 28"/>
          <p:cNvSpPr/>
          <p:nvPr/>
        </p:nvSpPr>
        <p:spPr>
          <a:xfrm flipH="1">
            <a:off x="179512" y="2758773"/>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30" name="矩形 29"/>
          <p:cNvSpPr/>
          <p:nvPr/>
        </p:nvSpPr>
        <p:spPr>
          <a:xfrm>
            <a:off x="1053975" y="2478736"/>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31" name="矩形 30"/>
          <p:cNvSpPr/>
          <p:nvPr/>
        </p:nvSpPr>
        <p:spPr>
          <a:xfrm flipH="1">
            <a:off x="554863" y="1740736"/>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32" name="矩形 31"/>
          <p:cNvSpPr/>
          <p:nvPr/>
        </p:nvSpPr>
        <p:spPr>
          <a:xfrm>
            <a:off x="1429326" y="1460699"/>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33" name="TextBox 32"/>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34" name="直接连接符 33"/>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259632" y="186194"/>
            <a:ext cx="2492990" cy="369332"/>
          </a:xfrm>
          <a:prstGeom prst="rect">
            <a:avLst/>
          </a:prstGeom>
          <a:noFill/>
        </p:spPr>
        <p:txBody>
          <a:bodyPr wrap="none" rtlCol="0">
            <a:spAutoFit/>
          </a:bodyPr>
          <a:lstStyle/>
          <a:p>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p>
        </p:txBody>
      </p:sp>
    </p:spTree>
    <p:extLst>
      <p:ext uri="{BB962C8B-B14F-4D97-AF65-F5344CB8AC3E}">
        <p14:creationId xmlns:p14="http://schemas.microsoft.com/office/powerpoint/2010/main" val="247911835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par>
                                <p:cTn id="54" presetID="10" presetClass="entr" presetSubtype="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350"/>
                                        <p:tgtEl>
                                          <p:spTgt spid="22"/>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22"/>
                                        </p:tgtEl>
                                      </p:cBhvr>
                                    </p:animEffect>
                                    <p:animScale>
                                      <p:cBhvr>
                                        <p:cTn id="63" dur="200" autoRev="1" fill="hold"/>
                                        <p:tgtEl>
                                          <p:spTgt spid="22"/>
                                        </p:tgtEl>
                                      </p:cBhvr>
                                      <p:by x="105000" y="105000"/>
                                    </p:animScale>
                                  </p:childTnLst>
                                </p:cTn>
                              </p:par>
                            </p:childTnLst>
                          </p:cTn>
                        </p:par>
                        <p:par>
                          <p:cTn id="64" fill="hold">
                            <p:stCondLst>
                              <p:cond delay="39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childTnLst>
                          </p:cTn>
                        </p:par>
                        <p:par>
                          <p:cTn id="68" fill="hold">
                            <p:stCondLst>
                              <p:cond delay="4400"/>
                            </p:stCondLst>
                            <p:childTnLst>
                              <p:par>
                                <p:cTn id="69" presetID="10"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350"/>
                                        <p:tgtEl>
                                          <p:spTgt spid="24"/>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4"/>
                                        </p:tgtEl>
                                      </p:cBhvr>
                                    </p:animEffect>
                                    <p:animScale>
                                      <p:cBhvr>
                                        <p:cTn id="74" dur="200" autoRev="1" fill="hold"/>
                                        <p:tgtEl>
                                          <p:spTgt spid="24"/>
                                        </p:tgtEl>
                                      </p:cBhvr>
                                      <p:by x="105000" y="105000"/>
                                    </p:animScale>
                                  </p:childTnLst>
                                </p:cTn>
                              </p:par>
                            </p:childTnLst>
                          </p:cTn>
                        </p:par>
                        <p:par>
                          <p:cTn id="75" fill="hold">
                            <p:stCondLst>
                              <p:cond delay="4800"/>
                            </p:stCondLst>
                            <p:childTnLst>
                              <p:par>
                                <p:cTn id="76" presetID="10"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500"/>
                                        <p:tgtEl>
                                          <p:spTgt spid="23"/>
                                        </p:tgtEl>
                                      </p:cBhvr>
                                    </p:animEffect>
                                  </p:childTnLst>
                                </p:cTn>
                              </p:par>
                            </p:childTnLst>
                          </p:cTn>
                        </p:par>
                        <p:par>
                          <p:cTn id="79" fill="hold">
                            <p:stCondLst>
                              <p:cond delay="53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350"/>
                                        <p:tgtEl>
                                          <p:spTgt spid="26"/>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6"/>
                                        </p:tgtEl>
                                      </p:cBhvr>
                                    </p:animEffect>
                                    <p:animScale>
                                      <p:cBhvr>
                                        <p:cTn id="85" dur="200" autoRev="1" fill="hold"/>
                                        <p:tgtEl>
                                          <p:spTgt spid="26"/>
                                        </p:tgtEl>
                                      </p:cBhvr>
                                      <p:by x="105000" y="105000"/>
                                    </p:animScale>
                                  </p:childTnLst>
                                </p:cTn>
                              </p:par>
                            </p:childTnLst>
                          </p:cTn>
                        </p:par>
                        <p:par>
                          <p:cTn id="86" fill="hold">
                            <p:stCondLst>
                              <p:cond delay="5700"/>
                            </p:stCondLst>
                            <p:childTnLst>
                              <p:par>
                                <p:cTn id="87" presetID="10" presetClass="entr" presetSubtype="0"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500"/>
                                        <p:tgtEl>
                                          <p:spTgt spid="25"/>
                                        </p:tgtEl>
                                      </p:cBhvr>
                                    </p:animEffect>
                                  </p:childTnLst>
                                </p:cTn>
                              </p:par>
                            </p:childTnLst>
                          </p:cTn>
                        </p:par>
                        <p:par>
                          <p:cTn id="90" fill="hold">
                            <p:stCondLst>
                              <p:cond delay="6200"/>
                            </p:stCondLst>
                            <p:childTnLst>
                              <p:par>
                                <p:cTn id="91" presetID="10"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350"/>
                                        <p:tgtEl>
                                          <p:spTgt spid="28"/>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28"/>
                                        </p:tgtEl>
                                      </p:cBhvr>
                                    </p:animEffect>
                                    <p:animScale>
                                      <p:cBhvr>
                                        <p:cTn id="96" dur="200" autoRev="1" fill="hold"/>
                                        <p:tgtEl>
                                          <p:spTgt spid="28"/>
                                        </p:tgtEl>
                                      </p:cBhvr>
                                      <p:by x="105000" y="105000"/>
                                    </p:animScale>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fade">
                                      <p:cBhvr>
                                        <p:cTn id="100" dur="500"/>
                                        <p:tgtEl>
                                          <p:spTgt spid="27"/>
                                        </p:tgtEl>
                                      </p:cBhvr>
                                    </p:animEffect>
                                  </p:childTnLst>
                                </p:cTn>
                              </p:par>
                            </p:childTnLst>
                          </p:cTn>
                        </p:par>
                        <p:par>
                          <p:cTn id="101" fill="hold">
                            <p:stCondLst>
                              <p:cond delay="7100"/>
                            </p:stCondLst>
                            <p:childTnLst>
                              <p:par>
                                <p:cTn id="102" presetID="10" presetClass="entr" presetSubtype="0"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350"/>
                                        <p:tgtEl>
                                          <p:spTgt spid="30"/>
                                        </p:tgtEl>
                                      </p:cBhvr>
                                    </p:animEffect>
                                  </p:childTnLst>
                                </p:cTn>
                              </p:par>
                              <p:par>
                                <p:cTn id="105" presetID="26" presetClass="emph" presetSubtype="0" fill="hold" grpId="1" nodeType="withEffect">
                                  <p:stCondLst>
                                    <p:cond delay="0"/>
                                  </p:stCondLst>
                                  <p:childTnLst>
                                    <p:animEffect transition="out" filter="fade">
                                      <p:cBhvr>
                                        <p:cTn id="106" dur="400" tmFilter="0, 0; .2, .5; .8, .5; 1, 0"/>
                                        <p:tgtEl>
                                          <p:spTgt spid="30"/>
                                        </p:tgtEl>
                                      </p:cBhvr>
                                    </p:animEffect>
                                    <p:animScale>
                                      <p:cBhvr>
                                        <p:cTn id="107" dur="200" autoRev="1" fill="hold"/>
                                        <p:tgtEl>
                                          <p:spTgt spid="30"/>
                                        </p:tgtEl>
                                      </p:cBhvr>
                                      <p:by x="105000" y="105000"/>
                                    </p:animScale>
                                  </p:childTnLst>
                                </p:cTn>
                              </p:par>
                            </p:childTnLst>
                          </p:cTn>
                        </p:par>
                        <p:par>
                          <p:cTn id="108" fill="hold">
                            <p:stCondLst>
                              <p:cond delay="7500"/>
                            </p:stCondLst>
                            <p:childTnLst>
                              <p:par>
                                <p:cTn id="109" presetID="10" presetClass="entr" presetSubtype="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childTnLst>
                                </p:cTn>
                              </p:par>
                            </p:childTnLst>
                          </p:cTn>
                        </p:par>
                        <p:par>
                          <p:cTn id="112" fill="hold">
                            <p:stCondLst>
                              <p:cond delay="8000"/>
                            </p:stCondLst>
                            <p:childTnLst>
                              <p:par>
                                <p:cTn id="113" presetID="10" presetClass="entr" presetSubtype="0" fill="hold" grpId="0" nodeType="after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350"/>
                                        <p:tgtEl>
                                          <p:spTgt spid="32"/>
                                        </p:tgtEl>
                                      </p:cBhvr>
                                    </p:animEffect>
                                  </p:childTnLst>
                                </p:cTn>
                              </p:par>
                              <p:par>
                                <p:cTn id="116" presetID="26" presetClass="emph" presetSubtype="0" fill="hold" grpId="1" nodeType="withEffect">
                                  <p:stCondLst>
                                    <p:cond delay="0"/>
                                  </p:stCondLst>
                                  <p:childTnLst>
                                    <p:animEffect transition="out" filter="fade">
                                      <p:cBhvr>
                                        <p:cTn id="117" dur="400" tmFilter="0, 0; .2, .5; .8, .5; 1, 0"/>
                                        <p:tgtEl>
                                          <p:spTgt spid="32"/>
                                        </p:tgtEl>
                                      </p:cBhvr>
                                    </p:animEffect>
                                    <p:animScale>
                                      <p:cBhvr>
                                        <p:cTn id="118" dur="200" autoRev="1" fill="hold"/>
                                        <p:tgtEl>
                                          <p:spTgt spid="32"/>
                                        </p:tgtEl>
                                      </p:cBhvr>
                                      <p:by x="105000" y="105000"/>
                                    </p:animScale>
                                  </p:childTnLst>
                                </p:cTn>
                              </p:par>
                            </p:childTnLst>
                          </p:cTn>
                        </p:par>
                        <p:par>
                          <p:cTn id="119" fill="hold">
                            <p:stCondLst>
                              <p:cond delay="8400"/>
                            </p:stCondLst>
                            <p:childTnLst>
                              <p:par>
                                <p:cTn id="120" presetID="10"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transition="in" filter="fade">
                                      <p:cBhvr>
                                        <p:cTn id="12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P spid="15" grpId="0" animBg="1"/>
      <p:bldP spid="17" grpId="0" animBg="1"/>
      <p:bldP spid="19" grpId="0" animBg="1"/>
      <p:bldP spid="21" grpId="0"/>
      <p:bldP spid="22" grpId="0"/>
      <p:bldP spid="22" grpId="1"/>
      <p:bldP spid="23" grpId="0"/>
      <p:bldP spid="24" grpId="0"/>
      <p:bldP spid="24" grpId="1"/>
      <p:bldP spid="25" grpId="0"/>
      <p:bldP spid="26" grpId="0"/>
      <p:bldP spid="26" grpId="1"/>
      <p:bldP spid="27" grpId="0"/>
      <p:bldP spid="28" grpId="0"/>
      <p:bldP spid="28" grpId="1"/>
      <p:bldP spid="29" grpId="0"/>
      <p:bldP spid="30" grpId="0"/>
      <p:bldP spid="30" grpId="1"/>
      <p:bldP spid="31" grpId="0"/>
      <p:bldP spid="32" grpId="0"/>
      <p:bldP spid="32"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8521" y="1739871"/>
            <a:ext cx="8856984" cy="7182287"/>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26704" y="1739871"/>
            <a:ext cx="3642658" cy="3252959"/>
          </a:xfrm>
          <a:prstGeom prst="rect">
            <a:avLst/>
          </a:prstGeom>
        </p:spPr>
      </p:pic>
      <p:sp>
        <p:nvSpPr>
          <p:cNvPr id="30" name="TextBox 29"/>
          <p:cNvSpPr txBox="1"/>
          <p:nvPr/>
        </p:nvSpPr>
        <p:spPr>
          <a:xfrm>
            <a:off x="1381037" y="982713"/>
            <a:ext cx="6264696" cy="646331"/>
          </a:xfrm>
          <a:prstGeom prst="rect">
            <a:avLst/>
          </a:prstGeom>
          <a:noFill/>
        </p:spPr>
        <p:txBody>
          <a:bodyPr wrap="square" rtlCol="0">
            <a:spAutoFit/>
          </a:bodyPr>
          <a:lstStyle/>
          <a:p>
            <a:pPr algn="ctr"/>
            <a:r>
              <a:rPr lang="zh-CN" altLang="en-US" sz="3600" spc="300" dirty="0">
                <a:solidFill>
                  <a:schemeClr val="tx1">
                    <a:lumMod val="85000"/>
                    <a:lumOff val="15000"/>
                  </a:schemeClr>
                </a:solidFill>
                <a:latin typeface="华文新魏" panose="02010800040101010101" pitchFamily="2" charset="-122"/>
                <a:ea typeface="华文新魏" panose="02010800040101010101" pitchFamily="2" charset="-122"/>
              </a:rPr>
              <a:t>中国风动态通用幻灯片模板</a:t>
            </a:r>
          </a:p>
        </p:txBody>
      </p:sp>
      <p:sp>
        <p:nvSpPr>
          <p:cNvPr id="31" name="矩形 30"/>
          <p:cNvSpPr/>
          <p:nvPr/>
        </p:nvSpPr>
        <p:spPr>
          <a:xfrm>
            <a:off x="2393001" y="1739871"/>
            <a:ext cx="3853940" cy="338554"/>
          </a:xfrm>
          <a:prstGeom prst="rect">
            <a:avLst/>
          </a:prstGeom>
          <a:effectLst/>
        </p:spPr>
        <p:txBody>
          <a:bodyPr wrap="none">
            <a:spAutoFit/>
          </a:bodyPr>
          <a:lstStyle/>
          <a:p>
            <a:pPr algn="ct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600" dirty="0">
                <a:solidFill>
                  <a:schemeClr val="tx1">
                    <a:lumMod val="85000"/>
                    <a:lumOff val="15000"/>
                  </a:schemeClr>
                </a:solidFill>
                <a:latin typeface="华文行楷" panose="02010800040101010101" pitchFamily="2" charset="-122"/>
                <a:ea typeface="华文行楷" panose="02010800040101010101" pitchFamily="2" charset="-122"/>
              </a:rPr>
              <a:t>清新简约水墨中国风主题模板</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004048" y="4299942"/>
            <a:ext cx="4248472" cy="112911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2536" y="-5761"/>
            <a:ext cx="1746046" cy="1746046"/>
          </a:xfrm>
          <a:prstGeom prst="rect">
            <a:avLst/>
          </a:prstGeom>
        </p:spPr>
      </p:pic>
    </p:spTree>
    <p:extLst>
      <p:ext uri="{BB962C8B-B14F-4D97-AF65-F5344CB8AC3E}">
        <p14:creationId xmlns:p14="http://schemas.microsoft.com/office/powerpoint/2010/main" val="123771115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1" presetClass="entr" presetSubtype="0" fill="hold" grpId="0" nodeType="withEffect">
                                  <p:stCondLst>
                                    <p:cond delay="900"/>
                                  </p:stCondLst>
                                  <p:iterate type="lt">
                                    <p:tmPct val="10000"/>
                                  </p:iterate>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0"/>
                                        </p:tgtEl>
                                        <p:attrNameLst>
                                          <p:attrName>ppt_y</p:attrName>
                                        </p:attrNameLst>
                                      </p:cBhvr>
                                      <p:tavLst>
                                        <p:tav tm="0">
                                          <p:val>
                                            <p:strVal val="#ppt_y"/>
                                          </p:val>
                                        </p:tav>
                                        <p:tav tm="100000">
                                          <p:val>
                                            <p:strVal val="#ppt_y"/>
                                          </p:val>
                                        </p:tav>
                                      </p:tavLst>
                                    </p:anim>
                                    <p:anim calcmode="lin" valueType="num">
                                      <p:cBhvr>
                                        <p:cTn id="14"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0"/>
                                        </p:tgtEl>
                                      </p:cBhvr>
                                    </p:animEffect>
                                  </p:childTnLst>
                                </p:cTn>
                              </p:par>
                              <p:par>
                                <p:cTn id="17" presetID="47" presetClass="entr" presetSubtype="0" fill="hold" grpId="0" nodeType="withEffect">
                                  <p:stCondLst>
                                    <p:cond delay="190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anim calcmode="lin" valueType="num">
                                      <p:cBhvr>
                                        <p:cTn id="20" dur="1000" fill="hold"/>
                                        <p:tgtEl>
                                          <p:spTgt spid="31"/>
                                        </p:tgtEl>
                                        <p:attrNameLst>
                                          <p:attrName>ppt_x</p:attrName>
                                        </p:attrNameLst>
                                      </p:cBhvr>
                                      <p:tavLst>
                                        <p:tav tm="0">
                                          <p:val>
                                            <p:strVal val="#ppt_x"/>
                                          </p:val>
                                        </p:tav>
                                        <p:tav tm="100000">
                                          <p:val>
                                            <p:strVal val="#ppt_x"/>
                                          </p:val>
                                        </p:tav>
                                      </p:tavLst>
                                    </p:anim>
                                    <p:anim calcmode="lin" valueType="num">
                                      <p:cBhvr>
                                        <p:cTn id="2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6"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1000" fill="hold"/>
                                        <p:tgtEl>
                                          <p:spTgt spid="9"/>
                                        </p:tgtEl>
                                        <p:attrNameLst>
                                          <p:attrName>ppt_x</p:attrName>
                                        </p:attrNameLst>
                                      </p:cBhvr>
                                      <p:tavLst>
                                        <p:tav tm="0">
                                          <p:val>
                                            <p:strVal val="1+#ppt_w/2"/>
                                          </p:val>
                                        </p:tav>
                                        <p:tav tm="100000">
                                          <p:val>
                                            <p:strVal val="#ppt_x"/>
                                          </p:val>
                                        </p:tav>
                                      </p:tavLst>
                                    </p:anim>
                                    <p:anim calcmode="lin" valueType="num">
                                      <p:cBhvr additive="base">
                                        <p:cTn id="27"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国风"/>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603</TotalTime>
  <Words>1944</Words>
  <Application>Microsoft Office PowerPoint</Application>
  <PresentationFormat>全屏显示(16:9)</PresentationFormat>
  <Paragraphs>319</Paragraphs>
  <Slides>26</Slides>
  <Notes>26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26</vt:i4>
      </vt:variant>
    </vt:vector>
  </HeadingPairs>
  <TitlesOfParts>
    <vt:vector size="37" baseType="lpstr">
      <vt:lpstr>方正舒体</vt:lpstr>
      <vt:lpstr>方正正大黑简体</vt:lpstr>
      <vt:lpstr>华文行楷</vt:lpstr>
      <vt:lpstr>华文楷体</vt:lpstr>
      <vt:lpstr>华文新魏</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中国风</dc:title>
  <dc:creator>第一PPT</dc:creator>
  <cp:keywords>www.1ppt.com</cp:keywords>
  <dc:description>www.1ppt.com</dc:description>
  <cp:lastModifiedBy>Sky123.Org</cp:lastModifiedBy>
  <cp:revision>172</cp:revision>
  <dcterms:created xsi:type="dcterms:W3CDTF">2014-12-11T07:20:02Z</dcterms:created>
  <dcterms:modified xsi:type="dcterms:W3CDTF">2019-11-20T07:41:56Z</dcterms:modified>
</cp:coreProperties>
</file>