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rts/chart1.xml" ContentType="application/vnd.openxmlformats-officedocument.drawingml.chart+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2.xml" ContentType="application/vnd.openxmlformats-officedocument.drawingml.chart+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2" r:id="rId1"/>
  </p:sldMasterIdLst>
  <p:notesMasterIdLst>
    <p:notesMasterId r:id="rId27"/>
  </p:notesMasterIdLst>
  <p:sldIdLst>
    <p:sldId id="518" r:id="rId2"/>
    <p:sldId id="471" r:id="rId3"/>
    <p:sldId id="353" r:id="rId4"/>
    <p:sldId id="519" r:id="rId5"/>
    <p:sldId id="524" r:id="rId6"/>
    <p:sldId id="520" r:id="rId7"/>
    <p:sldId id="521" r:id="rId8"/>
    <p:sldId id="522" r:id="rId9"/>
    <p:sldId id="523" r:id="rId10"/>
    <p:sldId id="525" r:id="rId11"/>
    <p:sldId id="526" r:id="rId12"/>
    <p:sldId id="352" r:id="rId13"/>
    <p:sldId id="527" r:id="rId14"/>
    <p:sldId id="528" r:id="rId15"/>
    <p:sldId id="529" r:id="rId16"/>
    <p:sldId id="530" r:id="rId17"/>
    <p:sldId id="531" r:id="rId18"/>
    <p:sldId id="532" r:id="rId19"/>
    <p:sldId id="533" r:id="rId20"/>
    <p:sldId id="535" r:id="rId21"/>
    <p:sldId id="538" r:id="rId22"/>
    <p:sldId id="537" r:id="rId23"/>
    <p:sldId id="539" r:id="rId24"/>
    <p:sldId id="540" r:id="rId25"/>
    <p:sldId id="297" r:id="rId26"/>
  </p:sldIdLst>
  <p:sldSz cx="12190413" cy="6859588"/>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69867"/>
    <a:srgbClr val="A64062"/>
    <a:srgbClr val="83896E"/>
    <a:srgbClr val="5B8156"/>
    <a:srgbClr val="98C991"/>
    <a:srgbClr val="135D93"/>
    <a:srgbClr val="5BC158"/>
    <a:srgbClr val="709C8B"/>
    <a:srgbClr val="FF8A91"/>
    <a:srgbClr val="4AB0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622" autoAdjust="0"/>
    <p:restoredTop sz="97778" autoAdjust="0"/>
  </p:normalViewPr>
  <p:slideViewPr>
    <p:cSldViewPr snapToGrid="0" showGuides="1">
      <p:cViewPr varScale="1">
        <p:scale>
          <a:sx n="72" d="100"/>
          <a:sy n="72" d="100"/>
        </p:scale>
        <p:origin x="942" y="72"/>
      </p:cViewPr>
      <p:guideLst>
        <p:guide orient="horz" pos="2161"/>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rgbClr val="769867"/>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extLst>
            <c:ext xmlns:c16="http://schemas.microsoft.com/office/drawing/2014/chart" uri="{C3380CC4-5D6E-409C-BE32-E72D297353CC}">
              <c16:uniqueId val="{00000000-4EFF-48B2-B0AB-1C10C1E67BE5}"/>
            </c:ext>
          </c:extLst>
        </c:ser>
        <c:ser>
          <c:idx val="1"/>
          <c:order val="1"/>
          <c:tx>
            <c:strRef>
              <c:f>Sheet1!$C$1</c:f>
              <c:strCache>
                <c:ptCount val="1"/>
                <c:pt idx="0">
                  <c:v>系列 2</c:v>
                </c:pt>
              </c:strCache>
            </c:strRef>
          </c:tx>
          <c:spPr>
            <a:solidFill>
              <a:schemeClr val="bg1">
                <a:lumMod val="6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extLst>
            <c:ext xmlns:c16="http://schemas.microsoft.com/office/drawing/2014/chart" uri="{C3380CC4-5D6E-409C-BE32-E72D297353CC}">
              <c16:uniqueId val="{00000001-4EFF-48B2-B0AB-1C10C1E67BE5}"/>
            </c:ext>
          </c:extLst>
        </c:ser>
        <c:ser>
          <c:idx val="2"/>
          <c:order val="2"/>
          <c:tx>
            <c:strRef>
              <c:f>Sheet1!$D$1</c:f>
              <c:strCache>
                <c:ptCount val="1"/>
                <c:pt idx="0">
                  <c:v>系列 3</c:v>
                </c:pt>
              </c:strCache>
            </c:strRef>
          </c:tx>
          <c:spPr>
            <a:solidFill>
              <a:srgbClr val="769867"/>
            </a:solidFill>
            <a:ln>
              <a:noFill/>
            </a:ln>
            <a:effectLst/>
          </c:spPr>
          <c:invertIfNegative val="0"/>
          <c:cat>
            <c:strRef>
              <c:f>Sheet1!$A$2:$A$4</c:f>
              <c:strCache>
                <c:ptCount val="3"/>
                <c:pt idx="0">
                  <c:v>类别 1</c:v>
                </c:pt>
                <c:pt idx="1">
                  <c:v>类别 2</c:v>
                </c:pt>
                <c:pt idx="2">
                  <c:v>类别 3</c:v>
                </c:pt>
              </c:strCache>
            </c:strRef>
          </c:cat>
          <c:val>
            <c:numRef>
              <c:f>Sheet1!$D$2:$D$4</c:f>
              <c:numCache>
                <c:formatCode>General</c:formatCode>
                <c:ptCount val="3"/>
                <c:pt idx="0">
                  <c:v>2</c:v>
                </c:pt>
                <c:pt idx="1">
                  <c:v>2</c:v>
                </c:pt>
                <c:pt idx="2">
                  <c:v>3</c:v>
                </c:pt>
              </c:numCache>
            </c:numRef>
          </c:val>
          <c:extLst>
            <c:ext xmlns:c16="http://schemas.microsoft.com/office/drawing/2014/chart" uri="{C3380CC4-5D6E-409C-BE32-E72D297353CC}">
              <c16:uniqueId val="{00000002-4EFF-48B2-B0AB-1C10C1E67BE5}"/>
            </c:ext>
          </c:extLst>
        </c:ser>
        <c:dLbls>
          <c:showLegendKey val="0"/>
          <c:showVal val="0"/>
          <c:showCatName val="0"/>
          <c:showSerName val="0"/>
          <c:showPercent val="0"/>
          <c:showBubbleSize val="0"/>
        </c:dLbls>
        <c:gapWidth val="150"/>
        <c:axId val="889468336"/>
        <c:axId val="889467776"/>
      </c:barChart>
      <c:catAx>
        <c:axId val="889468336"/>
        <c:scaling>
          <c:orientation val="minMax"/>
        </c:scaling>
        <c:delete val="0"/>
        <c:axPos val="l"/>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latin typeface="微软雅黑" pitchFamily="34" charset="-122"/>
                <a:ea typeface="微软雅黑" pitchFamily="34" charset="-122"/>
              </a:defRPr>
            </a:pPr>
            <a:endParaRPr lang="zh-CN"/>
          </a:p>
        </c:txPr>
        <c:crossAx val="889467776"/>
        <c:crosses val="autoZero"/>
        <c:auto val="1"/>
        <c:lblAlgn val="ctr"/>
        <c:lblOffset val="100"/>
        <c:tickMarkSkip val="1"/>
        <c:noMultiLvlLbl val="0"/>
      </c:catAx>
      <c:valAx>
        <c:axId val="889467776"/>
        <c:scaling>
          <c:orientation val="minMax"/>
        </c:scaling>
        <c:delete val="0"/>
        <c:axPos val="b"/>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latin typeface="微软雅黑" pitchFamily="34" charset="-122"/>
                <a:ea typeface="微软雅黑" pitchFamily="34" charset="-122"/>
              </a:defRPr>
            </a:pPr>
            <a:endParaRPr lang="zh-CN"/>
          </a:p>
        </c:txPr>
        <c:crossAx val="88946833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1800"/>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2700">
              <a:solidFill>
                <a:srgbClr val="769867"/>
              </a:solidFill>
            </a:ln>
            <a:effectLst/>
          </c:spPr>
          <c:marker>
            <c:symbol val="circle"/>
            <c:size val="4"/>
            <c:spPr>
              <a:solidFill>
                <a:srgbClr val="769867"/>
              </a:solidFill>
              <a:ln>
                <a:solidFill>
                  <a:srgbClr val="769867"/>
                </a:solidFill>
              </a:ln>
              <a:effectLst/>
            </c:spPr>
          </c:marker>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smooth val="0"/>
          <c:extLst>
            <c:ext xmlns:c16="http://schemas.microsoft.com/office/drawing/2014/chart" uri="{C3380CC4-5D6E-409C-BE32-E72D297353CC}">
              <c16:uniqueId val="{00000000-711A-4225-B5FC-F800589973FA}"/>
            </c:ext>
          </c:extLst>
        </c:ser>
        <c:ser>
          <c:idx val="1"/>
          <c:order val="1"/>
          <c:tx>
            <c:strRef>
              <c:f>Sheet1!$C$1</c:f>
              <c:strCache>
                <c:ptCount val="1"/>
                <c:pt idx="0">
                  <c:v>系列 2</c:v>
                </c:pt>
              </c:strCache>
            </c:strRef>
          </c:tx>
          <c:spPr>
            <a:ln w="12700">
              <a:solidFill>
                <a:srgbClr val="769867"/>
              </a:solidFill>
            </a:ln>
            <a:effectLst/>
          </c:spPr>
          <c:marker>
            <c:symbol val="circle"/>
            <c:size val="4"/>
            <c:spPr>
              <a:solidFill>
                <a:srgbClr val="769867"/>
              </a:solidFill>
              <a:ln>
                <a:solidFill>
                  <a:srgbClr val="769867"/>
                </a:solidFill>
              </a:ln>
              <a:effectLst/>
            </c:spPr>
          </c:marker>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smooth val="0"/>
          <c:extLst>
            <c:ext xmlns:c16="http://schemas.microsoft.com/office/drawing/2014/chart" uri="{C3380CC4-5D6E-409C-BE32-E72D297353CC}">
              <c16:uniqueId val="{00000001-711A-4225-B5FC-F800589973FA}"/>
            </c:ext>
          </c:extLst>
        </c:ser>
        <c:ser>
          <c:idx val="2"/>
          <c:order val="2"/>
          <c:tx>
            <c:strRef>
              <c:f>Sheet1!$D$1</c:f>
              <c:strCache>
                <c:ptCount val="1"/>
                <c:pt idx="0">
                  <c:v>系列 3</c:v>
                </c:pt>
              </c:strCache>
            </c:strRef>
          </c:tx>
          <c:spPr>
            <a:ln w="12700">
              <a:solidFill>
                <a:srgbClr val="769867"/>
              </a:solidFill>
            </a:ln>
            <a:effectLst/>
          </c:spPr>
          <c:marker>
            <c:symbol val="circle"/>
            <c:size val="4"/>
            <c:spPr>
              <a:solidFill>
                <a:srgbClr val="769867"/>
              </a:solidFill>
              <a:ln>
                <a:solidFill>
                  <a:srgbClr val="769867"/>
                </a:solidFill>
              </a:ln>
              <a:effectLst/>
            </c:spPr>
          </c:marker>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smooth val="0"/>
          <c:extLst>
            <c:ext xmlns:c16="http://schemas.microsoft.com/office/drawing/2014/chart" uri="{C3380CC4-5D6E-409C-BE32-E72D297353CC}">
              <c16:uniqueId val="{00000002-711A-4225-B5FC-F800589973FA}"/>
            </c:ext>
          </c:extLst>
        </c:ser>
        <c:dLbls>
          <c:showLegendKey val="0"/>
          <c:showVal val="0"/>
          <c:showCatName val="0"/>
          <c:showSerName val="0"/>
          <c:showPercent val="0"/>
          <c:showBubbleSize val="0"/>
        </c:dLbls>
        <c:marker val="1"/>
        <c:smooth val="0"/>
        <c:axId val="889472816"/>
        <c:axId val="889473376"/>
      </c:lineChart>
      <c:catAx>
        <c:axId val="889472816"/>
        <c:scaling>
          <c:orientation val="minMax"/>
        </c:scaling>
        <c:delete val="0"/>
        <c:axPos val="b"/>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1050" b="0">
                <a:solidFill>
                  <a:schemeClr val="bg1">
                    <a:lumMod val="50000"/>
                  </a:schemeClr>
                </a:solidFill>
              </a:defRPr>
            </a:pPr>
            <a:endParaRPr lang="zh-CN"/>
          </a:p>
        </c:txPr>
        <c:crossAx val="889473376"/>
        <c:crosses val="autoZero"/>
        <c:auto val="1"/>
        <c:lblAlgn val="ctr"/>
        <c:lblOffset val="100"/>
        <c:tickMarkSkip val="1"/>
        <c:noMultiLvlLbl val="0"/>
      </c:catAx>
      <c:valAx>
        <c:axId val="889473376"/>
        <c:scaling>
          <c:orientation val="minMax"/>
        </c:scaling>
        <c:delete val="0"/>
        <c:axPos val="l"/>
        <c:majorGridlines>
          <c:spPr>
            <a:ln w="6350">
              <a:solidFill>
                <a:schemeClr val="bg1">
                  <a:lumMod val="85000"/>
                </a:schemeClr>
              </a:solidFill>
            </a:ln>
            <a:effectLst/>
          </c:spPr>
        </c:majorGridlines>
        <c:numFmt formatCode="General" sourceLinked="1"/>
        <c:majorTickMark val="out"/>
        <c:minorTickMark val="none"/>
        <c:tickLblPos val="nextTo"/>
        <c:spPr>
          <a:noFill/>
          <a:ln w="6350">
            <a:solidFill>
              <a:schemeClr val="bg1">
                <a:lumMod val="85000"/>
              </a:schemeClr>
            </a:solidFill>
          </a:ln>
          <a:effectLst/>
        </c:spPr>
        <c:txPr>
          <a:bodyPr rot="-60000000" spcFirstLastPara="0" vertOverflow="ellipsis" horzOverflow="overflow" vert="horz" wrap="square" anchor="ctr" anchorCtr="1"/>
          <a:lstStyle/>
          <a:p>
            <a:pPr>
              <a:defRPr sz="800" b="0">
                <a:solidFill>
                  <a:schemeClr val="bg1">
                    <a:lumMod val="50000"/>
                  </a:schemeClr>
                </a:solidFill>
              </a:defRPr>
            </a:pPr>
            <a:endParaRPr lang="zh-CN"/>
          </a:p>
        </c:txPr>
        <c:crossAx val="889472816"/>
        <c:crosses val="autoZero"/>
        <c:crossBetween val="between"/>
      </c:valAx>
      <c:spPr>
        <a:noFill/>
        <a:ln>
          <a:noFill/>
        </a:ln>
        <a:effectLst/>
      </c:spPr>
    </c:plotArea>
    <c:plotVisOnly val="1"/>
    <c:dispBlanksAs val="gap"/>
    <c:showDLblsOverMax val="0"/>
  </c:chart>
  <c:spPr>
    <a:noFill/>
    <a:ln>
      <a:noFill/>
    </a:ln>
    <a:effectLst/>
  </c:spPr>
  <c:txPr>
    <a:bodyPr rot="0" spcFirstLastPara="0" vertOverflow="ellipsis" horzOverflow="overflow" vert="horz" wrap="square" anchor="ctr" anchorCtr="1"/>
    <a:lstStyle/>
    <a:p>
      <a:pPr>
        <a:defRPr lang="zh-CN" sz="800">
          <a:solidFill>
            <a:schemeClr val="bg1">
              <a:lumMod val="50000"/>
            </a:schemeClr>
          </a:solidFill>
          <a:latin typeface="微软雅黑" pitchFamily="34" charset="-122"/>
          <a:ea typeface="微软雅黑" pitchFamily="34" charset="-122"/>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2019/11/20</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20200264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29616256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20915637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7509712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3669079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4279027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1627538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15219112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328485569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4023910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266815879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27277726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616733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24905134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20865422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8198952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37262430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4086765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33892983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16293334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155406184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5205648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11/20/2019</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3.png"/><Relationship Id="rId5" Type="http://schemas.openxmlformats.org/officeDocument/2006/relationships/tags" Target="../tags/tag6.xml"/><Relationship Id="rId10" Type="http://schemas.openxmlformats.org/officeDocument/2006/relationships/image" Target="../media/image2.jpg"/><Relationship Id="rId4" Type="http://schemas.openxmlformats.org/officeDocument/2006/relationships/tags" Target="../tags/tag5.xml"/><Relationship Id="rId9"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chart" Target="../charts/chart2.xml"/><Relationship Id="rId4" Type="http://schemas.openxmlformats.org/officeDocument/2006/relationships/image" Target="../media/image6.jpe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11" Type="http://schemas.openxmlformats.org/officeDocument/2006/relationships/image" Target="../media/image3.png"/><Relationship Id="rId5" Type="http://schemas.openxmlformats.org/officeDocument/2006/relationships/tags" Target="../tags/tag13.xml"/><Relationship Id="rId10" Type="http://schemas.openxmlformats.org/officeDocument/2006/relationships/image" Target="../media/image2.jpg"/><Relationship Id="rId4" Type="http://schemas.openxmlformats.org/officeDocument/2006/relationships/tags" Target="../tags/tag12.xml"/><Relationship Id="rId9"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130EA8AE-C4E5-408E-8594-B74E78A7DA4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grpSp>
        <p:nvGrpSpPr>
          <p:cNvPr id="24" name="组合 23">
            <a:extLst>
              <a:ext uri="{FF2B5EF4-FFF2-40B4-BE49-F238E27FC236}">
                <a16:creationId xmlns:a16="http://schemas.microsoft.com/office/drawing/2014/main" id="{8EE877E4-8E9E-47ED-A615-53F5CA36A2D1}"/>
              </a:ext>
            </a:extLst>
          </p:cNvPr>
          <p:cNvGrpSpPr/>
          <p:nvPr/>
        </p:nvGrpSpPr>
        <p:grpSpPr>
          <a:xfrm flipH="1">
            <a:off x="5776786" y="1716158"/>
            <a:ext cx="1898326" cy="3517489"/>
            <a:chOff x="4383047" y="1309664"/>
            <a:chExt cx="1888896" cy="3517489"/>
          </a:xfrm>
          <a:effectLst>
            <a:outerShdw blurRad="25400" dist="38100" dir="7080000" algn="ctr" rotWithShape="0">
              <a:srgbClr val="000000">
                <a:alpha val="0"/>
              </a:srgbClr>
            </a:outerShdw>
          </a:effectLst>
        </p:grpSpPr>
        <p:grpSp>
          <p:nvGrpSpPr>
            <p:cNvPr id="25" name="组合 24">
              <a:extLst>
                <a:ext uri="{FF2B5EF4-FFF2-40B4-BE49-F238E27FC236}">
                  <a16:creationId xmlns:a16="http://schemas.microsoft.com/office/drawing/2014/main" id="{E6273E5E-2D11-4F2E-99C5-DE1EAB1108E3}"/>
                </a:ext>
              </a:extLst>
            </p:cNvPr>
            <p:cNvGrpSpPr/>
            <p:nvPr/>
          </p:nvGrpSpPr>
          <p:grpSpPr>
            <a:xfrm>
              <a:off x="4383047" y="1309664"/>
              <a:ext cx="1888896" cy="3517489"/>
              <a:chOff x="4383047" y="1309664"/>
              <a:chExt cx="1888896" cy="3517489"/>
            </a:xfrm>
          </p:grpSpPr>
          <p:sp>
            <p:nvSpPr>
              <p:cNvPr id="27" name="18">
                <a:extLst>
                  <a:ext uri="{FF2B5EF4-FFF2-40B4-BE49-F238E27FC236}">
                    <a16:creationId xmlns:a16="http://schemas.microsoft.com/office/drawing/2014/main" id="{2AA4588A-3920-4220-B6F8-1526490356A8}"/>
                  </a:ext>
                </a:extLst>
              </p:cNvPr>
              <p:cNvSpPr>
                <a:spLocks noChangeArrowheads="1"/>
              </p:cNvSpPr>
              <p:nvPr>
                <p:custDataLst>
                  <p:tags r:id="rId4"/>
                </p:custDataLst>
              </p:nvPr>
            </p:nvSpPr>
            <p:spPr bwMode="auto">
              <a:xfrm>
                <a:off x="4383047" y="1309664"/>
                <a:ext cx="1180022" cy="1477328"/>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9600" dirty="0">
                    <a:solidFill>
                      <a:srgbClr val="769867"/>
                    </a:solidFill>
                    <a:latin typeface="方正细谭黑简体" panose="02000000000000000000" pitchFamily="2" charset="-122"/>
                    <a:ea typeface="方正细谭黑简体" panose="02000000000000000000" pitchFamily="2" charset="-122"/>
                    <a:cs typeface="宋体" pitchFamily="2" charset="-122"/>
                  </a:rPr>
                  <a:t>添</a:t>
                </a:r>
                <a:endParaRPr lang="en-US" altLang="zh-CN" sz="96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28" name="18">
                <a:extLst>
                  <a:ext uri="{FF2B5EF4-FFF2-40B4-BE49-F238E27FC236}">
                    <a16:creationId xmlns:a16="http://schemas.microsoft.com/office/drawing/2014/main" id="{1827B953-0383-4826-AEA4-BD41E27419EF}"/>
                  </a:ext>
                </a:extLst>
              </p:cNvPr>
              <p:cNvSpPr>
                <a:spLocks noChangeArrowheads="1"/>
              </p:cNvSpPr>
              <p:nvPr>
                <p:custDataLst>
                  <p:tags r:id="rId5"/>
                </p:custDataLst>
              </p:nvPr>
            </p:nvSpPr>
            <p:spPr bwMode="auto">
              <a:xfrm>
                <a:off x="4915839" y="2379836"/>
                <a:ext cx="1180022" cy="1107996"/>
              </a:xfrm>
              <a:prstGeom prst="rect">
                <a:avLst/>
              </a:prstGeom>
              <a:noFill/>
              <a:ln w="12700">
                <a:noFill/>
                <a:miter lim="800000"/>
                <a:headEnd/>
                <a:tailEnd/>
              </a:ln>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加</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39" name="18">
                <a:extLst>
                  <a:ext uri="{FF2B5EF4-FFF2-40B4-BE49-F238E27FC236}">
                    <a16:creationId xmlns:a16="http://schemas.microsoft.com/office/drawing/2014/main" id="{2D06F171-9F0A-4894-9F2A-F5712C70F4EA}"/>
                  </a:ext>
                </a:extLst>
              </p:cNvPr>
              <p:cNvSpPr>
                <a:spLocks noChangeArrowheads="1"/>
              </p:cNvSpPr>
              <p:nvPr>
                <p:custDataLst>
                  <p:tags r:id="rId6"/>
                </p:custDataLst>
              </p:nvPr>
            </p:nvSpPr>
            <p:spPr bwMode="auto">
              <a:xfrm>
                <a:off x="4508784" y="3145668"/>
                <a:ext cx="1180022" cy="1107996"/>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标</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40" name="18">
                <a:extLst>
                  <a:ext uri="{FF2B5EF4-FFF2-40B4-BE49-F238E27FC236}">
                    <a16:creationId xmlns:a16="http://schemas.microsoft.com/office/drawing/2014/main" id="{EEAE1419-4323-470C-8D0C-74EB47B26F8F}"/>
                  </a:ext>
                </a:extLst>
              </p:cNvPr>
              <p:cNvSpPr>
                <a:spLocks noChangeArrowheads="1"/>
              </p:cNvSpPr>
              <p:nvPr>
                <p:custDataLst>
                  <p:tags r:id="rId7"/>
                </p:custDataLst>
              </p:nvPr>
            </p:nvSpPr>
            <p:spPr bwMode="auto">
              <a:xfrm>
                <a:off x="5091921" y="3719157"/>
                <a:ext cx="1180022" cy="1107996"/>
              </a:xfrm>
              <a:prstGeom prst="rect">
                <a:avLst/>
              </a:prstGeom>
              <a:noFill/>
              <a:ln w="12700">
                <a:noFill/>
                <a:miter lim="800000"/>
                <a:headEnd/>
                <a:tailEnd/>
              </a:ln>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题</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grpSp>
        <p:sp>
          <p:nvSpPr>
            <p:cNvPr id="26" name="18">
              <a:extLst>
                <a:ext uri="{FF2B5EF4-FFF2-40B4-BE49-F238E27FC236}">
                  <a16:creationId xmlns:a16="http://schemas.microsoft.com/office/drawing/2014/main" id="{30C97782-727D-4D0B-B0E9-C6D1E054AE76}"/>
                </a:ext>
              </a:extLst>
            </p:cNvPr>
            <p:cNvSpPr>
              <a:spLocks noChangeArrowheads="1"/>
            </p:cNvSpPr>
            <p:nvPr>
              <p:custDataLst>
                <p:tags r:id="rId3"/>
              </p:custDataLst>
            </p:nvPr>
          </p:nvSpPr>
          <p:spPr bwMode="auto">
            <a:xfrm>
              <a:off x="5584033" y="1463049"/>
              <a:ext cx="367497" cy="115116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algn="ctr" fontAlgn="base">
                <a:spcBef>
                  <a:spcPct val="0"/>
                </a:spcBef>
                <a:spcAft>
                  <a:spcPct val="0"/>
                </a:spcAft>
              </a:pPr>
              <a:r>
                <a:rPr lang="en-US" altLang="zh-CN" sz="2400" b="1" dirty="0">
                  <a:solidFill>
                    <a:srgbClr val="769867"/>
                  </a:solidFill>
                  <a:latin typeface="方正细谭黑简体" panose="02000000000000000000" pitchFamily="2" charset="-122"/>
                  <a:ea typeface="方正细谭黑简体" panose="02000000000000000000" pitchFamily="2" charset="-122"/>
                  <a:cs typeface="宋体" pitchFamily="2" charset="-122"/>
                </a:rPr>
                <a:t>REPORT</a:t>
              </a:r>
            </a:p>
          </p:txBody>
        </p:sp>
      </p:grpSp>
      <p:grpSp>
        <p:nvGrpSpPr>
          <p:cNvPr id="41" name="组合 40">
            <a:extLst>
              <a:ext uri="{FF2B5EF4-FFF2-40B4-BE49-F238E27FC236}">
                <a16:creationId xmlns:a16="http://schemas.microsoft.com/office/drawing/2014/main" id="{8A70841B-AFC4-4890-A8C1-AEC5EF1F6BA4}"/>
              </a:ext>
            </a:extLst>
          </p:cNvPr>
          <p:cNvGrpSpPr/>
          <p:nvPr/>
        </p:nvGrpSpPr>
        <p:grpSpPr>
          <a:xfrm flipH="1">
            <a:off x="3950261" y="1940383"/>
            <a:ext cx="1449132" cy="3895393"/>
            <a:chOff x="6576060" y="1798320"/>
            <a:chExt cx="1449132" cy="3895393"/>
          </a:xfrm>
        </p:grpSpPr>
        <p:grpSp>
          <p:nvGrpSpPr>
            <p:cNvPr id="42" name="组合 41">
              <a:extLst>
                <a:ext uri="{FF2B5EF4-FFF2-40B4-BE49-F238E27FC236}">
                  <a16:creationId xmlns:a16="http://schemas.microsoft.com/office/drawing/2014/main" id="{BA714ADB-5ECE-468E-9BB0-F20D5B8689C2}"/>
                </a:ext>
              </a:extLst>
            </p:cNvPr>
            <p:cNvGrpSpPr/>
            <p:nvPr/>
          </p:nvGrpSpPr>
          <p:grpSpPr>
            <a:xfrm>
              <a:off x="6576060" y="1798320"/>
              <a:ext cx="396240" cy="2302322"/>
              <a:chOff x="6576060" y="1798320"/>
              <a:chExt cx="396240" cy="2302322"/>
            </a:xfrm>
          </p:grpSpPr>
          <p:sp>
            <p:nvSpPr>
              <p:cNvPr id="49" name="矩形 48">
                <a:extLst>
                  <a:ext uri="{FF2B5EF4-FFF2-40B4-BE49-F238E27FC236}">
                    <a16:creationId xmlns:a16="http://schemas.microsoft.com/office/drawing/2014/main" id="{7F2EF9B7-F3DD-4FBB-A606-B132479203B4}"/>
                  </a:ext>
                </a:extLst>
              </p:cNvPr>
              <p:cNvSpPr/>
              <p:nvPr/>
            </p:nvSpPr>
            <p:spPr>
              <a:xfrm>
                <a:off x="6576060" y="1798320"/>
                <a:ext cx="396240" cy="2302322"/>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0" name="18">
                <a:extLst>
                  <a:ext uri="{FF2B5EF4-FFF2-40B4-BE49-F238E27FC236}">
                    <a16:creationId xmlns:a16="http://schemas.microsoft.com/office/drawing/2014/main" id="{0D0E0457-C39B-4F24-8E40-8378EDC4C945}"/>
                  </a:ext>
                </a:extLst>
              </p:cNvPr>
              <p:cNvSpPr>
                <a:spLocks noChangeArrowheads="1"/>
              </p:cNvSpPr>
              <p:nvPr>
                <p:custDataLst>
                  <p:tags r:id="rId2"/>
                </p:custDataLst>
              </p:nvPr>
            </p:nvSpPr>
            <p:spPr bwMode="auto">
              <a:xfrm>
                <a:off x="6651069" y="1798321"/>
                <a:ext cx="261610" cy="230232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algn="ctr" fontAlgn="base">
                  <a:spcBef>
                    <a:spcPct val="0"/>
                  </a:spcBef>
                  <a:spcAft>
                    <a:spcPct val="0"/>
                  </a:spcAft>
                </a:pPr>
                <a:r>
                  <a:rPr lang="zh-CN" altLang="en-US" sz="1700" dirty="0">
                    <a:solidFill>
                      <a:schemeClr val="bg1"/>
                    </a:solidFill>
                    <a:latin typeface="方正细谭黑简体" panose="02000000000000000000" pitchFamily="2" charset="-122"/>
                    <a:ea typeface="方正细谭黑简体" panose="02000000000000000000" pitchFamily="2" charset="-122"/>
                    <a:cs typeface="宋体" pitchFamily="2" charset="-122"/>
                  </a:rPr>
                  <a:t>企业公司商务通用模板</a:t>
                </a:r>
                <a:endParaRPr lang="en-US" altLang="zh-CN" sz="1700" dirty="0">
                  <a:solidFill>
                    <a:schemeClr val="bg1"/>
                  </a:solidFill>
                  <a:latin typeface="方正细谭黑简体" panose="02000000000000000000" pitchFamily="2" charset="-122"/>
                  <a:ea typeface="方正细谭黑简体" panose="02000000000000000000" pitchFamily="2" charset="-122"/>
                  <a:cs typeface="宋体" pitchFamily="2" charset="-122"/>
                </a:endParaRPr>
              </a:p>
            </p:txBody>
          </p:sp>
        </p:grpSp>
        <p:sp>
          <p:nvSpPr>
            <p:cNvPr id="43" name="18">
              <a:extLst>
                <a:ext uri="{FF2B5EF4-FFF2-40B4-BE49-F238E27FC236}">
                  <a16:creationId xmlns:a16="http://schemas.microsoft.com/office/drawing/2014/main" id="{6B413E6B-40B8-4461-8635-9DEC2CAD0DD6}"/>
                </a:ext>
              </a:extLst>
            </p:cNvPr>
            <p:cNvSpPr>
              <a:spLocks noChangeArrowheads="1"/>
            </p:cNvSpPr>
            <p:nvPr>
              <p:custDataLst>
                <p:tags r:id="rId1"/>
              </p:custDataLst>
            </p:nvPr>
          </p:nvSpPr>
          <p:spPr bwMode="auto">
            <a:xfrm>
              <a:off x="7163418" y="1798320"/>
              <a:ext cx="861774" cy="3895393"/>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我们热爱音乐 </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 </a:t>
              </a: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关注娱乐 </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 </a:t>
              </a: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钟爱设计，</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我们用更专业、更专注，</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夏天热力邀请你各我们一起，</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缔造感官世界中独一无二的完美设计</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a:t>
              </a:r>
            </a:p>
          </p:txBody>
        </p:sp>
      </p:grpSp>
      <p:sp>
        <p:nvSpPr>
          <p:cNvPr id="52" name="矩形 51">
            <a:extLst>
              <a:ext uri="{FF2B5EF4-FFF2-40B4-BE49-F238E27FC236}">
                <a16:creationId xmlns:a16="http://schemas.microsoft.com/office/drawing/2014/main" id="{EF82788F-9D05-4F2A-9292-2907AD8BC0A5}"/>
              </a:ext>
            </a:extLst>
          </p:cNvPr>
          <p:cNvSpPr/>
          <p:nvPr/>
        </p:nvSpPr>
        <p:spPr>
          <a:xfrm rot="10800000" flipH="1">
            <a:off x="5621399" y="1940383"/>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endParaRPr>
          </a:p>
        </p:txBody>
      </p:sp>
      <p:pic>
        <p:nvPicPr>
          <p:cNvPr id="6" name="图片 5">
            <a:extLst>
              <a:ext uri="{FF2B5EF4-FFF2-40B4-BE49-F238E27FC236}">
                <a16:creationId xmlns:a16="http://schemas.microsoft.com/office/drawing/2014/main" id="{91458338-928D-4162-87E8-89B2413DD6BE}"/>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22675" y="2423525"/>
            <a:ext cx="1695238" cy="1866667"/>
          </a:xfrm>
          <a:prstGeom prst="rect">
            <a:avLst/>
          </a:prstGeom>
        </p:spPr>
      </p:pic>
    </p:spTree>
    <p:extLst>
      <p:ext uri="{BB962C8B-B14F-4D97-AF65-F5344CB8AC3E}">
        <p14:creationId xmlns:p14="http://schemas.microsoft.com/office/powerpoint/2010/main" val="41832116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up)">
                                          <p:cBhvr>
                                            <p:cTn id="11" dur="500"/>
                                            <p:tgtEl>
                                              <p:spTgt spid="52"/>
                                            </p:tgtEl>
                                          </p:cBhvr>
                                        </p:animEffect>
                                      </p:childTnLst>
                                    </p:cTn>
                                  </p:par>
                                </p:childTnLst>
                              </p:cTn>
                            </p:par>
                            <p:par>
                              <p:cTn id="12" fill="hold">
                                <p:stCondLst>
                                  <p:cond delay="1250"/>
                                </p:stCondLst>
                                <p:childTnLst>
                                  <p:par>
                                    <p:cTn id="13" presetID="2" presetClass="entr" presetSubtype="1" accel="68000" fill="hold" nodeType="afterEffect" p14:presetBounceEnd="77333">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77333">
                                          <p:cBhvr additive="base">
                                            <p:cTn id="15" dur="1500" fill="hold"/>
                                            <p:tgtEl>
                                              <p:spTgt spid="24"/>
                                            </p:tgtEl>
                                            <p:attrNameLst>
                                              <p:attrName>ppt_x</p:attrName>
                                            </p:attrNameLst>
                                          </p:cBhvr>
                                          <p:tavLst>
                                            <p:tav tm="0">
                                              <p:val>
                                                <p:strVal val="#ppt_x"/>
                                              </p:val>
                                            </p:tav>
                                            <p:tav tm="100000">
                                              <p:val>
                                                <p:strVal val="#ppt_x"/>
                                              </p:val>
                                            </p:tav>
                                          </p:tavLst>
                                        </p:anim>
                                        <p:anim calcmode="lin" valueType="num" p14:bounceEnd="77333">
                                          <p:cBhvr additive="base">
                                            <p:cTn id="16" dur="1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4" accel="68000" fill="hold" nodeType="withEffect" p14:presetBounceEnd="77333">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14:bounceEnd="77333">
                                          <p:cBhvr additive="base">
                                            <p:cTn id="19" dur="1500" fill="hold"/>
                                            <p:tgtEl>
                                              <p:spTgt spid="41"/>
                                            </p:tgtEl>
                                            <p:attrNameLst>
                                              <p:attrName>ppt_x</p:attrName>
                                            </p:attrNameLst>
                                          </p:cBhvr>
                                          <p:tavLst>
                                            <p:tav tm="0">
                                              <p:val>
                                                <p:strVal val="#ppt_x"/>
                                              </p:val>
                                            </p:tav>
                                            <p:tav tm="100000">
                                              <p:val>
                                                <p:strVal val="#ppt_x"/>
                                              </p:val>
                                            </p:tav>
                                          </p:tavLst>
                                        </p:anim>
                                        <p:anim calcmode="lin" valueType="num" p14:bounceEnd="77333">
                                          <p:cBhvr additive="base">
                                            <p:cTn id="20" dur="1500" fill="hold"/>
                                            <p:tgtEl>
                                              <p:spTgt spid="41"/>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14:presetBounceEnd="64000">
                                      <p:stCondLst>
                                        <p:cond delay="1250"/>
                                      </p:stCondLst>
                                      <p:childTnLst>
                                        <p:set>
                                          <p:cBhvr>
                                            <p:cTn id="22" dur="1" fill="hold">
                                              <p:stCondLst>
                                                <p:cond delay="0"/>
                                              </p:stCondLst>
                                            </p:cTn>
                                            <p:tgtEl>
                                              <p:spTgt spid="6"/>
                                            </p:tgtEl>
                                            <p:attrNameLst>
                                              <p:attrName>style.visibility</p:attrName>
                                            </p:attrNameLst>
                                          </p:cBhvr>
                                          <p:to>
                                            <p:strVal val="visible"/>
                                          </p:to>
                                        </p:set>
                                        <p:anim calcmode="lin" valueType="num" p14:bounceEnd="64000">
                                          <p:cBhvr additive="base">
                                            <p:cTn id="23" dur="1250" fill="hold"/>
                                            <p:tgtEl>
                                              <p:spTgt spid="6"/>
                                            </p:tgtEl>
                                            <p:attrNameLst>
                                              <p:attrName>ppt_x</p:attrName>
                                            </p:attrNameLst>
                                          </p:cBhvr>
                                          <p:tavLst>
                                            <p:tav tm="0">
                                              <p:val>
                                                <p:strVal val="1+#ppt_w/2"/>
                                              </p:val>
                                            </p:tav>
                                            <p:tav tm="100000">
                                              <p:val>
                                                <p:strVal val="#ppt_x"/>
                                              </p:val>
                                            </p:tav>
                                          </p:tavLst>
                                        </p:anim>
                                        <p:anim calcmode="lin" valueType="num" p14:bounceEnd="64000">
                                          <p:cBhvr additive="base">
                                            <p:cTn id="24"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750"/>
                                            <p:tgtEl>
                                              <p:spTgt spid="3"/>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52"/>
                                            </p:tgtEl>
                                            <p:attrNameLst>
                                              <p:attrName>style.visibility</p:attrName>
                                            </p:attrNameLst>
                                          </p:cBhvr>
                                          <p:to>
                                            <p:strVal val="visible"/>
                                          </p:to>
                                        </p:set>
                                        <p:animEffect transition="in" filter="wipe(up)">
                                          <p:cBhvr>
                                            <p:cTn id="11" dur="500"/>
                                            <p:tgtEl>
                                              <p:spTgt spid="52"/>
                                            </p:tgtEl>
                                          </p:cBhvr>
                                        </p:animEffect>
                                      </p:childTnLst>
                                    </p:cTn>
                                  </p:par>
                                </p:childTnLst>
                              </p:cTn>
                            </p:par>
                            <p:par>
                              <p:cTn id="12" fill="hold">
                                <p:stCondLst>
                                  <p:cond delay="1250"/>
                                </p:stCondLst>
                                <p:childTnLst>
                                  <p:par>
                                    <p:cTn id="13" presetID="2" presetClass="entr" presetSubtype="1" accel="6800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500" fill="hold"/>
                                            <p:tgtEl>
                                              <p:spTgt spid="24"/>
                                            </p:tgtEl>
                                            <p:attrNameLst>
                                              <p:attrName>ppt_x</p:attrName>
                                            </p:attrNameLst>
                                          </p:cBhvr>
                                          <p:tavLst>
                                            <p:tav tm="0">
                                              <p:val>
                                                <p:strVal val="#ppt_x"/>
                                              </p:val>
                                            </p:tav>
                                            <p:tav tm="100000">
                                              <p:val>
                                                <p:strVal val="#ppt_x"/>
                                              </p:val>
                                            </p:tav>
                                          </p:tavLst>
                                        </p:anim>
                                        <p:anim calcmode="lin" valueType="num">
                                          <p:cBhvr additive="base">
                                            <p:cTn id="16" dur="1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4" accel="68000" fill="hold" nodeType="withEffect">
                                      <p:stCondLst>
                                        <p:cond delay="0"/>
                                      </p:stCondLst>
                                      <p:childTnLst>
                                        <p:set>
                                          <p:cBhvr>
                                            <p:cTn id="18" dur="1" fill="hold">
                                              <p:stCondLst>
                                                <p:cond delay="0"/>
                                              </p:stCondLst>
                                            </p:cTn>
                                            <p:tgtEl>
                                              <p:spTgt spid="41"/>
                                            </p:tgtEl>
                                            <p:attrNameLst>
                                              <p:attrName>style.visibility</p:attrName>
                                            </p:attrNameLst>
                                          </p:cBhvr>
                                          <p:to>
                                            <p:strVal val="visible"/>
                                          </p:to>
                                        </p:set>
                                        <p:anim calcmode="lin" valueType="num">
                                          <p:cBhvr additive="base">
                                            <p:cTn id="19" dur="1500" fill="hold"/>
                                            <p:tgtEl>
                                              <p:spTgt spid="41"/>
                                            </p:tgtEl>
                                            <p:attrNameLst>
                                              <p:attrName>ppt_x</p:attrName>
                                            </p:attrNameLst>
                                          </p:cBhvr>
                                          <p:tavLst>
                                            <p:tav tm="0">
                                              <p:val>
                                                <p:strVal val="#ppt_x"/>
                                              </p:val>
                                            </p:tav>
                                            <p:tav tm="100000">
                                              <p:val>
                                                <p:strVal val="#ppt_x"/>
                                              </p:val>
                                            </p:tav>
                                          </p:tavLst>
                                        </p:anim>
                                        <p:anim calcmode="lin" valueType="num">
                                          <p:cBhvr additive="base">
                                            <p:cTn id="20" dur="1500" fill="hold"/>
                                            <p:tgtEl>
                                              <p:spTgt spid="41"/>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125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1250" fill="hold"/>
                                            <p:tgtEl>
                                              <p:spTgt spid="6"/>
                                            </p:tgtEl>
                                            <p:attrNameLst>
                                              <p:attrName>ppt_x</p:attrName>
                                            </p:attrNameLst>
                                          </p:cBhvr>
                                          <p:tavLst>
                                            <p:tav tm="0">
                                              <p:val>
                                                <p:strVal val="1+#ppt_w/2"/>
                                              </p:val>
                                            </p:tav>
                                            <p:tav tm="100000">
                                              <p:val>
                                                <p:strVal val="#ppt_x"/>
                                              </p:val>
                                            </p:tav>
                                          </p:tavLst>
                                        </p:anim>
                                        <p:anim calcmode="lin" valueType="num">
                                          <p:cBhvr additive="base">
                                            <p:cTn id="24"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Lst>
      </p:timing>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图片 20">
            <a:extLst>
              <a:ext uri="{FF2B5EF4-FFF2-40B4-BE49-F238E27FC236}">
                <a16:creationId xmlns:a16="http://schemas.microsoft.com/office/drawing/2014/main" id="{F4158B6D-8D9E-4119-B8C0-7C2E563918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grpSp>
        <p:nvGrpSpPr>
          <p:cNvPr id="3" name="组合 2">
            <a:extLst>
              <a:ext uri="{FF2B5EF4-FFF2-40B4-BE49-F238E27FC236}">
                <a16:creationId xmlns:a16="http://schemas.microsoft.com/office/drawing/2014/main" id="{B53EFE34-B030-4031-B370-BCD60131E43B}"/>
              </a:ext>
            </a:extLst>
          </p:cNvPr>
          <p:cNvGrpSpPr/>
          <p:nvPr/>
        </p:nvGrpSpPr>
        <p:grpSpPr>
          <a:xfrm>
            <a:off x="5421944" y="1746814"/>
            <a:ext cx="3866270" cy="3491904"/>
            <a:chOff x="3548970" y="2241096"/>
            <a:chExt cx="2699820" cy="2438400"/>
          </a:xfrm>
        </p:grpSpPr>
        <p:sp>
          <p:nvSpPr>
            <p:cNvPr id="23" name="椭圆 22">
              <a:extLst>
                <a:ext uri="{FF2B5EF4-FFF2-40B4-BE49-F238E27FC236}">
                  <a16:creationId xmlns:a16="http://schemas.microsoft.com/office/drawing/2014/main" id="{B9500AD3-2BFE-4099-9A4A-AD4CF467B726}"/>
                </a:ext>
              </a:extLst>
            </p:cNvPr>
            <p:cNvSpPr/>
            <p:nvPr/>
          </p:nvSpPr>
          <p:spPr>
            <a:xfrm>
              <a:off x="3548970" y="2241096"/>
              <a:ext cx="465137" cy="46355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noProof="1">
                  <a:latin typeface="方正细谭黑简体" panose="02000000000000000000" pitchFamily="2" charset="-122"/>
                  <a:ea typeface="方正细谭黑简体" panose="02000000000000000000" pitchFamily="2" charset="-122"/>
                </a:rPr>
                <a:t>壹</a:t>
              </a:r>
            </a:p>
          </p:txBody>
        </p:sp>
        <p:sp>
          <p:nvSpPr>
            <p:cNvPr id="27" name="椭圆 26">
              <a:extLst>
                <a:ext uri="{FF2B5EF4-FFF2-40B4-BE49-F238E27FC236}">
                  <a16:creationId xmlns:a16="http://schemas.microsoft.com/office/drawing/2014/main" id="{8F5DF911-2F7E-4518-A5F1-BB7D8A288BEF}"/>
                </a:ext>
              </a:extLst>
            </p:cNvPr>
            <p:cNvSpPr/>
            <p:nvPr/>
          </p:nvSpPr>
          <p:spPr>
            <a:xfrm>
              <a:off x="3548970" y="2898321"/>
              <a:ext cx="465137" cy="46513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noProof="1">
                  <a:latin typeface="方正细谭黑简体" panose="02000000000000000000" pitchFamily="2" charset="-122"/>
                  <a:ea typeface="方正细谭黑简体" panose="02000000000000000000" pitchFamily="2" charset="-122"/>
                </a:rPr>
                <a:t>贰</a:t>
              </a:r>
            </a:p>
          </p:txBody>
        </p:sp>
        <p:sp>
          <p:nvSpPr>
            <p:cNvPr id="28" name="椭圆 27">
              <a:extLst>
                <a:ext uri="{FF2B5EF4-FFF2-40B4-BE49-F238E27FC236}">
                  <a16:creationId xmlns:a16="http://schemas.microsoft.com/office/drawing/2014/main" id="{C4AB9237-53A3-4D9D-9342-05262BC362DF}"/>
                </a:ext>
              </a:extLst>
            </p:cNvPr>
            <p:cNvSpPr/>
            <p:nvPr/>
          </p:nvSpPr>
          <p:spPr>
            <a:xfrm>
              <a:off x="3548970" y="3557134"/>
              <a:ext cx="465137" cy="46355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noProof="1">
                  <a:latin typeface="方正细谭黑简体" panose="02000000000000000000" pitchFamily="2" charset="-122"/>
                  <a:ea typeface="方正细谭黑简体" panose="02000000000000000000" pitchFamily="2" charset="-122"/>
                </a:rPr>
                <a:t>叁</a:t>
              </a:r>
            </a:p>
          </p:txBody>
        </p:sp>
        <p:sp>
          <p:nvSpPr>
            <p:cNvPr id="29" name="椭圆 28">
              <a:extLst>
                <a:ext uri="{FF2B5EF4-FFF2-40B4-BE49-F238E27FC236}">
                  <a16:creationId xmlns:a16="http://schemas.microsoft.com/office/drawing/2014/main" id="{C0215709-3904-4C11-B9CA-C87656831638}"/>
                </a:ext>
              </a:extLst>
            </p:cNvPr>
            <p:cNvSpPr/>
            <p:nvPr/>
          </p:nvSpPr>
          <p:spPr>
            <a:xfrm>
              <a:off x="3548970" y="4214359"/>
              <a:ext cx="465137" cy="465137"/>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2400" noProof="1">
                  <a:latin typeface="方正细谭黑简体" panose="02000000000000000000" pitchFamily="2" charset="-122"/>
                  <a:ea typeface="方正细谭黑简体" panose="02000000000000000000" pitchFamily="2" charset="-122"/>
                </a:rPr>
                <a:t>肆</a:t>
              </a:r>
            </a:p>
          </p:txBody>
        </p:sp>
        <p:cxnSp>
          <p:nvCxnSpPr>
            <p:cNvPr id="30" name="直接连接符 29">
              <a:extLst>
                <a:ext uri="{FF2B5EF4-FFF2-40B4-BE49-F238E27FC236}">
                  <a16:creationId xmlns:a16="http://schemas.microsoft.com/office/drawing/2014/main" id="{2F9345F6-5F50-4D6D-8814-0A7D8221CC43}"/>
                </a:ext>
              </a:extLst>
            </p:cNvPr>
            <p:cNvCxnSpPr/>
            <p:nvPr/>
          </p:nvCxnSpPr>
          <p:spPr>
            <a:xfrm>
              <a:off x="4168095" y="2265547"/>
              <a:ext cx="0" cy="2395537"/>
            </a:xfrm>
            <a:prstGeom prst="line">
              <a:avLst/>
            </a:prstGeom>
            <a:ln w="12700">
              <a:solidFill>
                <a:srgbClr val="769867">
                  <a:alpha val="69000"/>
                </a:srgbClr>
              </a:solidFill>
            </a:ln>
          </p:spPr>
          <p:style>
            <a:lnRef idx="1">
              <a:schemeClr val="accent1"/>
            </a:lnRef>
            <a:fillRef idx="0">
              <a:schemeClr val="accent1"/>
            </a:fillRef>
            <a:effectRef idx="0">
              <a:schemeClr val="accent1"/>
            </a:effectRef>
            <a:fontRef idx="minor">
              <a:schemeClr val="tx1"/>
            </a:fontRef>
          </p:style>
        </p:cxnSp>
        <p:sp>
          <p:nvSpPr>
            <p:cNvPr id="2" name="矩形 1">
              <a:extLst>
                <a:ext uri="{FF2B5EF4-FFF2-40B4-BE49-F238E27FC236}">
                  <a16:creationId xmlns:a16="http://schemas.microsoft.com/office/drawing/2014/main" id="{CE4DBAEA-0A5A-48A1-BCF1-D02813F456A6}"/>
                </a:ext>
              </a:extLst>
            </p:cNvPr>
            <p:cNvSpPr/>
            <p:nvPr/>
          </p:nvSpPr>
          <p:spPr>
            <a:xfrm>
              <a:off x="4248038" y="2249694"/>
              <a:ext cx="2000752" cy="365365"/>
            </a:xfrm>
            <a:prstGeom prst="rect">
              <a:avLst/>
            </a:prstGeom>
          </p:spPr>
          <p:txBody>
            <a:bodyPr wrap="square">
              <a:spAutoFit/>
            </a:bodyPr>
            <a:lstStyle/>
            <a:p>
              <a:pPr>
                <a:defRPr/>
              </a:pPr>
              <a:r>
                <a:rPr lang="zh-CN" altLang="en-US" sz="28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加入文字描述</a:t>
              </a:r>
              <a:endParaRPr lang="zh-CN" altLang="en-US" sz="12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58" name="矩形 57">
              <a:extLst>
                <a:ext uri="{FF2B5EF4-FFF2-40B4-BE49-F238E27FC236}">
                  <a16:creationId xmlns:a16="http://schemas.microsoft.com/office/drawing/2014/main" id="{DC418AAC-4956-439F-9BF0-B88C3E547D8E}"/>
                </a:ext>
              </a:extLst>
            </p:cNvPr>
            <p:cNvSpPr/>
            <p:nvPr/>
          </p:nvSpPr>
          <p:spPr>
            <a:xfrm>
              <a:off x="4248038" y="2895056"/>
              <a:ext cx="2000752" cy="365365"/>
            </a:xfrm>
            <a:prstGeom prst="rect">
              <a:avLst/>
            </a:prstGeom>
          </p:spPr>
          <p:txBody>
            <a:bodyPr wrap="square">
              <a:spAutoFit/>
            </a:bodyPr>
            <a:lstStyle/>
            <a:p>
              <a:pPr lvl="0">
                <a:defRPr/>
              </a:pPr>
              <a:r>
                <a:rPr lang="zh-CN" altLang="en-US" sz="28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加入文字描述</a:t>
              </a:r>
              <a:endParaRPr lang="zh-CN" altLang="en-US" sz="12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59" name="矩形 58">
              <a:extLst>
                <a:ext uri="{FF2B5EF4-FFF2-40B4-BE49-F238E27FC236}">
                  <a16:creationId xmlns:a16="http://schemas.microsoft.com/office/drawing/2014/main" id="{18E7A959-F875-4D1A-90E0-D0228556E115}"/>
                </a:ext>
              </a:extLst>
            </p:cNvPr>
            <p:cNvSpPr/>
            <p:nvPr/>
          </p:nvSpPr>
          <p:spPr>
            <a:xfrm>
              <a:off x="4248038" y="3563845"/>
              <a:ext cx="2000752" cy="365365"/>
            </a:xfrm>
            <a:prstGeom prst="rect">
              <a:avLst/>
            </a:prstGeom>
          </p:spPr>
          <p:txBody>
            <a:bodyPr wrap="square">
              <a:spAutoFit/>
            </a:bodyPr>
            <a:lstStyle/>
            <a:p>
              <a:pPr lvl="0">
                <a:defRPr/>
              </a:pPr>
              <a:r>
                <a:rPr lang="zh-CN" altLang="en-US" sz="28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加入文字描述</a:t>
              </a:r>
              <a:endParaRPr lang="zh-CN" altLang="en-US" sz="12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60" name="矩形 59">
              <a:extLst>
                <a:ext uri="{FF2B5EF4-FFF2-40B4-BE49-F238E27FC236}">
                  <a16:creationId xmlns:a16="http://schemas.microsoft.com/office/drawing/2014/main" id="{C7E37933-5DAA-4017-8AA5-5363CBD9449F}"/>
                </a:ext>
              </a:extLst>
            </p:cNvPr>
            <p:cNvSpPr/>
            <p:nvPr/>
          </p:nvSpPr>
          <p:spPr>
            <a:xfrm>
              <a:off x="4248038" y="4224174"/>
              <a:ext cx="2000752" cy="365365"/>
            </a:xfrm>
            <a:prstGeom prst="rect">
              <a:avLst/>
            </a:prstGeom>
          </p:spPr>
          <p:txBody>
            <a:bodyPr wrap="square">
              <a:spAutoFit/>
            </a:bodyPr>
            <a:lstStyle/>
            <a:p>
              <a:pPr lvl="0">
                <a:defRPr/>
              </a:pPr>
              <a:r>
                <a:rPr lang="zh-CN" altLang="en-US" sz="28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加入文字描述</a:t>
              </a:r>
              <a:endParaRPr lang="zh-CN" altLang="en-US" sz="1200" spc="300" noProof="1">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grpSp>
      <p:sp>
        <p:nvSpPr>
          <p:cNvPr id="24" name="矩形 23">
            <a:extLst>
              <a:ext uri="{FF2B5EF4-FFF2-40B4-BE49-F238E27FC236}">
                <a16:creationId xmlns:a16="http://schemas.microsoft.com/office/drawing/2014/main" id="{C08C065F-0711-407C-80DC-97C7BFFD17DA}"/>
              </a:ext>
            </a:extLst>
          </p:cNvPr>
          <p:cNvSpPr/>
          <p:nvPr/>
        </p:nvSpPr>
        <p:spPr>
          <a:xfrm>
            <a:off x="2650346" y="2837386"/>
            <a:ext cx="2494452" cy="1004381"/>
          </a:xfrm>
          <a:prstGeom prst="rect">
            <a:avLst/>
          </a:prstGeom>
          <a:no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kumimoji="1" lang="zh-CN" altLang="en-US" sz="5400" dirty="0">
                <a:solidFill>
                  <a:srgbClr val="769867"/>
                </a:solidFill>
                <a:latin typeface="方正细谭黑简体" panose="02000000000000000000" pitchFamily="2" charset="-122"/>
                <a:ea typeface="方正细谭黑简体" panose="02000000000000000000" pitchFamily="2" charset="-122"/>
              </a:rPr>
              <a:t>目录</a:t>
            </a:r>
            <a:r>
              <a:rPr kumimoji="1" lang="en-US" altLang="zh-CN" sz="4400" dirty="0">
                <a:solidFill>
                  <a:srgbClr val="769867"/>
                </a:solidFill>
                <a:latin typeface="方正细谭黑简体" panose="02000000000000000000" pitchFamily="2" charset="-122"/>
                <a:ea typeface="方正细谭黑简体" panose="02000000000000000000" pitchFamily="2" charset="-122"/>
              </a:rPr>
              <a:t>/</a:t>
            </a:r>
          </a:p>
          <a:p>
            <a:pPr lvl="0" algn="ctr"/>
            <a:r>
              <a:rPr lang="en-US" altLang="zh-CN" sz="2400" dirty="0">
                <a:solidFill>
                  <a:srgbClr val="769867"/>
                </a:solidFill>
                <a:latin typeface="方正细谭黑简体" panose="02000000000000000000" pitchFamily="2" charset="-122"/>
                <a:ea typeface="方正细谭黑简体" panose="02000000000000000000" pitchFamily="2" charset="-122"/>
              </a:rPr>
              <a:t>DIRECTORY</a:t>
            </a:r>
            <a:endParaRPr lang="zh-CN" altLang="en-US" sz="2400" dirty="0">
              <a:solidFill>
                <a:srgbClr val="769867"/>
              </a:solidFill>
              <a:latin typeface="方正细谭黑简体" panose="02000000000000000000" pitchFamily="2" charset="-122"/>
              <a:ea typeface="方正细谭黑简体" panose="02000000000000000000" pitchFamily="2" charset="-122"/>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1250"/>
                                            <p:tgtEl>
                                              <p:spTgt spid="24"/>
                                            </p:tgtEl>
                                          </p:cBhvr>
                                        </p:animEffect>
                                        <p:anim calcmode="lin" valueType="num">
                                          <p:cBhvr>
                                            <p:cTn id="12" dur="1250" fill="hold"/>
                                            <p:tgtEl>
                                              <p:spTgt spid="24"/>
                                            </p:tgtEl>
                                            <p:attrNameLst>
                                              <p:attrName>ppt_x</p:attrName>
                                            </p:attrNameLst>
                                          </p:cBhvr>
                                          <p:tavLst>
                                            <p:tav tm="0">
                                              <p:val>
                                                <p:strVal val="#ppt_x"/>
                                              </p:val>
                                            </p:tav>
                                            <p:tav tm="100000">
                                              <p:val>
                                                <p:strVal val="#ppt_x"/>
                                              </p:val>
                                            </p:tav>
                                          </p:tavLst>
                                        </p:anim>
                                        <p:anim calcmode="lin" valueType="num">
                                          <p:cBhvr>
                                            <p:cTn id="13" dur="1250" fill="hold"/>
                                            <p:tgtEl>
                                              <p:spTgt spid="24"/>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14:presetBounceEnd="70000">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14:bounceEnd="70000">
                                          <p:cBhvr additive="base">
                                            <p:cTn id="17" dur="1250" fill="hold"/>
                                            <p:tgtEl>
                                              <p:spTgt spid="3"/>
                                            </p:tgtEl>
                                            <p:attrNameLst>
                                              <p:attrName>ppt_x</p:attrName>
                                            </p:attrNameLst>
                                          </p:cBhvr>
                                          <p:tavLst>
                                            <p:tav tm="0">
                                              <p:val>
                                                <p:strVal val="0-#ppt_w/2"/>
                                              </p:val>
                                            </p:tav>
                                            <p:tav tm="100000">
                                              <p:val>
                                                <p:strVal val="#ppt_x"/>
                                              </p:val>
                                            </p:tav>
                                          </p:tavLst>
                                        </p:anim>
                                        <p:anim calcmode="lin" valueType="num" p14:bounceEnd="70000">
                                          <p:cBhvr additive="base">
                                            <p:cTn id="18" dur="1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barn(inVertical)">
                                          <p:cBhvr>
                                            <p:cTn id="7" dur="750"/>
                                            <p:tgtEl>
                                              <p:spTgt spid="21"/>
                                            </p:tgtEl>
                                          </p:cBhvr>
                                        </p:animEffect>
                                      </p:childTnLst>
                                    </p:cTn>
                                  </p:par>
                                </p:childTnLst>
                              </p:cTn>
                            </p:par>
                            <p:par>
                              <p:cTn id="8" fill="hold">
                                <p:stCondLst>
                                  <p:cond delay="750"/>
                                </p:stCondLst>
                                <p:childTnLst>
                                  <p:par>
                                    <p:cTn id="9" presetID="42" presetClass="entr" presetSubtype="0" fill="hold" grpId="0"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fade">
                                          <p:cBhvr>
                                            <p:cTn id="11" dur="1250"/>
                                            <p:tgtEl>
                                              <p:spTgt spid="24"/>
                                            </p:tgtEl>
                                          </p:cBhvr>
                                        </p:animEffect>
                                        <p:anim calcmode="lin" valueType="num">
                                          <p:cBhvr>
                                            <p:cTn id="12" dur="1250" fill="hold"/>
                                            <p:tgtEl>
                                              <p:spTgt spid="24"/>
                                            </p:tgtEl>
                                            <p:attrNameLst>
                                              <p:attrName>ppt_x</p:attrName>
                                            </p:attrNameLst>
                                          </p:cBhvr>
                                          <p:tavLst>
                                            <p:tav tm="0">
                                              <p:val>
                                                <p:strVal val="#ppt_x"/>
                                              </p:val>
                                            </p:tav>
                                            <p:tav tm="100000">
                                              <p:val>
                                                <p:strVal val="#ppt_x"/>
                                              </p:val>
                                            </p:tav>
                                          </p:tavLst>
                                        </p:anim>
                                        <p:anim calcmode="lin" valueType="num">
                                          <p:cBhvr>
                                            <p:cTn id="13" dur="1250" fill="hold"/>
                                            <p:tgtEl>
                                              <p:spTgt spid="24"/>
                                            </p:tgtEl>
                                            <p:attrNameLst>
                                              <p:attrName>ppt_y</p:attrName>
                                            </p:attrNameLst>
                                          </p:cBhvr>
                                          <p:tavLst>
                                            <p:tav tm="0">
                                              <p:val>
                                                <p:strVal val="#ppt_y+.1"/>
                                              </p:val>
                                            </p:tav>
                                            <p:tav tm="100000">
                                              <p:val>
                                                <p:strVal val="#ppt_y"/>
                                              </p:val>
                                            </p:tav>
                                          </p:tavLst>
                                        </p:anim>
                                      </p:childTnLst>
                                    </p:cTn>
                                  </p:par>
                                </p:childTnLst>
                              </p:cTn>
                            </p:par>
                            <p:par>
                              <p:cTn id="14" fill="hold">
                                <p:stCondLst>
                                  <p:cond delay="2000"/>
                                </p:stCondLst>
                                <p:childTnLst>
                                  <p:par>
                                    <p:cTn id="15" presetID="2" presetClass="entr" presetSubtype="8" fill="hold" nodeType="afterEffect">
                                      <p:stCondLst>
                                        <p:cond delay="0"/>
                                      </p:stCondLst>
                                      <p:childTnLst>
                                        <p:set>
                                          <p:cBhvr>
                                            <p:cTn id="16" dur="1" fill="hold">
                                              <p:stCondLst>
                                                <p:cond delay="0"/>
                                              </p:stCondLst>
                                            </p:cTn>
                                            <p:tgtEl>
                                              <p:spTgt spid="3"/>
                                            </p:tgtEl>
                                            <p:attrNameLst>
                                              <p:attrName>style.visibility</p:attrName>
                                            </p:attrNameLst>
                                          </p:cBhvr>
                                          <p:to>
                                            <p:strVal val="visible"/>
                                          </p:to>
                                        </p:set>
                                        <p:anim calcmode="lin" valueType="num">
                                          <p:cBhvr additive="base">
                                            <p:cTn id="17" dur="1250" fill="hold"/>
                                            <p:tgtEl>
                                              <p:spTgt spid="3"/>
                                            </p:tgtEl>
                                            <p:attrNameLst>
                                              <p:attrName>ppt_x</p:attrName>
                                            </p:attrNameLst>
                                          </p:cBhvr>
                                          <p:tavLst>
                                            <p:tav tm="0">
                                              <p:val>
                                                <p:strVal val="0-#ppt_w/2"/>
                                              </p:val>
                                            </p:tav>
                                            <p:tav tm="100000">
                                              <p:val>
                                                <p:strVal val="#ppt_x"/>
                                              </p:val>
                                            </p:tav>
                                          </p:tavLst>
                                        </p:anim>
                                        <p:anim calcmode="lin" valueType="num">
                                          <p:cBhvr additive="base">
                                            <p:cTn id="18" dur="125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D9EBA4CF-147A-40C1-BF1F-96780E47E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4" name="矩形 13">
            <a:extLst>
              <a:ext uri="{FF2B5EF4-FFF2-40B4-BE49-F238E27FC236}">
                <a16:creationId xmlns:a16="http://schemas.microsoft.com/office/drawing/2014/main" id="{9C90E54D-086A-4B90-B749-95CB2AA62271}"/>
              </a:ext>
            </a:extLst>
          </p:cNvPr>
          <p:cNvSpPr/>
          <p:nvPr/>
        </p:nvSpPr>
        <p:spPr>
          <a:xfrm rot="10800000" flipH="1">
            <a:off x="4944504" y="1869625"/>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latin typeface="方正细谭黑简体" panose="02000000000000000000" pitchFamily="2" charset="-122"/>
              <a:ea typeface="方正细谭黑简体" panose="02000000000000000000" pitchFamily="2" charset="-122"/>
            </a:endParaRPr>
          </a:p>
        </p:txBody>
      </p:sp>
      <p:sp>
        <p:nvSpPr>
          <p:cNvPr id="16" name="矩形 15">
            <a:extLst>
              <a:ext uri="{FF2B5EF4-FFF2-40B4-BE49-F238E27FC236}">
                <a16:creationId xmlns:a16="http://schemas.microsoft.com/office/drawing/2014/main" id="{9F531010-F48F-47A0-B46E-B403298D8286}"/>
              </a:ext>
            </a:extLst>
          </p:cNvPr>
          <p:cNvSpPr/>
          <p:nvPr/>
        </p:nvSpPr>
        <p:spPr>
          <a:xfrm>
            <a:off x="5269363" y="2692243"/>
            <a:ext cx="3865562" cy="738664"/>
          </a:xfrm>
          <a:prstGeom prst="rect">
            <a:avLst/>
          </a:prstGeom>
        </p:spPr>
        <p:txBody>
          <a:bodyPr lIns="0" tIns="0" rIns="0" bIns="0">
            <a:spAutoFit/>
          </a:bodyPr>
          <a:lstStyle/>
          <a:p>
            <a:pPr algn="ctr" eaLnBrk="1" hangingPunct="1">
              <a:defRPr/>
            </a:pPr>
            <a:r>
              <a:rPr lang="zh-CN" altLang="en-US" sz="4800" noProof="1">
                <a:solidFill>
                  <a:srgbClr val="769867"/>
                </a:solidFill>
                <a:latin typeface="方正细谭黑简体" panose="02000000000000000000" pitchFamily="2" charset="-122"/>
                <a:ea typeface="方正细谭黑简体" panose="02000000000000000000" pitchFamily="2" charset="-122"/>
                <a:cs typeface="+mn-ea"/>
                <a:sym typeface="Arial" panose="020B0604020202020204" pitchFamily="34" charset="0"/>
              </a:rPr>
              <a:t>加入标题描述</a:t>
            </a:r>
          </a:p>
        </p:txBody>
      </p:sp>
      <p:sp>
        <p:nvSpPr>
          <p:cNvPr id="17" name="TextBox 11">
            <a:extLst>
              <a:ext uri="{FF2B5EF4-FFF2-40B4-BE49-F238E27FC236}">
                <a16:creationId xmlns:a16="http://schemas.microsoft.com/office/drawing/2014/main" id="{556CDB89-9B45-4258-8936-2450BF31A863}"/>
              </a:ext>
            </a:extLst>
          </p:cNvPr>
          <p:cNvSpPr txBox="1"/>
          <p:nvPr/>
        </p:nvSpPr>
        <p:spPr>
          <a:xfrm>
            <a:off x="5311089" y="3450159"/>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8" name="TextBox 11">
            <a:extLst>
              <a:ext uri="{FF2B5EF4-FFF2-40B4-BE49-F238E27FC236}">
                <a16:creationId xmlns:a16="http://schemas.microsoft.com/office/drawing/2014/main" id="{48753FE9-30E6-4403-B46D-B507C137D075}"/>
              </a:ext>
            </a:extLst>
          </p:cNvPr>
          <p:cNvSpPr txBox="1"/>
          <p:nvPr/>
        </p:nvSpPr>
        <p:spPr>
          <a:xfrm>
            <a:off x="5311089" y="3765844"/>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9" name="椭圆 18">
            <a:extLst>
              <a:ext uri="{FF2B5EF4-FFF2-40B4-BE49-F238E27FC236}">
                <a16:creationId xmlns:a16="http://schemas.microsoft.com/office/drawing/2014/main" id="{6B7C0333-060E-4886-A52E-AE7A0634489A}"/>
              </a:ext>
            </a:extLst>
          </p:cNvPr>
          <p:cNvSpPr/>
          <p:nvPr/>
        </p:nvSpPr>
        <p:spPr>
          <a:xfrm>
            <a:off x="2880372" y="2597634"/>
            <a:ext cx="1668768" cy="1663076"/>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6600" noProof="1">
                <a:latin typeface="方正细谭黑简体" panose="02000000000000000000" pitchFamily="2" charset="-122"/>
                <a:ea typeface="方正细谭黑简体" panose="02000000000000000000" pitchFamily="2" charset="-122"/>
              </a:rPr>
              <a:t>壹</a:t>
            </a: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14:presetBounceEnd="50667">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0667">
                                          <p:cBhvr additive="base">
                                            <p:cTn id="11" dur="750" fill="hold"/>
                                            <p:tgtEl>
                                              <p:spTgt spid="19"/>
                                            </p:tgtEl>
                                            <p:attrNameLst>
                                              <p:attrName>ppt_x</p:attrName>
                                            </p:attrNameLst>
                                          </p:cBhvr>
                                          <p:tavLst>
                                            <p:tav tm="0">
                                              <p:val>
                                                <p:strVal val="0-#ppt_w/2"/>
                                              </p:val>
                                            </p:tav>
                                            <p:tav tm="100000">
                                              <p:val>
                                                <p:strVal val="#ppt_x"/>
                                              </p:val>
                                            </p:tav>
                                          </p:tavLst>
                                        </p:anim>
                                        <p:anim calcmode="lin" valueType="num" p14:bounceEnd="50667">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id="{926E0AD4-AB8F-4858-921B-2114D2C90683}"/>
              </a:ext>
            </a:extLst>
          </p:cNvPr>
          <p:cNvGrpSpPr/>
          <p:nvPr/>
        </p:nvGrpSpPr>
        <p:grpSpPr>
          <a:xfrm>
            <a:off x="979379" y="2333014"/>
            <a:ext cx="10149538" cy="2799192"/>
            <a:chOff x="385410" y="2154974"/>
            <a:chExt cx="11359778" cy="3132970"/>
          </a:xfrm>
        </p:grpSpPr>
        <p:sp>
          <p:nvSpPr>
            <p:cNvPr id="9" name="椭圆 8">
              <a:extLst>
                <a:ext uri="{FF2B5EF4-FFF2-40B4-BE49-F238E27FC236}">
                  <a16:creationId xmlns:a16="http://schemas.microsoft.com/office/drawing/2014/main" id="{1E74D3D9-C930-4C17-9027-8F7572093476}"/>
                </a:ext>
              </a:extLst>
            </p:cNvPr>
            <p:cNvSpPr/>
            <p:nvPr/>
          </p:nvSpPr>
          <p:spPr>
            <a:xfrm>
              <a:off x="903170" y="2910114"/>
              <a:ext cx="1494972" cy="1494972"/>
            </a:xfrm>
            <a:prstGeom prst="ellipse">
              <a:avLst/>
            </a:prstGeom>
            <a:solidFill>
              <a:srgbClr val="769867"/>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200" b="0" i="0" u="none" strike="noStrike" kern="0" cap="none" spc="0" normalizeH="0" baseline="0" noProof="0">
                <a:ln>
                  <a:noFill/>
                </a:ln>
                <a:solidFill>
                  <a:schemeClr val="accent1"/>
                </a:solidFill>
                <a:effectLst/>
                <a:uLnTx/>
                <a:uFillTx/>
                <a:latin typeface="微软雅黑" panose="020B0503020204020204" pitchFamily="34" charset="-122"/>
                <a:ea typeface="微软雅黑" panose="020B0503020204020204" pitchFamily="34" charset="-122"/>
                <a:cs typeface="+mn-ea"/>
                <a:sym typeface="+mn-lt"/>
              </a:endParaRPr>
            </a:p>
          </p:txBody>
        </p:sp>
        <p:sp>
          <p:nvSpPr>
            <p:cNvPr id="10" name="椭圆 9">
              <a:extLst>
                <a:ext uri="{FF2B5EF4-FFF2-40B4-BE49-F238E27FC236}">
                  <a16:creationId xmlns:a16="http://schemas.microsoft.com/office/drawing/2014/main" id="{C2BB0913-7B26-4705-B89B-C7509A287C81}"/>
                </a:ext>
              </a:extLst>
            </p:cNvPr>
            <p:cNvSpPr/>
            <p:nvPr/>
          </p:nvSpPr>
          <p:spPr>
            <a:xfrm>
              <a:off x="3761828" y="2910114"/>
              <a:ext cx="1494972" cy="1494972"/>
            </a:xfrm>
            <a:prstGeom prst="ellipse">
              <a:avLst/>
            </a:prstGeom>
            <a:solidFill>
              <a:srgbClr val="769867"/>
            </a:solidFill>
            <a:ln w="12700" cap="flat" cmpd="sng" algn="ctr">
              <a:noFill/>
              <a:prstDash val="solid"/>
              <a:miter lim="800000"/>
            </a:ln>
            <a:effectLst/>
          </p:spPr>
          <p:txBody>
            <a:bodyPr rtlCol="0" anchor="ctr"/>
            <a:lstStyle/>
            <a:p>
              <a:pPr algn="ctr"/>
              <a:endParaRPr lang="zh-CN" altLang="en-US" sz="1200" kern="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1" name="椭圆 10">
              <a:extLst>
                <a:ext uri="{FF2B5EF4-FFF2-40B4-BE49-F238E27FC236}">
                  <a16:creationId xmlns:a16="http://schemas.microsoft.com/office/drawing/2014/main" id="{FCB695BB-A6B2-4610-9764-AFA443ED9D2D}"/>
                </a:ext>
              </a:extLst>
            </p:cNvPr>
            <p:cNvSpPr/>
            <p:nvPr/>
          </p:nvSpPr>
          <p:spPr>
            <a:xfrm>
              <a:off x="6862005" y="2910114"/>
              <a:ext cx="1494972" cy="1494972"/>
            </a:xfrm>
            <a:prstGeom prst="ellipse">
              <a:avLst/>
            </a:prstGeom>
            <a:solidFill>
              <a:srgbClr val="769867"/>
            </a:solidFill>
            <a:ln w="12700" cap="flat" cmpd="sng" algn="ctr">
              <a:noFill/>
              <a:prstDash val="solid"/>
              <a:miter lim="800000"/>
            </a:ln>
            <a:effectLst/>
          </p:spPr>
          <p:txBody>
            <a:bodyPr rtlCol="0" anchor="ctr"/>
            <a:lstStyle/>
            <a:p>
              <a:pPr algn="ctr"/>
              <a:endParaRPr lang="zh-CN" altLang="en-US" sz="1200" kern="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2" name="椭圆 11">
              <a:extLst>
                <a:ext uri="{FF2B5EF4-FFF2-40B4-BE49-F238E27FC236}">
                  <a16:creationId xmlns:a16="http://schemas.microsoft.com/office/drawing/2014/main" id="{3E27B76C-3C6C-4ABE-9089-476142A4B562}"/>
                </a:ext>
              </a:extLst>
            </p:cNvPr>
            <p:cNvSpPr/>
            <p:nvPr/>
          </p:nvSpPr>
          <p:spPr>
            <a:xfrm>
              <a:off x="9732456" y="2910114"/>
              <a:ext cx="1494972" cy="1494972"/>
            </a:xfrm>
            <a:prstGeom prst="ellipse">
              <a:avLst/>
            </a:prstGeom>
            <a:solidFill>
              <a:srgbClr val="769867"/>
            </a:solidFill>
            <a:ln w="12700" cap="flat" cmpd="sng" algn="ctr">
              <a:noFill/>
              <a:prstDash val="solid"/>
              <a:miter lim="800000"/>
            </a:ln>
            <a:effectLst/>
          </p:spPr>
          <p:txBody>
            <a:bodyPr rtlCol="0" anchor="ctr"/>
            <a:lstStyle/>
            <a:p>
              <a:pPr algn="ctr"/>
              <a:endParaRPr lang="zh-CN" altLang="en-US" sz="1200" kern="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13" name="文本框 12">
              <a:extLst>
                <a:ext uri="{FF2B5EF4-FFF2-40B4-BE49-F238E27FC236}">
                  <a16:creationId xmlns:a16="http://schemas.microsoft.com/office/drawing/2014/main" id="{91A13506-7A4F-4E26-ABAB-498E20217048}"/>
                </a:ext>
              </a:extLst>
            </p:cNvPr>
            <p:cNvSpPr txBox="1"/>
            <p:nvPr/>
          </p:nvSpPr>
          <p:spPr>
            <a:xfrm>
              <a:off x="385410" y="4549280"/>
              <a:ext cx="2530492" cy="73866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请在这里添加相应的文字内容请在这里添加相应的文字内容</a:t>
              </a:r>
            </a:p>
          </p:txBody>
        </p:sp>
        <p:sp>
          <p:nvSpPr>
            <p:cNvPr id="14" name="文本框 13">
              <a:extLst>
                <a:ext uri="{FF2B5EF4-FFF2-40B4-BE49-F238E27FC236}">
                  <a16:creationId xmlns:a16="http://schemas.microsoft.com/office/drawing/2014/main" id="{632C0A84-5D8B-40EB-B721-CFB1C614CB9B}"/>
                </a:ext>
              </a:extLst>
            </p:cNvPr>
            <p:cNvSpPr txBox="1"/>
            <p:nvPr/>
          </p:nvSpPr>
          <p:spPr>
            <a:xfrm>
              <a:off x="3255861" y="4549280"/>
              <a:ext cx="2530492" cy="73866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请在这里添加相应的文字内容请在这里添加相应的文字内容</a:t>
              </a:r>
            </a:p>
          </p:txBody>
        </p:sp>
        <p:sp>
          <p:nvSpPr>
            <p:cNvPr id="15" name="文本框 14">
              <a:extLst>
                <a:ext uri="{FF2B5EF4-FFF2-40B4-BE49-F238E27FC236}">
                  <a16:creationId xmlns:a16="http://schemas.microsoft.com/office/drawing/2014/main" id="{A054F245-A36B-4661-9B19-55B07152B98D}"/>
                </a:ext>
              </a:extLst>
            </p:cNvPr>
            <p:cNvSpPr txBox="1"/>
            <p:nvPr/>
          </p:nvSpPr>
          <p:spPr>
            <a:xfrm>
              <a:off x="6344245" y="4549280"/>
              <a:ext cx="2530492" cy="73866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请在这里添加相应的文字内容请在这里添加相应的文字内容</a:t>
              </a:r>
            </a:p>
          </p:txBody>
        </p:sp>
        <p:sp>
          <p:nvSpPr>
            <p:cNvPr id="16" name="文本框 15">
              <a:extLst>
                <a:ext uri="{FF2B5EF4-FFF2-40B4-BE49-F238E27FC236}">
                  <a16:creationId xmlns:a16="http://schemas.microsoft.com/office/drawing/2014/main" id="{5889D7FE-2C02-4E06-A9EE-808BE5B357D0}"/>
                </a:ext>
              </a:extLst>
            </p:cNvPr>
            <p:cNvSpPr txBox="1"/>
            <p:nvPr/>
          </p:nvSpPr>
          <p:spPr>
            <a:xfrm>
              <a:off x="9214696" y="4549280"/>
              <a:ext cx="2530492" cy="738664"/>
            </a:xfrm>
            <a:prstGeom prst="rect">
              <a:avLst/>
            </a:prstGeom>
            <a:noFill/>
          </p:spPr>
          <p:txBody>
            <a:bodyPr wrap="square" rtlCol="0">
              <a:spAutoFit/>
            </a:bodyPr>
            <a:lstStyle/>
            <a:p>
              <a:pPr algn="ct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请在这里添加相应的文字内容请在这里添加相应的文字内容</a:t>
              </a:r>
            </a:p>
          </p:txBody>
        </p:sp>
        <p:cxnSp>
          <p:nvCxnSpPr>
            <p:cNvPr id="17" name="直接连接符 16">
              <a:extLst>
                <a:ext uri="{FF2B5EF4-FFF2-40B4-BE49-F238E27FC236}">
                  <a16:creationId xmlns:a16="http://schemas.microsoft.com/office/drawing/2014/main" id="{18AC64E6-9D2A-4A30-8402-F67CDD649ACC}"/>
                </a:ext>
              </a:extLst>
            </p:cNvPr>
            <p:cNvCxnSpPr/>
            <p:nvPr/>
          </p:nvCxnSpPr>
          <p:spPr>
            <a:xfrm>
              <a:off x="563680" y="2632571"/>
              <a:ext cx="2199822" cy="0"/>
            </a:xfrm>
            <a:prstGeom prst="line">
              <a:avLst/>
            </a:prstGeom>
            <a:noFill/>
            <a:ln w="6350" cap="flat" cmpd="sng" algn="ctr">
              <a:solidFill>
                <a:schemeClr val="bg1">
                  <a:lumMod val="65000"/>
                </a:schemeClr>
              </a:solidFill>
              <a:prstDash val="solid"/>
              <a:miter lim="800000"/>
              <a:headEnd type="oval"/>
              <a:tailEnd type="oval"/>
            </a:ln>
            <a:effectLst/>
          </p:spPr>
        </p:cxnSp>
        <p:cxnSp>
          <p:nvCxnSpPr>
            <p:cNvPr id="18" name="直接连接符 17">
              <a:extLst>
                <a:ext uri="{FF2B5EF4-FFF2-40B4-BE49-F238E27FC236}">
                  <a16:creationId xmlns:a16="http://schemas.microsoft.com/office/drawing/2014/main" id="{D44AF2C1-41D1-4A54-82A2-7A3ED393DE4A}"/>
                </a:ext>
              </a:extLst>
            </p:cNvPr>
            <p:cNvCxnSpPr/>
            <p:nvPr/>
          </p:nvCxnSpPr>
          <p:spPr>
            <a:xfrm>
              <a:off x="3402130" y="2632571"/>
              <a:ext cx="2199822" cy="0"/>
            </a:xfrm>
            <a:prstGeom prst="line">
              <a:avLst/>
            </a:prstGeom>
            <a:noFill/>
            <a:ln w="6350" cap="flat" cmpd="sng" algn="ctr">
              <a:solidFill>
                <a:schemeClr val="bg1">
                  <a:lumMod val="65000"/>
                </a:schemeClr>
              </a:solidFill>
              <a:prstDash val="solid"/>
              <a:miter lim="800000"/>
              <a:headEnd type="oval"/>
              <a:tailEnd type="oval"/>
            </a:ln>
            <a:effectLst/>
          </p:spPr>
        </p:cxnSp>
        <p:cxnSp>
          <p:nvCxnSpPr>
            <p:cNvPr id="19" name="直接连接符 18">
              <a:extLst>
                <a:ext uri="{FF2B5EF4-FFF2-40B4-BE49-F238E27FC236}">
                  <a16:creationId xmlns:a16="http://schemas.microsoft.com/office/drawing/2014/main" id="{87714787-43E3-4C71-8994-DDA606A59974}"/>
                </a:ext>
              </a:extLst>
            </p:cNvPr>
            <p:cNvCxnSpPr/>
            <p:nvPr/>
          </p:nvCxnSpPr>
          <p:spPr>
            <a:xfrm>
              <a:off x="6507280" y="2632571"/>
              <a:ext cx="2199822" cy="0"/>
            </a:xfrm>
            <a:prstGeom prst="line">
              <a:avLst/>
            </a:prstGeom>
            <a:noFill/>
            <a:ln w="6350" cap="flat" cmpd="sng" algn="ctr">
              <a:solidFill>
                <a:schemeClr val="bg1">
                  <a:lumMod val="65000"/>
                </a:schemeClr>
              </a:solidFill>
              <a:prstDash val="solid"/>
              <a:miter lim="800000"/>
              <a:headEnd type="oval"/>
              <a:tailEnd type="oval"/>
            </a:ln>
            <a:effectLst/>
          </p:spPr>
        </p:cxnSp>
        <p:cxnSp>
          <p:nvCxnSpPr>
            <p:cNvPr id="20" name="直接连接符 19">
              <a:extLst>
                <a:ext uri="{FF2B5EF4-FFF2-40B4-BE49-F238E27FC236}">
                  <a16:creationId xmlns:a16="http://schemas.microsoft.com/office/drawing/2014/main" id="{3EAA91D7-1463-47CE-8825-1FB67DB3A8DC}"/>
                </a:ext>
              </a:extLst>
            </p:cNvPr>
            <p:cNvCxnSpPr/>
            <p:nvPr/>
          </p:nvCxnSpPr>
          <p:spPr>
            <a:xfrm>
              <a:off x="9383830" y="2632571"/>
              <a:ext cx="2199822" cy="0"/>
            </a:xfrm>
            <a:prstGeom prst="line">
              <a:avLst/>
            </a:prstGeom>
            <a:noFill/>
            <a:ln w="6350" cap="flat" cmpd="sng" algn="ctr">
              <a:solidFill>
                <a:schemeClr val="bg1">
                  <a:lumMod val="65000"/>
                </a:schemeClr>
              </a:solidFill>
              <a:prstDash val="solid"/>
              <a:miter lim="800000"/>
              <a:headEnd type="oval"/>
              <a:tailEnd type="oval"/>
            </a:ln>
            <a:effectLst/>
          </p:spPr>
        </p:cxnSp>
        <p:sp>
          <p:nvSpPr>
            <p:cNvPr id="21" name="KSO_Shape">
              <a:extLst>
                <a:ext uri="{FF2B5EF4-FFF2-40B4-BE49-F238E27FC236}">
                  <a16:creationId xmlns:a16="http://schemas.microsoft.com/office/drawing/2014/main" id="{AB5325C2-F76C-4540-A501-DFAF14273523}"/>
                </a:ext>
              </a:extLst>
            </p:cNvPr>
            <p:cNvSpPr/>
            <p:nvPr/>
          </p:nvSpPr>
          <p:spPr>
            <a:xfrm>
              <a:off x="1310026" y="3214998"/>
              <a:ext cx="681260" cy="819150"/>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schemeClr val="accent1"/>
                </a:solidFill>
                <a:effectLst/>
                <a:uLnTx/>
                <a:uFillTx/>
                <a:latin typeface="微软雅黑" panose="020B0503020204020204" pitchFamily="34" charset="-122"/>
                <a:ea typeface="微软雅黑" panose="020B0503020204020204" pitchFamily="34" charset="-122"/>
                <a:cs typeface="+mn-ea"/>
                <a:sym typeface="+mn-lt"/>
              </a:endParaRPr>
            </a:p>
          </p:txBody>
        </p:sp>
        <p:sp>
          <p:nvSpPr>
            <p:cNvPr id="22" name="KSO_Shape">
              <a:extLst>
                <a:ext uri="{FF2B5EF4-FFF2-40B4-BE49-F238E27FC236}">
                  <a16:creationId xmlns:a16="http://schemas.microsoft.com/office/drawing/2014/main" id="{EB9085E7-A605-4C89-A111-C83AEEDB82FF}"/>
                </a:ext>
              </a:extLst>
            </p:cNvPr>
            <p:cNvSpPr>
              <a:spLocks/>
            </p:cNvSpPr>
            <p:nvPr/>
          </p:nvSpPr>
          <p:spPr bwMode="auto">
            <a:xfrm>
              <a:off x="4224895" y="3248024"/>
              <a:ext cx="554292" cy="819151"/>
            </a:xfrm>
            <a:custGeom>
              <a:avLst/>
              <a:gdLst/>
              <a:ahLst/>
              <a:cxnLst/>
              <a:rect l="0" t="0" r="r" b="b"/>
              <a:pathLst>
                <a:path w="760413" h="1123951">
                  <a:moveTo>
                    <a:pt x="556062" y="689979"/>
                  </a:moveTo>
                  <a:lnTo>
                    <a:pt x="552429" y="690206"/>
                  </a:lnTo>
                  <a:lnTo>
                    <a:pt x="549250" y="690432"/>
                  </a:lnTo>
                  <a:lnTo>
                    <a:pt x="546299" y="690886"/>
                  </a:lnTo>
                  <a:lnTo>
                    <a:pt x="543120" y="691339"/>
                  </a:lnTo>
                  <a:lnTo>
                    <a:pt x="539941" y="692020"/>
                  </a:lnTo>
                  <a:lnTo>
                    <a:pt x="536989" y="692927"/>
                  </a:lnTo>
                  <a:lnTo>
                    <a:pt x="534038" y="694060"/>
                  </a:lnTo>
                  <a:lnTo>
                    <a:pt x="531086" y="694967"/>
                  </a:lnTo>
                  <a:lnTo>
                    <a:pt x="528361" y="696328"/>
                  </a:lnTo>
                  <a:lnTo>
                    <a:pt x="525637" y="697688"/>
                  </a:lnTo>
                  <a:lnTo>
                    <a:pt x="520414" y="701089"/>
                  </a:lnTo>
                  <a:lnTo>
                    <a:pt x="515419" y="704717"/>
                  </a:lnTo>
                  <a:lnTo>
                    <a:pt x="510878" y="708798"/>
                  </a:lnTo>
                  <a:lnTo>
                    <a:pt x="506791" y="713106"/>
                  </a:lnTo>
                  <a:lnTo>
                    <a:pt x="503158" y="718094"/>
                  </a:lnTo>
                  <a:lnTo>
                    <a:pt x="499752" y="723536"/>
                  </a:lnTo>
                  <a:lnTo>
                    <a:pt x="498617" y="726257"/>
                  </a:lnTo>
                  <a:lnTo>
                    <a:pt x="497027" y="728978"/>
                  </a:lnTo>
                  <a:lnTo>
                    <a:pt x="496119" y="731925"/>
                  </a:lnTo>
                  <a:lnTo>
                    <a:pt x="495211" y="734873"/>
                  </a:lnTo>
                  <a:lnTo>
                    <a:pt x="494076" y="737820"/>
                  </a:lnTo>
                  <a:lnTo>
                    <a:pt x="493622" y="740768"/>
                  </a:lnTo>
                  <a:lnTo>
                    <a:pt x="492940" y="744169"/>
                  </a:lnTo>
                  <a:lnTo>
                    <a:pt x="492713" y="747116"/>
                  </a:lnTo>
                  <a:lnTo>
                    <a:pt x="492259" y="750291"/>
                  </a:lnTo>
                  <a:lnTo>
                    <a:pt x="492032" y="753918"/>
                  </a:lnTo>
                  <a:lnTo>
                    <a:pt x="492259" y="757093"/>
                  </a:lnTo>
                  <a:lnTo>
                    <a:pt x="492713" y="760267"/>
                  </a:lnTo>
                  <a:lnTo>
                    <a:pt x="492940" y="763215"/>
                  </a:lnTo>
                  <a:lnTo>
                    <a:pt x="493622" y="766616"/>
                  </a:lnTo>
                  <a:lnTo>
                    <a:pt x="494076" y="769563"/>
                  </a:lnTo>
                  <a:lnTo>
                    <a:pt x="495211" y="772511"/>
                  </a:lnTo>
                  <a:lnTo>
                    <a:pt x="496119" y="775458"/>
                  </a:lnTo>
                  <a:lnTo>
                    <a:pt x="497027" y="778406"/>
                  </a:lnTo>
                  <a:lnTo>
                    <a:pt x="498617" y="781353"/>
                  </a:lnTo>
                  <a:lnTo>
                    <a:pt x="499752" y="784074"/>
                  </a:lnTo>
                  <a:lnTo>
                    <a:pt x="503158" y="789289"/>
                  </a:lnTo>
                  <a:lnTo>
                    <a:pt x="506791" y="794277"/>
                  </a:lnTo>
                  <a:lnTo>
                    <a:pt x="510878" y="798585"/>
                  </a:lnTo>
                  <a:lnTo>
                    <a:pt x="515419" y="802667"/>
                  </a:lnTo>
                  <a:lnTo>
                    <a:pt x="520414" y="806521"/>
                  </a:lnTo>
                  <a:lnTo>
                    <a:pt x="525637" y="809695"/>
                  </a:lnTo>
                  <a:lnTo>
                    <a:pt x="528361" y="810829"/>
                  </a:lnTo>
                  <a:lnTo>
                    <a:pt x="531086" y="812416"/>
                  </a:lnTo>
                  <a:lnTo>
                    <a:pt x="534038" y="813323"/>
                  </a:lnTo>
                  <a:lnTo>
                    <a:pt x="536989" y="814457"/>
                  </a:lnTo>
                  <a:lnTo>
                    <a:pt x="539941" y="815364"/>
                  </a:lnTo>
                  <a:lnTo>
                    <a:pt x="543120" y="816044"/>
                  </a:lnTo>
                  <a:lnTo>
                    <a:pt x="546299" y="816724"/>
                  </a:lnTo>
                  <a:lnTo>
                    <a:pt x="549250" y="816951"/>
                  </a:lnTo>
                  <a:lnTo>
                    <a:pt x="552429" y="817178"/>
                  </a:lnTo>
                  <a:lnTo>
                    <a:pt x="556062" y="817404"/>
                  </a:lnTo>
                  <a:lnTo>
                    <a:pt x="559241" y="817178"/>
                  </a:lnTo>
                  <a:lnTo>
                    <a:pt x="562420" y="816951"/>
                  </a:lnTo>
                  <a:lnTo>
                    <a:pt x="565371" y="816724"/>
                  </a:lnTo>
                  <a:lnTo>
                    <a:pt x="568777" y="816044"/>
                  </a:lnTo>
                  <a:lnTo>
                    <a:pt x="571729" y="815364"/>
                  </a:lnTo>
                  <a:lnTo>
                    <a:pt x="574681" y="814457"/>
                  </a:lnTo>
                  <a:lnTo>
                    <a:pt x="577633" y="813323"/>
                  </a:lnTo>
                  <a:lnTo>
                    <a:pt x="580811" y="812416"/>
                  </a:lnTo>
                  <a:lnTo>
                    <a:pt x="583536" y="811056"/>
                  </a:lnTo>
                  <a:lnTo>
                    <a:pt x="586261" y="809695"/>
                  </a:lnTo>
                  <a:lnTo>
                    <a:pt x="591483" y="806521"/>
                  </a:lnTo>
                  <a:lnTo>
                    <a:pt x="596478" y="802667"/>
                  </a:lnTo>
                  <a:lnTo>
                    <a:pt x="601019" y="798585"/>
                  </a:lnTo>
                  <a:lnTo>
                    <a:pt x="604879" y="794277"/>
                  </a:lnTo>
                  <a:lnTo>
                    <a:pt x="608739" y="789289"/>
                  </a:lnTo>
                  <a:lnTo>
                    <a:pt x="611918" y="784074"/>
                  </a:lnTo>
                  <a:lnTo>
                    <a:pt x="613280" y="781353"/>
                  </a:lnTo>
                  <a:lnTo>
                    <a:pt x="614643" y="778406"/>
                  </a:lnTo>
                  <a:lnTo>
                    <a:pt x="615551" y="775458"/>
                  </a:lnTo>
                  <a:lnTo>
                    <a:pt x="616686" y="772511"/>
                  </a:lnTo>
                  <a:lnTo>
                    <a:pt x="617595" y="769563"/>
                  </a:lnTo>
                  <a:lnTo>
                    <a:pt x="618276" y="766616"/>
                  </a:lnTo>
                  <a:lnTo>
                    <a:pt x="618957" y="763215"/>
                  </a:lnTo>
                  <a:lnTo>
                    <a:pt x="619184" y="760267"/>
                  </a:lnTo>
                  <a:lnTo>
                    <a:pt x="619411" y="757093"/>
                  </a:lnTo>
                  <a:lnTo>
                    <a:pt x="619638" y="753918"/>
                  </a:lnTo>
                  <a:lnTo>
                    <a:pt x="619411" y="750291"/>
                  </a:lnTo>
                  <a:lnTo>
                    <a:pt x="619184" y="747116"/>
                  </a:lnTo>
                  <a:lnTo>
                    <a:pt x="618957" y="744169"/>
                  </a:lnTo>
                  <a:lnTo>
                    <a:pt x="618276" y="740768"/>
                  </a:lnTo>
                  <a:lnTo>
                    <a:pt x="617595" y="737820"/>
                  </a:lnTo>
                  <a:lnTo>
                    <a:pt x="616686" y="734873"/>
                  </a:lnTo>
                  <a:lnTo>
                    <a:pt x="615551" y="731925"/>
                  </a:lnTo>
                  <a:lnTo>
                    <a:pt x="614643" y="728978"/>
                  </a:lnTo>
                  <a:lnTo>
                    <a:pt x="613280" y="726257"/>
                  </a:lnTo>
                  <a:lnTo>
                    <a:pt x="611918" y="723536"/>
                  </a:lnTo>
                  <a:lnTo>
                    <a:pt x="608739" y="718094"/>
                  </a:lnTo>
                  <a:lnTo>
                    <a:pt x="604879" y="713106"/>
                  </a:lnTo>
                  <a:lnTo>
                    <a:pt x="601019" y="708798"/>
                  </a:lnTo>
                  <a:lnTo>
                    <a:pt x="596478" y="704717"/>
                  </a:lnTo>
                  <a:lnTo>
                    <a:pt x="591483" y="701089"/>
                  </a:lnTo>
                  <a:lnTo>
                    <a:pt x="586261" y="697688"/>
                  </a:lnTo>
                  <a:lnTo>
                    <a:pt x="583536" y="696328"/>
                  </a:lnTo>
                  <a:lnTo>
                    <a:pt x="580811" y="694967"/>
                  </a:lnTo>
                  <a:lnTo>
                    <a:pt x="577633" y="694060"/>
                  </a:lnTo>
                  <a:lnTo>
                    <a:pt x="574681" y="692927"/>
                  </a:lnTo>
                  <a:lnTo>
                    <a:pt x="571729" y="692020"/>
                  </a:lnTo>
                  <a:lnTo>
                    <a:pt x="568777" y="691339"/>
                  </a:lnTo>
                  <a:lnTo>
                    <a:pt x="565371" y="690886"/>
                  </a:lnTo>
                  <a:lnTo>
                    <a:pt x="562420" y="690432"/>
                  </a:lnTo>
                  <a:lnTo>
                    <a:pt x="559241" y="690206"/>
                  </a:lnTo>
                  <a:lnTo>
                    <a:pt x="556062" y="689979"/>
                  </a:lnTo>
                  <a:close/>
                  <a:moveTo>
                    <a:pt x="199810" y="689979"/>
                  </a:moveTo>
                  <a:lnTo>
                    <a:pt x="196631" y="690206"/>
                  </a:lnTo>
                  <a:lnTo>
                    <a:pt x="193453" y="690886"/>
                  </a:lnTo>
                  <a:lnTo>
                    <a:pt x="190047" y="691339"/>
                  </a:lnTo>
                  <a:lnTo>
                    <a:pt x="187095" y="692020"/>
                  </a:lnTo>
                  <a:lnTo>
                    <a:pt x="184143" y="692927"/>
                  </a:lnTo>
                  <a:lnTo>
                    <a:pt x="181192" y="694060"/>
                  </a:lnTo>
                  <a:lnTo>
                    <a:pt x="178240" y="694967"/>
                  </a:lnTo>
                  <a:lnTo>
                    <a:pt x="175515" y="696328"/>
                  </a:lnTo>
                  <a:lnTo>
                    <a:pt x="172563" y="697688"/>
                  </a:lnTo>
                  <a:lnTo>
                    <a:pt x="167341" y="701089"/>
                  </a:lnTo>
                  <a:lnTo>
                    <a:pt x="162573" y="704490"/>
                  </a:lnTo>
                  <a:lnTo>
                    <a:pt x="158032" y="708798"/>
                  </a:lnTo>
                  <a:lnTo>
                    <a:pt x="153945" y="713106"/>
                  </a:lnTo>
                  <a:lnTo>
                    <a:pt x="150085" y="718094"/>
                  </a:lnTo>
                  <a:lnTo>
                    <a:pt x="146906" y="723536"/>
                  </a:lnTo>
                  <a:lnTo>
                    <a:pt x="145771" y="726257"/>
                  </a:lnTo>
                  <a:lnTo>
                    <a:pt x="144408" y="728978"/>
                  </a:lnTo>
                  <a:lnTo>
                    <a:pt x="143273" y="731925"/>
                  </a:lnTo>
                  <a:lnTo>
                    <a:pt x="142138" y="734646"/>
                  </a:lnTo>
                  <a:lnTo>
                    <a:pt x="141457" y="737820"/>
                  </a:lnTo>
                  <a:lnTo>
                    <a:pt x="140775" y="740768"/>
                  </a:lnTo>
                  <a:lnTo>
                    <a:pt x="140321" y="743942"/>
                  </a:lnTo>
                  <a:lnTo>
                    <a:pt x="139640" y="747116"/>
                  </a:lnTo>
                  <a:lnTo>
                    <a:pt x="139413" y="750291"/>
                  </a:lnTo>
                  <a:lnTo>
                    <a:pt x="139413" y="753692"/>
                  </a:lnTo>
                  <a:lnTo>
                    <a:pt x="139413" y="756866"/>
                  </a:lnTo>
                  <a:lnTo>
                    <a:pt x="139640" y="760040"/>
                  </a:lnTo>
                  <a:lnTo>
                    <a:pt x="140321" y="763215"/>
                  </a:lnTo>
                  <a:lnTo>
                    <a:pt x="140775" y="766616"/>
                  </a:lnTo>
                  <a:lnTo>
                    <a:pt x="141457" y="769563"/>
                  </a:lnTo>
                  <a:lnTo>
                    <a:pt x="142138" y="772511"/>
                  </a:lnTo>
                  <a:lnTo>
                    <a:pt x="143273" y="775458"/>
                  </a:lnTo>
                  <a:lnTo>
                    <a:pt x="144408" y="778406"/>
                  </a:lnTo>
                  <a:lnTo>
                    <a:pt x="145771" y="781353"/>
                  </a:lnTo>
                  <a:lnTo>
                    <a:pt x="146906" y="784074"/>
                  </a:lnTo>
                  <a:lnTo>
                    <a:pt x="150085" y="789289"/>
                  </a:lnTo>
                  <a:lnTo>
                    <a:pt x="153945" y="794277"/>
                  </a:lnTo>
                  <a:lnTo>
                    <a:pt x="158032" y="798585"/>
                  </a:lnTo>
                  <a:lnTo>
                    <a:pt x="162573" y="802667"/>
                  </a:lnTo>
                  <a:lnTo>
                    <a:pt x="167341" y="806521"/>
                  </a:lnTo>
                  <a:lnTo>
                    <a:pt x="172563" y="809695"/>
                  </a:lnTo>
                  <a:lnTo>
                    <a:pt x="175515" y="810829"/>
                  </a:lnTo>
                  <a:lnTo>
                    <a:pt x="178240" y="812190"/>
                  </a:lnTo>
                  <a:lnTo>
                    <a:pt x="181192" y="813323"/>
                  </a:lnTo>
                  <a:lnTo>
                    <a:pt x="184143" y="814457"/>
                  </a:lnTo>
                  <a:lnTo>
                    <a:pt x="187095" y="815137"/>
                  </a:lnTo>
                  <a:lnTo>
                    <a:pt x="190047" y="815817"/>
                  </a:lnTo>
                  <a:lnTo>
                    <a:pt x="193453" y="816724"/>
                  </a:lnTo>
                  <a:lnTo>
                    <a:pt x="196631" y="816951"/>
                  </a:lnTo>
                  <a:lnTo>
                    <a:pt x="199810" y="817178"/>
                  </a:lnTo>
                  <a:lnTo>
                    <a:pt x="203216" y="817178"/>
                  </a:lnTo>
                  <a:lnTo>
                    <a:pt x="206395" y="817178"/>
                  </a:lnTo>
                  <a:lnTo>
                    <a:pt x="209574" y="816951"/>
                  </a:lnTo>
                  <a:lnTo>
                    <a:pt x="212752" y="816724"/>
                  </a:lnTo>
                  <a:lnTo>
                    <a:pt x="215931" y="815817"/>
                  </a:lnTo>
                  <a:lnTo>
                    <a:pt x="219110" y="815137"/>
                  </a:lnTo>
                  <a:lnTo>
                    <a:pt x="222062" y="814457"/>
                  </a:lnTo>
                  <a:lnTo>
                    <a:pt x="225013" y="813323"/>
                  </a:lnTo>
                  <a:lnTo>
                    <a:pt x="227738" y="812190"/>
                  </a:lnTo>
                  <a:lnTo>
                    <a:pt x="230463" y="810829"/>
                  </a:lnTo>
                  <a:lnTo>
                    <a:pt x="233415" y="809695"/>
                  </a:lnTo>
                  <a:lnTo>
                    <a:pt x="238637" y="806521"/>
                  </a:lnTo>
                  <a:lnTo>
                    <a:pt x="243632" y="802667"/>
                  </a:lnTo>
                  <a:lnTo>
                    <a:pt x="247946" y="798585"/>
                  </a:lnTo>
                  <a:lnTo>
                    <a:pt x="252260" y="794277"/>
                  </a:lnTo>
                  <a:lnTo>
                    <a:pt x="255666" y="789289"/>
                  </a:lnTo>
                  <a:lnTo>
                    <a:pt x="259072" y="784074"/>
                  </a:lnTo>
                  <a:lnTo>
                    <a:pt x="260434" y="781353"/>
                  </a:lnTo>
                  <a:lnTo>
                    <a:pt x="261797" y="778406"/>
                  </a:lnTo>
                  <a:lnTo>
                    <a:pt x="262932" y="775458"/>
                  </a:lnTo>
                  <a:lnTo>
                    <a:pt x="264067" y="772511"/>
                  </a:lnTo>
                  <a:lnTo>
                    <a:pt x="264748" y="769563"/>
                  </a:lnTo>
                  <a:lnTo>
                    <a:pt x="265430" y="766616"/>
                  </a:lnTo>
                  <a:lnTo>
                    <a:pt x="265884" y="763215"/>
                  </a:lnTo>
                  <a:lnTo>
                    <a:pt x="266565" y="760040"/>
                  </a:lnTo>
                  <a:lnTo>
                    <a:pt x="266792" y="756866"/>
                  </a:lnTo>
                  <a:lnTo>
                    <a:pt x="266792" y="753692"/>
                  </a:lnTo>
                  <a:lnTo>
                    <a:pt x="266792" y="750291"/>
                  </a:lnTo>
                  <a:lnTo>
                    <a:pt x="266565" y="747116"/>
                  </a:lnTo>
                  <a:lnTo>
                    <a:pt x="265884" y="743942"/>
                  </a:lnTo>
                  <a:lnTo>
                    <a:pt x="265430" y="740768"/>
                  </a:lnTo>
                  <a:lnTo>
                    <a:pt x="264748" y="737820"/>
                  </a:lnTo>
                  <a:lnTo>
                    <a:pt x="264067" y="734646"/>
                  </a:lnTo>
                  <a:lnTo>
                    <a:pt x="262932" y="731925"/>
                  </a:lnTo>
                  <a:lnTo>
                    <a:pt x="261797" y="728978"/>
                  </a:lnTo>
                  <a:lnTo>
                    <a:pt x="260434" y="726257"/>
                  </a:lnTo>
                  <a:lnTo>
                    <a:pt x="259072" y="723536"/>
                  </a:lnTo>
                  <a:lnTo>
                    <a:pt x="255666" y="718094"/>
                  </a:lnTo>
                  <a:lnTo>
                    <a:pt x="252260" y="713106"/>
                  </a:lnTo>
                  <a:lnTo>
                    <a:pt x="247946" y="708798"/>
                  </a:lnTo>
                  <a:lnTo>
                    <a:pt x="243632" y="704490"/>
                  </a:lnTo>
                  <a:lnTo>
                    <a:pt x="238637" y="701089"/>
                  </a:lnTo>
                  <a:lnTo>
                    <a:pt x="233415" y="697688"/>
                  </a:lnTo>
                  <a:lnTo>
                    <a:pt x="230463" y="696328"/>
                  </a:lnTo>
                  <a:lnTo>
                    <a:pt x="227738" y="694967"/>
                  </a:lnTo>
                  <a:lnTo>
                    <a:pt x="225013" y="694060"/>
                  </a:lnTo>
                  <a:lnTo>
                    <a:pt x="222062" y="692927"/>
                  </a:lnTo>
                  <a:lnTo>
                    <a:pt x="219110" y="692020"/>
                  </a:lnTo>
                  <a:lnTo>
                    <a:pt x="215931" y="691339"/>
                  </a:lnTo>
                  <a:lnTo>
                    <a:pt x="212752" y="690886"/>
                  </a:lnTo>
                  <a:lnTo>
                    <a:pt x="209574" y="690206"/>
                  </a:lnTo>
                  <a:lnTo>
                    <a:pt x="206395" y="689979"/>
                  </a:lnTo>
                  <a:lnTo>
                    <a:pt x="203216" y="689979"/>
                  </a:lnTo>
                  <a:lnTo>
                    <a:pt x="199810" y="689979"/>
                  </a:lnTo>
                  <a:close/>
                  <a:moveTo>
                    <a:pt x="201627" y="243083"/>
                  </a:moveTo>
                  <a:lnTo>
                    <a:pt x="197313" y="243310"/>
                  </a:lnTo>
                  <a:lnTo>
                    <a:pt x="193453" y="243763"/>
                  </a:lnTo>
                  <a:lnTo>
                    <a:pt x="189366" y="244443"/>
                  </a:lnTo>
                  <a:lnTo>
                    <a:pt x="185733" y="245123"/>
                  </a:lnTo>
                  <a:lnTo>
                    <a:pt x="181873" y="246257"/>
                  </a:lnTo>
                  <a:lnTo>
                    <a:pt x="178467" y="247391"/>
                  </a:lnTo>
                  <a:lnTo>
                    <a:pt x="174834" y="248978"/>
                  </a:lnTo>
                  <a:lnTo>
                    <a:pt x="171428" y="250112"/>
                  </a:lnTo>
                  <a:lnTo>
                    <a:pt x="168476" y="251926"/>
                  </a:lnTo>
                  <a:lnTo>
                    <a:pt x="165525" y="253739"/>
                  </a:lnTo>
                  <a:lnTo>
                    <a:pt x="162346" y="255780"/>
                  </a:lnTo>
                  <a:lnTo>
                    <a:pt x="159621" y="257594"/>
                  </a:lnTo>
                  <a:lnTo>
                    <a:pt x="156896" y="259861"/>
                  </a:lnTo>
                  <a:lnTo>
                    <a:pt x="154399" y="262129"/>
                  </a:lnTo>
                  <a:lnTo>
                    <a:pt x="152128" y="264623"/>
                  </a:lnTo>
                  <a:lnTo>
                    <a:pt x="149858" y="267117"/>
                  </a:lnTo>
                  <a:lnTo>
                    <a:pt x="148041" y="269838"/>
                  </a:lnTo>
                  <a:lnTo>
                    <a:pt x="145998" y="272558"/>
                  </a:lnTo>
                  <a:lnTo>
                    <a:pt x="144181" y="275506"/>
                  </a:lnTo>
                  <a:lnTo>
                    <a:pt x="142365" y="278454"/>
                  </a:lnTo>
                  <a:lnTo>
                    <a:pt x="141002" y="281628"/>
                  </a:lnTo>
                  <a:lnTo>
                    <a:pt x="139640" y="284575"/>
                  </a:lnTo>
                  <a:lnTo>
                    <a:pt x="138505" y="287750"/>
                  </a:lnTo>
                  <a:lnTo>
                    <a:pt x="137143" y="291151"/>
                  </a:lnTo>
                  <a:lnTo>
                    <a:pt x="136461" y="294325"/>
                  </a:lnTo>
                  <a:lnTo>
                    <a:pt x="135553" y="297726"/>
                  </a:lnTo>
                  <a:lnTo>
                    <a:pt x="134872" y="301354"/>
                  </a:lnTo>
                  <a:lnTo>
                    <a:pt x="134418" y="304755"/>
                  </a:lnTo>
                  <a:lnTo>
                    <a:pt x="133964" y="308156"/>
                  </a:lnTo>
                  <a:lnTo>
                    <a:pt x="133737" y="315412"/>
                  </a:lnTo>
                  <a:lnTo>
                    <a:pt x="133737" y="408600"/>
                  </a:lnTo>
                  <a:lnTo>
                    <a:pt x="133737" y="412908"/>
                  </a:lnTo>
                  <a:lnTo>
                    <a:pt x="133964" y="416989"/>
                  </a:lnTo>
                  <a:lnTo>
                    <a:pt x="134418" y="420844"/>
                  </a:lnTo>
                  <a:lnTo>
                    <a:pt x="134872" y="424698"/>
                  </a:lnTo>
                  <a:lnTo>
                    <a:pt x="136007" y="428326"/>
                  </a:lnTo>
                  <a:lnTo>
                    <a:pt x="136688" y="432180"/>
                  </a:lnTo>
                  <a:lnTo>
                    <a:pt x="138051" y="435581"/>
                  </a:lnTo>
                  <a:lnTo>
                    <a:pt x="139186" y="438756"/>
                  </a:lnTo>
                  <a:lnTo>
                    <a:pt x="140775" y="442157"/>
                  </a:lnTo>
                  <a:lnTo>
                    <a:pt x="142138" y="445331"/>
                  </a:lnTo>
                  <a:lnTo>
                    <a:pt x="143954" y="448279"/>
                  </a:lnTo>
                  <a:lnTo>
                    <a:pt x="145998" y="451226"/>
                  </a:lnTo>
                  <a:lnTo>
                    <a:pt x="148041" y="453947"/>
                  </a:lnTo>
                  <a:lnTo>
                    <a:pt x="150085" y="456895"/>
                  </a:lnTo>
                  <a:lnTo>
                    <a:pt x="152355" y="459389"/>
                  </a:lnTo>
                  <a:lnTo>
                    <a:pt x="154626" y="461429"/>
                  </a:lnTo>
                  <a:lnTo>
                    <a:pt x="157124" y="463697"/>
                  </a:lnTo>
                  <a:lnTo>
                    <a:pt x="159848" y="465964"/>
                  </a:lnTo>
                  <a:lnTo>
                    <a:pt x="162573" y="468005"/>
                  </a:lnTo>
                  <a:lnTo>
                    <a:pt x="165525" y="470045"/>
                  </a:lnTo>
                  <a:lnTo>
                    <a:pt x="168476" y="471406"/>
                  </a:lnTo>
                  <a:lnTo>
                    <a:pt x="171428" y="473220"/>
                  </a:lnTo>
                  <a:lnTo>
                    <a:pt x="174607" y="474807"/>
                  </a:lnTo>
                  <a:lnTo>
                    <a:pt x="178013" y="475940"/>
                  </a:lnTo>
                  <a:lnTo>
                    <a:pt x="181192" y="477074"/>
                  </a:lnTo>
                  <a:lnTo>
                    <a:pt x="184597" y="477981"/>
                  </a:lnTo>
                  <a:lnTo>
                    <a:pt x="187776" y="478888"/>
                  </a:lnTo>
                  <a:lnTo>
                    <a:pt x="191409" y="479795"/>
                  </a:lnTo>
                  <a:lnTo>
                    <a:pt x="195042" y="480248"/>
                  </a:lnTo>
                  <a:lnTo>
                    <a:pt x="198675" y="480702"/>
                  </a:lnTo>
                  <a:lnTo>
                    <a:pt x="202308" y="480702"/>
                  </a:lnTo>
                  <a:lnTo>
                    <a:pt x="206168" y="480929"/>
                  </a:lnTo>
                  <a:lnTo>
                    <a:pt x="554246" y="480929"/>
                  </a:lnTo>
                  <a:lnTo>
                    <a:pt x="557879" y="480702"/>
                  </a:lnTo>
                  <a:lnTo>
                    <a:pt x="561739" y="480702"/>
                  </a:lnTo>
                  <a:lnTo>
                    <a:pt x="565144" y="480248"/>
                  </a:lnTo>
                  <a:lnTo>
                    <a:pt x="569004" y="479795"/>
                  </a:lnTo>
                  <a:lnTo>
                    <a:pt x="572410" y="478888"/>
                  </a:lnTo>
                  <a:lnTo>
                    <a:pt x="576043" y="477981"/>
                  </a:lnTo>
                  <a:lnTo>
                    <a:pt x="579222" y="477074"/>
                  </a:lnTo>
                  <a:lnTo>
                    <a:pt x="582401" y="475940"/>
                  </a:lnTo>
                  <a:lnTo>
                    <a:pt x="585580" y="474807"/>
                  </a:lnTo>
                  <a:lnTo>
                    <a:pt x="588985" y="473220"/>
                  </a:lnTo>
                  <a:lnTo>
                    <a:pt x="591937" y="471406"/>
                  </a:lnTo>
                  <a:lnTo>
                    <a:pt x="594889" y="470045"/>
                  </a:lnTo>
                  <a:lnTo>
                    <a:pt x="597614" y="468005"/>
                  </a:lnTo>
                  <a:lnTo>
                    <a:pt x="600338" y="465964"/>
                  </a:lnTo>
                  <a:lnTo>
                    <a:pt x="603063" y="463697"/>
                  </a:lnTo>
                  <a:lnTo>
                    <a:pt x="605561" y="461429"/>
                  </a:lnTo>
                  <a:lnTo>
                    <a:pt x="607831" y="459389"/>
                  </a:lnTo>
                  <a:lnTo>
                    <a:pt x="610329" y="456895"/>
                  </a:lnTo>
                  <a:lnTo>
                    <a:pt x="612372" y="453947"/>
                  </a:lnTo>
                  <a:lnTo>
                    <a:pt x="614416" y="451226"/>
                  </a:lnTo>
                  <a:lnTo>
                    <a:pt x="616459" y="448279"/>
                  </a:lnTo>
                  <a:lnTo>
                    <a:pt x="618049" y="445331"/>
                  </a:lnTo>
                  <a:lnTo>
                    <a:pt x="619638" y="442157"/>
                  </a:lnTo>
                  <a:lnTo>
                    <a:pt x="621227" y="438756"/>
                  </a:lnTo>
                  <a:lnTo>
                    <a:pt x="622363" y="435581"/>
                  </a:lnTo>
                  <a:lnTo>
                    <a:pt x="623725" y="432180"/>
                  </a:lnTo>
                  <a:lnTo>
                    <a:pt x="624633" y="428326"/>
                  </a:lnTo>
                  <a:lnTo>
                    <a:pt x="625314" y="424698"/>
                  </a:lnTo>
                  <a:lnTo>
                    <a:pt x="625769" y="420844"/>
                  </a:lnTo>
                  <a:lnTo>
                    <a:pt x="626450" y="416989"/>
                  </a:lnTo>
                  <a:lnTo>
                    <a:pt x="626677" y="412908"/>
                  </a:lnTo>
                  <a:lnTo>
                    <a:pt x="626677" y="408600"/>
                  </a:lnTo>
                  <a:lnTo>
                    <a:pt x="626677" y="315412"/>
                  </a:lnTo>
                  <a:lnTo>
                    <a:pt x="626450" y="308156"/>
                  </a:lnTo>
                  <a:lnTo>
                    <a:pt x="626223" y="304755"/>
                  </a:lnTo>
                  <a:lnTo>
                    <a:pt x="625314" y="301354"/>
                  </a:lnTo>
                  <a:lnTo>
                    <a:pt x="624860" y="297726"/>
                  </a:lnTo>
                  <a:lnTo>
                    <a:pt x="624179" y="294325"/>
                  </a:lnTo>
                  <a:lnTo>
                    <a:pt x="623044" y="291151"/>
                  </a:lnTo>
                  <a:lnTo>
                    <a:pt x="621909" y="287750"/>
                  </a:lnTo>
                  <a:lnTo>
                    <a:pt x="620773" y="284575"/>
                  </a:lnTo>
                  <a:lnTo>
                    <a:pt x="619411" y="281628"/>
                  </a:lnTo>
                  <a:lnTo>
                    <a:pt x="617822" y="278454"/>
                  </a:lnTo>
                  <a:lnTo>
                    <a:pt x="616232" y="275506"/>
                  </a:lnTo>
                  <a:lnTo>
                    <a:pt x="614416" y="272558"/>
                  </a:lnTo>
                  <a:lnTo>
                    <a:pt x="612372" y="269838"/>
                  </a:lnTo>
                  <a:lnTo>
                    <a:pt x="610329" y="267117"/>
                  </a:lnTo>
                  <a:lnTo>
                    <a:pt x="608058" y="264623"/>
                  </a:lnTo>
                  <a:lnTo>
                    <a:pt x="606015" y="262129"/>
                  </a:lnTo>
                  <a:lnTo>
                    <a:pt x="603517" y="259861"/>
                  </a:lnTo>
                  <a:lnTo>
                    <a:pt x="600565" y="257594"/>
                  </a:lnTo>
                  <a:lnTo>
                    <a:pt x="597841" y="255780"/>
                  </a:lnTo>
                  <a:lnTo>
                    <a:pt x="595116" y="253739"/>
                  </a:lnTo>
                  <a:lnTo>
                    <a:pt x="591937" y="251926"/>
                  </a:lnTo>
                  <a:lnTo>
                    <a:pt x="588985" y="250112"/>
                  </a:lnTo>
                  <a:lnTo>
                    <a:pt x="585352" y="248978"/>
                  </a:lnTo>
                  <a:lnTo>
                    <a:pt x="582174" y="247391"/>
                  </a:lnTo>
                  <a:lnTo>
                    <a:pt x="578541" y="246257"/>
                  </a:lnTo>
                  <a:lnTo>
                    <a:pt x="574681" y="245123"/>
                  </a:lnTo>
                  <a:lnTo>
                    <a:pt x="571048" y="244443"/>
                  </a:lnTo>
                  <a:lnTo>
                    <a:pt x="566961" y="243763"/>
                  </a:lnTo>
                  <a:lnTo>
                    <a:pt x="562874" y="243310"/>
                  </a:lnTo>
                  <a:lnTo>
                    <a:pt x="558787" y="243083"/>
                  </a:lnTo>
                  <a:lnTo>
                    <a:pt x="554246" y="243083"/>
                  </a:lnTo>
                  <a:lnTo>
                    <a:pt x="206168" y="243083"/>
                  </a:lnTo>
                  <a:lnTo>
                    <a:pt x="201627" y="243083"/>
                  </a:lnTo>
                  <a:close/>
                  <a:moveTo>
                    <a:pt x="297217" y="126767"/>
                  </a:moveTo>
                  <a:lnTo>
                    <a:pt x="294493" y="126994"/>
                  </a:lnTo>
                  <a:lnTo>
                    <a:pt x="291768" y="127448"/>
                  </a:lnTo>
                  <a:lnTo>
                    <a:pt x="289043" y="127901"/>
                  </a:lnTo>
                  <a:lnTo>
                    <a:pt x="286546" y="128355"/>
                  </a:lnTo>
                  <a:lnTo>
                    <a:pt x="284048" y="129035"/>
                  </a:lnTo>
                  <a:lnTo>
                    <a:pt x="281778" y="130168"/>
                  </a:lnTo>
                  <a:lnTo>
                    <a:pt x="279507" y="131075"/>
                  </a:lnTo>
                  <a:lnTo>
                    <a:pt x="277464" y="132436"/>
                  </a:lnTo>
                  <a:lnTo>
                    <a:pt x="275647" y="133796"/>
                  </a:lnTo>
                  <a:lnTo>
                    <a:pt x="274058" y="135157"/>
                  </a:lnTo>
                  <a:lnTo>
                    <a:pt x="272468" y="136517"/>
                  </a:lnTo>
                  <a:lnTo>
                    <a:pt x="271333" y="138331"/>
                  </a:lnTo>
                  <a:lnTo>
                    <a:pt x="270198" y="140145"/>
                  </a:lnTo>
                  <a:lnTo>
                    <a:pt x="269744" y="141732"/>
                  </a:lnTo>
                  <a:lnTo>
                    <a:pt x="269290" y="143546"/>
                  </a:lnTo>
                  <a:lnTo>
                    <a:pt x="269062" y="145586"/>
                  </a:lnTo>
                  <a:lnTo>
                    <a:pt x="269062" y="178236"/>
                  </a:lnTo>
                  <a:lnTo>
                    <a:pt x="269290" y="179824"/>
                  </a:lnTo>
                  <a:lnTo>
                    <a:pt x="269517" y="181864"/>
                  </a:lnTo>
                  <a:lnTo>
                    <a:pt x="270198" y="183678"/>
                  </a:lnTo>
                  <a:lnTo>
                    <a:pt x="271333" y="185492"/>
                  </a:lnTo>
                  <a:lnTo>
                    <a:pt x="272468" y="186852"/>
                  </a:lnTo>
                  <a:lnTo>
                    <a:pt x="273831" y="188439"/>
                  </a:lnTo>
                  <a:lnTo>
                    <a:pt x="275420" y="189800"/>
                  </a:lnTo>
                  <a:lnTo>
                    <a:pt x="277237" y="191387"/>
                  </a:lnTo>
                  <a:lnTo>
                    <a:pt x="279280" y="192294"/>
                  </a:lnTo>
                  <a:lnTo>
                    <a:pt x="281324" y="193654"/>
                  </a:lnTo>
                  <a:lnTo>
                    <a:pt x="283821" y="194561"/>
                  </a:lnTo>
                  <a:lnTo>
                    <a:pt x="286319" y="195468"/>
                  </a:lnTo>
                  <a:lnTo>
                    <a:pt x="288816" y="196149"/>
                  </a:lnTo>
                  <a:lnTo>
                    <a:pt x="291541" y="196375"/>
                  </a:lnTo>
                  <a:lnTo>
                    <a:pt x="294266" y="196829"/>
                  </a:lnTo>
                  <a:lnTo>
                    <a:pt x="297217" y="196829"/>
                  </a:lnTo>
                  <a:lnTo>
                    <a:pt x="463423" y="196829"/>
                  </a:lnTo>
                  <a:lnTo>
                    <a:pt x="466148" y="196829"/>
                  </a:lnTo>
                  <a:lnTo>
                    <a:pt x="468872" y="196375"/>
                  </a:lnTo>
                  <a:lnTo>
                    <a:pt x="471597" y="196149"/>
                  </a:lnTo>
                  <a:lnTo>
                    <a:pt x="474322" y="195468"/>
                  </a:lnTo>
                  <a:lnTo>
                    <a:pt x="476592" y="194561"/>
                  </a:lnTo>
                  <a:lnTo>
                    <a:pt x="479090" y="193654"/>
                  </a:lnTo>
                  <a:lnTo>
                    <a:pt x="481133" y="192294"/>
                  </a:lnTo>
                  <a:lnTo>
                    <a:pt x="483177" y="191387"/>
                  </a:lnTo>
                  <a:lnTo>
                    <a:pt x="485220" y="189800"/>
                  </a:lnTo>
                  <a:lnTo>
                    <a:pt x="486583" y="188439"/>
                  </a:lnTo>
                  <a:lnTo>
                    <a:pt x="488172" y="186852"/>
                  </a:lnTo>
                  <a:lnTo>
                    <a:pt x="489080" y="185492"/>
                  </a:lnTo>
                  <a:lnTo>
                    <a:pt x="490216" y="183678"/>
                  </a:lnTo>
                  <a:lnTo>
                    <a:pt x="490897" y="181864"/>
                  </a:lnTo>
                  <a:lnTo>
                    <a:pt x="491124" y="179824"/>
                  </a:lnTo>
                  <a:lnTo>
                    <a:pt x="491351" y="178236"/>
                  </a:lnTo>
                  <a:lnTo>
                    <a:pt x="491351" y="145586"/>
                  </a:lnTo>
                  <a:lnTo>
                    <a:pt x="491124" y="143546"/>
                  </a:lnTo>
                  <a:lnTo>
                    <a:pt x="490897" y="141732"/>
                  </a:lnTo>
                  <a:lnTo>
                    <a:pt x="490216" y="140145"/>
                  </a:lnTo>
                  <a:lnTo>
                    <a:pt x="489080" y="138331"/>
                  </a:lnTo>
                  <a:lnTo>
                    <a:pt x="487945" y="136517"/>
                  </a:lnTo>
                  <a:lnTo>
                    <a:pt x="486356" y="135157"/>
                  </a:lnTo>
                  <a:lnTo>
                    <a:pt x="484766" y="133796"/>
                  </a:lnTo>
                  <a:lnTo>
                    <a:pt x="482950" y="132436"/>
                  </a:lnTo>
                  <a:lnTo>
                    <a:pt x="480906" y="131075"/>
                  </a:lnTo>
                  <a:lnTo>
                    <a:pt x="478636" y="130168"/>
                  </a:lnTo>
                  <a:lnTo>
                    <a:pt x="476365" y="129035"/>
                  </a:lnTo>
                  <a:lnTo>
                    <a:pt x="473868" y="128355"/>
                  </a:lnTo>
                  <a:lnTo>
                    <a:pt x="471370" y="127901"/>
                  </a:lnTo>
                  <a:lnTo>
                    <a:pt x="468872" y="127448"/>
                  </a:lnTo>
                  <a:lnTo>
                    <a:pt x="466148" y="126994"/>
                  </a:lnTo>
                  <a:lnTo>
                    <a:pt x="463423" y="126767"/>
                  </a:lnTo>
                  <a:lnTo>
                    <a:pt x="297217" y="126767"/>
                  </a:lnTo>
                  <a:close/>
                  <a:moveTo>
                    <a:pt x="201400" y="96838"/>
                  </a:moveTo>
                  <a:lnTo>
                    <a:pt x="380774" y="96838"/>
                  </a:lnTo>
                  <a:lnTo>
                    <a:pt x="559241" y="96838"/>
                  </a:lnTo>
                  <a:lnTo>
                    <a:pt x="566961" y="97292"/>
                  </a:lnTo>
                  <a:lnTo>
                    <a:pt x="574454" y="97745"/>
                  </a:lnTo>
                  <a:lnTo>
                    <a:pt x="581947" y="98652"/>
                  </a:lnTo>
                  <a:lnTo>
                    <a:pt x="589439" y="100013"/>
                  </a:lnTo>
                  <a:lnTo>
                    <a:pt x="596705" y="101600"/>
                  </a:lnTo>
                  <a:lnTo>
                    <a:pt x="603744" y="103640"/>
                  </a:lnTo>
                  <a:lnTo>
                    <a:pt x="610329" y="105908"/>
                  </a:lnTo>
                  <a:lnTo>
                    <a:pt x="617140" y="108629"/>
                  </a:lnTo>
                  <a:lnTo>
                    <a:pt x="623725" y="111349"/>
                  </a:lnTo>
                  <a:lnTo>
                    <a:pt x="629856" y="114524"/>
                  </a:lnTo>
                  <a:lnTo>
                    <a:pt x="636213" y="118378"/>
                  </a:lnTo>
                  <a:lnTo>
                    <a:pt x="641890" y="122006"/>
                  </a:lnTo>
                  <a:lnTo>
                    <a:pt x="647566" y="126087"/>
                  </a:lnTo>
                  <a:lnTo>
                    <a:pt x="653015" y="130395"/>
                  </a:lnTo>
                  <a:lnTo>
                    <a:pt x="658011" y="134930"/>
                  </a:lnTo>
                  <a:lnTo>
                    <a:pt x="663006" y="139465"/>
                  </a:lnTo>
                  <a:lnTo>
                    <a:pt x="667774" y="144453"/>
                  </a:lnTo>
                  <a:lnTo>
                    <a:pt x="672315" y="149668"/>
                  </a:lnTo>
                  <a:lnTo>
                    <a:pt x="676629" y="155336"/>
                  </a:lnTo>
                  <a:lnTo>
                    <a:pt x="680489" y="160778"/>
                  </a:lnTo>
                  <a:lnTo>
                    <a:pt x="684349" y="166446"/>
                  </a:lnTo>
                  <a:lnTo>
                    <a:pt x="687528" y="172115"/>
                  </a:lnTo>
                  <a:lnTo>
                    <a:pt x="690707" y="178236"/>
                  </a:lnTo>
                  <a:lnTo>
                    <a:pt x="693431" y="184358"/>
                  </a:lnTo>
                  <a:lnTo>
                    <a:pt x="695929" y="190707"/>
                  </a:lnTo>
                  <a:lnTo>
                    <a:pt x="698200" y="197055"/>
                  </a:lnTo>
                  <a:lnTo>
                    <a:pt x="700016" y="203631"/>
                  </a:lnTo>
                  <a:lnTo>
                    <a:pt x="701378" y="209979"/>
                  </a:lnTo>
                  <a:lnTo>
                    <a:pt x="702741" y="216781"/>
                  </a:lnTo>
                  <a:lnTo>
                    <a:pt x="703649" y="223584"/>
                  </a:lnTo>
                  <a:lnTo>
                    <a:pt x="704330" y="230159"/>
                  </a:lnTo>
                  <a:lnTo>
                    <a:pt x="704557" y="237188"/>
                  </a:lnTo>
                  <a:lnTo>
                    <a:pt x="704557" y="754825"/>
                  </a:lnTo>
                  <a:lnTo>
                    <a:pt x="704330" y="761627"/>
                  </a:lnTo>
                  <a:lnTo>
                    <a:pt x="703649" y="767976"/>
                  </a:lnTo>
                  <a:lnTo>
                    <a:pt x="702968" y="774551"/>
                  </a:lnTo>
                  <a:lnTo>
                    <a:pt x="702060" y="780673"/>
                  </a:lnTo>
                  <a:lnTo>
                    <a:pt x="700470" y="787022"/>
                  </a:lnTo>
                  <a:lnTo>
                    <a:pt x="698881" y="793144"/>
                  </a:lnTo>
                  <a:lnTo>
                    <a:pt x="697064" y="799266"/>
                  </a:lnTo>
                  <a:lnTo>
                    <a:pt x="694794" y="805161"/>
                  </a:lnTo>
                  <a:lnTo>
                    <a:pt x="692523" y="810829"/>
                  </a:lnTo>
                  <a:lnTo>
                    <a:pt x="689799" y="816271"/>
                  </a:lnTo>
                  <a:lnTo>
                    <a:pt x="687074" y="821939"/>
                  </a:lnTo>
                  <a:lnTo>
                    <a:pt x="683668" y="827381"/>
                  </a:lnTo>
                  <a:lnTo>
                    <a:pt x="680489" y="832596"/>
                  </a:lnTo>
                  <a:lnTo>
                    <a:pt x="677083" y="837584"/>
                  </a:lnTo>
                  <a:lnTo>
                    <a:pt x="673450" y="842345"/>
                  </a:lnTo>
                  <a:lnTo>
                    <a:pt x="669591" y="847107"/>
                  </a:lnTo>
                  <a:lnTo>
                    <a:pt x="665504" y="851415"/>
                  </a:lnTo>
                  <a:lnTo>
                    <a:pt x="661644" y="855723"/>
                  </a:lnTo>
                  <a:lnTo>
                    <a:pt x="657329" y="860031"/>
                  </a:lnTo>
                  <a:lnTo>
                    <a:pt x="652788" y="863885"/>
                  </a:lnTo>
                  <a:lnTo>
                    <a:pt x="648247" y="867740"/>
                  </a:lnTo>
                  <a:lnTo>
                    <a:pt x="643479" y="871141"/>
                  </a:lnTo>
                  <a:lnTo>
                    <a:pt x="638938" y="874542"/>
                  </a:lnTo>
                  <a:lnTo>
                    <a:pt x="633943" y="877489"/>
                  </a:lnTo>
                  <a:lnTo>
                    <a:pt x="629174" y="880210"/>
                  </a:lnTo>
                  <a:lnTo>
                    <a:pt x="624179" y="882931"/>
                  </a:lnTo>
                  <a:lnTo>
                    <a:pt x="618957" y="885198"/>
                  </a:lnTo>
                  <a:lnTo>
                    <a:pt x="613962" y="887239"/>
                  </a:lnTo>
                  <a:lnTo>
                    <a:pt x="608739" y="888826"/>
                  </a:lnTo>
                  <a:lnTo>
                    <a:pt x="603517" y="890640"/>
                  </a:lnTo>
                  <a:lnTo>
                    <a:pt x="598068" y="892001"/>
                  </a:lnTo>
                  <a:lnTo>
                    <a:pt x="592845" y="892907"/>
                  </a:lnTo>
                  <a:lnTo>
                    <a:pt x="760413" y="1123951"/>
                  </a:lnTo>
                  <a:lnTo>
                    <a:pt x="663914" y="1123951"/>
                  </a:lnTo>
                  <a:lnTo>
                    <a:pt x="544028" y="968184"/>
                  </a:lnTo>
                  <a:lnTo>
                    <a:pt x="216385" y="968184"/>
                  </a:lnTo>
                  <a:lnTo>
                    <a:pt x="96499" y="1123951"/>
                  </a:lnTo>
                  <a:lnTo>
                    <a:pt x="0" y="1123951"/>
                  </a:lnTo>
                  <a:lnTo>
                    <a:pt x="167341" y="892681"/>
                  </a:lnTo>
                  <a:lnTo>
                    <a:pt x="162119" y="892001"/>
                  </a:lnTo>
                  <a:lnTo>
                    <a:pt x="156896" y="890413"/>
                  </a:lnTo>
                  <a:lnTo>
                    <a:pt x="151674" y="888826"/>
                  </a:lnTo>
                  <a:lnTo>
                    <a:pt x="146452" y="887239"/>
                  </a:lnTo>
                  <a:lnTo>
                    <a:pt x="141457" y="885198"/>
                  </a:lnTo>
                  <a:lnTo>
                    <a:pt x="136234" y="882704"/>
                  </a:lnTo>
                  <a:lnTo>
                    <a:pt x="131239" y="880210"/>
                  </a:lnTo>
                  <a:lnTo>
                    <a:pt x="126471" y="877489"/>
                  </a:lnTo>
                  <a:lnTo>
                    <a:pt x="121476" y="874542"/>
                  </a:lnTo>
                  <a:lnTo>
                    <a:pt x="116707" y="870914"/>
                  </a:lnTo>
                  <a:lnTo>
                    <a:pt x="111939" y="867513"/>
                  </a:lnTo>
                  <a:lnTo>
                    <a:pt x="107625" y="863885"/>
                  </a:lnTo>
                  <a:lnTo>
                    <a:pt x="103311" y="860031"/>
                  </a:lnTo>
                  <a:lnTo>
                    <a:pt x="98770" y="855723"/>
                  </a:lnTo>
                  <a:lnTo>
                    <a:pt x="94683" y="851415"/>
                  </a:lnTo>
                  <a:lnTo>
                    <a:pt x="90823" y="847107"/>
                  </a:lnTo>
                  <a:lnTo>
                    <a:pt x="86736" y="842345"/>
                  </a:lnTo>
                  <a:lnTo>
                    <a:pt x="83330" y="837584"/>
                  </a:lnTo>
                  <a:lnTo>
                    <a:pt x="79924" y="832369"/>
                  </a:lnTo>
                  <a:lnTo>
                    <a:pt x="76518" y="827381"/>
                  </a:lnTo>
                  <a:lnTo>
                    <a:pt x="73339" y="821939"/>
                  </a:lnTo>
                  <a:lnTo>
                    <a:pt x="70615" y="816271"/>
                  </a:lnTo>
                  <a:lnTo>
                    <a:pt x="67890" y="810829"/>
                  </a:lnTo>
                  <a:lnTo>
                    <a:pt x="65620" y="804934"/>
                  </a:lnTo>
                  <a:lnTo>
                    <a:pt x="63349" y="799266"/>
                  </a:lnTo>
                  <a:lnTo>
                    <a:pt x="61533" y="793144"/>
                  </a:lnTo>
                  <a:lnTo>
                    <a:pt x="59943" y="787022"/>
                  </a:lnTo>
                  <a:lnTo>
                    <a:pt x="58581" y="780673"/>
                  </a:lnTo>
                  <a:lnTo>
                    <a:pt x="57445" y="774551"/>
                  </a:lnTo>
                  <a:lnTo>
                    <a:pt x="56537" y="767976"/>
                  </a:lnTo>
                  <a:lnTo>
                    <a:pt x="56083" y="761627"/>
                  </a:lnTo>
                  <a:lnTo>
                    <a:pt x="56083" y="754825"/>
                  </a:lnTo>
                  <a:lnTo>
                    <a:pt x="56083" y="237188"/>
                  </a:lnTo>
                  <a:lnTo>
                    <a:pt x="56083" y="230159"/>
                  </a:lnTo>
                  <a:lnTo>
                    <a:pt x="56537" y="223584"/>
                  </a:lnTo>
                  <a:lnTo>
                    <a:pt x="57673" y="216781"/>
                  </a:lnTo>
                  <a:lnTo>
                    <a:pt x="58808" y="209979"/>
                  </a:lnTo>
                  <a:lnTo>
                    <a:pt x="60397" y="203631"/>
                  </a:lnTo>
                  <a:lnTo>
                    <a:pt x="62441" y="197055"/>
                  </a:lnTo>
                  <a:lnTo>
                    <a:pt x="64257" y="190707"/>
                  </a:lnTo>
                  <a:lnTo>
                    <a:pt x="66755" y="184358"/>
                  </a:lnTo>
                  <a:lnTo>
                    <a:pt x="69934" y="178236"/>
                  </a:lnTo>
                  <a:lnTo>
                    <a:pt x="72885" y="172115"/>
                  </a:lnTo>
                  <a:lnTo>
                    <a:pt x="76291" y="166446"/>
                  </a:lnTo>
                  <a:lnTo>
                    <a:pt x="79924" y="160778"/>
                  </a:lnTo>
                  <a:lnTo>
                    <a:pt x="83784" y="155336"/>
                  </a:lnTo>
                  <a:lnTo>
                    <a:pt x="88098" y="149668"/>
                  </a:lnTo>
                  <a:lnTo>
                    <a:pt x="92639" y="144453"/>
                  </a:lnTo>
                  <a:lnTo>
                    <a:pt x="97181" y="139465"/>
                  </a:lnTo>
                  <a:lnTo>
                    <a:pt x="102176" y="134930"/>
                  </a:lnTo>
                  <a:lnTo>
                    <a:pt x="107625" y="130395"/>
                  </a:lnTo>
                  <a:lnTo>
                    <a:pt x="112847" y="126087"/>
                  </a:lnTo>
                  <a:lnTo>
                    <a:pt x="118524" y="122006"/>
                  </a:lnTo>
                  <a:lnTo>
                    <a:pt x="124427" y="118378"/>
                  </a:lnTo>
                  <a:lnTo>
                    <a:pt x="130558" y="114524"/>
                  </a:lnTo>
                  <a:lnTo>
                    <a:pt x="136688" y="111349"/>
                  </a:lnTo>
                  <a:lnTo>
                    <a:pt x="143273" y="108629"/>
                  </a:lnTo>
                  <a:lnTo>
                    <a:pt x="149858" y="105908"/>
                  </a:lnTo>
                  <a:lnTo>
                    <a:pt x="156669" y="103640"/>
                  </a:lnTo>
                  <a:lnTo>
                    <a:pt x="163708" y="101600"/>
                  </a:lnTo>
                  <a:lnTo>
                    <a:pt x="170974" y="100013"/>
                  </a:lnTo>
                  <a:lnTo>
                    <a:pt x="178467" y="98652"/>
                  </a:lnTo>
                  <a:lnTo>
                    <a:pt x="185960" y="97745"/>
                  </a:lnTo>
                  <a:lnTo>
                    <a:pt x="193453" y="97292"/>
                  </a:lnTo>
                  <a:lnTo>
                    <a:pt x="201400" y="96838"/>
                  </a:lnTo>
                  <a:close/>
                  <a:moveTo>
                    <a:pt x="435148" y="0"/>
                  </a:moveTo>
                  <a:lnTo>
                    <a:pt x="439850" y="0"/>
                  </a:lnTo>
                  <a:lnTo>
                    <a:pt x="444105" y="0"/>
                  </a:lnTo>
                  <a:lnTo>
                    <a:pt x="448583" y="673"/>
                  </a:lnTo>
                  <a:lnTo>
                    <a:pt x="452838" y="1796"/>
                  </a:lnTo>
                  <a:lnTo>
                    <a:pt x="457093" y="3367"/>
                  </a:lnTo>
                  <a:lnTo>
                    <a:pt x="460900" y="5163"/>
                  </a:lnTo>
                  <a:lnTo>
                    <a:pt x="464482" y="7408"/>
                  </a:lnTo>
                  <a:lnTo>
                    <a:pt x="467841" y="10102"/>
                  </a:lnTo>
                  <a:lnTo>
                    <a:pt x="470976" y="12796"/>
                  </a:lnTo>
                  <a:lnTo>
                    <a:pt x="473887" y="15939"/>
                  </a:lnTo>
                  <a:lnTo>
                    <a:pt x="476351" y="19306"/>
                  </a:lnTo>
                  <a:lnTo>
                    <a:pt x="478590" y="23123"/>
                  </a:lnTo>
                  <a:lnTo>
                    <a:pt x="480605" y="27164"/>
                  </a:lnTo>
                  <a:lnTo>
                    <a:pt x="482173" y="30980"/>
                  </a:lnTo>
                  <a:lnTo>
                    <a:pt x="483069" y="35470"/>
                  </a:lnTo>
                  <a:lnTo>
                    <a:pt x="483740" y="39960"/>
                  </a:lnTo>
                  <a:lnTo>
                    <a:pt x="484188" y="44225"/>
                  </a:lnTo>
                  <a:lnTo>
                    <a:pt x="483740" y="48715"/>
                  </a:lnTo>
                  <a:lnTo>
                    <a:pt x="483069" y="53205"/>
                  </a:lnTo>
                  <a:lnTo>
                    <a:pt x="482173" y="57695"/>
                  </a:lnTo>
                  <a:lnTo>
                    <a:pt x="480605" y="61511"/>
                  </a:lnTo>
                  <a:lnTo>
                    <a:pt x="478590" y="65552"/>
                  </a:lnTo>
                  <a:lnTo>
                    <a:pt x="476351" y="69144"/>
                  </a:lnTo>
                  <a:lnTo>
                    <a:pt x="473887" y="72736"/>
                  </a:lnTo>
                  <a:lnTo>
                    <a:pt x="470976" y="75879"/>
                  </a:lnTo>
                  <a:lnTo>
                    <a:pt x="467841" y="78573"/>
                  </a:lnTo>
                  <a:lnTo>
                    <a:pt x="464482" y="81267"/>
                  </a:lnTo>
                  <a:lnTo>
                    <a:pt x="460900" y="83512"/>
                  </a:lnTo>
                  <a:lnTo>
                    <a:pt x="457093" y="85308"/>
                  </a:lnTo>
                  <a:lnTo>
                    <a:pt x="452838" y="86655"/>
                  </a:lnTo>
                  <a:lnTo>
                    <a:pt x="448583" y="88002"/>
                  </a:lnTo>
                  <a:lnTo>
                    <a:pt x="444105" y="88675"/>
                  </a:lnTo>
                  <a:lnTo>
                    <a:pt x="439850" y="88900"/>
                  </a:lnTo>
                  <a:lnTo>
                    <a:pt x="435148" y="88675"/>
                  </a:lnTo>
                  <a:lnTo>
                    <a:pt x="430669" y="88002"/>
                  </a:lnTo>
                  <a:lnTo>
                    <a:pt x="426414" y="86655"/>
                  </a:lnTo>
                  <a:lnTo>
                    <a:pt x="422384" y="85308"/>
                  </a:lnTo>
                  <a:lnTo>
                    <a:pt x="418353" y="83512"/>
                  </a:lnTo>
                  <a:lnTo>
                    <a:pt x="414994" y="81267"/>
                  </a:lnTo>
                  <a:lnTo>
                    <a:pt x="411411" y="78573"/>
                  </a:lnTo>
                  <a:lnTo>
                    <a:pt x="408276" y="75879"/>
                  </a:lnTo>
                  <a:lnTo>
                    <a:pt x="405365" y="72736"/>
                  </a:lnTo>
                  <a:lnTo>
                    <a:pt x="402902" y="69144"/>
                  </a:lnTo>
                  <a:lnTo>
                    <a:pt x="400663" y="65552"/>
                  </a:lnTo>
                  <a:lnTo>
                    <a:pt x="398647" y="61511"/>
                  </a:lnTo>
                  <a:lnTo>
                    <a:pt x="397304" y="57695"/>
                  </a:lnTo>
                  <a:lnTo>
                    <a:pt x="396184" y="53205"/>
                  </a:lnTo>
                  <a:lnTo>
                    <a:pt x="395512" y="48715"/>
                  </a:lnTo>
                  <a:lnTo>
                    <a:pt x="395288" y="44225"/>
                  </a:lnTo>
                  <a:lnTo>
                    <a:pt x="395512" y="39960"/>
                  </a:lnTo>
                  <a:lnTo>
                    <a:pt x="396184" y="35470"/>
                  </a:lnTo>
                  <a:lnTo>
                    <a:pt x="397304" y="30980"/>
                  </a:lnTo>
                  <a:lnTo>
                    <a:pt x="398647" y="27164"/>
                  </a:lnTo>
                  <a:lnTo>
                    <a:pt x="400663" y="23123"/>
                  </a:lnTo>
                  <a:lnTo>
                    <a:pt x="402902" y="19306"/>
                  </a:lnTo>
                  <a:lnTo>
                    <a:pt x="405365" y="15939"/>
                  </a:lnTo>
                  <a:lnTo>
                    <a:pt x="408276" y="12796"/>
                  </a:lnTo>
                  <a:lnTo>
                    <a:pt x="411411" y="10102"/>
                  </a:lnTo>
                  <a:lnTo>
                    <a:pt x="414994" y="7408"/>
                  </a:lnTo>
                  <a:lnTo>
                    <a:pt x="418353" y="5163"/>
                  </a:lnTo>
                  <a:lnTo>
                    <a:pt x="422384" y="3367"/>
                  </a:lnTo>
                  <a:lnTo>
                    <a:pt x="426414" y="1796"/>
                  </a:lnTo>
                  <a:lnTo>
                    <a:pt x="430669" y="673"/>
                  </a:lnTo>
                  <a:lnTo>
                    <a:pt x="435148" y="0"/>
                  </a:lnTo>
                  <a:close/>
                  <a:moveTo>
                    <a:pt x="315210" y="0"/>
                  </a:moveTo>
                  <a:lnTo>
                    <a:pt x="319996" y="0"/>
                  </a:lnTo>
                  <a:lnTo>
                    <a:pt x="324555" y="0"/>
                  </a:lnTo>
                  <a:lnTo>
                    <a:pt x="329113" y="673"/>
                  </a:lnTo>
                  <a:lnTo>
                    <a:pt x="333216" y="1796"/>
                  </a:lnTo>
                  <a:lnTo>
                    <a:pt x="337547" y="3367"/>
                  </a:lnTo>
                  <a:lnTo>
                    <a:pt x="341650" y="5163"/>
                  </a:lnTo>
                  <a:lnTo>
                    <a:pt x="345296" y="7408"/>
                  </a:lnTo>
                  <a:lnTo>
                    <a:pt x="348943" y="10102"/>
                  </a:lnTo>
                  <a:lnTo>
                    <a:pt x="351906" y="12796"/>
                  </a:lnTo>
                  <a:lnTo>
                    <a:pt x="354869" y="15939"/>
                  </a:lnTo>
                  <a:lnTo>
                    <a:pt x="357377" y="19306"/>
                  </a:lnTo>
                  <a:lnTo>
                    <a:pt x="359656" y="23123"/>
                  </a:lnTo>
                  <a:lnTo>
                    <a:pt x="361707" y="27164"/>
                  </a:lnTo>
                  <a:lnTo>
                    <a:pt x="363075" y="30980"/>
                  </a:lnTo>
                  <a:lnTo>
                    <a:pt x="364442" y="35470"/>
                  </a:lnTo>
                  <a:lnTo>
                    <a:pt x="364898" y="39960"/>
                  </a:lnTo>
                  <a:lnTo>
                    <a:pt x="365126" y="44225"/>
                  </a:lnTo>
                  <a:lnTo>
                    <a:pt x="364898" y="48715"/>
                  </a:lnTo>
                  <a:lnTo>
                    <a:pt x="364442" y="53205"/>
                  </a:lnTo>
                  <a:lnTo>
                    <a:pt x="363075" y="57695"/>
                  </a:lnTo>
                  <a:lnTo>
                    <a:pt x="361707" y="61511"/>
                  </a:lnTo>
                  <a:lnTo>
                    <a:pt x="359656" y="65552"/>
                  </a:lnTo>
                  <a:lnTo>
                    <a:pt x="357377" y="69144"/>
                  </a:lnTo>
                  <a:lnTo>
                    <a:pt x="354869" y="72736"/>
                  </a:lnTo>
                  <a:lnTo>
                    <a:pt x="351906" y="75879"/>
                  </a:lnTo>
                  <a:lnTo>
                    <a:pt x="348943" y="78573"/>
                  </a:lnTo>
                  <a:lnTo>
                    <a:pt x="345296" y="81267"/>
                  </a:lnTo>
                  <a:lnTo>
                    <a:pt x="341650" y="83512"/>
                  </a:lnTo>
                  <a:lnTo>
                    <a:pt x="337547" y="85308"/>
                  </a:lnTo>
                  <a:lnTo>
                    <a:pt x="333216" y="86655"/>
                  </a:lnTo>
                  <a:lnTo>
                    <a:pt x="329113" y="88002"/>
                  </a:lnTo>
                  <a:lnTo>
                    <a:pt x="324555" y="88675"/>
                  </a:lnTo>
                  <a:lnTo>
                    <a:pt x="319996" y="88900"/>
                  </a:lnTo>
                  <a:lnTo>
                    <a:pt x="315210" y="88675"/>
                  </a:lnTo>
                  <a:lnTo>
                    <a:pt x="310651" y="88002"/>
                  </a:lnTo>
                  <a:lnTo>
                    <a:pt x="306548" y="86655"/>
                  </a:lnTo>
                  <a:lnTo>
                    <a:pt x="302446" y="85308"/>
                  </a:lnTo>
                  <a:lnTo>
                    <a:pt x="298571" y="83512"/>
                  </a:lnTo>
                  <a:lnTo>
                    <a:pt x="294696" y="81267"/>
                  </a:lnTo>
                  <a:lnTo>
                    <a:pt x="291277" y="78573"/>
                  </a:lnTo>
                  <a:lnTo>
                    <a:pt x="287858" y="75879"/>
                  </a:lnTo>
                  <a:lnTo>
                    <a:pt x="284895" y="72736"/>
                  </a:lnTo>
                  <a:lnTo>
                    <a:pt x="282388" y="69144"/>
                  </a:lnTo>
                  <a:lnTo>
                    <a:pt x="280109" y="65552"/>
                  </a:lnTo>
                  <a:lnTo>
                    <a:pt x="278285" y="61511"/>
                  </a:lnTo>
                  <a:lnTo>
                    <a:pt x="276690" y="57695"/>
                  </a:lnTo>
                  <a:lnTo>
                    <a:pt x="275778" y="53205"/>
                  </a:lnTo>
                  <a:lnTo>
                    <a:pt x="274866" y="48715"/>
                  </a:lnTo>
                  <a:lnTo>
                    <a:pt x="274638" y="44225"/>
                  </a:lnTo>
                  <a:lnTo>
                    <a:pt x="274866" y="39960"/>
                  </a:lnTo>
                  <a:lnTo>
                    <a:pt x="275778" y="35470"/>
                  </a:lnTo>
                  <a:lnTo>
                    <a:pt x="276690" y="30980"/>
                  </a:lnTo>
                  <a:lnTo>
                    <a:pt x="278285" y="27164"/>
                  </a:lnTo>
                  <a:lnTo>
                    <a:pt x="280109" y="23123"/>
                  </a:lnTo>
                  <a:lnTo>
                    <a:pt x="282388" y="19306"/>
                  </a:lnTo>
                  <a:lnTo>
                    <a:pt x="284895" y="15939"/>
                  </a:lnTo>
                  <a:lnTo>
                    <a:pt x="287858" y="12796"/>
                  </a:lnTo>
                  <a:lnTo>
                    <a:pt x="291277" y="10102"/>
                  </a:lnTo>
                  <a:lnTo>
                    <a:pt x="294696" y="7408"/>
                  </a:lnTo>
                  <a:lnTo>
                    <a:pt x="298571" y="5163"/>
                  </a:lnTo>
                  <a:lnTo>
                    <a:pt x="302446" y="3367"/>
                  </a:lnTo>
                  <a:lnTo>
                    <a:pt x="306548" y="1796"/>
                  </a:lnTo>
                  <a:lnTo>
                    <a:pt x="310651" y="673"/>
                  </a:lnTo>
                  <a:lnTo>
                    <a:pt x="315210" y="0"/>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sz="120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3" name="KSO_Shape">
              <a:extLst>
                <a:ext uri="{FF2B5EF4-FFF2-40B4-BE49-F238E27FC236}">
                  <a16:creationId xmlns:a16="http://schemas.microsoft.com/office/drawing/2014/main" id="{990CE11D-4D2C-4929-BB1C-C9ABDA4E3843}"/>
                </a:ext>
              </a:extLst>
            </p:cNvPr>
            <p:cNvSpPr/>
            <p:nvPr/>
          </p:nvSpPr>
          <p:spPr>
            <a:xfrm>
              <a:off x="7197616" y="3344697"/>
              <a:ext cx="819150" cy="689451"/>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sz="120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4" name="KSO_Shape">
              <a:extLst>
                <a:ext uri="{FF2B5EF4-FFF2-40B4-BE49-F238E27FC236}">
                  <a16:creationId xmlns:a16="http://schemas.microsoft.com/office/drawing/2014/main" id="{DB814BDC-3DFF-4A5D-81EA-0FF3A0A8901D}"/>
                </a:ext>
              </a:extLst>
            </p:cNvPr>
            <p:cNvSpPr>
              <a:spLocks/>
            </p:cNvSpPr>
            <p:nvPr/>
          </p:nvSpPr>
          <p:spPr bwMode="auto">
            <a:xfrm>
              <a:off x="10092893" y="3425246"/>
              <a:ext cx="774097" cy="528352"/>
            </a:xfrm>
            <a:custGeom>
              <a:avLst/>
              <a:gdLst>
                <a:gd name="T0" fmla="*/ 1793051 w 3431"/>
                <a:gd name="T1" fmla="*/ 289112 h 2339"/>
                <a:gd name="T2" fmla="*/ 1793051 w 3431"/>
                <a:gd name="T3" fmla="*/ 285439 h 2339"/>
                <a:gd name="T4" fmla="*/ 0 w 3431"/>
                <a:gd name="T5" fmla="*/ 285439 h 2339"/>
                <a:gd name="T6" fmla="*/ 0 w 3431"/>
                <a:gd name="T7" fmla="*/ 161084 h 2339"/>
                <a:gd name="T8" fmla="*/ 161096 w 3431"/>
                <a:gd name="T9" fmla="*/ 0 h 2339"/>
                <a:gd name="T10" fmla="*/ 1628281 w 3431"/>
                <a:gd name="T11" fmla="*/ 0 h 2339"/>
                <a:gd name="T12" fmla="*/ 1794625 w 3431"/>
                <a:gd name="T13" fmla="*/ 161084 h 2339"/>
                <a:gd name="T14" fmla="*/ 1794625 w 3431"/>
                <a:gd name="T15" fmla="*/ 289112 h 2339"/>
                <a:gd name="T16" fmla="*/ 1793051 w 3431"/>
                <a:gd name="T17" fmla="*/ 289112 h 2339"/>
                <a:gd name="T18" fmla="*/ 1800397 w 3431"/>
                <a:gd name="T19" fmla="*/ 578223 h 2339"/>
                <a:gd name="T20" fmla="*/ 1800397 w 3431"/>
                <a:gd name="T21" fmla="*/ 1073018 h 2339"/>
                <a:gd name="T22" fmla="*/ 1628281 w 3431"/>
                <a:gd name="T23" fmla="*/ 1227281 h 2339"/>
                <a:gd name="T24" fmla="*/ 161096 w 3431"/>
                <a:gd name="T25" fmla="*/ 1227281 h 2339"/>
                <a:gd name="T26" fmla="*/ 0 w 3431"/>
                <a:gd name="T27" fmla="*/ 1073018 h 2339"/>
                <a:gd name="T28" fmla="*/ 0 w 3431"/>
                <a:gd name="T29" fmla="*/ 578223 h 2339"/>
                <a:gd name="T30" fmla="*/ 1800397 w 3431"/>
                <a:gd name="T31" fmla="*/ 578223 h 2339"/>
                <a:gd name="T32" fmla="*/ 685316 w 3431"/>
                <a:gd name="T33" fmla="*/ 793876 h 2339"/>
                <a:gd name="T34" fmla="*/ 431864 w 3431"/>
                <a:gd name="T35" fmla="*/ 793876 h 2339"/>
                <a:gd name="T36" fmla="*/ 431864 w 3431"/>
                <a:gd name="T37" fmla="*/ 900391 h 2339"/>
                <a:gd name="T38" fmla="*/ 685316 w 3431"/>
                <a:gd name="T39" fmla="*/ 900391 h 2339"/>
                <a:gd name="T40" fmla="*/ 685316 w 3431"/>
                <a:gd name="T41" fmla="*/ 793876 h 2339"/>
                <a:gd name="T42" fmla="*/ 1010132 w 3431"/>
                <a:gd name="T43" fmla="*/ 793876 h 2339"/>
                <a:gd name="T44" fmla="*/ 791839 w 3431"/>
                <a:gd name="T45" fmla="*/ 793876 h 2339"/>
                <a:gd name="T46" fmla="*/ 791839 w 3431"/>
                <a:gd name="T47" fmla="*/ 900391 h 2339"/>
                <a:gd name="T48" fmla="*/ 1010132 w 3431"/>
                <a:gd name="T49" fmla="*/ 900391 h 2339"/>
                <a:gd name="T50" fmla="*/ 1010132 w 3431"/>
                <a:gd name="T51" fmla="*/ 793876 h 2339"/>
                <a:gd name="T52" fmla="*/ 1367483 w 3431"/>
                <a:gd name="T53" fmla="*/ 793876 h 2339"/>
                <a:gd name="T54" fmla="*/ 1078349 w 3431"/>
                <a:gd name="T55" fmla="*/ 793876 h 2339"/>
                <a:gd name="T56" fmla="*/ 1078349 w 3431"/>
                <a:gd name="T57" fmla="*/ 900391 h 2339"/>
                <a:gd name="T58" fmla="*/ 1367483 w 3431"/>
                <a:gd name="T59" fmla="*/ 900391 h 2339"/>
                <a:gd name="T60" fmla="*/ 1367483 w 3431"/>
                <a:gd name="T61" fmla="*/ 793876 h 2339"/>
                <a:gd name="T62" fmla="*/ 108097 w 3431"/>
                <a:gd name="T63" fmla="*/ 1077741 h 2339"/>
                <a:gd name="T64" fmla="*/ 1369057 w 3431"/>
                <a:gd name="T65" fmla="*/ 1077741 h 2339"/>
                <a:gd name="T66" fmla="*/ 1369057 w 3431"/>
                <a:gd name="T67" fmla="*/ 972275 h 2339"/>
                <a:gd name="T68" fmla="*/ 108097 w 3431"/>
                <a:gd name="T69" fmla="*/ 972275 h 2339"/>
                <a:gd name="T70" fmla="*/ 108097 w 3431"/>
                <a:gd name="T71" fmla="*/ 1077741 h 2339"/>
                <a:gd name="T72" fmla="*/ 108097 w 3431"/>
                <a:gd name="T73" fmla="*/ 900391 h 2339"/>
                <a:gd name="T74" fmla="*/ 361549 w 3431"/>
                <a:gd name="T75" fmla="*/ 900391 h 2339"/>
                <a:gd name="T76" fmla="*/ 361549 w 3431"/>
                <a:gd name="T77" fmla="*/ 793876 h 2339"/>
                <a:gd name="T78" fmla="*/ 108097 w 3431"/>
                <a:gd name="T79" fmla="*/ 793876 h 2339"/>
                <a:gd name="T80" fmla="*/ 108097 w 3431"/>
                <a:gd name="T81" fmla="*/ 900391 h 233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431" h="2339">
                  <a:moveTo>
                    <a:pt x="3417" y="551"/>
                  </a:moveTo>
                  <a:cubicBezTo>
                    <a:pt x="3417" y="544"/>
                    <a:pt x="3417" y="544"/>
                    <a:pt x="3417" y="544"/>
                  </a:cubicBezTo>
                  <a:cubicBezTo>
                    <a:pt x="0" y="544"/>
                    <a:pt x="0" y="544"/>
                    <a:pt x="0" y="544"/>
                  </a:cubicBezTo>
                  <a:cubicBezTo>
                    <a:pt x="0" y="307"/>
                    <a:pt x="0" y="307"/>
                    <a:pt x="0" y="307"/>
                  </a:cubicBezTo>
                  <a:cubicBezTo>
                    <a:pt x="0" y="138"/>
                    <a:pt x="138" y="0"/>
                    <a:pt x="307" y="0"/>
                  </a:cubicBezTo>
                  <a:cubicBezTo>
                    <a:pt x="3103" y="0"/>
                    <a:pt x="3103" y="0"/>
                    <a:pt x="3103" y="0"/>
                  </a:cubicBezTo>
                  <a:cubicBezTo>
                    <a:pt x="3273" y="0"/>
                    <a:pt x="3420" y="138"/>
                    <a:pt x="3420" y="307"/>
                  </a:cubicBezTo>
                  <a:cubicBezTo>
                    <a:pt x="3420" y="551"/>
                    <a:pt x="3420" y="551"/>
                    <a:pt x="3420" y="551"/>
                  </a:cubicBezTo>
                  <a:lnTo>
                    <a:pt x="3417" y="551"/>
                  </a:lnTo>
                  <a:close/>
                  <a:moveTo>
                    <a:pt x="3431" y="1102"/>
                  </a:moveTo>
                  <a:cubicBezTo>
                    <a:pt x="3431" y="2045"/>
                    <a:pt x="3431" y="2045"/>
                    <a:pt x="3431" y="2045"/>
                  </a:cubicBezTo>
                  <a:cubicBezTo>
                    <a:pt x="3431" y="2215"/>
                    <a:pt x="3273" y="2339"/>
                    <a:pt x="3103" y="2339"/>
                  </a:cubicBezTo>
                  <a:cubicBezTo>
                    <a:pt x="307" y="2339"/>
                    <a:pt x="307" y="2339"/>
                    <a:pt x="307" y="2339"/>
                  </a:cubicBezTo>
                  <a:cubicBezTo>
                    <a:pt x="138" y="2339"/>
                    <a:pt x="0" y="2215"/>
                    <a:pt x="0" y="2045"/>
                  </a:cubicBezTo>
                  <a:cubicBezTo>
                    <a:pt x="0" y="1102"/>
                    <a:pt x="0" y="1102"/>
                    <a:pt x="0" y="1102"/>
                  </a:cubicBezTo>
                  <a:lnTo>
                    <a:pt x="3431" y="1102"/>
                  </a:lnTo>
                  <a:close/>
                  <a:moveTo>
                    <a:pt x="1306" y="1513"/>
                  </a:moveTo>
                  <a:cubicBezTo>
                    <a:pt x="823" y="1513"/>
                    <a:pt x="823" y="1513"/>
                    <a:pt x="823" y="1513"/>
                  </a:cubicBezTo>
                  <a:cubicBezTo>
                    <a:pt x="823" y="1716"/>
                    <a:pt x="823" y="1716"/>
                    <a:pt x="823" y="1716"/>
                  </a:cubicBezTo>
                  <a:cubicBezTo>
                    <a:pt x="1306" y="1716"/>
                    <a:pt x="1306" y="1716"/>
                    <a:pt x="1306" y="1716"/>
                  </a:cubicBezTo>
                  <a:lnTo>
                    <a:pt x="1306" y="1513"/>
                  </a:lnTo>
                  <a:close/>
                  <a:moveTo>
                    <a:pt x="1925" y="1513"/>
                  </a:moveTo>
                  <a:cubicBezTo>
                    <a:pt x="1509" y="1513"/>
                    <a:pt x="1509" y="1513"/>
                    <a:pt x="1509" y="1513"/>
                  </a:cubicBezTo>
                  <a:cubicBezTo>
                    <a:pt x="1509" y="1716"/>
                    <a:pt x="1509" y="1716"/>
                    <a:pt x="1509" y="1716"/>
                  </a:cubicBezTo>
                  <a:cubicBezTo>
                    <a:pt x="1925" y="1716"/>
                    <a:pt x="1925" y="1716"/>
                    <a:pt x="1925" y="1716"/>
                  </a:cubicBezTo>
                  <a:lnTo>
                    <a:pt x="1925" y="1513"/>
                  </a:lnTo>
                  <a:close/>
                  <a:moveTo>
                    <a:pt x="2606" y="1513"/>
                  </a:moveTo>
                  <a:cubicBezTo>
                    <a:pt x="2055" y="1513"/>
                    <a:pt x="2055" y="1513"/>
                    <a:pt x="2055" y="1513"/>
                  </a:cubicBezTo>
                  <a:cubicBezTo>
                    <a:pt x="2055" y="1716"/>
                    <a:pt x="2055" y="1716"/>
                    <a:pt x="2055" y="1716"/>
                  </a:cubicBezTo>
                  <a:cubicBezTo>
                    <a:pt x="2606" y="1716"/>
                    <a:pt x="2606" y="1716"/>
                    <a:pt x="2606" y="1716"/>
                  </a:cubicBezTo>
                  <a:lnTo>
                    <a:pt x="2606" y="1513"/>
                  </a:lnTo>
                  <a:close/>
                  <a:moveTo>
                    <a:pt x="206" y="2054"/>
                  </a:moveTo>
                  <a:cubicBezTo>
                    <a:pt x="2609" y="2054"/>
                    <a:pt x="2609" y="2054"/>
                    <a:pt x="2609" y="2054"/>
                  </a:cubicBezTo>
                  <a:cubicBezTo>
                    <a:pt x="2609" y="1853"/>
                    <a:pt x="2609" y="1853"/>
                    <a:pt x="2609" y="1853"/>
                  </a:cubicBezTo>
                  <a:cubicBezTo>
                    <a:pt x="206" y="1853"/>
                    <a:pt x="206" y="1853"/>
                    <a:pt x="206" y="1853"/>
                  </a:cubicBezTo>
                  <a:lnTo>
                    <a:pt x="206" y="2054"/>
                  </a:lnTo>
                  <a:close/>
                  <a:moveTo>
                    <a:pt x="206" y="1716"/>
                  </a:moveTo>
                  <a:cubicBezTo>
                    <a:pt x="689" y="1716"/>
                    <a:pt x="689" y="1716"/>
                    <a:pt x="689" y="1716"/>
                  </a:cubicBezTo>
                  <a:cubicBezTo>
                    <a:pt x="689" y="1513"/>
                    <a:pt x="689" y="1513"/>
                    <a:pt x="689" y="1513"/>
                  </a:cubicBezTo>
                  <a:cubicBezTo>
                    <a:pt x="206" y="1513"/>
                    <a:pt x="206" y="1513"/>
                    <a:pt x="206" y="1513"/>
                  </a:cubicBezTo>
                  <a:lnTo>
                    <a:pt x="206" y="1716"/>
                  </a:lnTo>
                  <a:close/>
                </a:path>
              </a:pathLst>
            </a:custGeom>
            <a:solidFill>
              <a:schemeClr val="bg1"/>
            </a:solidFill>
            <a:ln w="12700" cap="flat" cmpd="sng" algn="ctr">
              <a:noFill/>
              <a:prstDash val="solid"/>
              <a:miter lim="800000"/>
            </a:ln>
            <a:effectLst/>
          </p:spPr>
          <p:txBody>
            <a:bodyPr anchor="ctr">
              <a:scene3d>
                <a:camera prst="orthographicFront"/>
                <a:lightRig rig="threePt" dir="t"/>
              </a:scene3d>
              <a:sp3d>
                <a:contourClr>
                  <a:srgbClr val="FFFFFF"/>
                </a:contourClr>
              </a:sp3d>
            </a:bodyPr>
            <a:lstStyle/>
            <a:p>
              <a:pPr algn="ctr"/>
              <a:endParaRPr lang="zh-CN" altLang="en-US" sz="1200">
                <a:solidFill>
                  <a:schemeClr val="accent1"/>
                </a:solidFill>
                <a:latin typeface="微软雅黑" panose="020B0503020204020204" pitchFamily="34" charset="-122"/>
                <a:ea typeface="微软雅黑" panose="020B0503020204020204" pitchFamily="34" charset="-122"/>
                <a:cs typeface="+mn-ea"/>
                <a:sym typeface="+mn-lt"/>
              </a:endParaRPr>
            </a:p>
          </p:txBody>
        </p:sp>
        <p:sp>
          <p:nvSpPr>
            <p:cNvPr id="25" name="文本框 24">
              <a:extLst>
                <a:ext uri="{FF2B5EF4-FFF2-40B4-BE49-F238E27FC236}">
                  <a16:creationId xmlns:a16="http://schemas.microsoft.com/office/drawing/2014/main" id="{2BF36BBE-AB35-4D81-8300-D52DF7C9C11E}"/>
                </a:ext>
              </a:extLst>
            </p:cNvPr>
            <p:cNvSpPr txBox="1"/>
            <p:nvPr/>
          </p:nvSpPr>
          <p:spPr>
            <a:xfrm>
              <a:off x="563680" y="2154974"/>
              <a:ext cx="1814241" cy="344477"/>
            </a:xfrm>
            <a:prstGeom prst="rect">
              <a:avLst/>
            </a:prstGeom>
            <a:noFill/>
          </p:spPr>
          <p:txBody>
            <a:bodyPr wrap="non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请在这里添加标题</a:t>
              </a:r>
            </a:p>
          </p:txBody>
        </p:sp>
        <p:sp>
          <p:nvSpPr>
            <p:cNvPr id="26" name="文本框 25">
              <a:extLst>
                <a:ext uri="{FF2B5EF4-FFF2-40B4-BE49-F238E27FC236}">
                  <a16:creationId xmlns:a16="http://schemas.microsoft.com/office/drawing/2014/main" id="{FD6E0783-FE7F-4EBC-90E0-2B5CED02E8EB}"/>
                </a:ext>
              </a:extLst>
            </p:cNvPr>
            <p:cNvSpPr txBox="1"/>
            <p:nvPr/>
          </p:nvSpPr>
          <p:spPr>
            <a:xfrm>
              <a:off x="3402852" y="2154974"/>
              <a:ext cx="1814241" cy="344477"/>
            </a:xfrm>
            <a:prstGeom prst="rect">
              <a:avLst/>
            </a:prstGeom>
            <a:noFill/>
          </p:spPr>
          <p:txBody>
            <a:bodyPr wrap="non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请在这里添加标题</a:t>
              </a:r>
            </a:p>
          </p:txBody>
        </p:sp>
        <p:sp>
          <p:nvSpPr>
            <p:cNvPr id="27" name="文本框 26">
              <a:extLst>
                <a:ext uri="{FF2B5EF4-FFF2-40B4-BE49-F238E27FC236}">
                  <a16:creationId xmlns:a16="http://schemas.microsoft.com/office/drawing/2014/main" id="{896AA5FA-4B9A-4078-AB94-F3EFC97E2A6B}"/>
                </a:ext>
              </a:extLst>
            </p:cNvPr>
            <p:cNvSpPr txBox="1"/>
            <p:nvPr/>
          </p:nvSpPr>
          <p:spPr>
            <a:xfrm>
              <a:off x="6488936" y="2154974"/>
              <a:ext cx="1814241" cy="344477"/>
            </a:xfrm>
            <a:prstGeom prst="rect">
              <a:avLst/>
            </a:prstGeom>
            <a:noFill/>
          </p:spPr>
          <p:txBody>
            <a:bodyPr wrap="non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请在这里添加标题</a:t>
              </a:r>
            </a:p>
          </p:txBody>
        </p:sp>
        <p:sp>
          <p:nvSpPr>
            <p:cNvPr id="28" name="文本框 27">
              <a:extLst>
                <a:ext uri="{FF2B5EF4-FFF2-40B4-BE49-F238E27FC236}">
                  <a16:creationId xmlns:a16="http://schemas.microsoft.com/office/drawing/2014/main" id="{3856101B-5B39-48EA-A479-1234E763FC7C}"/>
                </a:ext>
              </a:extLst>
            </p:cNvPr>
            <p:cNvSpPr txBox="1"/>
            <p:nvPr/>
          </p:nvSpPr>
          <p:spPr>
            <a:xfrm>
              <a:off x="9361686" y="2154974"/>
              <a:ext cx="1814241" cy="344477"/>
            </a:xfrm>
            <a:prstGeom prst="rect">
              <a:avLst/>
            </a:prstGeom>
            <a:noFill/>
          </p:spPr>
          <p:txBody>
            <a:bodyPr wrap="none" rtlCol="0">
              <a:spAutoFit/>
            </a:bodyPr>
            <a:lstStyle/>
            <a:p>
              <a:r>
                <a:rPr lang="zh-CN" altLang="en-US" sz="1400" b="1" dirty="0">
                  <a:solidFill>
                    <a:schemeClr val="bg1">
                      <a:lumMod val="50000"/>
                    </a:schemeClr>
                  </a:solidFill>
                  <a:latin typeface="微软雅黑" panose="020B0503020204020204" pitchFamily="34" charset="-122"/>
                  <a:ea typeface="微软雅黑" panose="020B0503020204020204" pitchFamily="34" charset="-122"/>
                  <a:cs typeface="+mn-ea"/>
                  <a:sym typeface="+mn-lt"/>
                </a:rPr>
                <a:t>请在这里添加标题</a:t>
              </a:r>
            </a:p>
          </p:txBody>
        </p:sp>
      </p:grpSp>
    </p:spTree>
    <p:extLst>
      <p:ext uri="{BB962C8B-B14F-4D97-AF65-F5344CB8AC3E}">
        <p14:creationId xmlns:p14="http://schemas.microsoft.com/office/powerpoint/2010/main" val="3320572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8"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1250" fill="hold"/>
                                        <p:tgtEl>
                                          <p:spTgt spid="7"/>
                                        </p:tgtEl>
                                        <p:attrNameLst>
                                          <p:attrName>ppt_x</p:attrName>
                                        </p:attrNameLst>
                                      </p:cBhvr>
                                      <p:tavLst>
                                        <p:tav tm="0">
                                          <p:val>
                                            <p:strVal val="0-#ppt_w/2"/>
                                          </p:val>
                                        </p:tav>
                                        <p:tav tm="100000">
                                          <p:val>
                                            <p:strVal val="#ppt_x"/>
                                          </p:val>
                                        </p:tav>
                                      </p:tavLst>
                                    </p:anim>
                                    <p:anim calcmode="lin" valueType="num">
                                      <p:cBhvr additive="base">
                                        <p:cTn id="14" dur="125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pic>
        <p:nvPicPr>
          <p:cNvPr id="7" name="图片 6">
            <a:extLst>
              <a:ext uri="{FF2B5EF4-FFF2-40B4-BE49-F238E27FC236}">
                <a16:creationId xmlns:a16="http://schemas.microsoft.com/office/drawing/2014/main" id="{8158D435-B7DC-4CBF-8A98-71FE52C3EEF0}"/>
              </a:ext>
            </a:extLst>
          </p:cNvPr>
          <p:cNvPicPr>
            <a:picLocks noChangeAspect="1"/>
          </p:cNvPicPr>
          <p:nvPr/>
        </p:nvPicPr>
        <p:blipFill rotWithShape="1">
          <a:blip r:embed="rId3">
            <a:duotone>
              <a:schemeClr val="bg2">
                <a:shade val="45000"/>
                <a:satMod val="135000"/>
              </a:schemeClr>
              <a:prstClr val="white"/>
            </a:duotone>
            <a:extLst>
              <a:ext uri="{BEBA8EAE-BF5A-486C-A8C5-ECC9F3942E4B}">
                <a14:imgProps xmlns:a14="http://schemas.microsoft.com/office/drawing/2010/main">
                  <a14:imgLayer>
                    <a14:imgEffect>
                      <a14:colorTemperature colorTemp="4700"/>
                    </a14:imgEffect>
                    <a14:imgEffect>
                      <a14:saturation sat="33000"/>
                    </a14:imgEffect>
                  </a14:imgLayer>
                </a14:imgProps>
              </a:ext>
              <a:ext uri="{28A0092B-C50C-407E-A947-70E740481C1C}">
                <a14:useLocalDpi xmlns:a14="http://schemas.microsoft.com/office/drawing/2010/main" val="0"/>
              </a:ext>
            </a:extLst>
          </a:blip>
          <a:srcRect l="3720" t="22591" r="2819" b="27662"/>
          <a:stretch/>
        </p:blipFill>
        <p:spPr>
          <a:xfrm>
            <a:off x="2496135" y="1809390"/>
            <a:ext cx="7631519" cy="3980043"/>
          </a:xfrm>
          <a:prstGeom prst="rect">
            <a:avLst/>
          </a:prstGeom>
          <a:effectLst>
            <a:outerShdw blurRad="50800" dist="50800" dir="5400000" sx="1000" sy="1000" algn="ctr" rotWithShape="0">
              <a:srgbClr val="000000"/>
            </a:outerShdw>
          </a:effectLst>
        </p:spPr>
      </p:pic>
      <p:sp>
        <p:nvSpPr>
          <p:cNvPr id="9" name="Freeform 26">
            <a:extLst>
              <a:ext uri="{FF2B5EF4-FFF2-40B4-BE49-F238E27FC236}">
                <a16:creationId xmlns:a16="http://schemas.microsoft.com/office/drawing/2014/main" id="{FBFE8AC6-F6A8-4686-9FBD-7AEF25A9E9CF}"/>
              </a:ext>
            </a:extLst>
          </p:cNvPr>
          <p:cNvSpPr>
            <a:spLocks/>
          </p:cNvSpPr>
          <p:nvPr/>
        </p:nvSpPr>
        <p:spPr bwMode="auto">
          <a:xfrm>
            <a:off x="4416159" y="2194665"/>
            <a:ext cx="1617249" cy="1678212"/>
          </a:xfrm>
          <a:custGeom>
            <a:avLst/>
            <a:gdLst>
              <a:gd name="T0" fmla="*/ 0 w 3147"/>
              <a:gd name="T1" fmla="*/ 1787 h 3147"/>
              <a:gd name="T2" fmla="*/ 1787 w 3147"/>
              <a:gd name="T3" fmla="*/ 0 h 3147"/>
              <a:gd name="T4" fmla="*/ 3147 w 3147"/>
              <a:gd name="T5" fmla="*/ 0 h 3147"/>
              <a:gd name="T6" fmla="*/ 0 w 3147"/>
              <a:gd name="T7" fmla="*/ 3147 h 3147"/>
              <a:gd name="T8" fmla="*/ 0 w 3147"/>
              <a:gd name="T9" fmla="*/ 1787 h 3147"/>
            </a:gdLst>
            <a:ahLst/>
            <a:cxnLst>
              <a:cxn ang="0">
                <a:pos x="T0" y="T1"/>
              </a:cxn>
              <a:cxn ang="0">
                <a:pos x="T2" y="T3"/>
              </a:cxn>
              <a:cxn ang="0">
                <a:pos x="T4" y="T5"/>
              </a:cxn>
              <a:cxn ang="0">
                <a:pos x="T6" y="T7"/>
              </a:cxn>
              <a:cxn ang="0">
                <a:pos x="T8" y="T9"/>
              </a:cxn>
            </a:cxnLst>
            <a:rect l="0" t="0" r="r" b="b"/>
            <a:pathLst>
              <a:path w="3147" h="3147">
                <a:moveTo>
                  <a:pt x="0" y="1787"/>
                </a:moveTo>
                <a:lnTo>
                  <a:pt x="1787" y="0"/>
                </a:lnTo>
                <a:lnTo>
                  <a:pt x="3147" y="0"/>
                </a:lnTo>
                <a:lnTo>
                  <a:pt x="0" y="3147"/>
                </a:lnTo>
                <a:lnTo>
                  <a:pt x="0" y="1787"/>
                </a:lnTo>
                <a:close/>
              </a:path>
            </a:pathLst>
          </a:custGeom>
          <a:solidFill>
            <a:srgbClr val="769867"/>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sz="1600"/>
          </a:p>
        </p:txBody>
      </p:sp>
      <p:sp>
        <p:nvSpPr>
          <p:cNvPr id="10" name="Freeform 27">
            <a:extLst>
              <a:ext uri="{FF2B5EF4-FFF2-40B4-BE49-F238E27FC236}">
                <a16:creationId xmlns:a16="http://schemas.microsoft.com/office/drawing/2014/main" id="{317727E2-4C31-4DE6-884D-1932F7E8056E}"/>
              </a:ext>
            </a:extLst>
          </p:cNvPr>
          <p:cNvSpPr>
            <a:spLocks/>
          </p:cNvSpPr>
          <p:nvPr/>
        </p:nvSpPr>
        <p:spPr bwMode="auto">
          <a:xfrm>
            <a:off x="6085997" y="2194665"/>
            <a:ext cx="1617249" cy="1678212"/>
          </a:xfrm>
          <a:custGeom>
            <a:avLst/>
            <a:gdLst>
              <a:gd name="T0" fmla="*/ 3147 w 3147"/>
              <a:gd name="T1" fmla="*/ 1787 h 3147"/>
              <a:gd name="T2" fmla="*/ 1360 w 3147"/>
              <a:gd name="T3" fmla="*/ 0 h 3147"/>
              <a:gd name="T4" fmla="*/ 0 w 3147"/>
              <a:gd name="T5" fmla="*/ 0 h 3147"/>
              <a:gd name="T6" fmla="*/ 3147 w 3147"/>
              <a:gd name="T7" fmla="*/ 3147 h 3147"/>
              <a:gd name="T8" fmla="*/ 3147 w 3147"/>
              <a:gd name="T9" fmla="*/ 1787 h 3147"/>
            </a:gdLst>
            <a:ahLst/>
            <a:cxnLst>
              <a:cxn ang="0">
                <a:pos x="T0" y="T1"/>
              </a:cxn>
              <a:cxn ang="0">
                <a:pos x="T2" y="T3"/>
              </a:cxn>
              <a:cxn ang="0">
                <a:pos x="T4" y="T5"/>
              </a:cxn>
              <a:cxn ang="0">
                <a:pos x="T6" y="T7"/>
              </a:cxn>
              <a:cxn ang="0">
                <a:pos x="T8" y="T9"/>
              </a:cxn>
            </a:cxnLst>
            <a:rect l="0" t="0" r="r" b="b"/>
            <a:pathLst>
              <a:path w="3147" h="3147">
                <a:moveTo>
                  <a:pt x="3147" y="1787"/>
                </a:moveTo>
                <a:lnTo>
                  <a:pt x="1360" y="0"/>
                </a:lnTo>
                <a:lnTo>
                  <a:pt x="0" y="0"/>
                </a:lnTo>
                <a:lnTo>
                  <a:pt x="3147" y="3147"/>
                </a:lnTo>
                <a:lnTo>
                  <a:pt x="3147" y="1787"/>
                </a:lnTo>
                <a:close/>
              </a:path>
            </a:pathLst>
          </a:custGeom>
          <a:solidFill>
            <a:srgbClr val="769867"/>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sz="1600"/>
          </a:p>
        </p:txBody>
      </p:sp>
      <p:sp>
        <p:nvSpPr>
          <p:cNvPr id="11" name="Freeform 28">
            <a:extLst>
              <a:ext uri="{FF2B5EF4-FFF2-40B4-BE49-F238E27FC236}">
                <a16:creationId xmlns:a16="http://schemas.microsoft.com/office/drawing/2014/main" id="{2766EE6C-95A0-4227-BF39-2120E8E8AD72}"/>
              </a:ext>
            </a:extLst>
          </p:cNvPr>
          <p:cNvSpPr>
            <a:spLocks/>
          </p:cNvSpPr>
          <p:nvPr/>
        </p:nvSpPr>
        <p:spPr bwMode="auto">
          <a:xfrm>
            <a:off x="4416159" y="3927306"/>
            <a:ext cx="1617249" cy="1673678"/>
          </a:xfrm>
          <a:custGeom>
            <a:avLst/>
            <a:gdLst>
              <a:gd name="T0" fmla="*/ 0 w 3147"/>
              <a:gd name="T1" fmla="*/ 1360 h 3147"/>
              <a:gd name="T2" fmla="*/ 1787 w 3147"/>
              <a:gd name="T3" fmla="*/ 3147 h 3147"/>
              <a:gd name="T4" fmla="*/ 3147 w 3147"/>
              <a:gd name="T5" fmla="*/ 3147 h 3147"/>
              <a:gd name="T6" fmla="*/ 0 w 3147"/>
              <a:gd name="T7" fmla="*/ 0 h 3147"/>
              <a:gd name="T8" fmla="*/ 0 w 3147"/>
              <a:gd name="T9" fmla="*/ 1360 h 3147"/>
            </a:gdLst>
            <a:ahLst/>
            <a:cxnLst>
              <a:cxn ang="0">
                <a:pos x="T0" y="T1"/>
              </a:cxn>
              <a:cxn ang="0">
                <a:pos x="T2" y="T3"/>
              </a:cxn>
              <a:cxn ang="0">
                <a:pos x="T4" y="T5"/>
              </a:cxn>
              <a:cxn ang="0">
                <a:pos x="T6" y="T7"/>
              </a:cxn>
              <a:cxn ang="0">
                <a:pos x="T8" y="T9"/>
              </a:cxn>
            </a:cxnLst>
            <a:rect l="0" t="0" r="r" b="b"/>
            <a:pathLst>
              <a:path w="3147" h="3147">
                <a:moveTo>
                  <a:pt x="0" y="1360"/>
                </a:moveTo>
                <a:lnTo>
                  <a:pt x="1787" y="3147"/>
                </a:lnTo>
                <a:lnTo>
                  <a:pt x="3147" y="3147"/>
                </a:lnTo>
                <a:lnTo>
                  <a:pt x="0" y="0"/>
                </a:lnTo>
                <a:lnTo>
                  <a:pt x="0" y="1360"/>
                </a:lnTo>
                <a:close/>
              </a:path>
            </a:pathLst>
          </a:custGeom>
          <a:solidFill>
            <a:srgbClr val="769867"/>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sz="1600"/>
          </a:p>
        </p:txBody>
      </p:sp>
      <p:sp>
        <p:nvSpPr>
          <p:cNvPr id="12" name="Freeform 29">
            <a:extLst>
              <a:ext uri="{FF2B5EF4-FFF2-40B4-BE49-F238E27FC236}">
                <a16:creationId xmlns:a16="http://schemas.microsoft.com/office/drawing/2014/main" id="{550EE0BC-1E6B-449A-8E93-3C7D9EBE1290}"/>
              </a:ext>
            </a:extLst>
          </p:cNvPr>
          <p:cNvSpPr>
            <a:spLocks/>
          </p:cNvSpPr>
          <p:nvPr/>
        </p:nvSpPr>
        <p:spPr bwMode="auto">
          <a:xfrm>
            <a:off x="6085997" y="3927306"/>
            <a:ext cx="1617249" cy="1673678"/>
          </a:xfrm>
          <a:custGeom>
            <a:avLst/>
            <a:gdLst>
              <a:gd name="T0" fmla="*/ 3147 w 3147"/>
              <a:gd name="T1" fmla="*/ 1360 h 3147"/>
              <a:gd name="T2" fmla="*/ 1360 w 3147"/>
              <a:gd name="T3" fmla="*/ 3147 h 3147"/>
              <a:gd name="T4" fmla="*/ 0 w 3147"/>
              <a:gd name="T5" fmla="*/ 3147 h 3147"/>
              <a:gd name="T6" fmla="*/ 3147 w 3147"/>
              <a:gd name="T7" fmla="*/ 0 h 3147"/>
              <a:gd name="T8" fmla="*/ 3147 w 3147"/>
              <a:gd name="T9" fmla="*/ 1360 h 3147"/>
            </a:gdLst>
            <a:ahLst/>
            <a:cxnLst>
              <a:cxn ang="0">
                <a:pos x="T0" y="T1"/>
              </a:cxn>
              <a:cxn ang="0">
                <a:pos x="T2" y="T3"/>
              </a:cxn>
              <a:cxn ang="0">
                <a:pos x="T4" y="T5"/>
              </a:cxn>
              <a:cxn ang="0">
                <a:pos x="T6" y="T7"/>
              </a:cxn>
              <a:cxn ang="0">
                <a:pos x="T8" y="T9"/>
              </a:cxn>
            </a:cxnLst>
            <a:rect l="0" t="0" r="r" b="b"/>
            <a:pathLst>
              <a:path w="3147" h="3147">
                <a:moveTo>
                  <a:pt x="3147" y="1360"/>
                </a:moveTo>
                <a:lnTo>
                  <a:pt x="1360" y="3147"/>
                </a:lnTo>
                <a:lnTo>
                  <a:pt x="0" y="3147"/>
                </a:lnTo>
                <a:lnTo>
                  <a:pt x="3147" y="0"/>
                </a:lnTo>
                <a:lnTo>
                  <a:pt x="3147" y="1360"/>
                </a:lnTo>
                <a:close/>
              </a:path>
            </a:pathLst>
          </a:custGeom>
          <a:solidFill>
            <a:srgbClr val="769867"/>
          </a:solidFill>
          <a:ln w="9525">
            <a:noFill/>
            <a:round/>
            <a:headEnd/>
            <a:tailEnd/>
          </a:ln>
        </p:spPr>
        <p:txBody>
          <a:bodyPr vert="horz" wrap="square" lIns="122127" tIns="61064" rIns="122127" bIns="61064" numCol="1" anchor="t" anchorCtr="0" compatLnSpc="1">
            <a:prstTxWarp prst="textNoShape">
              <a:avLst/>
            </a:prstTxWarp>
          </a:bodyPr>
          <a:lstStyle/>
          <a:p>
            <a:endParaRPr lang="zh-CN" altLang="en-US" sz="1600"/>
          </a:p>
        </p:txBody>
      </p:sp>
      <p:sp>
        <p:nvSpPr>
          <p:cNvPr id="13" name="Rectangle 13" descr="FD1DDF730CE4456e89755B07FE1653D0# #Rectangle 13">
            <a:extLst>
              <a:ext uri="{FF2B5EF4-FFF2-40B4-BE49-F238E27FC236}">
                <a16:creationId xmlns:a16="http://schemas.microsoft.com/office/drawing/2014/main" id="{210A16FC-1F06-4134-AF81-109FCE75D1B4}"/>
              </a:ext>
            </a:extLst>
          </p:cNvPr>
          <p:cNvSpPr>
            <a:spLocks noChangeArrowheads="1"/>
          </p:cNvSpPr>
          <p:nvPr/>
        </p:nvSpPr>
        <p:spPr bwMode="auto">
          <a:xfrm>
            <a:off x="7645667" y="2332499"/>
            <a:ext cx="3561533" cy="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100" dirty="0">
              <a:solidFill>
                <a:schemeClr val="bg1">
                  <a:lumMod val="50000"/>
                </a:schemeClr>
              </a:solidFill>
              <a:latin typeface="方正兰亭纤黑简体" pitchFamily="65" charset="-122"/>
              <a:ea typeface="方正兰亭纤黑简体" pitchFamily="65" charset="-122"/>
            </a:endParaRPr>
          </a:p>
          <a:p>
            <a:pP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100" dirty="0">
              <a:solidFill>
                <a:schemeClr val="bg1">
                  <a:lumMod val="50000"/>
                </a:schemeClr>
              </a:solidFill>
              <a:latin typeface="方正兰亭纤黑简体" pitchFamily="65" charset="-122"/>
              <a:ea typeface="方正兰亭纤黑简体" pitchFamily="65" charset="-122"/>
            </a:endParaRPr>
          </a:p>
        </p:txBody>
      </p:sp>
      <p:sp>
        <p:nvSpPr>
          <p:cNvPr id="14" name="TextBox 16">
            <a:extLst>
              <a:ext uri="{FF2B5EF4-FFF2-40B4-BE49-F238E27FC236}">
                <a16:creationId xmlns:a16="http://schemas.microsoft.com/office/drawing/2014/main" id="{6A44CDA6-D03A-44AC-BF54-0E81186F4562}"/>
              </a:ext>
            </a:extLst>
          </p:cNvPr>
          <p:cNvSpPr txBox="1"/>
          <p:nvPr/>
        </p:nvSpPr>
        <p:spPr>
          <a:xfrm>
            <a:off x="7884567" y="1756563"/>
            <a:ext cx="1272561" cy="584986"/>
          </a:xfrm>
          <a:prstGeom prst="rect">
            <a:avLst/>
          </a:prstGeom>
          <a:noFill/>
        </p:spPr>
        <p:txBody>
          <a:bodyPr wrap="none" lIns="122127" tIns="61064" rIns="122127" bIns="61064" rtlCol="0">
            <a:spAutoFit/>
          </a:bodyPr>
          <a:lstStyle/>
          <a:p>
            <a:pPr algn="r">
              <a:lnSpc>
                <a:spcPct val="150000"/>
              </a:lnSpc>
            </a:pPr>
            <a:r>
              <a:rPr lang="zh-CN" altLang="en-US" sz="20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5" name="矩形 261">
            <a:extLst>
              <a:ext uri="{FF2B5EF4-FFF2-40B4-BE49-F238E27FC236}">
                <a16:creationId xmlns:a16="http://schemas.microsoft.com/office/drawing/2014/main" id="{1EF5D64B-0433-4E9B-8A8E-5997AAB251D9}"/>
              </a:ext>
            </a:extLst>
          </p:cNvPr>
          <p:cNvSpPr>
            <a:spLocks noChangeArrowheads="1"/>
          </p:cNvSpPr>
          <p:nvPr/>
        </p:nvSpPr>
        <p:spPr bwMode="auto">
          <a:xfrm>
            <a:off x="5508246" y="4294389"/>
            <a:ext cx="1169969" cy="677318"/>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122127" tIns="61064" rIns="122127" bIns="61064">
            <a:spAutoFit/>
          </a:bodyPr>
          <a:lstStyle/>
          <a:p>
            <a:r>
              <a:rPr lang="zh-CN" altLang="en-US" sz="3600" dirty="0">
                <a:solidFill>
                  <a:schemeClr val="bg1">
                    <a:lumMod val="50000"/>
                  </a:schemeClr>
                </a:solidFill>
                <a:latin typeface="方正兰亭粗黑_GBK" pitchFamily="2" charset="-122"/>
                <a:ea typeface="方正兰亭粗黑_GBK" pitchFamily="2" charset="-122"/>
              </a:rPr>
              <a:t>标题</a:t>
            </a:r>
          </a:p>
        </p:txBody>
      </p:sp>
      <p:sp>
        <p:nvSpPr>
          <p:cNvPr id="16" name="Rectangle 13" descr="FD1DDF730CE4456e89755B07FE1653D0# #Rectangle 13">
            <a:extLst>
              <a:ext uri="{FF2B5EF4-FFF2-40B4-BE49-F238E27FC236}">
                <a16:creationId xmlns:a16="http://schemas.microsoft.com/office/drawing/2014/main" id="{AA0B3E1E-5F95-46C9-B36D-3B785FE97E42}"/>
              </a:ext>
            </a:extLst>
          </p:cNvPr>
          <p:cNvSpPr>
            <a:spLocks noChangeArrowheads="1"/>
          </p:cNvSpPr>
          <p:nvPr/>
        </p:nvSpPr>
        <p:spPr bwMode="auto">
          <a:xfrm>
            <a:off x="7645667" y="5367837"/>
            <a:ext cx="3561533" cy="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100" dirty="0">
              <a:solidFill>
                <a:schemeClr val="bg1">
                  <a:lumMod val="50000"/>
                </a:schemeClr>
              </a:solidFill>
              <a:latin typeface="方正兰亭纤黑简体" pitchFamily="65" charset="-122"/>
              <a:ea typeface="方正兰亭纤黑简体" pitchFamily="65" charset="-122"/>
            </a:endParaRPr>
          </a:p>
          <a:p>
            <a:pP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100" dirty="0">
              <a:solidFill>
                <a:schemeClr val="bg1">
                  <a:lumMod val="50000"/>
                </a:schemeClr>
              </a:solidFill>
              <a:latin typeface="方正兰亭纤黑简体" pitchFamily="65" charset="-122"/>
              <a:ea typeface="方正兰亭纤黑简体" pitchFamily="65" charset="-122"/>
            </a:endParaRPr>
          </a:p>
        </p:txBody>
      </p:sp>
      <p:sp>
        <p:nvSpPr>
          <p:cNvPr id="17" name="TextBox 19">
            <a:extLst>
              <a:ext uri="{FF2B5EF4-FFF2-40B4-BE49-F238E27FC236}">
                <a16:creationId xmlns:a16="http://schemas.microsoft.com/office/drawing/2014/main" id="{F6E51A96-A125-47F0-A7F5-D3D9A0BAFF4C}"/>
              </a:ext>
            </a:extLst>
          </p:cNvPr>
          <p:cNvSpPr txBox="1"/>
          <p:nvPr/>
        </p:nvSpPr>
        <p:spPr>
          <a:xfrm>
            <a:off x="7846981" y="4780899"/>
            <a:ext cx="1272561" cy="584986"/>
          </a:xfrm>
          <a:prstGeom prst="rect">
            <a:avLst/>
          </a:prstGeom>
          <a:noFill/>
        </p:spPr>
        <p:txBody>
          <a:bodyPr wrap="none" lIns="122127" tIns="61064" rIns="122127" bIns="61064" rtlCol="0">
            <a:spAutoFit/>
          </a:bodyPr>
          <a:lstStyle/>
          <a:p>
            <a:pPr algn="r">
              <a:lnSpc>
                <a:spcPct val="150000"/>
              </a:lnSpc>
            </a:pPr>
            <a:r>
              <a:rPr lang="zh-CN" altLang="en-US" sz="20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8" name="Rectangle 13" descr="FD1DDF730CE4456e89755B07FE1653D0# #Rectangle 13">
            <a:extLst>
              <a:ext uri="{FF2B5EF4-FFF2-40B4-BE49-F238E27FC236}">
                <a16:creationId xmlns:a16="http://schemas.microsoft.com/office/drawing/2014/main" id="{18C0BFD7-6EE5-4377-AF5F-D3D64E7E26F5}"/>
              </a:ext>
            </a:extLst>
          </p:cNvPr>
          <p:cNvSpPr>
            <a:spLocks noChangeArrowheads="1"/>
          </p:cNvSpPr>
          <p:nvPr/>
        </p:nvSpPr>
        <p:spPr bwMode="auto">
          <a:xfrm>
            <a:off x="996678" y="2315556"/>
            <a:ext cx="3561533" cy="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100" dirty="0">
              <a:solidFill>
                <a:schemeClr val="bg1">
                  <a:lumMod val="50000"/>
                </a:schemeClr>
              </a:solidFill>
              <a:latin typeface="方正兰亭纤黑简体" pitchFamily="65" charset="-122"/>
              <a:ea typeface="方正兰亭纤黑简体" pitchFamily="65" charset="-122"/>
            </a:endParaRPr>
          </a:p>
          <a:p>
            <a:pPr algn="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100" dirty="0">
              <a:solidFill>
                <a:schemeClr val="bg1">
                  <a:lumMod val="50000"/>
                </a:schemeClr>
              </a:solidFill>
              <a:latin typeface="方正兰亭纤黑简体" pitchFamily="65" charset="-122"/>
              <a:ea typeface="方正兰亭纤黑简体" pitchFamily="65" charset="-122"/>
            </a:endParaRPr>
          </a:p>
        </p:txBody>
      </p:sp>
      <p:sp>
        <p:nvSpPr>
          <p:cNvPr id="19" name="TextBox 21">
            <a:extLst>
              <a:ext uri="{FF2B5EF4-FFF2-40B4-BE49-F238E27FC236}">
                <a16:creationId xmlns:a16="http://schemas.microsoft.com/office/drawing/2014/main" id="{96055EF0-53C7-43D1-A767-1234E6084E3A}"/>
              </a:ext>
            </a:extLst>
          </p:cNvPr>
          <p:cNvSpPr txBox="1"/>
          <p:nvPr/>
        </p:nvSpPr>
        <p:spPr>
          <a:xfrm>
            <a:off x="3136556" y="1732387"/>
            <a:ext cx="1272561" cy="584986"/>
          </a:xfrm>
          <a:prstGeom prst="rect">
            <a:avLst/>
          </a:prstGeom>
          <a:noFill/>
        </p:spPr>
        <p:txBody>
          <a:bodyPr wrap="none" lIns="122127" tIns="61064" rIns="122127" bIns="61064" rtlCol="0">
            <a:spAutoFit/>
          </a:bodyPr>
          <a:lstStyle/>
          <a:p>
            <a:pPr algn="r">
              <a:lnSpc>
                <a:spcPct val="150000"/>
              </a:lnSpc>
            </a:pPr>
            <a:r>
              <a:rPr lang="zh-CN" altLang="en-US" sz="20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20" name="Rectangle 13" descr="FD1DDF730CE4456e89755B07FE1653D0# #Rectangle 13">
            <a:extLst>
              <a:ext uri="{FF2B5EF4-FFF2-40B4-BE49-F238E27FC236}">
                <a16:creationId xmlns:a16="http://schemas.microsoft.com/office/drawing/2014/main" id="{6C092E2F-48F8-402B-AF8D-82D7932DF2A0}"/>
              </a:ext>
            </a:extLst>
          </p:cNvPr>
          <p:cNvSpPr>
            <a:spLocks noChangeArrowheads="1"/>
          </p:cNvSpPr>
          <p:nvPr/>
        </p:nvSpPr>
        <p:spPr bwMode="auto">
          <a:xfrm>
            <a:off x="996678" y="5367837"/>
            <a:ext cx="3561533" cy="46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22127" tIns="61064" rIns="122127" bIns="61064">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单击此处添加简短说明，添加简短说明文字，</a:t>
            </a:r>
            <a:endParaRPr lang="en-US" altLang="zh-CN" sz="1100" dirty="0">
              <a:solidFill>
                <a:schemeClr val="bg1">
                  <a:lumMod val="50000"/>
                </a:schemeClr>
              </a:solidFill>
              <a:latin typeface="方正兰亭纤黑简体" pitchFamily="65" charset="-122"/>
              <a:ea typeface="方正兰亭纤黑简体" pitchFamily="65" charset="-122"/>
            </a:endParaRPr>
          </a:p>
          <a:p>
            <a:pPr algn="r" eaLnBrk="1" hangingPunct="1">
              <a:spcBef>
                <a:spcPct val="0"/>
              </a:spcBef>
              <a:buNone/>
              <a:defRPr/>
            </a:pPr>
            <a:r>
              <a:rPr lang="zh-CN" altLang="en-US" sz="1100" dirty="0">
                <a:solidFill>
                  <a:schemeClr val="bg1">
                    <a:lumMod val="50000"/>
                  </a:schemeClr>
                </a:solidFill>
                <a:latin typeface="方正兰亭纤黑简体" pitchFamily="65" charset="-122"/>
                <a:ea typeface="方正兰亭纤黑简体" pitchFamily="65" charset="-122"/>
              </a:rPr>
              <a:t>具体说明文字添加此处。</a:t>
            </a:r>
            <a:endParaRPr lang="en-US" altLang="zh-CN" sz="1100" dirty="0">
              <a:solidFill>
                <a:schemeClr val="bg1">
                  <a:lumMod val="50000"/>
                </a:schemeClr>
              </a:solidFill>
              <a:latin typeface="方正兰亭纤黑简体" pitchFamily="65" charset="-122"/>
              <a:ea typeface="方正兰亭纤黑简体" pitchFamily="65" charset="-122"/>
            </a:endParaRPr>
          </a:p>
        </p:txBody>
      </p:sp>
      <p:sp>
        <p:nvSpPr>
          <p:cNvPr id="21" name="TextBox 23">
            <a:extLst>
              <a:ext uri="{FF2B5EF4-FFF2-40B4-BE49-F238E27FC236}">
                <a16:creationId xmlns:a16="http://schemas.microsoft.com/office/drawing/2014/main" id="{6FBB66DD-E55D-4ABD-8941-8A175DBCA8F4}"/>
              </a:ext>
            </a:extLst>
          </p:cNvPr>
          <p:cNvSpPr txBox="1"/>
          <p:nvPr/>
        </p:nvSpPr>
        <p:spPr>
          <a:xfrm>
            <a:off x="3094453" y="4780899"/>
            <a:ext cx="1272561" cy="584986"/>
          </a:xfrm>
          <a:prstGeom prst="rect">
            <a:avLst/>
          </a:prstGeom>
          <a:noFill/>
        </p:spPr>
        <p:txBody>
          <a:bodyPr wrap="none" lIns="122127" tIns="61064" rIns="122127" bIns="61064" rtlCol="0">
            <a:spAutoFit/>
          </a:bodyPr>
          <a:lstStyle/>
          <a:p>
            <a:pPr algn="r">
              <a:lnSpc>
                <a:spcPct val="150000"/>
              </a:lnSpc>
            </a:pPr>
            <a:r>
              <a:rPr lang="zh-CN" altLang="en-US" sz="2000"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22" name="矩形 21">
            <a:extLst>
              <a:ext uri="{FF2B5EF4-FFF2-40B4-BE49-F238E27FC236}">
                <a16:creationId xmlns:a16="http://schemas.microsoft.com/office/drawing/2014/main" id="{DBD8457D-BBDD-4274-A5CB-6921F7468D51}"/>
              </a:ext>
            </a:extLst>
          </p:cNvPr>
          <p:cNvSpPr/>
          <p:nvPr/>
        </p:nvSpPr>
        <p:spPr>
          <a:xfrm>
            <a:off x="4730485" y="2516747"/>
            <a:ext cx="612124" cy="554208"/>
          </a:xfrm>
          <a:prstGeom prst="rect">
            <a:avLst/>
          </a:prstGeom>
        </p:spPr>
        <p:txBody>
          <a:bodyPr wrap="none" lIns="122127" tIns="61064" rIns="122127" bIns="61064">
            <a:spAutoFit/>
          </a:bodyPr>
          <a:lstStyle/>
          <a:p>
            <a:r>
              <a:rPr lang="en-US" altLang="zh-CN" sz="2800" dirty="0">
                <a:solidFill>
                  <a:schemeClr val="bg1"/>
                </a:solidFill>
                <a:latin typeface="Swiss911 UCm BT" pitchFamily="34" charset="0"/>
              </a:rPr>
              <a:t>01</a:t>
            </a:r>
            <a:endParaRPr lang="zh-CN" altLang="en-US" sz="2800" dirty="0">
              <a:solidFill>
                <a:schemeClr val="bg1"/>
              </a:solidFill>
              <a:latin typeface="Swiss911 UCm BT" pitchFamily="34" charset="0"/>
            </a:endParaRPr>
          </a:p>
        </p:txBody>
      </p:sp>
      <p:sp>
        <p:nvSpPr>
          <p:cNvPr id="23" name="矩形 22">
            <a:extLst>
              <a:ext uri="{FF2B5EF4-FFF2-40B4-BE49-F238E27FC236}">
                <a16:creationId xmlns:a16="http://schemas.microsoft.com/office/drawing/2014/main" id="{FC303304-8CE7-4558-9865-637574758316}"/>
              </a:ext>
            </a:extLst>
          </p:cNvPr>
          <p:cNvSpPr/>
          <p:nvPr/>
        </p:nvSpPr>
        <p:spPr>
          <a:xfrm>
            <a:off x="6757547" y="2566622"/>
            <a:ext cx="612124" cy="554208"/>
          </a:xfrm>
          <a:prstGeom prst="rect">
            <a:avLst/>
          </a:prstGeom>
        </p:spPr>
        <p:txBody>
          <a:bodyPr wrap="none" lIns="122127" tIns="61064" rIns="122127" bIns="61064">
            <a:spAutoFit/>
          </a:bodyPr>
          <a:lstStyle/>
          <a:p>
            <a:r>
              <a:rPr lang="en-US" altLang="zh-CN" sz="2800" dirty="0">
                <a:solidFill>
                  <a:schemeClr val="bg1"/>
                </a:solidFill>
                <a:latin typeface="Swiss911 UCm BT" pitchFamily="34" charset="0"/>
              </a:rPr>
              <a:t>02</a:t>
            </a:r>
            <a:endParaRPr lang="zh-CN" altLang="en-US" sz="2800" dirty="0">
              <a:solidFill>
                <a:schemeClr val="bg1"/>
              </a:solidFill>
              <a:latin typeface="Swiss911 UCm BT" pitchFamily="34" charset="0"/>
            </a:endParaRPr>
          </a:p>
        </p:txBody>
      </p:sp>
      <p:sp>
        <p:nvSpPr>
          <p:cNvPr id="24" name="矩形 23">
            <a:extLst>
              <a:ext uri="{FF2B5EF4-FFF2-40B4-BE49-F238E27FC236}">
                <a16:creationId xmlns:a16="http://schemas.microsoft.com/office/drawing/2014/main" id="{CDBAE7B6-9374-4C08-B16D-E2CA1EBB83AF}"/>
              </a:ext>
            </a:extLst>
          </p:cNvPr>
          <p:cNvSpPr/>
          <p:nvPr/>
        </p:nvSpPr>
        <p:spPr>
          <a:xfrm>
            <a:off x="4747110" y="4683846"/>
            <a:ext cx="612124" cy="554208"/>
          </a:xfrm>
          <a:prstGeom prst="rect">
            <a:avLst/>
          </a:prstGeom>
        </p:spPr>
        <p:txBody>
          <a:bodyPr wrap="none" lIns="122127" tIns="61064" rIns="122127" bIns="61064">
            <a:spAutoFit/>
          </a:bodyPr>
          <a:lstStyle/>
          <a:p>
            <a:r>
              <a:rPr lang="en-US" altLang="zh-CN" sz="2800" dirty="0">
                <a:solidFill>
                  <a:schemeClr val="bg1"/>
                </a:solidFill>
                <a:latin typeface="Swiss911 UCm BT" pitchFamily="34" charset="0"/>
              </a:rPr>
              <a:t>03</a:t>
            </a:r>
            <a:endParaRPr lang="zh-CN" altLang="en-US" sz="2800" dirty="0">
              <a:solidFill>
                <a:schemeClr val="bg1"/>
              </a:solidFill>
              <a:latin typeface="Swiss911 UCm BT" pitchFamily="34" charset="0"/>
            </a:endParaRPr>
          </a:p>
        </p:txBody>
      </p:sp>
      <p:sp>
        <p:nvSpPr>
          <p:cNvPr id="25" name="矩形 24">
            <a:extLst>
              <a:ext uri="{FF2B5EF4-FFF2-40B4-BE49-F238E27FC236}">
                <a16:creationId xmlns:a16="http://schemas.microsoft.com/office/drawing/2014/main" id="{CD59F795-B0DC-471B-A3C9-73141C33EC31}"/>
              </a:ext>
            </a:extLst>
          </p:cNvPr>
          <p:cNvSpPr/>
          <p:nvPr/>
        </p:nvSpPr>
        <p:spPr>
          <a:xfrm>
            <a:off x="6704520" y="4636883"/>
            <a:ext cx="612124" cy="554208"/>
          </a:xfrm>
          <a:prstGeom prst="rect">
            <a:avLst/>
          </a:prstGeom>
        </p:spPr>
        <p:txBody>
          <a:bodyPr wrap="none" lIns="122127" tIns="61064" rIns="122127" bIns="61064">
            <a:spAutoFit/>
          </a:bodyPr>
          <a:lstStyle/>
          <a:p>
            <a:r>
              <a:rPr lang="en-US" altLang="zh-CN" sz="2800" dirty="0">
                <a:solidFill>
                  <a:schemeClr val="bg1"/>
                </a:solidFill>
                <a:latin typeface="Swiss911 UCm BT" pitchFamily="34" charset="0"/>
              </a:rPr>
              <a:t>04</a:t>
            </a:r>
            <a:endParaRPr lang="zh-CN" altLang="en-US" sz="2800" dirty="0">
              <a:solidFill>
                <a:schemeClr val="bg1"/>
              </a:solidFill>
              <a:latin typeface="Swiss911 UCm BT" pitchFamily="34" charset="0"/>
            </a:endParaRPr>
          </a:p>
        </p:txBody>
      </p:sp>
      <p:sp>
        <p:nvSpPr>
          <p:cNvPr id="26" name="Freeform 24">
            <a:extLst>
              <a:ext uri="{FF2B5EF4-FFF2-40B4-BE49-F238E27FC236}">
                <a16:creationId xmlns:a16="http://schemas.microsoft.com/office/drawing/2014/main" id="{FD71B853-51A5-40CC-967B-72878D2DFF02}"/>
              </a:ext>
            </a:extLst>
          </p:cNvPr>
          <p:cNvSpPr>
            <a:spLocks noEditPoints="1"/>
          </p:cNvSpPr>
          <p:nvPr/>
        </p:nvSpPr>
        <p:spPr bwMode="auto">
          <a:xfrm flipH="1">
            <a:off x="5582879" y="3020395"/>
            <a:ext cx="1165136" cy="1284174"/>
          </a:xfrm>
          <a:custGeom>
            <a:avLst/>
            <a:gdLst>
              <a:gd name="T0" fmla="*/ 127 w 358"/>
              <a:gd name="T1" fmla="*/ 292 h 382"/>
              <a:gd name="T2" fmla="*/ 322 w 358"/>
              <a:gd name="T3" fmla="*/ 63 h 382"/>
              <a:gd name="T4" fmla="*/ 333 w 358"/>
              <a:gd name="T5" fmla="*/ 113 h 382"/>
              <a:gd name="T6" fmla="*/ 336 w 358"/>
              <a:gd name="T7" fmla="*/ 178 h 382"/>
              <a:gd name="T8" fmla="*/ 338 w 358"/>
              <a:gd name="T9" fmla="*/ 245 h 382"/>
              <a:gd name="T10" fmla="*/ 321 w 358"/>
              <a:gd name="T11" fmla="*/ 314 h 382"/>
              <a:gd name="T12" fmla="*/ 271 w 358"/>
              <a:gd name="T13" fmla="*/ 382 h 382"/>
              <a:gd name="T14" fmla="*/ 172 w 358"/>
              <a:gd name="T15" fmla="*/ 226 h 382"/>
              <a:gd name="T16" fmla="*/ 123 w 358"/>
              <a:gd name="T17" fmla="*/ 197 h 382"/>
              <a:gd name="T18" fmla="*/ 125 w 358"/>
              <a:gd name="T19" fmla="*/ 208 h 382"/>
              <a:gd name="T20" fmla="*/ 174 w 358"/>
              <a:gd name="T21" fmla="*/ 236 h 382"/>
              <a:gd name="T22" fmla="*/ 172 w 358"/>
              <a:gd name="T23" fmla="*/ 226 h 382"/>
              <a:gd name="T24" fmla="*/ 288 w 358"/>
              <a:gd name="T25" fmla="*/ 136 h 382"/>
              <a:gd name="T26" fmla="*/ 263 w 358"/>
              <a:gd name="T27" fmla="*/ 125 h 382"/>
              <a:gd name="T28" fmla="*/ 171 w 358"/>
              <a:gd name="T29" fmla="*/ 70 h 382"/>
              <a:gd name="T30" fmla="*/ 148 w 358"/>
              <a:gd name="T31" fmla="*/ 54 h 382"/>
              <a:gd name="T32" fmla="*/ 171 w 358"/>
              <a:gd name="T33" fmla="*/ 70 h 382"/>
              <a:gd name="T34" fmla="*/ 204 w 358"/>
              <a:gd name="T35" fmla="*/ 39 h 382"/>
              <a:gd name="T36" fmla="*/ 193 w 358"/>
              <a:gd name="T37" fmla="*/ 64 h 382"/>
              <a:gd name="T38" fmla="*/ 258 w 358"/>
              <a:gd name="T39" fmla="*/ 103 h 382"/>
              <a:gd name="T40" fmla="*/ 274 w 358"/>
              <a:gd name="T41" fmla="*/ 80 h 382"/>
              <a:gd name="T42" fmla="*/ 258 w 358"/>
              <a:gd name="T43" fmla="*/ 103 h 382"/>
              <a:gd name="T44" fmla="*/ 249 w 358"/>
              <a:gd name="T45" fmla="*/ 55 h 382"/>
              <a:gd name="T46" fmla="*/ 226 w 358"/>
              <a:gd name="T47" fmla="*/ 71 h 382"/>
              <a:gd name="T48" fmla="*/ 182 w 358"/>
              <a:gd name="T49" fmla="*/ 209 h 382"/>
              <a:gd name="T50" fmla="*/ 133 w 358"/>
              <a:gd name="T51" fmla="*/ 180 h 382"/>
              <a:gd name="T52" fmla="*/ 135 w 358"/>
              <a:gd name="T53" fmla="*/ 190 h 382"/>
              <a:gd name="T54" fmla="*/ 184 w 358"/>
              <a:gd name="T55" fmla="*/ 219 h 382"/>
              <a:gd name="T56" fmla="*/ 182 w 358"/>
              <a:gd name="T57" fmla="*/ 209 h 382"/>
              <a:gd name="T58" fmla="*/ 157 w 358"/>
              <a:gd name="T59" fmla="*/ 104 h 382"/>
              <a:gd name="T60" fmla="*/ 186 w 358"/>
              <a:gd name="T61" fmla="*/ 195 h 382"/>
              <a:gd name="T62" fmla="*/ 222 w 358"/>
              <a:gd name="T63" fmla="*/ 90 h 382"/>
              <a:gd name="T64" fmla="*/ 136 w 358"/>
              <a:gd name="T65" fmla="*/ 238 h 382"/>
              <a:gd name="T66" fmla="*/ 129 w 358"/>
              <a:gd name="T67" fmla="*/ 216 h 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8" h="382">
                <a:moveTo>
                  <a:pt x="131" y="382"/>
                </a:moveTo>
                <a:cubicBezTo>
                  <a:pt x="135" y="352"/>
                  <a:pt x="135" y="320"/>
                  <a:pt x="127" y="292"/>
                </a:cubicBezTo>
                <a:cubicBezTo>
                  <a:pt x="0" y="220"/>
                  <a:pt x="34" y="56"/>
                  <a:pt x="140" y="23"/>
                </a:cubicBezTo>
                <a:cubicBezTo>
                  <a:pt x="196" y="0"/>
                  <a:pt x="272" y="14"/>
                  <a:pt x="322" y="63"/>
                </a:cubicBezTo>
                <a:cubicBezTo>
                  <a:pt x="358" y="99"/>
                  <a:pt x="340" y="109"/>
                  <a:pt x="340" y="109"/>
                </a:cubicBezTo>
                <a:cubicBezTo>
                  <a:pt x="333" y="113"/>
                  <a:pt x="333" y="113"/>
                  <a:pt x="333" y="113"/>
                </a:cubicBezTo>
                <a:cubicBezTo>
                  <a:pt x="337" y="130"/>
                  <a:pt x="345" y="162"/>
                  <a:pt x="344" y="166"/>
                </a:cubicBezTo>
                <a:cubicBezTo>
                  <a:pt x="342" y="172"/>
                  <a:pt x="336" y="178"/>
                  <a:pt x="336" y="178"/>
                </a:cubicBezTo>
                <a:cubicBezTo>
                  <a:pt x="354" y="239"/>
                  <a:pt x="354" y="239"/>
                  <a:pt x="354" y="239"/>
                </a:cubicBezTo>
                <a:cubicBezTo>
                  <a:pt x="338" y="245"/>
                  <a:pt x="338" y="245"/>
                  <a:pt x="338" y="245"/>
                </a:cubicBezTo>
                <a:cubicBezTo>
                  <a:pt x="341" y="265"/>
                  <a:pt x="343" y="281"/>
                  <a:pt x="341" y="300"/>
                </a:cubicBezTo>
                <a:cubicBezTo>
                  <a:pt x="341" y="304"/>
                  <a:pt x="330" y="313"/>
                  <a:pt x="321" y="314"/>
                </a:cubicBezTo>
                <a:cubicBezTo>
                  <a:pt x="267" y="317"/>
                  <a:pt x="267" y="317"/>
                  <a:pt x="267" y="317"/>
                </a:cubicBezTo>
                <a:cubicBezTo>
                  <a:pt x="271" y="382"/>
                  <a:pt x="271" y="382"/>
                  <a:pt x="271" y="382"/>
                </a:cubicBezTo>
                <a:cubicBezTo>
                  <a:pt x="131" y="382"/>
                  <a:pt x="131" y="382"/>
                  <a:pt x="131" y="382"/>
                </a:cubicBezTo>
                <a:close/>
                <a:moveTo>
                  <a:pt x="172" y="226"/>
                </a:moveTo>
                <a:cubicBezTo>
                  <a:pt x="132" y="196"/>
                  <a:pt x="132" y="196"/>
                  <a:pt x="132" y="196"/>
                </a:cubicBezTo>
                <a:cubicBezTo>
                  <a:pt x="129" y="193"/>
                  <a:pt x="125" y="194"/>
                  <a:pt x="123" y="197"/>
                </a:cubicBezTo>
                <a:cubicBezTo>
                  <a:pt x="123" y="197"/>
                  <a:pt x="123" y="197"/>
                  <a:pt x="123" y="197"/>
                </a:cubicBezTo>
                <a:cubicBezTo>
                  <a:pt x="121" y="201"/>
                  <a:pt x="122" y="205"/>
                  <a:pt x="125" y="208"/>
                </a:cubicBezTo>
                <a:cubicBezTo>
                  <a:pt x="165" y="238"/>
                  <a:pt x="165" y="238"/>
                  <a:pt x="165" y="238"/>
                </a:cubicBezTo>
                <a:cubicBezTo>
                  <a:pt x="168" y="240"/>
                  <a:pt x="172" y="239"/>
                  <a:pt x="174" y="236"/>
                </a:cubicBezTo>
                <a:cubicBezTo>
                  <a:pt x="174" y="236"/>
                  <a:pt x="174" y="236"/>
                  <a:pt x="174" y="236"/>
                </a:cubicBezTo>
                <a:cubicBezTo>
                  <a:pt x="176" y="233"/>
                  <a:pt x="175" y="228"/>
                  <a:pt x="172" y="226"/>
                </a:cubicBezTo>
                <a:close/>
                <a:moveTo>
                  <a:pt x="263" y="136"/>
                </a:moveTo>
                <a:cubicBezTo>
                  <a:pt x="288" y="136"/>
                  <a:pt x="288" y="136"/>
                  <a:pt x="288" y="136"/>
                </a:cubicBezTo>
                <a:cubicBezTo>
                  <a:pt x="288" y="125"/>
                  <a:pt x="288" y="125"/>
                  <a:pt x="288" y="125"/>
                </a:cubicBezTo>
                <a:cubicBezTo>
                  <a:pt x="263" y="125"/>
                  <a:pt x="263" y="125"/>
                  <a:pt x="263" y="125"/>
                </a:cubicBezTo>
                <a:cubicBezTo>
                  <a:pt x="263" y="136"/>
                  <a:pt x="263" y="136"/>
                  <a:pt x="263" y="136"/>
                </a:cubicBezTo>
                <a:close/>
                <a:moveTo>
                  <a:pt x="171" y="70"/>
                </a:moveTo>
                <a:cubicBezTo>
                  <a:pt x="158" y="48"/>
                  <a:pt x="158" y="48"/>
                  <a:pt x="158" y="48"/>
                </a:cubicBezTo>
                <a:cubicBezTo>
                  <a:pt x="148" y="54"/>
                  <a:pt x="148" y="54"/>
                  <a:pt x="148" y="54"/>
                </a:cubicBezTo>
                <a:cubicBezTo>
                  <a:pt x="161" y="76"/>
                  <a:pt x="161" y="76"/>
                  <a:pt x="161" y="76"/>
                </a:cubicBezTo>
                <a:cubicBezTo>
                  <a:pt x="171" y="70"/>
                  <a:pt x="171" y="70"/>
                  <a:pt x="171" y="70"/>
                </a:cubicBezTo>
                <a:close/>
                <a:moveTo>
                  <a:pt x="204" y="64"/>
                </a:moveTo>
                <a:cubicBezTo>
                  <a:pt x="204" y="39"/>
                  <a:pt x="204" y="39"/>
                  <a:pt x="204" y="39"/>
                </a:cubicBezTo>
                <a:cubicBezTo>
                  <a:pt x="193" y="39"/>
                  <a:pt x="193" y="39"/>
                  <a:pt x="193" y="39"/>
                </a:cubicBezTo>
                <a:cubicBezTo>
                  <a:pt x="193" y="64"/>
                  <a:pt x="193" y="64"/>
                  <a:pt x="193" y="64"/>
                </a:cubicBezTo>
                <a:cubicBezTo>
                  <a:pt x="204" y="64"/>
                  <a:pt x="204" y="64"/>
                  <a:pt x="204" y="64"/>
                </a:cubicBezTo>
                <a:close/>
                <a:moveTo>
                  <a:pt x="258" y="103"/>
                </a:moveTo>
                <a:cubicBezTo>
                  <a:pt x="279" y="90"/>
                  <a:pt x="279" y="90"/>
                  <a:pt x="279" y="90"/>
                </a:cubicBezTo>
                <a:cubicBezTo>
                  <a:pt x="274" y="80"/>
                  <a:pt x="274" y="80"/>
                  <a:pt x="274" y="80"/>
                </a:cubicBezTo>
                <a:cubicBezTo>
                  <a:pt x="252" y="93"/>
                  <a:pt x="252" y="93"/>
                  <a:pt x="252" y="93"/>
                </a:cubicBezTo>
                <a:cubicBezTo>
                  <a:pt x="258" y="103"/>
                  <a:pt x="258" y="103"/>
                  <a:pt x="258" y="103"/>
                </a:cubicBezTo>
                <a:close/>
                <a:moveTo>
                  <a:pt x="236" y="76"/>
                </a:moveTo>
                <a:cubicBezTo>
                  <a:pt x="249" y="55"/>
                  <a:pt x="249" y="55"/>
                  <a:pt x="249" y="55"/>
                </a:cubicBezTo>
                <a:cubicBezTo>
                  <a:pt x="239" y="49"/>
                  <a:pt x="239" y="49"/>
                  <a:pt x="239" y="49"/>
                </a:cubicBezTo>
                <a:cubicBezTo>
                  <a:pt x="226" y="71"/>
                  <a:pt x="226" y="71"/>
                  <a:pt x="226" y="71"/>
                </a:cubicBezTo>
                <a:cubicBezTo>
                  <a:pt x="236" y="76"/>
                  <a:pt x="236" y="76"/>
                  <a:pt x="236" y="76"/>
                </a:cubicBezTo>
                <a:close/>
                <a:moveTo>
                  <a:pt x="182" y="209"/>
                </a:moveTo>
                <a:cubicBezTo>
                  <a:pt x="142" y="178"/>
                  <a:pt x="142" y="178"/>
                  <a:pt x="142" y="178"/>
                </a:cubicBezTo>
                <a:cubicBezTo>
                  <a:pt x="139" y="176"/>
                  <a:pt x="135" y="177"/>
                  <a:pt x="133" y="180"/>
                </a:cubicBezTo>
                <a:cubicBezTo>
                  <a:pt x="133" y="180"/>
                  <a:pt x="133" y="180"/>
                  <a:pt x="133" y="180"/>
                </a:cubicBezTo>
                <a:cubicBezTo>
                  <a:pt x="131" y="183"/>
                  <a:pt x="132" y="188"/>
                  <a:pt x="135" y="190"/>
                </a:cubicBezTo>
                <a:cubicBezTo>
                  <a:pt x="175" y="221"/>
                  <a:pt x="175" y="221"/>
                  <a:pt x="175" y="221"/>
                </a:cubicBezTo>
                <a:cubicBezTo>
                  <a:pt x="178" y="223"/>
                  <a:pt x="182" y="222"/>
                  <a:pt x="184" y="219"/>
                </a:cubicBezTo>
                <a:cubicBezTo>
                  <a:pt x="184" y="219"/>
                  <a:pt x="184" y="219"/>
                  <a:pt x="184" y="219"/>
                </a:cubicBezTo>
                <a:cubicBezTo>
                  <a:pt x="186" y="216"/>
                  <a:pt x="185" y="211"/>
                  <a:pt x="182" y="209"/>
                </a:cubicBezTo>
                <a:close/>
                <a:moveTo>
                  <a:pt x="222" y="90"/>
                </a:moveTo>
                <a:cubicBezTo>
                  <a:pt x="198" y="76"/>
                  <a:pt x="169" y="83"/>
                  <a:pt x="157" y="104"/>
                </a:cubicBezTo>
                <a:cubicBezTo>
                  <a:pt x="144" y="126"/>
                  <a:pt x="160" y="151"/>
                  <a:pt x="149" y="174"/>
                </a:cubicBezTo>
                <a:cubicBezTo>
                  <a:pt x="186" y="195"/>
                  <a:pt x="186" y="195"/>
                  <a:pt x="186" y="195"/>
                </a:cubicBezTo>
                <a:cubicBezTo>
                  <a:pt x="200" y="174"/>
                  <a:pt x="229" y="176"/>
                  <a:pt x="242" y="154"/>
                </a:cubicBezTo>
                <a:cubicBezTo>
                  <a:pt x="255" y="132"/>
                  <a:pt x="245" y="104"/>
                  <a:pt x="222" y="90"/>
                </a:cubicBezTo>
                <a:close/>
                <a:moveTo>
                  <a:pt x="129" y="216"/>
                </a:moveTo>
                <a:cubicBezTo>
                  <a:pt x="125" y="224"/>
                  <a:pt x="128" y="233"/>
                  <a:pt x="136" y="238"/>
                </a:cubicBezTo>
                <a:cubicBezTo>
                  <a:pt x="142" y="241"/>
                  <a:pt x="150" y="240"/>
                  <a:pt x="155" y="236"/>
                </a:cubicBezTo>
                <a:lnTo>
                  <a:pt x="129" y="216"/>
                </a:lnTo>
                <a:close/>
              </a:path>
            </a:pathLst>
          </a:custGeom>
          <a:solidFill>
            <a:srgbClr val="769867"/>
          </a:solidFill>
          <a:ln w="9525">
            <a:noFill/>
            <a:round/>
            <a:headEnd/>
            <a:tailEnd/>
          </a:ln>
          <a:effectLst/>
        </p:spPr>
        <p:txBody>
          <a:bodyPr vert="horz" wrap="square" lIns="162836" tIns="81418" rIns="162836" bIns="81418" numCol="1" anchor="t" anchorCtr="0" compatLnSpc="1">
            <a:prstTxWarp prst="textNoShape">
              <a:avLst/>
            </a:prstTxWarp>
          </a:bodyPr>
          <a:lstStyle/>
          <a:p>
            <a:endParaRPr lang="zh-CN" altLang="en-US" sz="2800"/>
          </a:p>
        </p:txBody>
      </p:sp>
    </p:spTree>
    <p:extLst>
      <p:ext uri="{BB962C8B-B14F-4D97-AF65-F5344CB8AC3E}">
        <p14:creationId xmlns:p14="http://schemas.microsoft.com/office/powerpoint/2010/main" val="116758384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3" presetClass="entr" presetSubtype="528"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ppt_x</p:attrName>
                                        </p:attrNameLst>
                                      </p:cBhvr>
                                      <p:tavLst>
                                        <p:tav tm="0">
                                          <p:val>
                                            <p:fltVal val="0.5"/>
                                          </p:val>
                                        </p:tav>
                                        <p:tav tm="100000">
                                          <p:val>
                                            <p:strVal val="#ppt_x"/>
                                          </p:val>
                                        </p:tav>
                                      </p:tavLst>
                                    </p:anim>
                                    <p:anim calcmode="lin" valueType="num">
                                      <p:cBhvr>
                                        <p:cTn id="16" dur="1000" fill="hold"/>
                                        <p:tgtEl>
                                          <p:spTgt spid="9"/>
                                        </p:tgtEl>
                                        <p:attrNameLst>
                                          <p:attrName>ppt_y</p:attrName>
                                        </p:attrNameLst>
                                      </p:cBhvr>
                                      <p:tavLst>
                                        <p:tav tm="0">
                                          <p:val>
                                            <p:fltVal val="0.5"/>
                                          </p:val>
                                        </p:tav>
                                        <p:tav tm="100000">
                                          <p:val>
                                            <p:strVal val="#ppt_y"/>
                                          </p:val>
                                        </p:tav>
                                      </p:tavLst>
                                    </p:anim>
                                  </p:childTnLst>
                                </p:cTn>
                              </p:par>
                              <p:par>
                                <p:cTn id="17" presetID="23" presetClass="entr" presetSubtype="528"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1000" fill="hold"/>
                                        <p:tgtEl>
                                          <p:spTgt spid="10"/>
                                        </p:tgtEl>
                                        <p:attrNameLst>
                                          <p:attrName>ppt_w</p:attrName>
                                        </p:attrNameLst>
                                      </p:cBhvr>
                                      <p:tavLst>
                                        <p:tav tm="0">
                                          <p:val>
                                            <p:fltVal val="0"/>
                                          </p:val>
                                        </p:tav>
                                        <p:tav tm="100000">
                                          <p:val>
                                            <p:strVal val="#ppt_w"/>
                                          </p:val>
                                        </p:tav>
                                      </p:tavLst>
                                    </p:anim>
                                    <p:anim calcmode="lin" valueType="num">
                                      <p:cBhvr>
                                        <p:cTn id="20" dur="1000" fill="hold"/>
                                        <p:tgtEl>
                                          <p:spTgt spid="10"/>
                                        </p:tgtEl>
                                        <p:attrNameLst>
                                          <p:attrName>ppt_h</p:attrName>
                                        </p:attrNameLst>
                                      </p:cBhvr>
                                      <p:tavLst>
                                        <p:tav tm="0">
                                          <p:val>
                                            <p:fltVal val="0"/>
                                          </p:val>
                                        </p:tav>
                                        <p:tav tm="100000">
                                          <p:val>
                                            <p:strVal val="#ppt_h"/>
                                          </p:val>
                                        </p:tav>
                                      </p:tavLst>
                                    </p:anim>
                                    <p:anim calcmode="lin" valueType="num">
                                      <p:cBhvr>
                                        <p:cTn id="21" dur="1000" fill="hold"/>
                                        <p:tgtEl>
                                          <p:spTgt spid="10"/>
                                        </p:tgtEl>
                                        <p:attrNameLst>
                                          <p:attrName>ppt_x</p:attrName>
                                        </p:attrNameLst>
                                      </p:cBhvr>
                                      <p:tavLst>
                                        <p:tav tm="0">
                                          <p:val>
                                            <p:fltVal val="0.5"/>
                                          </p:val>
                                        </p:tav>
                                        <p:tav tm="100000">
                                          <p:val>
                                            <p:strVal val="#ppt_x"/>
                                          </p:val>
                                        </p:tav>
                                      </p:tavLst>
                                    </p:anim>
                                    <p:anim calcmode="lin" valueType="num">
                                      <p:cBhvr>
                                        <p:cTn id="22" dur="1000" fill="hold"/>
                                        <p:tgtEl>
                                          <p:spTgt spid="10"/>
                                        </p:tgtEl>
                                        <p:attrNameLst>
                                          <p:attrName>ppt_y</p:attrName>
                                        </p:attrNameLst>
                                      </p:cBhvr>
                                      <p:tavLst>
                                        <p:tav tm="0">
                                          <p:val>
                                            <p:fltVal val="0.5"/>
                                          </p:val>
                                        </p:tav>
                                        <p:tav tm="100000">
                                          <p:val>
                                            <p:strVal val="#ppt_y"/>
                                          </p:val>
                                        </p:tav>
                                      </p:tavLst>
                                    </p:anim>
                                  </p:childTnLst>
                                </p:cTn>
                              </p:par>
                              <p:par>
                                <p:cTn id="23" presetID="23" presetClass="entr" presetSubtype="528"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p:cTn id="25" dur="1000" fill="hold"/>
                                        <p:tgtEl>
                                          <p:spTgt spid="11"/>
                                        </p:tgtEl>
                                        <p:attrNameLst>
                                          <p:attrName>ppt_w</p:attrName>
                                        </p:attrNameLst>
                                      </p:cBhvr>
                                      <p:tavLst>
                                        <p:tav tm="0">
                                          <p:val>
                                            <p:fltVal val="0"/>
                                          </p:val>
                                        </p:tav>
                                        <p:tav tm="100000">
                                          <p:val>
                                            <p:strVal val="#ppt_w"/>
                                          </p:val>
                                        </p:tav>
                                      </p:tavLst>
                                    </p:anim>
                                    <p:anim calcmode="lin" valueType="num">
                                      <p:cBhvr>
                                        <p:cTn id="26" dur="1000" fill="hold"/>
                                        <p:tgtEl>
                                          <p:spTgt spid="11"/>
                                        </p:tgtEl>
                                        <p:attrNameLst>
                                          <p:attrName>ppt_h</p:attrName>
                                        </p:attrNameLst>
                                      </p:cBhvr>
                                      <p:tavLst>
                                        <p:tav tm="0">
                                          <p:val>
                                            <p:fltVal val="0"/>
                                          </p:val>
                                        </p:tav>
                                        <p:tav tm="100000">
                                          <p:val>
                                            <p:strVal val="#ppt_h"/>
                                          </p:val>
                                        </p:tav>
                                      </p:tavLst>
                                    </p:anim>
                                    <p:anim calcmode="lin" valueType="num">
                                      <p:cBhvr>
                                        <p:cTn id="27" dur="1000" fill="hold"/>
                                        <p:tgtEl>
                                          <p:spTgt spid="11"/>
                                        </p:tgtEl>
                                        <p:attrNameLst>
                                          <p:attrName>ppt_x</p:attrName>
                                        </p:attrNameLst>
                                      </p:cBhvr>
                                      <p:tavLst>
                                        <p:tav tm="0">
                                          <p:val>
                                            <p:fltVal val="0.5"/>
                                          </p:val>
                                        </p:tav>
                                        <p:tav tm="100000">
                                          <p:val>
                                            <p:strVal val="#ppt_x"/>
                                          </p:val>
                                        </p:tav>
                                      </p:tavLst>
                                    </p:anim>
                                    <p:anim calcmode="lin" valueType="num">
                                      <p:cBhvr>
                                        <p:cTn id="28" dur="1000" fill="hold"/>
                                        <p:tgtEl>
                                          <p:spTgt spid="11"/>
                                        </p:tgtEl>
                                        <p:attrNameLst>
                                          <p:attrName>ppt_y</p:attrName>
                                        </p:attrNameLst>
                                      </p:cBhvr>
                                      <p:tavLst>
                                        <p:tav tm="0">
                                          <p:val>
                                            <p:fltVal val="0.5"/>
                                          </p:val>
                                        </p:tav>
                                        <p:tav tm="100000">
                                          <p:val>
                                            <p:strVal val="#ppt_y"/>
                                          </p:val>
                                        </p:tav>
                                      </p:tavLst>
                                    </p:anim>
                                  </p:childTnLst>
                                </p:cTn>
                              </p:par>
                              <p:par>
                                <p:cTn id="29" presetID="23" presetClass="entr" presetSubtype="528" fill="hold" grpId="0"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1000" fill="hold"/>
                                        <p:tgtEl>
                                          <p:spTgt spid="12"/>
                                        </p:tgtEl>
                                        <p:attrNameLst>
                                          <p:attrName>ppt_w</p:attrName>
                                        </p:attrNameLst>
                                      </p:cBhvr>
                                      <p:tavLst>
                                        <p:tav tm="0">
                                          <p:val>
                                            <p:fltVal val="0"/>
                                          </p:val>
                                        </p:tav>
                                        <p:tav tm="100000">
                                          <p:val>
                                            <p:strVal val="#ppt_w"/>
                                          </p:val>
                                        </p:tav>
                                      </p:tavLst>
                                    </p:anim>
                                    <p:anim calcmode="lin" valueType="num">
                                      <p:cBhvr>
                                        <p:cTn id="32" dur="1000" fill="hold"/>
                                        <p:tgtEl>
                                          <p:spTgt spid="12"/>
                                        </p:tgtEl>
                                        <p:attrNameLst>
                                          <p:attrName>ppt_h</p:attrName>
                                        </p:attrNameLst>
                                      </p:cBhvr>
                                      <p:tavLst>
                                        <p:tav tm="0">
                                          <p:val>
                                            <p:fltVal val="0"/>
                                          </p:val>
                                        </p:tav>
                                        <p:tav tm="100000">
                                          <p:val>
                                            <p:strVal val="#ppt_h"/>
                                          </p:val>
                                        </p:tav>
                                      </p:tavLst>
                                    </p:anim>
                                    <p:anim calcmode="lin" valueType="num">
                                      <p:cBhvr>
                                        <p:cTn id="33" dur="1000" fill="hold"/>
                                        <p:tgtEl>
                                          <p:spTgt spid="12"/>
                                        </p:tgtEl>
                                        <p:attrNameLst>
                                          <p:attrName>ppt_x</p:attrName>
                                        </p:attrNameLst>
                                      </p:cBhvr>
                                      <p:tavLst>
                                        <p:tav tm="0">
                                          <p:val>
                                            <p:fltVal val="0.5"/>
                                          </p:val>
                                        </p:tav>
                                        <p:tav tm="100000">
                                          <p:val>
                                            <p:strVal val="#ppt_x"/>
                                          </p:val>
                                        </p:tav>
                                      </p:tavLst>
                                    </p:anim>
                                    <p:anim calcmode="lin" valueType="num">
                                      <p:cBhvr>
                                        <p:cTn id="34" dur="1000" fill="hold"/>
                                        <p:tgtEl>
                                          <p:spTgt spid="12"/>
                                        </p:tgtEl>
                                        <p:attrNameLst>
                                          <p:attrName>ppt_y</p:attrName>
                                        </p:attrNameLst>
                                      </p:cBhvr>
                                      <p:tavLst>
                                        <p:tav tm="0">
                                          <p:val>
                                            <p:fltVal val="0.5"/>
                                          </p:val>
                                        </p:tav>
                                        <p:tav tm="100000">
                                          <p:val>
                                            <p:strVal val="#ppt_y"/>
                                          </p:val>
                                        </p:tav>
                                      </p:tavLst>
                                    </p:anim>
                                  </p:childTnLst>
                                </p:cTn>
                              </p:par>
                              <p:par>
                                <p:cTn id="35" presetID="23" presetClass="entr" presetSubtype="528"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p:cTn id="37" dur="1000" fill="hold"/>
                                        <p:tgtEl>
                                          <p:spTgt spid="22"/>
                                        </p:tgtEl>
                                        <p:attrNameLst>
                                          <p:attrName>ppt_w</p:attrName>
                                        </p:attrNameLst>
                                      </p:cBhvr>
                                      <p:tavLst>
                                        <p:tav tm="0">
                                          <p:val>
                                            <p:fltVal val="0"/>
                                          </p:val>
                                        </p:tav>
                                        <p:tav tm="100000">
                                          <p:val>
                                            <p:strVal val="#ppt_w"/>
                                          </p:val>
                                        </p:tav>
                                      </p:tavLst>
                                    </p:anim>
                                    <p:anim calcmode="lin" valueType="num">
                                      <p:cBhvr>
                                        <p:cTn id="38" dur="1000" fill="hold"/>
                                        <p:tgtEl>
                                          <p:spTgt spid="22"/>
                                        </p:tgtEl>
                                        <p:attrNameLst>
                                          <p:attrName>ppt_h</p:attrName>
                                        </p:attrNameLst>
                                      </p:cBhvr>
                                      <p:tavLst>
                                        <p:tav tm="0">
                                          <p:val>
                                            <p:fltVal val="0"/>
                                          </p:val>
                                        </p:tav>
                                        <p:tav tm="100000">
                                          <p:val>
                                            <p:strVal val="#ppt_h"/>
                                          </p:val>
                                        </p:tav>
                                      </p:tavLst>
                                    </p:anim>
                                    <p:anim calcmode="lin" valueType="num">
                                      <p:cBhvr>
                                        <p:cTn id="39" dur="1000" fill="hold"/>
                                        <p:tgtEl>
                                          <p:spTgt spid="22"/>
                                        </p:tgtEl>
                                        <p:attrNameLst>
                                          <p:attrName>ppt_x</p:attrName>
                                        </p:attrNameLst>
                                      </p:cBhvr>
                                      <p:tavLst>
                                        <p:tav tm="0">
                                          <p:val>
                                            <p:fltVal val="0.5"/>
                                          </p:val>
                                        </p:tav>
                                        <p:tav tm="100000">
                                          <p:val>
                                            <p:strVal val="#ppt_x"/>
                                          </p:val>
                                        </p:tav>
                                      </p:tavLst>
                                    </p:anim>
                                    <p:anim calcmode="lin" valueType="num">
                                      <p:cBhvr>
                                        <p:cTn id="40" dur="1000" fill="hold"/>
                                        <p:tgtEl>
                                          <p:spTgt spid="22"/>
                                        </p:tgtEl>
                                        <p:attrNameLst>
                                          <p:attrName>ppt_y</p:attrName>
                                        </p:attrNameLst>
                                      </p:cBhvr>
                                      <p:tavLst>
                                        <p:tav tm="0">
                                          <p:val>
                                            <p:fltVal val="0.5"/>
                                          </p:val>
                                        </p:tav>
                                        <p:tav tm="100000">
                                          <p:val>
                                            <p:strVal val="#ppt_y"/>
                                          </p:val>
                                        </p:tav>
                                      </p:tavLst>
                                    </p:anim>
                                  </p:childTnLst>
                                </p:cTn>
                              </p:par>
                              <p:par>
                                <p:cTn id="41" presetID="23" presetClass="entr" presetSubtype="528" fill="hold" grpId="0"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1000" fill="hold"/>
                                        <p:tgtEl>
                                          <p:spTgt spid="23"/>
                                        </p:tgtEl>
                                        <p:attrNameLst>
                                          <p:attrName>ppt_w</p:attrName>
                                        </p:attrNameLst>
                                      </p:cBhvr>
                                      <p:tavLst>
                                        <p:tav tm="0">
                                          <p:val>
                                            <p:fltVal val="0"/>
                                          </p:val>
                                        </p:tav>
                                        <p:tav tm="100000">
                                          <p:val>
                                            <p:strVal val="#ppt_w"/>
                                          </p:val>
                                        </p:tav>
                                      </p:tavLst>
                                    </p:anim>
                                    <p:anim calcmode="lin" valueType="num">
                                      <p:cBhvr>
                                        <p:cTn id="44" dur="1000" fill="hold"/>
                                        <p:tgtEl>
                                          <p:spTgt spid="23"/>
                                        </p:tgtEl>
                                        <p:attrNameLst>
                                          <p:attrName>ppt_h</p:attrName>
                                        </p:attrNameLst>
                                      </p:cBhvr>
                                      <p:tavLst>
                                        <p:tav tm="0">
                                          <p:val>
                                            <p:fltVal val="0"/>
                                          </p:val>
                                        </p:tav>
                                        <p:tav tm="100000">
                                          <p:val>
                                            <p:strVal val="#ppt_h"/>
                                          </p:val>
                                        </p:tav>
                                      </p:tavLst>
                                    </p:anim>
                                    <p:anim calcmode="lin" valueType="num">
                                      <p:cBhvr>
                                        <p:cTn id="45" dur="1000" fill="hold"/>
                                        <p:tgtEl>
                                          <p:spTgt spid="23"/>
                                        </p:tgtEl>
                                        <p:attrNameLst>
                                          <p:attrName>ppt_x</p:attrName>
                                        </p:attrNameLst>
                                      </p:cBhvr>
                                      <p:tavLst>
                                        <p:tav tm="0">
                                          <p:val>
                                            <p:fltVal val="0.5"/>
                                          </p:val>
                                        </p:tav>
                                        <p:tav tm="100000">
                                          <p:val>
                                            <p:strVal val="#ppt_x"/>
                                          </p:val>
                                        </p:tav>
                                      </p:tavLst>
                                    </p:anim>
                                    <p:anim calcmode="lin" valueType="num">
                                      <p:cBhvr>
                                        <p:cTn id="46" dur="1000" fill="hold"/>
                                        <p:tgtEl>
                                          <p:spTgt spid="23"/>
                                        </p:tgtEl>
                                        <p:attrNameLst>
                                          <p:attrName>ppt_y</p:attrName>
                                        </p:attrNameLst>
                                      </p:cBhvr>
                                      <p:tavLst>
                                        <p:tav tm="0">
                                          <p:val>
                                            <p:fltVal val="0.5"/>
                                          </p:val>
                                        </p:tav>
                                        <p:tav tm="100000">
                                          <p:val>
                                            <p:strVal val="#ppt_y"/>
                                          </p:val>
                                        </p:tav>
                                      </p:tavLst>
                                    </p:anim>
                                  </p:childTnLst>
                                </p:cTn>
                              </p:par>
                              <p:par>
                                <p:cTn id="47" presetID="23" presetClass="entr" presetSubtype="528"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p:cTn id="49" dur="1000" fill="hold"/>
                                        <p:tgtEl>
                                          <p:spTgt spid="24"/>
                                        </p:tgtEl>
                                        <p:attrNameLst>
                                          <p:attrName>ppt_w</p:attrName>
                                        </p:attrNameLst>
                                      </p:cBhvr>
                                      <p:tavLst>
                                        <p:tav tm="0">
                                          <p:val>
                                            <p:fltVal val="0"/>
                                          </p:val>
                                        </p:tav>
                                        <p:tav tm="100000">
                                          <p:val>
                                            <p:strVal val="#ppt_w"/>
                                          </p:val>
                                        </p:tav>
                                      </p:tavLst>
                                    </p:anim>
                                    <p:anim calcmode="lin" valueType="num">
                                      <p:cBhvr>
                                        <p:cTn id="50" dur="1000" fill="hold"/>
                                        <p:tgtEl>
                                          <p:spTgt spid="24"/>
                                        </p:tgtEl>
                                        <p:attrNameLst>
                                          <p:attrName>ppt_h</p:attrName>
                                        </p:attrNameLst>
                                      </p:cBhvr>
                                      <p:tavLst>
                                        <p:tav tm="0">
                                          <p:val>
                                            <p:fltVal val="0"/>
                                          </p:val>
                                        </p:tav>
                                        <p:tav tm="100000">
                                          <p:val>
                                            <p:strVal val="#ppt_h"/>
                                          </p:val>
                                        </p:tav>
                                      </p:tavLst>
                                    </p:anim>
                                    <p:anim calcmode="lin" valueType="num">
                                      <p:cBhvr>
                                        <p:cTn id="51" dur="1000" fill="hold"/>
                                        <p:tgtEl>
                                          <p:spTgt spid="24"/>
                                        </p:tgtEl>
                                        <p:attrNameLst>
                                          <p:attrName>ppt_x</p:attrName>
                                        </p:attrNameLst>
                                      </p:cBhvr>
                                      <p:tavLst>
                                        <p:tav tm="0">
                                          <p:val>
                                            <p:fltVal val="0.5"/>
                                          </p:val>
                                        </p:tav>
                                        <p:tav tm="100000">
                                          <p:val>
                                            <p:strVal val="#ppt_x"/>
                                          </p:val>
                                        </p:tav>
                                      </p:tavLst>
                                    </p:anim>
                                    <p:anim calcmode="lin" valueType="num">
                                      <p:cBhvr>
                                        <p:cTn id="52" dur="1000" fill="hold"/>
                                        <p:tgtEl>
                                          <p:spTgt spid="24"/>
                                        </p:tgtEl>
                                        <p:attrNameLst>
                                          <p:attrName>ppt_y</p:attrName>
                                        </p:attrNameLst>
                                      </p:cBhvr>
                                      <p:tavLst>
                                        <p:tav tm="0">
                                          <p:val>
                                            <p:fltVal val="0.5"/>
                                          </p:val>
                                        </p:tav>
                                        <p:tav tm="100000">
                                          <p:val>
                                            <p:strVal val="#ppt_y"/>
                                          </p:val>
                                        </p:tav>
                                      </p:tavLst>
                                    </p:anim>
                                  </p:childTnLst>
                                </p:cTn>
                              </p:par>
                              <p:par>
                                <p:cTn id="53" presetID="23" presetClass="entr" presetSubtype="528"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1000" fill="hold"/>
                                        <p:tgtEl>
                                          <p:spTgt spid="25"/>
                                        </p:tgtEl>
                                        <p:attrNameLst>
                                          <p:attrName>ppt_w</p:attrName>
                                        </p:attrNameLst>
                                      </p:cBhvr>
                                      <p:tavLst>
                                        <p:tav tm="0">
                                          <p:val>
                                            <p:fltVal val="0"/>
                                          </p:val>
                                        </p:tav>
                                        <p:tav tm="100000">
                                          <p:val>
                                            <p:strVal val="#ppt_w"/>
                                          </p:val>
                                        </p:tav>
                                      </p:tavLst>
                                    </p:anim>
                                    <p:anim calcmode="lin" valueType="num">
                                      <p:cBhvr>
                                        <p:cTn id="56" dur="1000" fill="hold"/>
                                        <p:tgtEl>
                                          <p:spTgt spid="25"/>
                                        </p:tgtEl>
                                        <p:attrNameLst>
                                          <p:attrName>ppt_h</p:attrName>
                                        </p:attrNameLst>
                                      </p:cBhvr>
                                      <p:tavLst>
                                        <p:tav tm="0">
                                          <p:val>
                                            <p:fltVal val="0"/>
                                          </p:val>
                                        </p:tav>
                                        <p:tav tm="100000">
                                          <p:val>
                                            <p:strVal val="#ppt_h"/>
                                          </p:val>
                                        </p:tav>
                                      </p:tavLst>
                                    </p:anim>
                                    <p:anim calcmode="lin" valueType="num">
                                      <p:cBhvr>
                                        <p:cTn id="57" dur="1000" fill="hold"/>
                                        <p:tgtEl>
                                          <p:spTgt spid="25"/>
                                        </p:tgtEl>
                                        <p:attrNameLst>
                                          <p:attrName>ppt_x</p:attrName>
                                        </p:attrNameLst>
                                      </p:cBhvr>
                                      <p:tavLst>
                                        <p:tav tm="0">
                                          <p:val>
                                            <p:fltVal val="0.5"/>
                                          </p:val>
                                        </p:tav>
                                        <p:tav tm="100000">
                                          <p:val>
                                            <p:strVal val="#ppt_x"/>
                                          </p:val>
                                        </p:tav>
                                      </p:tavLst>
                                    </p:anim>
                                    <p:anim calcmode="lin" valueType="num">
                                      <p:cBhvr>
                                        <p:cTn id="58" dur="1000" fill="hold"/>
                                        <p:tgtEl>
                                          <p:spTgt spid="25"/>
                                        </p:tgtEl>
                                        <p:attrNameLst>
                                          <p:attrName>ppt_y</p:attrName>
                                        </p:attrNameLst>
                                      </p:cBhvr>
                                      <p:tavLst>
                                        <p:tav tm="0">
                                          <p:val>
                                            <p:fltVal val="0.5"/>
                                          </p:val>
                                        </p:tav>
                                        <p:tav tm="100000">
                                          <p:val>
                                            <p:strVal val="#ppt_y"/>
                                          </p:val>
                                        </p:tav>
                                      </p:tavLst>
                                    </p:anim>
                                  </p:childTnLst>
                                </p:cTn>
                              </p:par>
                              <p:par>
                                <p:cTn id="59" presetID="35" presetClass="entr" presetSubtype="0"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fade">
                                      <p:cBhvr>
                                        <p:cTn id="61" dur="1000"/>
                                        <p:tgtEl>
                                          <p:spTgt spid="9"/>
                                        </p:tgtEl>
                                      </p:cBhvr>
                                    </p:animEffect>
                                    <p:anim calcmode="lin" valueType="num">
                                      <p:cBhvr>
                                        <p:cTn id="62" dur="1000" fill="hold"/>
                                        <p:tgtEl>
                                          <p:spTgt spid="9"/>
                                        </p:tgtEl>
                                        <p:attrNameLst>
                                          <p:attrName>style.rotation</p:attrName>
                                        </p:attrNameLst>
                                      </p:cBhvr>
                                      <p:tavLst>
                                        <p:tav tm="0">
                                          <p:val>
                                            <p:fltVal val="720"/>
                                          </p:val>
                                        </p:tav>
                                        <p:tav tm="100000">
                                          <p:val>
                                            <p:fltVal val="0"/>
                                          </p:val>
                                        </p:tav>
                                      </p:tavLst>
                                    </p:anim>
                                    <p:anim calcmode="lin" valueType="num">
                                      <p:cBhvr>
                                        <p:cTn id="63" dur="1000" fill="hold"/>
                                        <p:tgtEl>
                                          <p:spTgt spid="9"/>
                                        </p:tgtEl>
                                        <p:attrNameLst>
                                          <p:attrName>ppt_h</p:attrName>
                                        </p:attrNameLst>
                                      </p:cBhvr>
                                      <p:tavLst>
                                        <p:tav tm="0">
                                          <p:val>
                                            <p:fltVal val="0"/>
                                          </p:val>
                                        </p:tav>
                                        <p:tav tm="100000">
                                          <p:val>
                                            <p:strVal val="#ppt_h"/>
                                          </p:val>
                                        </p:tav>
                                      </p:tavLst>
                                    </p:anim>
                                    <p:anim calcmode="lin" valueType="num">
                                      <p:cBhvr>
                                        <p:cTn id="64" dur="1000" fill="hold"/>
                                        <p:tgtEl>
                                          <p:spTgt spid="9"/>
                                        </p:tgtEl>
                                        <p:attrNameLst>
                                          <p:attrName>ppt_w</p:attrName>
                                        </p:attrNameLst>
                                      </p:cBhvr>
                                      <p:tavLst>
                                        <p:tav tm="0">
                                          <p:val>
                                            <p:fltVal val="0"/>
                                          </p:val>
                                        </p:tav>
                                        <p:tav tm="100000">
                                          <p:val>
                                            <p:strVal val="#ppt_w"/>
                                          </p:val>
                                        </p:tav>
                                      </p:tavLst>
                                    </p:anim>
                                  </p:childTnLst>
                                </p:cTn>
                              </p:par>
                              <p:par>
                                <p:cTn id="65" presetID="35" presetClass="entr" presetSubtype="0" fill="hold" grpId="1" nodeType="withEffect">
                                  <p:stCondLst>
                                    <p:cond delay="0"/>
                                  </p:stCondLst>
                                  <p:childTnLst>
                                    <p:set>
                                      <p:cBhvr>
                                        <p:cTn id="66" dur="1" fill="hold">
                                          <p:stCondLst>
                                            <p:cond delay="0"/>
                                          </p:stCondLst>
                                        </p:cTn>
                                        <p:tgtEl>
                                          <p:spTgt spid="10"/>
                                        </p:tgtEl>
                                        <p:attrNameLst>
                                          <p:attrName>style.visibility</p:attrName>
                                        </p:attrNameLst>
                                      </p:cBhvr>
                                      <p:to>
                                        <p:strVal val="visible"/>
                                      </p:to>
                                    </p:set>
                                    <p:animEffect transition="in" filter="fade">
                                      <p:cBhvr>
                                        <p:cTn id="67" dur="1000"/>
                                        <p:tgtEl>
                                          <p:spTgt spid="10"/>
                                        </p:tgtEl>
                                      </p:cBhvr>
                                    </p:animEffect>
                                    <p:anim calcmode="lin" valueType="num">
                                      <p:cBhvr>
                                        <p:cTn id="68" dur="1000" fill="hold"/>
                                        <p:tgtEl>
                                          <p:spTgt spid="10"/>
                                        </p:tgtEl>
                                        <p:attrNameLst>
                                          <p:attrName>style.rotation</p:attrName>
                                        </p:attrNameLst>
                                      </p:cBhvr>
                                      <p:tavLst>
                                        <p:tav tm="0">
                                          <p:val>
                                            <p:fltVal val="720"/>
                                          </p:val>
                                        </p:tav>
                                        <p:tav tm="100000">
                                          <p:val>
                                            <p:fltVal val="0"/>
                                          </p:val>
                                        </p:tav>
                                      </p:tavLst>
                                    </p:anim>
                                    <p:anim calcmode="lin" valueType="num">
                                      <p:cBhvr>
                                        <p:cTn id="69" dur="1000" fill="hold"/>
                                        <p:tgtEl>
                                          <p:spTgt spid="10"/>
                                        </p:tgtEl>
                                        <p:attrNameLst>
                                          <p:attrName>ppt_h</p:attrName>
                                        </p:attrNameLst>
                                      </p:cBhvr>
                                      <p:tavLst>
                                        <p:tav tm="0">
                                          <p:val>
                                            <p:fltVal val="0"/>
                                          </p:val>
                                        </p:tav>
                                        <p:tav tm="100000">
                                          <p:val>
                                            <p:strVal val="#ppt_h"/>
                                          </p:val>
                                        </p:tav>
                                      </p:tavLst>
                                    </p:anim>
                                    <p:anim calcmode="lin" valueType="num">
                                      <p:cBhvr>
                                        <p:cTn id="70" dur="1000" fill="hold"/>
                                        <p:tgtEl>
                                          <p:spTgt spid="10"/>
                                        </p:tgtEl>
                                        <p:attrNameLst>
                                          <p:attrName>ppt_w</p:attrName>
                                        </p:attrNameLst>
                                      </p:cBhvr>
                                      <p:tavLst>
                                        <p:tav tm="0">
                                          <p:val>
                                            <p:fltVal val="0"/>
                                          </p:val>
                                        </p:tav>
                                        <p:tav tm="100000">
                                          <p:val>
                                            <p:strVal val="#ppt_w"/>
                                          </p:val>
                                        </p:tav>
                                      </p:tavLst>
                                    </p:anim>
                                  </p:childTnLst>
                                </p:cTn>
                              </p:par>
                              <p:par>
                                <p:cTn id="71" presetID="35" presetClass="entr" presetSubtype="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fade">
                                      <p:cBhvr>
                                        <p:cTn id="73" dur="1000"/>
                                        <p:tgtEl>
                                          <p:spTgt spid="11"/>
                                        </p:tgtEl>
                                      </p:cBhvr>
                                    </p:animEffect>
                                    <p:anim calcmode="lin" valueType="num">
                                      <p:cBhvr>
                                        <p:cTn id="74" dur="1000" fill="hold"/>
                                        <p:tgtEl>
                                          <p:spTgt spid="11"/>
                                        </p:tgtEl>
                                        <p:attrNameLst>
                                          <p:attrName>style.rotation</p:attrName>
                                        </p:attrNameLst>
                                      </p:cBhvr>
                                      <p:tavLst>
                                        <p:tav tm="0">
                                          <p:val>
                                            <p:fltVal val="720"/>
                                          </p:val>
                                        </p:tav>
                                        <p:tav tm="100000">
                                          <p:val>
                                            <p:fltVal val="0"/>
                                          </p:val>
                                        </p:tav>
                                      </p:tavLst>
                                    </p:anim>
                                    <p:anim calcmode="lin" valueType="num">
                                      <p:cBhvr>
                                        <p:cTn id="75" dur="1000" fill="hold"/>
                                        <p:tgtEl>
                                          <p:spTgt spid="11"/>
                                        </p:tgtEl>
                                        <p:attrNameLst>
                                          <p:attrName>ppt_h</p:attrName>
                                        </p:attrNameLst>
                                      </p:cBhvr>
                                      <p:tavLst>
                                        <p:tav tm="0">
                                          <p:val>
                                            <p:fltVal val="0"/>
                                          </p:val>
                                        </p:tav>
                                        <p:tav tm="100000">
                                          <p:val>
                                            <p:strVal val="#ppt_h"/>
                                          </p:val>
                                        </p:tav>
                                      </p:tavLst>
                                    </p:anim>
                                    <p:anim calcmode="lin" valueType="num">
                                      <p:cBhvr>
                                        <p:cTn id="76" dur="1000" fill="hold"/>
                                        <p:tgtEl>
                                          <p:spTgt spid="11"/>
                                        </p:tgtEl>
                                        <p:attrNameLst>
                                          <p:attrName>ppt_w</p:attrName>
                                        </p:attrNameLst>
                                      </p:cBhvr>
                                      <p:tavLst>
                                        <p:tav tm="0">
                                          <p:val>
                                            <p:fltVal val="0"/>
                                          </p:val>
                                        </p:tav>
                                        <p:tav tm="100000">
                                          <p:val>
                                            <p:strVal val="#ppt_w"/>
                                          </p:val>
                                        </p:tav>
                                      </p:tavLst>
                                    </p:anim>
                                  </p:childTnLst>
                                </p:cTn>
                              </p:par>
                              <p:par>
                                <p:cTn id="77" presetID="35" presetClass="entr" presetSubtype="0" fill="hold" grpId="1"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fade">
                                      <p:cBhvr>
                                        <p:cTn id="79" dur="1000"/>
                                        <p:tgtEl>
                                          <p:spTgt spid="12"/>
                                        </p:tgtEl>
                                      </p:cBhvr>
                                    </p:animEffect>
                                    <p:anim calcmode="lin" valueType="num">
                                      <p:cBhvr>
                                        <p:cTn id="80" dur="1000" fill="hold"/>
                                        <p:tgtEl>
                                          <p:spTgt spid="12"/>
                                        </p:tgtEl>
                                        <p:attrNameLst>
                                          <p:attrName>style.rotation</p:attrName>
                                        </p:attrNameLst>
                                      </p:cBhvr>
                                      <p:tavLst>
                                        <p:tav tm="0">
                                          <p:val>
                                            <p:fltVal val="720"/>
                                          </p:val>
                                        </p:tav>
                                        <p:tav tm="100000">
                                          <p:val>
                                            <p:fltVal val="0"/>
                                          </p:val>
                                        </p:tav>
                                      </p:tavLst>
                                    </p:anim>
                                    <p:anim calcmode="lin" valueType="num">
                                      <p:cBhvr>
                                        <p:cTn id="81" dur="1000" fill="hold"/>
                                        <p:tgtEl>
                                          <p:spTgt spid="12"/>
                                        </p:tgtEl>
                                        <p:attrNameLst>
                                          <p:attrName>ppt_h</p:attrName>
                                        </p:attrNameLst>
                                      </p:cBhvr>
                                      <p:tavLst>
                                        <p:tav tm="0">
                                          <p:val>
                                            <p:fltVal val="0"/>
                                          </p:val>
                                        </p:tav>
                                        <p:tav tm="100000">
                                          <p:val>
                                            <p:strVal val="#ppt_h"/>
                                          </p:val>
                                        </p:tav>
                                      </p:tavLst>
                                    </p:anim>
                                    <p:anim calcmode="lin" valueType="num">
                                      <p:cBhvr>
                                        <p:cTn id="82" dur="1000" fill="hold"/>
                                        <p:tgtEl>
                                          <p:spTgt spid="12"/>
                                        </p:tgtEl>
                                        <p:attrNameLst>
                                          <p:attrName>ppt_w</p:attrName>
                                        </p:attrNameLst>
                                      </p:cBhvr>
                                      <p:tavLst>
                                        <p:tav tm="0">
                                          <p:val>
                                            <p:fltVal val="0"/>
                                          </p:val>
                                        </p:tav>
                                        <p:tav tm="100000">
                                          <p:val>
                                            <p:strVal val="#ppt_w"/>
                                          </p:val>
                                        </p:tav>
                                      </p:tavLst>
                                    </p:anim>
                                  </p:childTnLst>
                                </p:cTn>
                              </p:par>
                              <p:par>
                                <p:cTn id="83" presetID="35" presetClass="entr" presetSubtype="0" fill="hold" grpId="1" nodeType="withEffect">
                                  <p:stCondLst>
                                    <p:cond delay="0"/>
                                  </p:stCondLst>
                                  <p:childTnLst>
                                    <p:set>
                                      <p:cBhvr>
                                        <p:cTn id="84" dur="1" fill="hold">
                                          <p:stCondLst>
                                            <p:cond delay="0"/>
                                          </p:stCondLst>
                                        </p:cTn>
                                        <p:tgtEl>
                                          <p:spTgt spid="22"/>
                                        </p:tgtEl>
                                        <p:attrNameLst>
                                          <p:attrName>style.visibility</p:attrName>
                                        </p:attrNameLst>
                                      </p:cBhvr>
                                      <p:to>
                                        <p:strVal val="visible"/>
                                      </p:to>
                                    </p:set>
                                    <p:animEffect transition="in" filter="fade">
                                      <p:cBhvr>
                                        <p:cTn id="85" dur="1000"/>
                                        <p:tgtEl>
                                          <p:spTgt spid="22"/>
                                        </p:tgtEl>
                                      </p:cBhvr>
                                    </p:animEffect>
                                    <p:anim calcmode="lin" valueType="num">
                                      <p:cBhvr>
                                        <p:cTn id="86" dur="1000" fill="hold"/>
                                        <p:tgtEl>
                                          <p:spTgt spid="22"/>
                                        </p:tgtEl>
                                        <p:attrNameLst>
                                          <p:attrName>style.rotation</p:attrName>
                                        </p:attrNameLst>
                                      </p:cBhvr>
                                      <p:tavLst>
                                        <p:tav tm="0">
                                          <p:val>
                                            <p:fltVal val="720"/>
                                          </p:val>
                                        </p:tav>
                                        <p:tav tm="100000">
                                          <p:val>
                                            <p:fltVal val="0"/>
                                          </p:val>
                                        </p:tav>
                                      </p:tavLst>
                                    </p:anim>
                                    <p:anim calcmode="lin" valueType="num">
                                      <p:cBhvr>
                                        <p:cTn id="87" dur="1000" fill="hold"/>
                                        <p:tgtEl>
                                          <p:spTgt spid="22"/>
                                        </p:tgtEl>
                                        <p:attrNameLst>
                                          <p:attrName>ppt_h</p:attrName>
                                        </p:attrNameLst>
                                      </p:cBhvr>
                                      <p:tavLst>
                                        <p:tav tm="0">
                                          <p:val>
                                            <p:fltVal val="0"/>
                                          </p:val>
                                        </p:tav>
                                        <p:tav tm="100000">
                                          <p:val>
                                            <p:strVal val="#ppt_h"/>
                                          </p:val>
                                        </p:tav>
                                      </p:tavLst>
                                    </p:anim>
                                    <p:anim calcmode="lin" valueType="num">
                                      <p:cBhvr>
                                        <p:cTn id="88" dur="1000" fill="hold"/>
                                        <p:tgtEl>
                                          <p:spTgt spid="22"/>
                                        </p:tgtEl>
                                        <p:attrNameLst>
                                          <p:attrName>ppt_w</p:attrName>
                                        </p:attrNameLst>
                                      </p:cBhvr>
                                      <p:tavLst>
                                        <p:tav tm="0">
                                          <p:val>
                                            <p:fltVal val="0"/>
                                          </p:val>
                                        </p:tav>
                                        <p:tav tm="100000">
                                          <p:val>
                                            <p:strVal val="#ppt_w"/>
                                          </p:val>
                                        </p:tav>
                                      </p:tavLst>
                                    </p:anim>
                                  </p:childTnLst>
                                </p:cTn>
                              </p:par>
                              <p:par>
                                <p:cTn id="89" presetID="35" presetClass="entr" presetSubtype="0" fill="hold" grpId="1" nodeType="with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fade">
                                      <p:cBhvr>
                                        <p:cTn id="91" dur="1000"/>
                                        <p:tgtEl>
                                          <p:spTgt spid="23"/>
                                        </p:tgtEl>
                                      </p:cBhvr>
                                    </p:animEffect>
                                    <p:anim calcmode="lin" valueType="num">
                                      <p:cBhvr>
                                        <p:cTn id="92" dur="1000" fill="hold"/>
                                        <p:tgtEl>
                                          <p:spTgt spid="23"/>
                                        </p:tgtEl>
                                        <p:attrNameLst>
                                          <p:attrName>style.rotation</p:attrName>
                                        </p:attrNameLst>
                                      </p:cBhvr>
                                      <p:tavLst>
                                        <p:tav tm="0">
                                          <p:val>
                                            <p:fltVal val="720"/>
                                          </p:val>
                                        </p:tav>
                                        <p:tav tm="100000">
                                          <p:val>
                                            <p:fltVal val="0"/>
                                          </p:val>
                                        </p:tav>
                                      </p:tavLst>
                                    </p:anim>
                                    <p:anim calcmode="lin" valueType="num">
                                      <p:cBhvr>
                                        <p:cTn id="93" dur="1000" fill="hold"/>
                                        <p:tgtEl>
                                          <p:spTgt spid="23"/>
                                        </p:tgtEl>
                                        <p:attrNameLst>
                                          <p:attrName>ppt_h</p:attrName>
                                        </p:attrNameLst>
                                      </p:cBhvr>
                                      <p:tavLst>
                                        <p:tav tm="0">
                                          <p:val>
                                            <p:fltVal val="0"/>
                                          </p:val>
                                        </p:tav>
                                        <p:tav tm="100000">
                                          <p:val>
                                            <p:strVal val="#ppt_h"/>
                                          </p:val>
                                        </p:tav>
                                      </p:tavLst>
                                    </p:anim>
                                    <p:anim calcmode="lin" valueType="num">
                                      <p:cBhvr>
                                        <p:cTn id="94" dur="1000" fill="hold"/>
                                        <p:tgtEl>
                                          <p:spTgt spid="23"/>
                                        </p:tgtEl>
                                        <p:attrNameLst>
                                          <p:attrName>ppt_w</p:attrName>
                                        </p:attrNameLst>
                                      </p:cBhvr>
                                      <p:tavLst>
                                        <p:tav tm="0">
                                          <p:val>
                                            <p:fltVal val="0"/>
                                          </p:val>
                                        </p:tav>
                                        <p:tav tm="100000">
                                          <p:val>
                                            <p:strVal val="#ppt_w"/>
                                          </p:val>
                                        </p:tav>
                                      </p:tavLst>
                                    </p:anim>
                                  </p:childTnLst>
                                </p:cTn>
                              </p:par>
                              <p:par>
                                <p:cTn id="95" presetID="35" presetClass="entr" presetSubtype="0" fill="hold" grpId="1" nodeType="withEffect">
                                  <p:stCondLst>
                                    <p:cond delay="0"/>
                                  </p:stCondLst>
                                  <p:childTnLst>
                                    <p:set>
                                      <p:cBhvr>
                                        <p:cTn id="96" dur="1" fill="hold">
                                          <p:stCondLst>
                                            <p:cond delay="0"/>
                                          </p:stCondLst>
                                        </p:cTn>
                                        <p:tgtEl>
                                          <p:spTgt spid="24"/>
                                        </p:tgtEl>
                                        <p:attrNameLst>
                                          <p:attrName>style.visibility</p:attrName>
                                        </p:attrNameLst>
                                      </p:cBhvr>
                                      <p:to>
                                        <p:strVal val="visible"/>
                                      </p:to>
                                    </p:set>
                                    <p:animEffect transition="in" filter="fade">
                                      <p:cBhvr>
                                        <p:cTn id="97" dur="1000"/>
                                        <p:tgtEl>
                                          <p:spTgt spid="24"/>
                                        </p:tgtEl>
                                      </p:cBhvr>
                                    </p:animEffect>
                                    <p:anim calcmode="lin" valueType="num">
                                      <p:cBhvr>
                                        <p:cTn id="98" dur="1000" fill="hold"/>
                                        <p:tgtEl>
                                          <p:spTgt spid="24"/>
                                        </p:tgtEl>
                                        <p:attrNameLst>
                                          <p:attrName>style.rotation</p:attrName>
                                        </p:attrNameLst>
                                      </p:cBhvr>
                                      <p:tavLst>
                                        <p:tav tm="0">
                                          <p:val>
                                            <p:fltVal val="720"/>
                                          </p:val>
                                        </p:tav>
                                        <p:tav tm="100000">
                                          <p:val>
                                            <p:fltVal val="0"/>
                                          </p:val>
                                        </p:tav>
                                      </p:tavLst>
                                    </p:anim>
                                    <p:anim calcmode="lin" valueType="num">
                                      <p:cBhvr>
                                        <p:cTn id="99" dur="1000" fill="hold"/>
                                        <p:tgtEl>
                                          <p:spTgt spid="24"/>
                                        </p:tgtEl>
                                        <p:attrNameLst>
                                          <p:attrName>ppt_h</p:attrName>
                                        </p:attrNameLst>
                                      </p:cBhvr>
                                      <p:tavLst>
                                        <p:tav tm="0">
                                          <p:val>
                                            <p:fltVal val="0"/>
                                          </p:val>
                                        </p:tav>
                                        <p:tav tm="100000">
                                          <p:val>
                                            <p:strVal val="#ppt_h"/>
                                          </p:val>
                                        </p:tav>
                                      </p:tavLst>
                                    </p:anim>
                                    <p:anim calcmode="lin" valueType="num">
                                      <p:cBhvr>
                                        <p:cTn id="100" dur="1000" fill="hold"/>
                                        <p:tgtEl>
                                          <p:spTgt spid="24"/>
                                        </p:tgtEl>
                                        <p:attrNameLst>
                                          <p:attrName>ppt_w</p:attrName>
                                        </p:attrNameLst>
                                      </p:cBhvr>
                                      <p:tavLst>
                                        <p:tav tm="0">
                                          <p:val>
                                            <p:fltVal val="0"/>
                                          </p:val>
                                        </p:tav>
                                        <p:tav tm="100000">
                                          <p:val>
                                            <p:strVal val="#ppt_w"/>
                                          </p:val>
                                        </p:tav>
                                      </p:tavLst>
                                    </p:anim>
                                  </p:childTnLst>
                                </p:cTn>
                              </p:par>
                              <p:par>
                                <p:cTn id="101" presetID="35" presetClass="entr" presetSubtype="0" fill="hold" grpId="1"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1000"/>
                                        <p:tgtEl>
                                          <p:spTgt spid="25"/>
                                        </p:tgtEl>
                                      </p:cBhvr>
                                    </p:animEffect>
                                    <p:anim calcmode="lin" valueType="num">
                                      <p:cBhvr>
                                        <p:cTn id="104" dur="1000" fill="hold"/>
                                        <p:tgtEl>
                                          <p:spTgt spid="25"/>
                                        </p:tgtEl>
                                        <p:attrNameLst>
                                          <p:attrName>style.rotation</p:attrName>
                                        </p:attrNameLst>
                                      </p:cBhvr>
                                      <p:tavLst>
                                        <p:tav tm="0">
                                          <p:val>
                                            <p:fltVal val="720"/>
                                          </p:val>
                                        </p:tav>
                                        <p:tav tm="100000">
                                          <p:val>
                                            <p:fltVal val="0"/>
                                          </p:val>
                                        </p:tav>
                                      </p:tavLst>
                                    </p:anim>
                                    <p:anim calcmode="lin" valueType="num">
                                      <p:cBhvr>
                                        <p:cTn id="105" dur="1000" fill="hold"/>
                                        <p:tgtEl>
                                          <p:spTgt spid="25"/>
                                        </p:tgtEl>
                                        <p:attrNameLst>
                                          <p:attrName>ppt_h</p:attrName>
                                        </p:attrNameLst>
                                      </p:cBhvr>
                                      <p:tavLst>
                                        <p:tav tm="0">
                                          <p:val>
                                            <p:fltVal val="0"/>
                                          </p:val>
                                        </p:tav>
                                        <p:tav tm="100000">
                                          <p:val>
                                            <p:strVal val="#ppt_h"/>
                                          </p:val>
                                        </p:tav>
                                      </p:tavLst>
                                    </p:anim>
                                    <p:anim calcmode="lin" valueType="num">
                                      <p:cBhvr>
                                        <p:cTn id="106" dur="1000" fill="hold"/>
                                        <p:tgtEl>
                                          <p:spTgt spid="25"/>
                                        </p:tgtEl>
                                        <p:attrNameLst>
                                          <p:attrName>ppt_w</p:attrName>
                                        </p:attrNameLst>
                                      </p:cBhvr>
                                      <p:tavLst>
                                        <p:tav tm="0">
                                          <p:val>
                                            <p:fltVal val="0"/>
                                          </p:val>
                                        </p:tav>
                                        <p:tav tm="100000">
                                          <p:val>
                                            <p:strVal val="#ppt_w"/>
                                          </p:val>
                                        </p:tav>
                                      </p:tavLst>
                                    </p:anim>
                                  </p:childTnLst>
                                </p:cTn>
                              </p:par>
                            </p:childTnLst>
                          </p:cTn>
                        </p:par>
                        <p:par>
                          <p:cTn id="107" fill="hold">
                            <p:stCondLst>
                              <p:cond delay="1500"/>
                            </p:stCondLst>
                            <p:childTnLst>
                              <p:par>
                                <p:cTn id="108" presetID="23" presetClass="entr" presetSubtype="528" fill="hold" grpId="0" nodeType="afterEffect">
                                  <p:stCondLst>
                                    <p:cond delay="0"/>
                                  </p:stCondLst>
                                  <p:childTnLst>
                                    <p:set>
                                      <p:cBhvr>
                                        <p:cTn id="109" dur="1" fill="hold">
                                          <p:stCondLst>
                                            <p:cond delay="0"/>
                                          </p:stCondLst>
                                        </p:cTn>
                                        <p:tgtEl>
                                          <p:spTgt spid="15"/>
                                        </p:tgtEl>
                                        <p:attrNameLst>
                                          <p:attrName>style.visibility</p:attrName>
                                        </p:attrNameLst>
                                      </p:cBhvr>
                                      <p:to>
                                        <p:strVal val="visible"/>
                                      </p:to>
                                    </p:set>
                                    <p:anim calcmode="lin" valueType="num">
                                      <p:cBhvr>
                                        <p:cTn id="110" dur="1500" fill="hold"/>
                                        <p:tgtEl>
                                          <p:spTgt spid="15"/>
                                        </p:tgtEl>
                                        <p:attrNameLst>
                                          <p:attrName>ppt_w</p:attrName>
                                        </p:attrNameLst>
                                      </p:cBhvr>
                                      <p:tavLst>
                                        <p:tav tm="0">
                                          <p:val>
                                            <p:fltVal val="0"/>
                                          </p:val>
                                        </p:tav>
                                        <p:tav tm="100000">
                                          <p:val>
                                            <p:strVal val="#ppt_w"/>
                                          </p:val>
                                        </p:tav>
                                      </p:tavLst>
                                    </p:anim>
                                    <p:anim calcmode="lin" valueType="num">
                                      <p:cBhvr>
                                        <p:cTn id="111" dur="1500" fill="hold"/>
                                        <p:tgtEl>
                                          <p:spTgt spid="15"/>
                                        </p:tgtEl>
                                        <p:attrNameLst>
                                          <p:attrName>ppt_h</p:attrName>
                                        </p:attrNameLst>
                                      </p:cBhvr>
                                      <p:tavLst>
                                        <p:tav tm="0">
                                          <p:val>
                                            <p:fltVal val="0"/>
                                          </p:val>
                                        </p:tav>
                                        <p:tav tm="100000">
                                          <p:val>
                                            <p:strVal val="#ppt_h"/>
                                          </p:val>
                                        </p:tav>
                                      </p:tavLst>
                                    </p:anim>
                                    <p:anim calcmode="lin" valueType="num">
                                      <p:cBhvr>
                                        <p:cTn id="112" dur="1500" fill="hold"/>
                                        <p:tgtEl>
                                          <p:spTgt spid="15"/>
                                        </p:tgtEl>
                                        <p:attrNameLst>
                                          <p:attrName>ppt_x</p:attrName>
                                        </p:attrNameLst>
                                      </p:cBhvr>
                                      <p:tavLst>
                                        <p:tav tm="0">
                                          <p:val>
                                            <p:fltVal val="0.5"/>
                                          </p:val>
                                        </p:tav>
                                        <p:tav tm="100000">
                                          <p:val>
                                            <p:strVal val="#ppt_x"/>
                                          </p:val>
                                        </p:tav>
                                      </p:tavLst>
                                    </p:anim>
                                    <p:anim calcmode="lin" valueType="num">
                                      <p:cBhvr>
                                        <p:cTn id="113" dur="1500" fill="hold"/>
                                        <p:tgtEl>
                                          <p:spTgt spid="15"/>
                                        </p:tgtEl>
                                        <p:attrNameLst>
                                          <p:attrName>ppt_y</p:attrName>
                                        </p:attrNameLst>
                                      </p:cBhvr>
                                      <p:tavLst>
                                        <p:tav tm="0">
                                          <p:val>
                                            <p:fltVal val="0.5"/>
                                          </p:val>
                                        </p:tav>
                                        <p:tav tm="100000">
                                          <p:val>
                                            <p:strVal val="#ppt_y"/>
                                          </p:val>
                                        </p:tav>
                                      </p:tavLst>
                                    </p:anim>
                                  </p:childTnLst>
                                </p:cTn>
                              </p:par>
                              <p:par>
                                <p:cTn id="114" presetID="23" presetClass="entr" presetSubtype="528" fill="hold" grpId="0" nodeType="withEffect">
                                  <p:stCondLst>
                                    <p:cond delay="0"/>
                                  </p:stCondLst>
                                  <p:childTnLst>
                                    <p:set>
                                      <p:cBhvr>
                                        <p:cTn id="115" dur="1" fill="hold">
                                          <p:stCondLst>
                                            <p:cond delay="0"/>
                                          </p:stCondLst>
                                        </p:cTn>
                                        <p:tgtEl>
                                          <p:spTgt spid="26"/>
                                        </p:tgtEl>
                                        <p:attrNameLst>
                                          <p:attrName>style.visibility</p:attrName>
                                        </p:attrNameLst>
                                      </p:cBhvr>
                                      <p:to>
                                        <p:strVal val="visible"/>
                                      </p:to>
                                    </p:set>
                                    <p:anim calcmode="lin" valueType="num">
                                      <p:cBhvr>
                                        <p:cTn id="116" dur="1500" fill="hold"/>
                                        <p:tgtEl>
                                          <p:spTgt spid="26"/>
                                        </p:tgtEl>
                                        <p:attrNameLst>
                                          <p:attrName>ppt_w</p:attrName>
                                        </p:attrNameLst>
                                      </p:cBhvr>
                                      <p:tavLst>
                                        <p:tav tm="0">
                                          <p:val>
                                            <p:fltVal val="0"/>
                                          </p:val>
                                        </p:tav>
                                        <p:tav tm="100000">
                                          <p:val>
                                            <p:strVal val="#ppt_w"/>
                                          </p:val>
                                        </p:tav>
                                      </p:tavLst>
                                    </p:anim>
                                    <p:anim calcmode="lin" valueType="num">
                                      <p:cBhvr>
                                        <p:cTn id="117" dur="1500" fill="hold"/>
                                        <p:tgtEl>
                                          <p:spTgt spid="26"/>
                                        </p:tgtEl>
                                        <p:attrNameLst>
                                          <p:attrName>ppt_h</p:attrName>
                                        </p:attrNameLst>
                                      </p:cBhvr>
                                      <p:tavLst>
                                        <p:tav tm="0">
                                          <p:val>
                                            <p:fltVal val="0"/>
                                          </p:val>
                                        </p:tav>
                                        <p:tav tm="100000">
                                          <p:val>
                                            <p:strVal val="#ppt_h"/>
                                          </p:val>
                                        </p:tav>
                                      </p:tavLst>
                                    </p:anim>
                                    <p:anim calcmode="lin" valueType="num">
                                      <p:cBhvr>
                                        <p:cTn id="118" dur="1500" fill="hold"/>
                                        <p:tgtEl>
                                          <p:spTgt spid="26"/>
                                        </p:tgtEl>
                                        <p:attrNameLst>
                                          <p:attrName>ppt_x</p:attrName>
                                        </p:attrNameLst>
                                      </p:cBhvr>
                                      <p:tavLst>
                                        <p:tav tm="0">
                                          <p:val>
                                            <p:fltVal val="0.5"/>
                                          </p:val>
                                        </p:tav>
                                        <p:tav tm="100000">
                                          <p:val>
                                            <p:strVal val="#ppt_x"/>
                                          </p:val>
                                        </p:tav>
                                      </p:tavLst>
                                    </p:anim>
                                    <p:anim calcmode="lin" valueType="num">
                                      <p:cBhvr>
                                        <p:cTn id="119" dur="1500" fill="hold"/>
                                        <p:tgtEl>
                                          <p:spTgt spid="26"/>
                                        </p:tgtEl>
                                        <p:attrNameLst>
                                          <p:attrName>ppt_y</p:attrName>
                                        </p:attrNameLst>
                                      </p:cBhvr>
                                      <p:tavLst>
                                        <p:tav tm="0">
                                          <p:val>
                                            <p:fltVal val="0.5"/>
                                          </p:val>
                                        </p:tav>
                                        <p:tav tm="100000">
                                          <p:val>
                                            <p:strVal val="#ppt_y"/>
                                          </p:val>
                                        </p:tav>
                                      </p:tavLst>
                                    </p:anim>
                                  </p:childTnLst>
                                </p:cTn>
                              </p:par>
                            </p:childTnLst>
                          </p:cTn>
                        </p:par>
                        <p:par>
                          <p:cTn id="120" fill="hold">
                            <p:stCondLst>
                              <p:cond delay="3000"/>
                            </p:stCondLst>
                            <p:childTnLst>
                              <p:par>
                                <p:cTn id="121" presetID="22" presetClass="entr" presetSubtype="8" fill="hold" grpId="0" nodeType="afterEffect">
                                  <p:stCondLst>
                                    <p:cond delay="0"/>
                                  </p:stCondLst>
                                  <p:childTnLst>
                                    <p:set>
                                      <p:cBhvr>
                                        <p:cTn id="122" dur="1" fill="hold">
                                          <p:stCondLst>
                                            <p:cond delay="0"/>
                                          </p:stCondLst>
                                        </p:cTn>
                                        <p:tgtEl>
                                          <p:spTgt spid="18"/>
                                        </p:tgtEl>
                                        <p:attrNameLst>
                                          <p:attrName>style.visibility</p:attrName>
                                        </p:attrNameLst>
                                      </p:cBhvr>
                                      <p:to>
                                        <p:strVal val="visible"/>
                                      </p:to>
                                    </p:set>
                                    <p:animEffect transition="in" filter="wipe(left)">
                                      <p:cBhvr>
                                        <p:cTn id="123" dur="500"/>
                                        <p:tgtEl>
                                          <p:spTgt spid="18"/>
                                        </p:tgtEl>
                                      </p:cBhvr>
                                    </p:animEffect>
                                  </p:childTnLst>
                                </p:cTn>
                              </p:par>
                              <p:par>
                                <p:cTn id="124" presetID="22" presetClass="entr" presetSubtype="8" fill="hold" grpId="0"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wipe(left)">
                                      <p:cBhvr>
                                        <p:cTn id="126" dur="500"/>
                                        <p:tgtEl>
                                          <p:spTgt spid="19"/>
                                        </p:tgtEl>
                                      </p:cBhvr>
                                    </p:animEffect>
                                  </p:childTnLst>
                                </p:cTn>
                              </p:par>
                            </p:childTnLst>
                          </p:cTn>
                        </p:par>
                        <p:par>
                          <p:cTn id="127" fill="hold">
                            <p:stCondLst>
                              <p:cond delay="3500"/>
                            </p:stCondLst>
                            <p:childTnLst>
                              <p:par>
                                <p:cTn id="128" presetID="22" presetClass="entr" presetSubtype="8" fill="hold" grpId="0" nodeType="afterEffect">
                                  <p:stCondLst>
                                    <p:cond delay="0"/>
                                  </p:stCondLst>
                                  <p:childTnLst>
                                    <p:set>
                                      <p:cBhvr>
                                        <p:cTn id="129" dur="1" fill="hold">
                                          <p:stCondLst>
                                            <p:cond delay="0"/>
                                          </p:stCondLst>
                                        </p:cTn>
                                        <p:tgtEl>
                                          <p:spTgt spid="13"/>
                                        </p:tgtEl>
                                        <p:attrNameLst>
                                          <p:attrName>style.visibility</p:attrName>
                                        </p:attrNameLst>
                                      </p:cBhvr>
                                      <p:to>
                                        <p:strVal val="visible"/>
                                      </p:to>
                                    </p:set>
                                    <p:animEffect transition="in" filter="wipe(left)">
                                      <p:cBhvr>
                                        <p:cTn id="130" dur="500"/>
                                        <p:tgtEl>
                                          <p:spTgt spid="13"/>
                                        </p:tgtEl>
                                      </p:cBhvr>
                                    </p:animEffect>
                                  </p:childTnLst>
                                </p:cTn>
                              </p:par>
                              <p:par>
                                <p:cTn id="131" presetID="22" presetClass="entr" presetSubtype="8" fill="hold" grpId="0" nodeType="withEffect">
                                  <p:stCondLst>
                                    <p:cond delay="0"/>
                                  </p:stCondLst>
                                  <p:childTnLst>
                                    <p:set>
                                      <p:cBhvr>
                                        <p:cTn id="132" dur="1" fill="hold">
                                          <p:stCondLst>
                                            <p:cond delay="0"/>
                                          </p:stCondLst>
                                        </p:cTn>
                                        <p:tgtEl>
                                          <p:spTgt spid="14"/>
                                        </p:tgtEl>
                                        <p:attrNameLst>
                                          <p:attrName>style.visibility</p:attrName>
                                        </p:attrNameLst>
                                      </p:cBhvr>
                                      <p:to>
                                        <p:strVal val="visible"/>
                                      </p:to>
                                    </p:set>
                                    <p:animEffect transition="in" filter="wipe(left)">
                                      <p:cBhvr>
                                        <p:cTn id="133" dur="500"/>
                                        <p:tgtEl>
                                          <p:spTgt spid="14"/>
                                        </p:tgtEl>
                                      </p:cBhvr>
                                    </p:animEffect>
                                  </p:childTnLst>
                                </p:cTn>
                              </p:par>
                            </p:childTnLst>
                          </p:cTn>
                        </p:par>
                        <p:par>
                          <p:cTn id="134" fill="hold">
                            <p:stCondLst>
                              <p:cond delay="4000"/>
                            </p:stCondLst>
                            <p:childTnLst>
                              <p:par>
                                <p:cTn id="135" presetID="22" presetClass="entr" presetSubtype="8" fill="hold" grpId="0" nodeType="afterEffect">
                                  <p:stCondLst>
                                    <p:cond delay="0"/>
                                  </p:stCondLst>
                                  <p:childTnLst>
                                    <p:set>
                                      <p:cBhvr>
                                        <p:cTn id="136" dur="1" fill="hold">
                                          <p:stCondLst>
                                            <p:cond delay="0"/>
                                          </p:stCondLst>
                                        </p:cTn>
                                        <p:tgtEl>
                                          <p:spTgt spid="20"/>
                                        </p:tgtEl>
                                        <p:attrNameLst>
                                          <p:attrName>style.visibility</p:attrName>
                                        </p:attrNameLst>
                                      </p:cBhvr>
                                      <p:to>
                                        <p:strVal val="visible"/>
                                      </p:to>
                                    </p:set>
                                    <p:animEffect transition="in" filter="wipe(left)">
                                      <p:cBhvr>
                                        <p:cTn id="137" dur="500"/>
                                        <p:tgtEl>
                                          <p:spTgt spid="20"/>
                                        </p:tgtEl>
                                      </p:cBhvr>
                                    </p:animEffect>
                                  </p:childTnLst>
                                </p:cTn>
                              </p:par>
                              <p:par>
                                <p:cTn id="138" presetID="22" presetClass="entr" presetSubtype="8" fill="hold" grpId="0" nodeType="withEffect">
                                  <p:stCondLst>
                                    <p:cond delay="0"/>
                                  </p:stCondLst>
                                  <p:childTnLst>
                                    <p:set>
                                      <p:cBhvr>
                                        <p:cTn id="139" dur="1" fill="hold">
                                          <p:stCondLst>
                                            <p:cond delay="0"/>
                                          </p:stCondLst>
                                        </p:cTn>
                                        <p:tgtEl>
                                          <p:spTgt spid="21"/>
                                        </p:tgtEl>
                                        <p:attrNameLst>
                                          <p:attrName>style.visibility</p:attrName>
                                        </p:attrNameLst>
                                      </p:cBhvr>
                                      <p:to>
                                        <p:strVal val="visible"/>
                                      </p:to>
                                    </p:set>
                                    <p:animEffect transition="in" filter="wipe(left)">
                                      <p:cBhvr>
                                        <p:cTn id="140" dur="500"/>
                                        <p:tgtEl>
                                          <p:spTgt spid="21"/>
                                        </p:tgtEl>
                                      </p:cBhvr>
                                    </p:animEffect>
                                  </p:childTnLst>
                                </p:cTn>
                              </p:par>
                            </p:childTnLst>
                          </p:cTn>
                        </p:par>
                        <p:par>
                          <p:cTn id="141" fill="hold">
                            <p:stCondLst>
                              <p:cond delay="4500"/>
                            </p:stCondLst>
                            <p:childTnLst>
                              <p:par>
                                <p:cTn id="142" presetID="22" presetClass="entr" presetSubtype="8" fill="hold" grpId="0" nodeType="after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wipe(left)">
                                      <p:cBhvr>
                                        <p:cTn id="144" dur="500"/>
                                        <p:tgtEl>
                                          <p:spTgt spid="16"/>
                                        </p:tgtEl>
                                      </p:cBhvr>
                                    </p:animEffect>
                                  </p:childTnLst>
                                </p:cTn>
                              </p:par>
                              <p:par>
                                <p:cTn id="145" presetID="22" presetClass="entr" presetSubtype="8" fill="hold" grpId="0"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wipe(left)">
                                      <p:cBhvr>
                                        <p:cTn id="14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animBg="1"/>
      <p:bldP spid="11" grpId="1" animBg="1"/>
      <p:bldP spid="12" grpId="0" animBg="1"/>
      <p:bldP spid="12" grpId="1" animBg="1"/>
      <p:bldP spid="13" grpId="0"/>
      <p:bldP spid="14" grpId="0"/>
      <p:bldP spid="15" grpId="0"/>
      <p:bldP spid="16" grpId="0"/>
      <p:bldP spid="17" grpId="0"/>
      <p:bldP spid="18" grpId="0"/>
      <p:bldP spid="19" grpId="0"/>
      <p:bldP spid="20" grpId="0"/>
      <p:bldP spid="21" grpId="0"/>
      <p:bldP spid="22" grpId="0"/>
      <p:bldP spid="22" grpId="1"/>
      <p:bldP spid="23" grpId="0"/>
      <p:bldP spid="23" grpId="1"/>
      <p:bldP spid="24" grpId="0"/>
      <p:bldP spid="24" grpId="1"/>
      <p:bldP spid="25" grpId="0"/>
      <p:bldP spid="25" grpId="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Oval 15">
            <a:extLst>
              <a:ext uri="{FF2B5EF4-FFF2-40B4-BE49-F238E27FC236}">
                <a16:creationId xmlns:a16="http://schemas.microsoft.com/office/drawing/2014/main" id="{331E618D-84B0-46EA-9AD4-55CF9E85085F}"/>
              </a:ext>
            </a:extLst>
          </p:cNvPr>
          <p:cNvSpPr>
            <a:spLocks noChangeArrowheads="1"/>
          </p:cNvSpPr>
          <p:nvPr/>
        </p:nvSpPr>
        <p:spPr bwMode="auto">
          <a:xfrm>
            <a:off x="7686866" y="2040709"/>
            <a:ext cx="466832" cy="466976"/>
          </a:xfrm>
          <a:prstGeom prst="ellipse">
            <a:avLst/>
          </a:prstGeom>
          <a:solidFill>
            <a:srgbClr val="769867"/>
          </a:solidFill>
          <a:ln>
            <a:noFill/>
          </a:ln>
        </p:spPr>
        <p:txBody>
          <a:bodyPr/>
          <a:lstStyle/>
          <a:p>
            <a:endParaRPr lang="zh-CN" altLang="en-US" sz="3600">
              <a:solidFill>
                <a:schemeClr val="bg1">
                  <a:lumMod val="50000"/>
                </a:schemeClr>
              </a:solidFill>
            </a:endParaRPr>
          </a:p>
        </p:txBody>
      </p:sp>
      <p:sp>
        <p:nvSpPr>
          <p:cNvPr id="9" name="Oval 16">
            <a:extLst>
              <a:ext uri="{FF2B5EF4-FFF2-40B4-BE49-F238E27FC236}">
                <a16:creationId xmlns:a16="http://schemas.microsoft.com/office/drawing/2014/main" id="{F0E665E1-5ADD-41CE-BFA6-180F0EAC9810}"/>
              </a:ext>
            </a:extLst>
          </p:cNvPr>
          <p:cNvSpPr>
            <a:spLocks noChangeArrowheads="1"/>
          </p:cNvSpPr>
          <p:nvPr/>
        </p:nvSpPr>
        <p:spPr bwMode="auto">
          <a:xfrm>
            <a:off x="7686866" y="3079961"/>
            <a:ext cx="466832" cy="466976"/>
          </a:xfrm>
          <a:prstGeom prst="ellipse">
            <a:avLst/>
          </a:prstGeom>
          <a:solidFill>
            <a:srgbClr val="769867"/>
          </a:solidFill>
          <a:ln>
            <a:noFill/>
          </a:ln>
        </p:spPr>
        <p:txBody>
          <a:bodyPr/>
          <a:lstStyle/>
          <a:p>
            <a:endParaRPr lang="zh-CN" altLang="en-US" sz="3600">
              <a:solidFill>
                <a:schemeClr val="bg1">
                  <a:lumMod val="50000"/>
                </a:schemeClr>
              </a:solidFill>
            </a:endParaRPr>
          </a:p>
        </p:txBody>
      </p:sp>
      <p:sp>
        <p:nvSpPr>
          <p:cNvPr id="10" name="Oval 17">
            <a:extLst>
              <a:ext uri="{FF2B5EF4-FFF2-40B4-BE49-F238E27FC236}">
                <a16:creationId xmlns:a16="http://schemas.microsoft.com/office/drawing/2014/main" id="{68CEF932-CBD4-4C3E-B676-882FD575F05B}"/>
              </a:ext>
            </a:extLst>
          </p:cNvPr>
          <p:cNvSpPr>
            <a:spLocks noChangeArrowheads="1"/>
          </p:cNvSpPr>
          <p:nvPr/>
        </p:nvSpPr>
        <p:spPr bwMode="auto">
          <a:xfrm>
            <a:off x="7686866" y="4123789"/>
            <a:ext cx="466832" cy="462398"/>
          </a:xfrm>
          <a:prstGeom prst="ellipse">
            <a:avLst/>
          </a:prstGeom>
          <a:solidFill>
            <a:srgbClr val="769867"/>
          </a:solidFill>
          <a:ln>
            <a:noFill/>
          </a:ln>
        </p:spPr>
        <p:txBody>
          <a:bodyPr/>
          <a:lstStyle/>
          <a:p>
            <a:endParaRPr lang="zh-CN" altLang="en-US" sz="3600">
              <a:solidFill>
                <a:schemeClr val="bg1">
                  <a:lumMod val="50000"/>
                </a:schemeClr>
              </a:solidFill>
            </a:endParaRPr>
          </a:p>
        </p:txBody>
      </p:sp>
      <p:sp>
        <p:nvSpPr>
          <p:cNvPr id="11" name="Oval 18">
            <a:extLst>
              <a:ext uri="{FF2B5EF4-FFF2-40B4-BE49-F238E27FC236}">
                <a16:creationId xmlns:a16="http://schemas.microsoft.com/office/drawing/2014/main" id="{7F39CF8E-105C-44B2-A634-235829B95598}"/>
              </a:ext>
            </a:extLst>
          </p:cNvPr>
          <p:cNvSpPr>
            <a:spLocks noChangeArrowheads="1"/>
          </p:cNvSpPr>
          <p:nvPr/>
        </p:nvSpPr>
        <p:spPr bwMode="auto">
          <a:xfrm>
            <a:off x="7686866" y="5151593"/>
            <a:ext cx="466832" cy="466976"/>
          </a:xfrm>
          <a:prstGeom prst="ellipse">
            <a:avLst/>
          </a:prstGeom>
          <a:solidFill>
            <a:srgbClr val="769867"/>
          </a:solidFill>
          <a:ln>
            <a:noFill/>
          </a:ln>
        </p:spPr>
        <p:txBody>
          <a:bodyPr/>
          <a:lstStyle/>
          <a:p>
            <a:endParaRPr lang="zh-CN" altLang="en-US" sz="3600">
              <a:solidFill>
                <a:schemeClr val="bg1">
                  <a:lumMod val="50000"/>
                </a:schemeClr>
              </a:solidFill>
            </a:endParaRPr>
          </a:p>
        </p:txBody>
      </p:sp>
      <p:grpSp>
        <p:nvGrpSpPr>
          <p:cNvPr id="12" name="Group 19">
            <a:extLst>
              <a:ext uri="{FF2B5EF4-FFF2-40B4-BE49-F238E27FC236}">
                <a16:creationId xmlns:a16="http://schemas.microsoft.com/office/drawing/2014/main" id="{60B48E68-5673-4F9E-8187-C7D94C55A683}"/>
              </a:ext>
            </a:extLst>
          </p:cNvPr>
          <p:cNvGrpSpPr/>
          <p:nvPr/>
        </p:nvGrpSpPr>
        <p:grpSpPr bwMode="auto">
          <a:xfrm>
            <a:off x="4684458" y="1985771"/>
            <a:ext cx="2498923" cy="3644243"/>
            <a:chOff x="0" y="0"/>
            <a:chExt cx="1335" cy="1947"/>
          </a:xfrm>
        </p:grpSpPr>
        <p:sp>
          <p:nvSpPr>
            <p:cNvPr id="13" name="Freeform 20">
              <a:extLst>
                <a:ext uri="{FF2B5EF4-FFF2-40B4-BE49-F238E27FC236}">
                  <a16:creationId xmlns:a16="http://schemas.microsoft.com/office/drawing/2014/main" id="{8966BC73-B623-4A9E-89E3-A1BE899944EC}"/>
                </a:ext>
              </a:extLst>
            </p:cNvPr>
            <p:cNvSpPr>
              <a:spLocks noEditPoints="1"/>
            </p:cNvSpPr>
            <p:nvPr/>
          </p:nvSpPr>
          <p:spPr bwMode="auto">
            <a:xfrm>
              <a:off x="0" y="0"/>
              <a:ext cx="1335" cy="1609"/>
            </a:xfrm>
            <a:custGeom>
              <a:avLst/>
              <a:gdLst>
                <a:gd name="T0" fmla="*/ 282 w 565"/>
                <a:gd name="T1" fmla="*/ 0 h 681"/>
                <a:gd name="T2" fmla="*/ 0 w 565"/>
                <a:gd name="T3" fmla="*/ 283 h 681"/>
                <a:gd name="T4" fmla="*/ 72 w 565"/>
                <a:gd name="T5" fmla="*/ 472 h 681"/>
                <a:gd name="T6" fmla="*/ 72 w 565"/>
                <a:gd name="T7" fmla="*/ 472 h 681"/>
                <a:gd name="T8" fmla="*/ 73 w 565"/>
                <a:gd name="T9" fmla="*/ 473 h 681"/>
                <a:gd name="T10" fmla="*/ 85 w 565"/>
                <a:gd name="T11" fmla="*/ 486 h 681"/>
                <a:gd name="T12" fmla="*/ 151 w 565"/>
                <a:gd name="T13" fmla="*/ 568 h 681"/>
                <a:gd name="T14" fmla="*/ 232 w 565"/>
                <a:gd name="T15" fmla="*/ 681 h 681"/>
                <a:gd name="T16" fmla="*/ 275 w 565"/>
                <a:gd name="T17" fmla="*/ 681 h 681"/>
                <a:gd name="T18" fmla="*/ 289 w 565"/>
                <a:gd name="T19" fmla="*/ 681 h 681"/>
                <a:gd name="T20" fmla="*/ 332 w 565"/>
                <a:gd name="T21" fmla="*/ 681 h 681"/>
                <a:gd name="T22" fmla="*/ 414 w 565"/>
                <a:gd name="T23" fmla="*/ 568 h 681"/>
                <a:gd name="T24" fmla="*/ 477 w 565"/>
                <a:gd name="T25" fmla="*/ 488 h 681"/>
                <a:gd name="T26" fmla="*/ 565 w 565"/>
                <a:gd name="T27" fmla="*/ 283 h 681"/>
                <a:gd name="T28" fmla="*/ 282 w 565"/>
                <a:gd name="T29" fmla="*/ 0 h 681"/>
                <a:gd name="T30" fmla="*/ 388 w 565"/>
                <a:gd name="T31" fmla="*/ 410 h 681"/>
                <a:gd name="T32" fmla="*/ 354 w 565"/>
                <a:gd name="T33" fmla="*/ 455 h 681"/>
                <a:gd name="T34" fmla="*/ 309 w 565"/>
                <a:gd name="T35" fmla="*/ 520 h 681"/>
                <a:gd name="T36" fmla="*/ 286 w 565"/>
                <a:gd name="T37" fmla="*/ 520 h 681"/>
                <a:gd name="T38" fmla="*/ 279 w 565"/>
                <a:gd name="T39" fmla="*/ 520 h 681"/>
                <a:gd name="T40" fmla="*/ 255 w 565"/>
                <a:gd name="T41" fmla="*/ 520 h 681"/>
                <a:gd name="T42" fmla="*/ 211 w 565"/>
                <a:gd name="T43" fmla="*/ 455 h 681"/>
                <a:gd name="T44" fmla="*/ 176 w 565"/>
                <a:gd name="T45" fmla="*/ 408 h 681"/>
                <a:gd name="T46" fmla="*/ 169 w 565"/>
                <a:gd name="T47" fmla="*/ 401 h 681"/>
                <a:gd name="T48" fmla="*/ 168 w 565"/>
                <a:gd name="T49" fmla="*/ 400 h 681"/>
                <a:gd name="T50" fmla="*/ 168 w 565"/>
                <a:gd name="T51" fmla="*/ 400 h 681"/>
                <a:gd name="T52" fmla="*/ 129 w 565"/>
                <a:gd name="T53" fmla="*/ 292 h 681"/>
                <a:gd name="T54" fmla="*/ 282 w 565"/>
                <a:gd name="T55" fmla="*/ 129 h 681"/>
                <a:gd name="T56" fmla="*/ 436 w 565"/>
                <a:gd name="T57" fmla="*/ 292 h 681"/>
                <a:gd name="T58" fmla="*/ 388 w 565"/>
                <a:gd name="T59" fmla="*/ 410 h 6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565" h="681">
                  <a:moveTo>
                    <a:pt x="282" y="0"/>
                  </a:moveTo>
                  <a:cubicBezTo>
                    <a:pt x="126" y="0"/>
                    <a:pt x="0" y="127"/>
                    <a:pt x="0" y="283"/>
                  </a:cubicBezTo>
                  <a:cubicBezTo>
                    <a:pt x="0" y="356"/>
                    <a:pt x="27" y="422"/>
                    <a:pt x="72" y="472"/>
                  </a:cubicBezTo>
                  <a:cubicBezTo>
                    <a:pt x="72" y="472"/>
                    <a:pt x="72" y="472"/>
                    <a:pt x="72" y="472"/>
                  </a:cubicBezTo>
                  <a:cubicBezTo>
                    <a:pt x="72" y="472"/>
                    <a:pt x="72" y="473"/>
                    <a:pt x="73" y="473"/>
                  </a:cubicBezTo>
                  <a:cubicBezTo>
                    <a:pt x="77" y="478"/>
                    <a:pt x="81" y="482"/>
                    <a:pt x="85" y="486"/>
                  </a:cubicBezTo>
                  <a:cubicBezTo>
                    <a:pt x="102" y="504"/>
                    <a:pt x="131" y="536"/>
                    <a:pt x="151" y="568"/>
                  </a:cubicBezTo>
                  <a:cubicBezTo>
                    <a:pt x="180" y="615"/>
                    <a:pt x="165" y="681"/>
                    <a:pt x="232" y="681"/>
                  </a:cubicBezTo>
                  <a:cubicBezTo>
                    <a:pt x="275" y="681"/>
                    <a:pt x="275" y="681"/>
                    <a:pt x="275" y="681"/>
                  </a:cubicBezTo>
                  <a:cubicBezTo>
                    <a:pt x="289" y="681"/>
                    <a:pt x="289" y="681"/>
                    <a:pt x="289" y="681"/>
                  </a:cubicBezTo>
                  <a:cubicBezTo>
                    <a:pt x="332" y="681"/>
                    <a:pt x="332" y="681"/>
                    <a:pt x="332" y="681"/>
                  </a:cubicBezTo>
                  <a:cubicBezTo>
                    <a:pt x="399" y="681"/>
                    <a:pt x="385" y="615"/>
                    <a:pt x="414" y="568"/>
                  </a:cubicBezTo>
                  <a:cubicBezTo>
                    <a:pt x="433" y="538"/>
                    <a:pt x="460" y="507"/>
                    <a:pt x="477" y="488"/>
                  </a:cubicBezTo>
                  <a:cubicBezTo>
                    <a:pt x="531" y="437"/>
                    <a:pt x="565" y="364"/>
                    <a:pt x="565" y="283"/>
                  </a:cubicBezTo>
                  <a:cubicBezTo>
                    <a:pt x="565" y="127"/>
                    <a:pt x="439" y="0"/>
                    <a:pt x="282" y="0"/>
                  </a:cubicBezTo>
                  <a:close/>
                  <a:moveTo>
                    <a:pt x="388" y="410"/>
                  </a:moveTo>
                  <a:cubicBezTo>
                    <a:pt x="379" y="420"/>
                    <a:pt x="364" y="438"/>
                    <a:pt x="354" y="455"/>
                  </a:cubicBezTo>
                  <a:cubicBezTo>
                    <a:pt x="338" y="482"/>
                    <a:pt x="346" y="520"/>
                    <a:pt x="309" y="520"/>
                  </a:cubicBezTo>
                  <a:cubicBezTo>
                    <a:pt x="286" y="520"/>
                    <a:pt x="286" y="520"/>
                    <a:pt x="286" y="520"/>
                  </a:cubicBezTo>
                  <a:cubicBezTo>
                    <a:pt x="279" y="520"/>
                    <a:pt x="279" y="520"/>
                    <a:pt x="279" y="520"/>
                  </a:cubicBezTo>
                  <a:cubicBezTo>
                    <a:pt x="255" y="520"/>
                    <a:pt x="255" y="520"/>
                    <a:pt x="255" y="520"/>
                  </a:cubicBezTo>
                  <a:cubicBezTo>
                    <a:pt x="219" y="520"/>
                    <a:pt x="227" y="482"/>
                    <a:pt x="211" y="455"/>
                  </a:cubicBezTo>
                  <a:cubicBezTo>
                    <a:pt x="201" y="437"/>
                    <a:pt x="185" y="419"/>
                    <a:pt x="176" y="408"/>
                  </a:cubicBezTo>
                  <a:cubicBezTo>
                    <a:pt x="173" y="406"/>
                    <a:pt x="171" y="403"/>
                    <a:pt x="169" y="401"/>
                  </a:cubicBezTo>
                  <a:cubicBezTo>
                    <a:pt x="169" y="401"/>
                    <a:pt x="168" y="400"/>
                    <a:pt x="168" y="400"/>
                  </a:cubicBezTo>
                  <a:cubicBezTo>
                    <a:pt x="168" y="400"/>
                    <a:pt x="168" y="400"/>
                    <a:pt x="168" y="400"/>
                  </a:cubicBezTo>
                  <a:cubicBezTo>
                    <a:pt x="144" y="371"/>
                    <a:pt x="129" y="333"/>
                    <a:pt x="129" y="292"/>
                  </a:cubicBezTo>
                  <a:cubicBezTo>
                    <a:pt x="129" y="202"/>
                    <a:pt x="198" y="129"/>
                    <a:pt x="282" y="129"/>
                  </a:cubicBezTo>
                  <a:cubicBezTo>
                    <a:pt x="367" y="129"/>
                    <a:pt x="436" y="202"/>
                    <a:pt x="436" y="292"/>
                  </a:cubicBezTo>
                  <a:cubicBezTo>
                    <a:pt x="436" y="338"/>
                    <a:pt x="417" y="380"/>
                    <a:pt x="388" y="410"/>
                  </a:cubicBezTo>
                  <a:close/>
                </a:path>
              </a:pathLst>
            </a:custGeom>
            <a:solidFill>
              <a:srgbClr val="769867"/>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4000">
                <a:solidFill>
                  <a:schemeClr val="bg1">
                    <a:lumMod val="50000"/>
                  </a:schemeClr>
                </a:solidFill>
              </a:endParaRPr>
            </a:p>
          </p:txBody>
        </p:sp>
        <p:sp>
          <p:nvSpPr>
            <p:cNvPr id="14" name="Freeform 21">
              <a:extLst>
                <a:ext uri="{FF2B5EF4-FFF2-40B4-BE49-F238E27FC236}">
                  <a16:creationId xmlns:a16="http://schemas.microsoft.com/office/drawing/2014/main" id="{B2E732E9-A017-49E2-B27D-E25486DDC4ED}"/>
                </a:ext>
              </a:extLst>
            </p:cNvPr>
            <p:cNvSpPr/>
            <p:nvPr/>
          </p:nvSpPr>
          <p:spPr bwMode="auto">
            <a:xfrm>
              <a:off x="442" y="1621"/>
              <a:ext cx="449" cy="108"/>
            </a:xfrm>
            <a:custGeom>
              <a:avLst/>
              <a:gdLst>
                <a:gd name="T0" fmla="*/ 168 w 190"/>
                <a:gd name="T1" fmla="*/ 0 h 46"/>
                <a:gd name="T2" fmla="*/ 20 w 190"/>
                <a:gd name="T3" fmla="*/ 0 h 46"/>
                <a:gd name="T4" fmla="*/ 0 w 190"/>
                <a:gd name="T5" fmla="*/ 23 h 46"/>
                <a:gd name="T6" fmla="*/ 0 w 190"/>
                <a:gd name="T7" fmla="*/ 24 h 46"/>
                <a:gd name="T8" fmla="*/ 20 w 190"/>
                <a:gd name="T9" fmla="*/ 46 h 46"/>
                <a:gd name="T10" fmla="*/ 168 w 190"/>
                <a:gd name="T11" fmla="*/ 46 h 46"/>
                <a:gd name="T12" fmla="*/ 190 w 190"/>
                <a:gd name="T13" fmla="*/ 24 h 46"/>
                <a:gd name="T14" fmla="*/ 190 w 190"/>
                <a:gd name="T15" fmla="*/ 23 h 46"/>
                <a:gd name="T16" fmla="*/ 168 w 190"/>
                <a:gd name="T17" fmla="*/ 0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0" h="46">
                  <a:moveTo>
                    <a:pt x="168" y="0"/>
                  </a:moveTo>
                  <a:cubicBezTo>
                    <a:pt x="20" y="0"/>
                    <a:pt x="20" y="0"/>
                    <a:pt x="20" y="0"/>
                  </a:cubicBezTo>
                  <a:cubicBezTo>
                    <a:pt x="9" y="0"/>
                    <a:pt x="0" y="12"/>
                    <a:pt x="0" y="23"/>
                  </a:cubicBezTo>
                  <a:cubicBezTo>
                    <a:pt x="0" y="24"/>
                    <a:pt x="0" y="24"/>
                    <a:pt x="0" y="24"/>
                  </a:cubicBezTo>
                  <a:cubicBezTo>
                    <a:pt x="0" y="35"/>
                    <a:pt x="9" y="46"/>
                    <a:pt x="20" y="46"/>
                  </a:cubicBezTo>
                  <a:cubicBezTo>
                    <a:pt x="168" y="46"/>
                    <a:pt x="168" y="46"/>
                    <a:pt x="168" y="46"/>
                  </a:cubicBezTo>
                  <a:cubicBezTo>
                    <a:pt x="180" y="46"/>
                    <a:pt x="190" y="35"/>
                    <a:pt x="190" y="24"/>
                  </a:cubicBezTo>
                  <a:cubicBezTo>
                    <a:pt x="190" y="23"/>
                    <a:pt x="190" y="23"/>
                    <a:pt x="190" y="23"/>
                  </a:cubicBezTo>
                  <a:cubicBezTo>
                    <a:pt x="190" y="12"/>
                    <a:pt x="180" y="0"/>
                    <a:pt x="168"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4000">
                <a:solidFill>
                  <a:schemeClr val="bg1">
                    <a:lumMod val="50000"/>
                  </a:schemeClr>
                </a:solidFill>
              </a:endParaRPr>
            </a:p>
          </p:txBody>
        </p:sp>
        <p:sp>
          <p:nvSpPr>
            <p:cNvPr id="15" name="Freeform 22">
              <a:extLst>
                <a:ext uri="{FF2B5EF4-FFF2-40B4-BE49-F238E27FC236}">
                  <a16:creationId xmlns:a16="http://schemas.microsoft.com/office/drawing/2014/main" id="{B6A9B752-2A8E-4816-B35D-E39D1F0E00C3}"/>
                </a:ext>
              </a:extLst>
            </p:cNvPr>
            <p:cNvSpPr/>
            <p:nvPr/>
          </p:nvSpPr>
          <p:spPr bwMode="auto">
            <a:xfrm>
              <a:off x="442" y="1748"/>
              <a:ext cx="449" cy="199"/>
            </a:xfrm>
            <a:custGeom>
              <a:avLst/>
              <a:gdLst>
                <a:gd name="T0" fmla="*/ 168 w 190"/>
                <a:gd name="T1" fmla="*/ 0 h 84"/>
                <a:gd name="T2" fmla="*/ 20 w 190"/>
                <a:gd name="T3" fmla="*/ 0 h 84"/>
                <a:gd name="T4" fmla="*/ 0 w 190"/>
                <a:gd name="T5" fmla="*/ 22 h 84"/>
                <a:gd name="T6" fmla="*/ 0 w 190"/>
                <a:gd name="T7" fmla="*/ 22 h 84"/>
                <a:gd name="T8" fmla="*/ 20 w 190"/>
                <a:gd name="T9" fmla="*/ 41 h 84"/>
                <a:gd name="T10" fmla="*/ 48 w 190"/>
                <a:gd name="T11" fmla="*/ 41 h 84"/>
                <a:gd name="T12" fmla="*/ 48 w 190"/>
                <a:gd name="T13" fmla="*/ 46 h 84"/>
                <a:gd name="T14" fmla="*/ 95 w 190"/>
                <a:gd name="T15" fmla="*/ 84 h 84"/>
                <a:gd name="T16" fmla="*/ 141 w 190"/>
                <a:gd name="T17" fmla="*/ 46 h 84"/>
                <a:gd name="T18" fmla="*/ 141 w 190"/>
                <a:gd name="T19" fmla="*/ 41 h 84"/>
                <a:gd name="T20" fmla="*/ 168 w 190"/>
                <a:gd name="T21" fmla="*/ 41 h 84"/>
                <a:gd name="T22" fmla="*/ 190 w 190"/>
                <a:gd name="T23" fmla="*/ 22 h 84"/>
                <a:gd name="T24" fmla="*/ 190 w 190"/>
                <a:gd name="T25" fmla="*/ 22 h 84"/>
                <a:gd name="T26" fmla="*/ 168 w 190"/>
                <a:gd name="T27" fmla="*/ 0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90" h="84">
                  <a:moveTo>
                    <a:pt x="168" y="0"/>
                  </a:moveTo>
                  <a:cubicBezTo>
                    <a:pt x="20" y="0"/>
                    <a:pt x="20" y="0"/>
                    <a:pt x="20" y="0"/>
                  </a:cubicBezTo>
                  <a:cubicBezTo>
                    <a:pt x="9" y="0"/>
                    <a:pt x="0" y="11"/>
                    <a:pt x="0" y="22"/>
                  </a:cubicBezTo>
                  <a:cubicBezTo>
                    <a:pt x="0" y="22"/>
                    <a:pt x="0" y="22"/>
                    <a:pt x="0" y="22"/>
                  </a:cubicBezTo>
                  <a:cubicBezTo>
                    <a:pt x="0" y="33"/>
                    <a:pt x="9" y="41"/>
                    <a:pt x="20" y="41"/>
                  </a:cubicBezTo>
                  <a:cubicBezTo>
                    <a:pt x="48" y="41"/>
                    <a:pt x="48" y="41"/>
                    <a:pt x="48" y="41"/>
                  </a:cubicBezTo>
                  <a:cubicBezTo>
                    <a:pt x="48" y="43"/>
                    <a:pt x="48" y="44"/>
                    <a:pt x="48" y="46"/>
                  </a:cubicBezTo>
                  <a:cubicBezTo>
                    <a:pt x="48" y="67"/>
                    <a:pt x="69" y="84"/>
                    <a:pt x="95" y="84"/>
                  </a:cubicBezTo>
                  <a:cubicBezTo>
                    <a:pt x="120" y="84"/>
                    <a:pt x="141" y="67"/>
                    <a:pt x="141" y="46"/>
                  </a:cubicBezTo>
                  <a:cubicBezTo>
                    <a:pt x="141" y="44"/>
                    <a:pt x="141" y="43"/>
                    <a:pt x="141" y="41"/>
                  </a:cubicBezTo>
                  <a:cubicBezTo>
                    <a:pt x="168" y="41"/>
                    <a:pt x="168" y="41"/>
                    <a:pt x="168" y="41"/>
                  </a:cubicBezTo>
                  <a:cubicBezTo>
                    <a:pt x="180" y="41"/>
                    <a:pt x="190" y="33"/>
                    <a:pt x="190" y="22"/>
                  </a:cubicBezTo>
                  <a:cubicBezTo>
                    <a:pt x="190" y="22"/>
                    <a:pt x="190" y="22"/>
                    <a:pt x="190" y="22"/>
                  </a:cubicBezTo>
                  <a:cubicBezTo>
                    <a:pt x="190" y="11"/>
                    <a:pt x="180" y="0"/>
                    <a:pt x="168" y="0"/>
                  </a:cubicBez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4000">
                <a:solidFill>
                  <a:schemeClr val="bg1">
                    <a:lumMod val="50000"/>
                  </a:schemeClr>
                </a:solidFill>
              </a:endParaRPr>
            </a:p>
          </p:txBody>
        </p:sp>
        <p:sp>
          <p:nvSpPr>
            <p:cNvPr id="16" name="Freeform 23">
              <a:extLst>
                <a:ext uri="{FF2B5EF4-FFF2-40B4-BE49-F238E27FC236}">
                  <a16:creationId xmlns:a16="http://schemas.microsoft.com/office/drawing/2014/main" id="{0AA048D3-30DE-4FD4-8998-3A47ECE08CCA}"/>
                </a:ext>
              </a:extLst>
            </p:cNvPr>
            <p:cNvSpPr>
              <a:spLocks noEditPoints="1"/>
            </p:cNvSpPr>
            <p:nvPr/>
          </p:nvSpPr>
          <p:spPr bwMode="auto">
            <a:xfrm>
              <a:off x="560" y="605"/>
              <a:ext cx="215" cy="276"/>
            </a:xfrm>
            <a:custGeom>
              <a:avLst/>
              <a:gdLst>
                <a:gd name="T0" fmla="*/ 88 w 91"/>
                <a:gd name="T1" fmla="*/ 0 h 117"/>
                <a:gd name="T2" fmla="*/ 3 w 91"/>
                <a:gd name="T3" fmla="*/ 0 h 117"/>
                <a:gd name="T4" fmla="*/ 0 w 91"/>
                <a:gd name="T5" fmla="*/ 3 h 117"/>
                <a:gd name="T6" fmla="*/ 0 w 91"/>
                <a:gd name="T7" fmla="*/ 114 h 117"/>
                <a:gd name="T8" fmla="*/ 3 w 91"/>
                <a:gd name="T9" fmla="*/ 116 h 117"/>
                <a:gd name="T10" fmla="*/ 43 w 91"/>
                <a:gd name="T11" fmla="*/ 92 h 117"/>
                <a:gd name="T12" fmla="*/ 48 w 91"/>
                <a:gd name="T13" fmla="*/ 92 h 117"/>
                <a:gd name="T14" fmla="*/ 88 w 91"/>
                <a:gd name="T15" fmla="*/ 116 h 117"/>
                <a:gd name="T16" fmla="*/ 91 w 91"/>
                <a:gd name="T17" fmla="*/ 114 h 117"/>
                <a:gd name="T18" fmla="*/ 91 w 91"/>
                <a:gd name="T19" fmla="*/ 3 h 117"/>
                <a:gd name="T20" fmla="*/ 88 w 91"/>
                <a:gd name="T21" fmla="*/ 0 h 117"/>
                <a:gd name="T22" fmla="*/ 65 w 91"/>
                <a:gd name="T23" fmla="*/ 49 h 117"/>
                <a:gd name="T24" fmla="*/ 62 w 91"/>
                <a:gd name="T25" fmla="*/ 53 h 117"/>
                <a:gd name="T26" fmla="*/ 50 w 91"/>
                <a:gd name="T27" fmla="*/ 53 h 117"/>
                <a:gd name="T28" fmla="*/ 50 w 91"/>
                <a:gd name="T29" fmla="*/ 64 h 117"/>
                <a:gd name="T30" fmla="*/ 47 w 91"/>
                <a:gd name="T31" fmla="*/ 67 h 117"/>
                <a:gd name="T32" fmla="*/ 44 w 91"/>
                <a:gd name="T33" fmla="*/ 67 h 117"/>
                <a:gd name="T34" fmla="*/ 41 w 91"/>
                <a:gd name="T35" fmla="*/ 64 h 117"/>
                <a:gd name="T36" fmla="*/ 41 w 91"/>
                <a:gd name="T37" fmla="*/ 53 h 117"/>
                <a:gd name="T38" fmla="*/ 29 w 91"/>
                <a:gd name="T39" fmla="*/ 53 h 117"/>
                <a:gd name="T40" fmla="*/ 26 w 91"/>
                <a:gd name="T41" fmla="*/ 49 h 117"/>
                <a:gd name="T42" fmla="*/ 26 w 91"/>
                <a:gd name="T43" fmla="*/ 46 h 117"/>
                <a:gd name="T44" fmla="*/ 29 w 91"/>
                <a:gd name="T45" fmla="*/ 43 h 117"/>
                <a:gd name="T46" fmla="*/ 41 w 91"/>
                <a:gd name="T47" fmla="*/ 43 h 117"/>
                <a:gd name="T48" fmla="*/ 41 w 91"/>
                <a:gd name="T49" fmla="*/ 31 h 117"/>
                <a:gd name="T50" fmla="*/ 44 w 91"/>
                <a:gd name="T51" fmla="*/ 28 h 117"/>
                <a:gd name="T52" fmla="*/ 47 w 91"/>
                <a:gd name="T53" fmla="*/ 28 h 117"/>
                <a:gd name="T54" fmla="*/ 50 w 91"/>
                <a:gd name="T55" fmla="*/ 31 h 117"/>
                <a:gd name="T56" fmla="*/ 50 w 91"/>
                <a:gd name="T57" fmla="*/ 43 h 117"/>
                <a:gd name="T58" fmla="*/ 62 w 91"/>
                <a:gd name="T59" fmla="*/ 43 h 117"/>
                <a:gd name="T60" fmla="*/ 65 w 91"/>
                <a:gd name="T61" fmla="*/ 46 h 117"/>
                <a:gd name="T62" fmla="*/ 65 w 91"/>
                <a:gd name="T63" fmla="*/ 49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1" h="117">
                  <a:moveTo>
                    <a:pt x="88" y="0"/>
                  </a:moveTo>
                  <a:cubicBezTo>
                    <a:pt x="3" y="0"/>
                    <a:pt x="3" y="0"/>
                    <a:pt x="3" y="0"/>
                  </a:cubicBezTo>
                  <a:cubicBezTo>
                    <a:pt x="1" y="0"/>
                    <a:pt x="0" y="1"/>
                    <a:pt x="0" y="3"/>
                  </a:cubicBezTo>
                  <a:cubicBezTo>
                    <a:pt x="0" y="114"/>
                    <a:pt x="0" y="114"/>
                    <a:pt x="0" y="114"/>
                  </a:cubicBezTo>
                  <a:cubicBezTo>
                    <a:pt x="0" y="116"/>
                    <a:pt x="1" y="117"/>
                    <a:pt x="3" y="116"/>
                  </a:cubicBezTo>
                  <a:cubicBezTo>
                    <a:pt x="43" y="92"/>
                    <a:pt x="43" y="92"/>
                    <a:pt x="43" y="92"/>
                  </a:cubicBezTo>
                  <a:cubicBezTo>
                    <a:pt x="44" y="91"/>
                    <a:pt x="47" y="91"/>
                    <a:pt x="48" y="92"/>
                  </a:cubicBezTo>
                  <a:cubicBezTo>
                    <a:pt x="88" y="116"/>
                    <a:pt x="88" y="116"/>
                    <a:pt x="88" y="116"/>
                  </a:cubicBezTo>
                  <a:cubicBezTo>
                    <a:pt x="90" y="117"/>
                    <a:pt x="91" y="116"/>
                    <a:pt x="91" y="114"/>
                  </a:cubicBezTo>
                  <a:cubicBezTo>
                    <a:pt x="91" y="3"/>
                    <a:pt x="91" y="3"/>
                    <a:pt x="91" y="3"/>
                  </a:cubicBezTo>
                  <a:cubicBezTo>
                    <a:pt x="91" y="1"/>
                    <a:pt x="89" y="0"/>
                    <a:pt x="88" y="0"/>
                  </a:cubicBezTo>
                  <a:close/>
                  <a:moveTo>
                    <a:pt x="65" y="49"/>
                  </a:moveTo>
                  <a:cubicBezTo>
                    <a:pt x="65" y="51"/>
                    <a:pt x="64" y="53"/>
                    <a:pt x="62" y="53"/>
                  </a:cubicBezTo>
                  <a:cubicBezTo>
                    <a:pt x="50" y="53"/>
                    <a:pt x="50" y="53"/>
                    <a:pt x="50" y="53"/>
                  </a:cubicBezTo>
                  <a:cubicBezTo>
                    <a:pt x="50" y="64"/>
                    <a:pt x="50" y="64"/>
                    <a:pt x="50" y="64"/>
                  </a:cubicBezTo>
                  <a:cubicBezTo>
                    <a:pt x="50" y="66"/>
                    <a:pt x="49" y="67"/>
                    <a:pt x="47" y="67"/>
                  </a:cubicBezTo>
                  <a:cubicBezTo>
                    <a:pt x="44" y="67"/>
                    <a:pt x="44" y="67"/>
                    <a:pt x="44" y="67"/>
                  </a:cubicBezTo>
                  <a:cubicBezTo>
                    <a:pt x="42" y="67"/>
                    <a:pt x="41" y="66"/>
                    <a:pt x="41" y="64"/>
                  </a:cubicBezTo>
                  <a:cubicBezTo>
                    <a:pt x="41" y="53"/>
                    <a:pt x="41" y="53"/>
                    <a:pt x="41" y="53"/>
                  </a:cubicBezTo>
                  <a:cubicBezTo>
                    <a:pt x="29" y="53"/>
                    <a:pt x="29" y="53"/>
                    <a:pt x="29" y="53"/>
                  </a:cubicBezTo>
                  <a:cubicBezTo>
                    <a:pt x="27" y="53"/>
                    <a:pt x="26" y="51"/>
                    <a:pt x="26" y="49"/>
                  </a:cubicBezTo>
                  <a:cubicBezTo>
                    <a:pt x="26" y="46"/>
                    <a:pt x="26" y="46"/>
                    <a:pt x="26" y="46"/>
                  </a:cubicBezTo>
                  <a:cubicBezTo>
                    <a:pt x="26" y="44"/>
                    <a:pt x="27" y="43"/>
                    <a:pt x="29" y="43"/>
                  </a:cubicBezTo>
                  <a:cubicBezTo>
                    <a:pt x="41" y="43"/>
                    <a:pt x="41" y="43"/>
                    <a:pt x="41" y="43"/>
                  </a:cubicBezTo>
                  <a:cubicBezTo>
                    <a:pt x="41" y="31"/>
                    <a:pt x="41" y="31"/>
                    <a:pt x="41" y="31"/>
                  </a:cubicBezTo>
                  <a:cubicBezTo>
                    <a:pt x="41" y="29"/>
                    <a:pt x="42" y="28"/>
                    <a:pt x="44" y="28"/>
                  </a:cubicBezTo>
                  <a:cubicBezTo>
                    <a:pt x="47" y="28"/>
                    <a:pt x="47" y="28"/>
                    <a:pt x="47" y="28"/>
                  </a:cubicBezTo>
                  <a:cubicBezTo>
                    <a:pt x="49" y="28"/>
                    <a:pt x="50" y="29"/>
                    <a:pt x="50" y="31"/>
                  </a:cubicBezTo>
                  <a:cubicBezTo>
                    <a:pt x="50" y="43"/>
                    <a:pt x="50" y="43"/>
                    <a:pt x="50" y="43"/>
                  </a:cubicBezTo>
                  <a:cubicBezTo>
                    <a:pt x="62" y="43"/>
                    <a:pt x="62" y="43"/>
                    <a:pt x="62" y="43"/>
                  </a:cubicBezTo>
                  <a:cubicBezTo>
                    <a:pt x="64" y="43"/>
                    <a:pt x="65" y="44"/>
                    <a:pt x="65" y="46"/>
                  </a:cubicBezTo>
                  <a:lnTo>
                    <a:pt x="65" y="49"/>
                  </a:lnTo>
                  <a:close/>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4000">
                <a:solidFill>
                  <a:schemeClr val="bg1">
                    <a:lumMod val="50000"/>
                  </a:schemeClr>
                </a:solidFill>
              </a:endParaRPr>
            </a:p>
          </p:txBody>
        </p:sp>
        <p:sp>
          <p:nvSpPr>
            <p:cNvPr id="17" name="Freeform 24">
              <a:extLst>
                <a:ext uri="{FF2B5EF4-FFF2-40B4-BE49-F238E27FC236}">
                  <a16:creationId xmlns:a16="http://schemas.microsoft.com/office/drawing/2014/main" id="{D61FE923-CAF6-415D-8C41-B55BBA197EB2}"/>
                </a:ext>
              </a:extLst>
            </p:cNvPr>
            <p:cNvSpPr/>
            <p:nvPr/>
          </p:nvSpPr>
          <p:spPr bwMode="auto">
            <a:xfrm>
              <a:off x="621" y="543"/>
              <a:ext cx="215" cy="279"/>
            </a:xfrm>
            <a:custGeom>
              <a:avLst/>
              <a:gdLst>
                <a:gd name="T0" fmla="*/ 87 w 91"/>
                <a:gd name="T1" fmla="*/ 0 h 118"/>
                <a:gd name="T2" fmla="*/ 91 w 91"/>
                <a:gd name="T3" fmla="*/ 3 h 118"/>
                <a:gd name="T4" fmla="*/ 91 w 91"/>
                <a:gd name="T5" fmla="*/ 115 h 118"/>
                <a:gd name="T6" fmla="*/ 88 w 91"/>
                <a:gd name="T7" fmla="*/ 117 h 118"/>
                <a:gd name="T8" fmla="*/ 77 w 91"/>
                <a:gd name="T9" fmla="*/ 109 h 118"/>
                <a:gd name="T10" fmla="*/ 75 w 91"/>
                <a:gd name="T11" fmla="*/ 104 h 118"/>
                <a:gd name="T12" fmla="*/ 75 w 91"/>
                <a:gd name="T13" fmla="*/ 19 h 118"/>
                <a:gd name="T14" fmla="*/ 71 w 91"/>
                <a:gd name="T15" fmla="*/ 16 h 118"/>
                <a:gd name="T16" fmla="*/ 3 w 91"/>
                <a:gd name="T17" fmla="*/ 16 h 118"/>
                <a:gd name="T18" fmla="*/ 0 w 91"/>
                <a:gd name="T19" fmla="*/ 13 h 118"/>
                <a:gd name="T20" fmla="*/ 0 w 91"/>
                <a:gd name="T21" fmla="*/ 3 h 118"/>
                <a:gd name="T22" fmla="*/ 3 w 91"/>
                <a:gd name="T23" fmla="*/ 0 h 118"/>
                <a:gd name="T24" fmla="*/ 87 w 91"/>
                <a:gd name="T25" fmla="*/ 0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 h="118">
                  <a:moveTo>
                    <a:pt x="87" y="0"/>
                  </a:moveTo>
                  <a:cubicBezTo>
                    <a:pt x="89" y="0"/>
                    <a:pt x="91" y="2"/>
                    <a:pt x="91" y="3"/>
                  </a:cubicBezTo>
                  <a:cubicBezTo>
                    <a:pt x="91" y="115"/>
                    <a:pt x="91" y="115"/>
                    <a:pt x="91" y="115"/>
                  </a:cubicBezTo>
                  <a:cubicBezTo>
                    <a:pt x="91" y="117"/>
                    <a:pt x="89" y="118"/>
                    <a:pt x="88" y="117"/>
                  </a:cubicBezTo>
                  <a:cubicBezTo>
                    <a:pt x="77" y="109"/>
                    <a:pt x="77" y="109"/>
                    <a:pt x="77" y="109"/>
                  </a:cubicBezTo>
                  <a:cubicBezTo>
                    <a:pt x="76" y="108"/>
                    <a:pt x="75" y="106"/>
                    <a:pt x="75" y="104"/>
                  </a:cubicBezTo>
                  <a:cubicBezTo>
                    <a:pt x="75" y="19"/>
                    <a:pt x="75" y="19"/>
                    <a:pt x="75" y="19"/>
                  </a:cubicBezTo>
                  <a:cubicBezTo>
                    <a:pt x="75" y="18"/>
                    <a:pt x="73" y="16"/>
                    <a:pt x="71" y="16"/>
                  </a:cubicBezTo>
                  <a:cubicBezTo>
                    <a:pt x="3" y="16"/>
                    <a:pt x="3" y="16"/>
                    <a:pt x="3" y="16"/>
                  </a:cubicBezTo>
                  <a:cubicBezTo>
                    <a:pt x="1" y="16"/>
                    <a:pt x="0" y="15"/>
                    <a:pt x="0" y="13"/>
                  </a:cubicBezTo>
                  <a:cubicBezTo>
                    <a:pt x="0" y="3"/>
                    <a:pt x="0" y="3"/>
                    <a:pt x="0" y="3"/>
                  </a:cubicBezTo>
                  <a:cubicBezTo>
                    <a:pt x="0" y="2"/>
                    <a:pt x="1" y="0"/>
                    <a:pt x="3" y="0"/>
                  </a:cubicBezTo>
                  <a:lnTo>
                    <a:pt x="87" y="0"/>
                  </a:lnTo>
                  <a:close/>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4000">
                <a:solidFill>
                  <a:schemeClr val="bg1">
                    <a:lumMod val="50000"/>
                  </a:schemeClr>
                </a:solidFill>
              </a:endParaRPr>
            </a:p>
          </p:txBody>
        </p:sp>
      </p:grpSp>
      <p:grpSp>
        <p:nvGrpSpPr>
          <p:cNvPr id="18" name="Group 25">
            <a:extLst>
              <a:ext uri="{FF2B5EF4-FFF2-40B4-BE49-F238E27FC236}">
                <a16:creationId xmlns:a16="http://schemas.microsoft.com/office/drawing/2014/main" id="{DA8F64E3-1229-4968-AC22-3191E0E013E6}"/>
              </a:ext>
            </a:extLst>
          </p:cNvPr>
          <p:cNvGrpSpPr/>
          <p:nvPr/>
        </p:nvGrpSpPr>
        <p:grpSpPr bwMode="auto">
          <a:xfrm>
            <a:off x="7849344" y="5282072"/>
            <a:ext cx="141880" cy="210597"/>
            <a:chOff x="0" y="0"/>
            <a:chExt cx="85" cy="127"/>
          </a:xfrm>
        </p:grpSpPr>
        <p:sp>
          <p:nvSpPr>
            <p:cNvPr id="19" name="Freeform 26">
              <a:extLst>
                <a:ext uri="{FF2B5EF4-FFF2-40B4-BE49-F238E27FC236}">
                  <a16:creationId xmlns:a16="http://schemas.microsoft.com/office/drawing/2014/main" id="{4603C771-C95B-4C23-B463-1EF4C02F736D}"/>
                </a:ext>
              </a:extLst>
            </p:cNvPr>
            <p:cNvSpPr>
              <a:spLocks noEditPoints="1"/>
            </p:cNvSpPr>
            <p:nvPr/>
          </p:nvSpPr>
          <p:spPr bwMode="auto">
            <a:xfrm>
              <a:off x="0" y="47"/>
              <a:ext cx="85" cy="80"/>
            </a:xfrm>
            <a:custGeom>
              <a:avLst/>
              <a:gdLst>
                <a:gd name="T0" fmla="*/ 34 w 36"/>
                <a:gd name="T1" fmla="*/ 0 h 34"/>
                <a:gd name="T2" fmla="*/ 2 w 36"/>
                <a:gd name="T3" fmla="*/ 0 h 34"/>
                <a:gd name="T4" fmla="*/ 1 w 36"/>
                <a:gd name="T5" fmla="*/ 0 h 34"/>
                <a:gd name="T6" fmla="*/ 0 w 36"/>
                <a:gd name="T7" fmla="*/ 1 h 34"/>
                <a:gd name="T8" fmla="*/ 0 w 36"/>
                <a:gd name="T9" fmla="*/ 6 h 34"/>
                <a:gd name="T10" fmla="*/ 0 w 36"/>
                <a:gd name="T11" fmla="*/ 32 h 34"/>
                <a:gd name="T12" fmla="*/ 2 w 36"/>
                <a:gd name="T13" fmla="*/ 34 h 34"/>
                <a:gd name="T14" fmla="*/ 34 w 36"/>
                <a:gd name="T15" fmla="*/ 34 h 34"/>
                <a:gd name="T16" fmla="*/ 36 w 36"/>
                <a:gd name="T17" fmla="*/ 32 h 34"/>
                <a:gd name="T18" fmla="*/ 36 w 36"/>
                <a:gd name="T19" fmla="*/ 1 h 34"/>
                <a:gd name="T20" fmla="*/ 34 w 36"/>
                <a:gd name="T21" fmla="*/ 0 h 34"/>
                <a:gd name="T22" fmla="*/ 8 w 36"/>
                <a:gd name="T23" fmla="*/ 7 h 34"/>
                <a:gd name="T24" fmla="*/ 11 w 36"/>
                <a:gd name="T25" fmla="*/ 7 h 34"/>
                <a:gd name="T26" fmla="*/ 11 w 36"/>
                <a:gd name="T27" fmla="*/ 26 h 34"/>
                <a:gd name="T28" fmla="*/ 8 w 36"/>
                <a:gd name="T29" fmla="*/ 26 h 34"/>
                <a:gd name="T30" fmla="*/ 8 w 36"/>
                <a:gd name="T31" fmla="*/ 7 h 34"/>
                <a:gd name="T32" fmla="*/ 16 w 36"/>
                <a:gd name="T33" fmla="*/ 7 h 34"/>
                <a:gd name="T34" fmla="*/ 20 w 36"/>
                <a:gd name="T35" fmla="*/ 7 h 34"/>
                <a:gd name="T36" fmla="*/ 20 w 36"/>
                <a:gd name="T37" fmla="*/ 26 h 34"/>
                <a:gd name="T38" fmla="*/ 16 w 36"/>
                <a:gd name="T39" fmla="*/ 26 h 34"/>
                <a:gd name="T40" fmla="*/ 16 w 36"/>
                <a:gd name="T41" fmla="*/ 7 h 34"/>
                <a:gd name="T42" fmla="*/ 28 w 36"/>
                <a:gd name="T43" fmla="*/ 26 h 34"/>
                <a:gd name="T44" fmla="*/ 25 w 36"/>
                <a:gd name="T45" fmla="*/ 26 h 34"/>
                <a:gd name="T46" fmla="*/ 25 w 36"/>
                <a:gd name="T47" fmla="*/ 7 h 34"/>
                <a:gd name="T48" fmla="*/ 28 w 36"/>
                <a:gd name="T49" fmla="*/ 7 h 34"/>
                <a:gd name="T50" fmla="*/ 28 w 36"/>
                <a:gd name="T51"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6" h="34">
                  <a:moveTo>
                    <a:pt x="34" y="0"/>
                  </a:moveTo>
                  <a:cubicBezTo>
                    <a:pt x="2" y="0"/>
                    <a:pt x="2" y="0"/>
                    <a:pt x="2" y="0"/>
                  </a:cubicBezTo>
                  <a:cubicBezTo>
                    <a:pt x="2" y="0"/>
                    <a:pt x="2" y="0"/>
                    <a:pt x="1" y="0"/>
                  </a:cubicBezTo>
                  <a:cubicBezTo>
                    <a:pt x="1" y="0"/>
                    <a:pt x="0" y="1"/>
                    <a:pt x="0" y="1"/>
                  </a:cubicBezTo>
                  <a:cubicBezTo>
                    <a:pt x="0" y="6"/>
                    <a:pt x="0" y="6"/>
                    <a:pt x="0" y="6"/>
                  </a:cubicBezTo>
                  <a:cubicBezTo>
                    <a:pt x="0" y="32"/>
                    <a:pt x="0" y="32"/>
                    <a:pt x="0" y="32"/>
                  </a:cubicBezTo>
                  <a:cubicBezTo>
                    <a:pt x="0" y="33"/>
                    <a:pt x="1" y="34"/>
                    <a:pt x="2" y="34"/>
                  </a:cubicBezTo>
                  <a:cubicBezTo>
                    <a:pt x="34" y="34"/>
                    <a:pt x="34" y="34"/>
                    <a:pt x="34" y="34"/>
                  </a:cubicBezTo>
                  <a:cubicBezTo>
                    <a:pt x="35" y="34"/>
                    <a:pt x="36" y="33"/>
                    <a:pt x="36" y="32"/>
                  </a:cubicBezTo>
                  <a:cubicBezTo>
                    <a:pt x="36" y="1"/>
                    <a:pt x="36" y="1"/>
                    <a:pt x="36" y="1"/>
                  </a:cubicBezTo>
                  <a:cubicBezTo>
                    <a:pt x="36" y="0"/>
                    <a:pt x="35" y="0"/>
                    <a:pt x="34" y="0"/>
                  </a:cubicBezTo>
                  <a:close/>
                  <a:moveTo>
                    <a:pt x="8" y="7"/>
                  </a:moveTo>
                  <a:cubicBezTo>
                    <a:pt x="11" y="7"/>
                    <a:pt x="11" y="7"/>
                    <a:pt x="11" y="7"/>
                  </a:cubicBezTo>
                  <a:cubicBezTo>
                    <a:pt x="11" y="26"/>
                    <a:pt x="11" y="26"/>
                    <a:pt x="11" y="26"/>
                  </a:cubicBezTo>
                  <a:cubicBezTo>
                    <a:pt x="8" y="26"/>
                    <a:pt x="8" y="26"/>
                    <a:pt x="8" y="26"/>
                  </a:cubicBezTo>
                  <a:lnTo>
                    <a:pt x="8" y="7"/>
                  </a:lnTo>
                  <a:close/>
                  <a:moveTo>
                    <a:pt x="16" y="7"/>
                  </a:moveTo>
                  <a:cubicBezTo>
                    <a:pt x="20" y="7"/>
                    <a:pt x="20" y="7"/>
                    <a:pt x="20" y="7"/>
                  </a:cubicBezTo>
                  <a:cubicBezTo>
                    <a:pt x="20" y="26"/>
                    <a:pt x="20" y="26"/>
                    <a:pt x="20" y="26"/>
                  </a:cubicBezTo>
                  <a:cubicBezTo>
                    <a:pt x="16" y="26"/>
                    <a:pt x="16" y="26"/>
                    <a:pt x="16" y="26"/>
                  </a:cubicBezTo>
                  <a:lnTo>
                    <a:pt x="16" y="7"/>
                  </a:lnTo>
                  <a:close/>
                  <a:moveTo>
                    <a:pt x="28" y="26"/>
                  </a:moveTo>
                  <a:cubicBezTo>
                    <a:pt x="25" y="26"/>
                    <a:pt x="25" y="26"/>
                    <a:pt x="25" y="26"/>
                  </a:cubicBezTo>
                  <a:cubicBezTo>
                    <a:pt x="25" y="7"/>
                    <a:pt x="25" y="7"/>
                    <a:pt x="25" y="7"/>
                  </a:cubicBezTo>
                  <a:cubicBezTo>
                    <a:pt x="28" y="7"/>
                    <a:pt x="28" y="7"/>
                    <a:pt x="28" y="7"/>
                  </a:cubicBezTo>
                  <a:lnTo>
                    <a:pt x="28" y="26"/>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sp>
          <p:nvSpPr>
            <p:cNvPr id="20" name="Freeform 27">
              <a:extLst>
                <a:ext uri="{FF2B5EF4-FFF2-40B4-BE49-F238E27FC236}">
                  <a16:creationId xmlns:a16="http://schemas.microsoft.com/office/drawing/2014/main" id="{835E9480-922E-4712-8D87-14EF2D006419}"/>
                </a:ext>
              </a:extLst>
            </p:cNvPr>
            <p:cNvSpPr/>
            <p:nvPr/>
          </p:nvSpPr>
          <p:spPr bwMode="auto">
            <a:xfrm>
              <a:off x="0" y="0"/>
              <a:ext cx="85" cy="33"/>
            </a:xfrm>
            <a:custGeom>
              <a:avLst/>
              <a:gdLst>
                <a:gd name="T0" fmla="*/ 34 w 36"/>
                <a:gd name="T1" fmla="*/ 14 h 14"/>
                <a:gd name="T2" fmla="*/ 36 w 36"/>
                <a:gd name="T3" fmla="*/ 12 h 14"/>
                <a:gd name="T4" fmla="*/ 36 w 36"/>
                <a:gd name="T5" fmla="*/ 7 h 14"/>
                <a:gd name="T6" fmla="*/ 34 w 36"/>
                <a:gd name="T7" fmla="*/ 5 h 14"/>
                <a:gd name="T8" fmla="*/ 26 w 36"/>
                <a:gd name="T9" fmla="*/ 5 h 14"/>
                <a:gd name="T10" fmla="*/ 25 w 36"/>
                <a:gd name="T11" fmla="*/ 4 h 14"/>
                <a:gd name="T12" fmla="*/ 25 w 36"/>
                <a:gd name="T13" fmla="*/ 1 h 14"/>
                <a:gd name="T14" fmla="*/ 23 w 36"/>
                <a:gd name="T15" fmla="*/ 0 h 14"/>
                <a:gd name="T16" fmla="*/ 13 w 36"/>
                <a:gd name="T17" fmla="*/ 0 h 14"/>
                <a:gd name="T18" fmla="*/ 12 w 36"/>
                <a:gd name="T19" fmla="*/ 1 h 14"/>
                <a:gd name="T20" fmla="*/ 12 w 36"/>
                <a:gd name="T21" fmla="*/ 4 h 14"/>
                <a:gd name="T22" fmla="*/ 10 w 36"/>
                <a:gd name="T23" fmla="*/ 5 h 14"/>
                <a:gd name="T24" fmla="*/ 2 w 36"/>
                <a:gd name="T25" fmla="*/ 5 h 14"/>
                <a:gd name="T26" fmla="*/ 0 w 36"/>
                <a:gd name="T27" fmla="*/ 7 h 14"/>
                <a:gd name="T28" fmla="*/ 0 w 36"/>
                <a:gd name="T29" fmla="*/ 12 h 14"/>
                <a:gd name="T30" fmla="*/ 2 w 36"/>
                <a:gd name="T31" fmla="*/ 14 h 14"/>
                <a:gd name="T32" fmla="*/ 34 w 36"/>
                <a:gd name="T33" fmla="*/ 14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 h="14">
                  <a:moveTo>
                    <a:pt x="34" y="14"/>
                  </a:moveTo>
                  <a:cubicBezTo>
                    <a:pt x="35" y="14"/>
                    <a:pt x="36" y="13"/>
                    <a:pt x="36" y="12"/>
                  </a:cubicBezTo>
                  <a:cubicBezTo>
                    <a:pt x="36" y="7"/>
                    <a:pt x="36" y="7"/>
                    <a:pt x="36" y="7"/>
                  </a:cubicBezTo>
                  <a:cubicBezTo>
                    <a:pt x="36" y="6"/>
                    <a:pt x="35" y="5"/>
                    <a:pt x="34" y="5"/>
                  </a:cubicBezTo>
                  <a:cubicBezTo>
                    <a:pt x="26" y="5"/>
                    <a:pt x="26" y="5"/>
                    <a:pt x="26" y="5"/>
                  </a:cubicBezTo>
                  <a:cubicBezTo>
                    <a:pt x="25" y="5"/>
                    <a:pt x="25" y="5"/>
                    <a:pt x="25" y="4"/>
                  </a:cubicBezTo>
                  <a:cubicBezTo>
                    <a:pt x="25" y="1"/>
                    <a:pt x="25" y="1"/>
                    <a:pt x="25" y="1"/>
                  </a:cubicBezTo>
                  <a:cubicBezTo>
                    <a:pt x="25" y="0"/>
                    <a:pt x="24" y="0"/>
                    <a:pt x="23" y="0"/>
                  </a:cubicBezTo>
                  <a:cubicBezTo>
                    <a:pt x="13" y="0"/>
                    <a:pt x="13" y="0"/>
                    <a:pt x="13" y="0"/>
                  </a:cubicBezTo>
                  <a:cubicBezTo>
                    <a:pt x="12" y="0"/>
                    <a:pt x="12" y="0"/>
                    <a:pt x="12" y="1"/>
                  </a:cubicBezTo>
                  <a:cubicBezTo>
                    <a:pt x="12" y="4"/>
                    <a:pt x="12" y="4"/>
                    <a:pt x="12" y="4"/>
                  </a:cubicBezTo>
                  <a:cubicBezTo>
                    <a:pt x="12" y="5"/>
                    <a:pt x="11" y="5"/>
                    <a:pt x="10" y="5"/>
                  </a:cubicBezTo>
                  <a:cubicBezTo>
                    <a:pt x="2" y="5"/>
                    <a:pt x="2" y="5"/>
                    <a:pt x="2" y="5"/>
                  </a:cubicBezTo>
                  <a:cubicBezTo>
                    <a:pt x="1" y="5"/>
                    <a:pt x="0" y="6"/>
                    <a:pt x="0" y="7"/>
                  </a:cubicBezTo>
                  <a:cubicBezTo>
                    <a:pt x="0" y="12"/>
                    <a:pt x="0" y="12"/>
                    <a:pt x="0" y="12"/>
                  </a:cubicBezTo>
                  <a:cubicBezTo>
                    <a:pt x="0" y="13"/>
                    <a:pt x="1" y="14"/>
                    <a:pt x="2" y="14"/>
                  </a:cubicBezTo>
                  <a:lnTo>
                    <a:pt x="34" y="14"/>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grpSp>
      <p:grpSp>
        <p:nvGrpSpPr>
          <p:cNvPr id="21" name="Group 28">
            <a:extLst>
              <a:ext uri="{FF2B5EF4-FFF2-40B4-BE49-F238E27FC236}">
                <a16:creationId xmlns:a16="http://schemas.microsoft.com/office/drawing/2014/main" id="{93C5EA98-E226-4D32-BDCC-EC2032BD68BA}"/>
              </a:ext>
            </a:extLst>
          </p:cNvPr>
          <p:cNvGrpSpPr/>
          <p:nvPr/>
        </p:nvGrpSpPr>
        <p:grpSpPr bwMode="auto">
          <a:xfrm>
            <a:off x="7810439" y="4254268"/>
            <a:ext cx="219686" cy="178549"/>
            <a:chOff x="0" y="0"/>
            <a:chExt cx="132" cy="109"/>
          </a:xfrm>
        </p:grpSpPr>
        <p:sp>
          <p:nvSpPr>
            <p:cNvPr id="22" name="Freeform 29">
              <a:extLst>
                <a:ext uri="{FF2B5EF4-FFF2-40B4-BE49-F238E27FC236}">
                  <a16:creationId xmlns:a16="http://schemas.microsoft.com/office/drawing/2014/main" id="{7BC09DA2-D9DD-4B96-A0CC-8299AE02CABC}"/>
                </a:ext>
              </a:extLst>
            </p:cNvPr>
            <p:cNvSpPr/>
            <p:nvPr/>
          </p:nvSpPr>
          <p:spPr bwMode="auto">
            <a:xfrm>
              <a:off x="83" y="38"/>
              <a:ext cx="49" cy="71"/>
            </a:xfrm>
            <a:custGeom>
              <a:avLst/>
              <a:gdLst>
                <a:gd name="T0" fmla="*/ 21 w 21"/>
                <a:gd name="T1" fmla="*/ 15 h 30"/>
                <a:gd name="T2" fmla="*/ 5 w 21"/>
                <a:gd name="T3" fmla="*/ 30 h 30"/>
                <a:gd name="T4" fmla="*/ 0 w 21"/>
                <a:gd name="T5" fmla="*/ 29 h 30"/>
                <a:gd name="T6" fmla="*/ 14 w 21"/>
                <a:gd name="T7" fmla="*/ 9 h 30"/>
                <a:gd name="T8" fmla="*/ 12 w 21"/>
                <a:gd name="T9" fmla="*/ 0 h 30"/>
                <a:gd name="T10" fmla="*/ 21 w 21"/>
                <a:gd name="T11" fmla="*/ 15 h 30"/>
              </a:gdLst>
              <a:ahLst/>
              <a:cxnLst>
                <a:cxn ang="0">
                  <a:pos x="T0" y="T1"/>
                </a:cxn>
                <a:cxn ang="0">
                  <a:pos x="T2" y="T3"/>
                </a:cxn>
                <a:cxn ang="0">
                  <a:pos x="T4" y="T5"/>
                </a:cxn>
                <a:cxn ang="0">
                  <a:pos x="T6" y="T7"/>
                </a:cxn>
                <a:cxn ang="0">
                  <a:pos x="T8" y="T9"/>
                </a:cxn>
                <a:cxn ang="0">
                  <a:pos x="T10" y="T11"/>
                </a:cxn>
              </a:cxnLst>
              <a:rect l="0" t="0" r="r" b="b"/>
              <a:pathLst>
                <a:path w="21" h="30">
                  <a:moveTo>
                    <a:pt x="21" y="15"/>
                  </a:moveTo>
                  <a:cubicBezTo>
                    <a:pt x="21" y="23"/>
                    <a:pt x="14" y="30"/>
                    <a:pt x="5" y="30"/>
                  </a:cubicBezTo>
                  <a:cubicBezTo>
                    <a:pt x="4" y="30"/>
                    <a:pt x="2" y="30"/>
                    <a:pt x="0" y="29"/>
                  </a:cubicBezTo>
                  <a:cubicBezTo>
                    <a:pt x="8" y="26"/>
                    <a:pt x="14" y="18"/>
                    <a:pt x="14" y="9"/>
                  </a:cubicBezTo>
                  <a:cubicBezTo>
                    <a:pt x="14" y="6"/>
                    <a:pt x="13" y="3"/>
                    <a:pt x="12" y="0"/>
                  </a:cubicBezTo>
                  <a:cubicBezTo>
                    <a:pt x="17" y="3"/>
                    <a:pt x="21" y="8"/>
                    <a:pt x="21" y="1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sp>
          <p:nvSpPr>
            <p:cNvPr id="23" name="Freeform 30">
              <a:extLst>
                <a:ext uri="{FF2B5EF4-FFF2-40B4-BE49-F238E27FC236}">
                  <a16:creationId xmlns:a16="http://schemas.microsoft.com/office/drawing/2014/main" id="{A84C5EC1-B3EE-4064-8F48-1756518732E2}"/>
                </a:ext>
              </a:extLst>
            </p:cNvPr>
            <p:cNvSpPr>
              <a:spLocks noEditPoints="1"/>
            </p:cNvSpPr>
            <p:nvPr/>
          </p:nvSpPr>
          <p:spPr bwMode="auto">
            <a:xfrm>
              <a:off x="0" y="0"/>
              <a:ext cx="109" cy="109"/>
            </a:xfrm>
            <a:custGeom>
              <a:avLst/>
              <a:gdLst>
                <a:gd name="T0" fmla="*/ 45 w 46"/>
                <a:gd name="T1" fmla="*/ 15 h 46"/>
                <a:gd name="T2" fmla="*/ 35 w 46"/>
                <a:gd name="T3" fmla="*/ 4 h 46"/>
                <a:gd name="T4" fmla="*/ 35 w 46"/>
                <a:gd name="T5" fmla="*/ 4 h 46"/>
                <a:gd name="T6" fmla="*/ 23 w 46"/>
                <a:gd name="T7" fmla="*/ 0 h 46"/>
                <a:gd name="T8" fmla="*/ 4 w 46"/>
                <a:gd name="T9" fmla="*/ 10 h 46"/>
                <a:gd name="T10" fmla="*/ 0 w 46"/>
                <a:gd name="T11" fmla="*/ 23 h 46"/>
                <a:gd name="T12" fmla="*/ 5 w 46"/>
                <a:gd name="T13" fmla="*/ 37 h 46"/>
                <a:gd name="T14" fmla="*/ 9 w 46"/>
                <a:gd name="T15" fmla="*/ 42 h 46"/>
                <a:gd name="T16" fmla="*/ 14 w 46"/>
                <a:gd name="T17" fmla="*/ 44 h 46"/>
                <a:gd name="T18" fmla="*/ 14 w 46"/>
                <a:gd name="T19" fmla="*/ 44 h 46"/>
                <a:gd name="T20" fmla="*/ 23 w 46"/>
                <a:gd name="T21" fmla="*/ 46 h 46"/>
                <a:gd name="T22" fmla="*/ 32 w 46"/>
                <a:gd name="T23" fmla="*/ 44 h 46"/>
                <a:gd name="T24" fmla="*/ 36 w 46"/>
                <a:gd name="T25" fmla="*/ 42 h 46"/>
                <a:gd name="T26" fmla="*/ 42 w 46"/>
                <a:gd name="T27" fmla="*/ 36 h 46"/>
                <a:gd name="T28" fmla="*/ 46 w 46"/>
                <a:gd name="T29" fmla="*/ 26 h 46"/>
                <a:gd name="T30" fmla="*/ 46 w 46"/>
                <a:gd name="T31" fmla="*/ 26 h 46"/>
                <a:gd name="T32" fmla="*/ 46 w 46"/>
                <a:gd name="T33" fmla="*/ 23 h 46"/>
                <a:gd name="T34" fmla="*/ 45 w 46"/>
                <a:gd name="T35" fmla="*/ 15 h 46"/>
                <a:gd name="T36" fmla="*/ 31 w 46"/>
                <a:gd name="T37" fmla="*/ 11 h 46"/>
                <a:gd name="T38" fmla="*/ 35 w 46"/>
                <a:gd name="T39" fmla="*/ 15 h 46"/>
                <a:gd name="T40" fmla="*/ 35 w 46"/>
                <a:gd name="T41" fmla="*/ 15 h 46"/>
                <a:gd name="T42" fmla="*/ 31 w 46"/>
                <a:gd name="T43" fmla="*/ 19 h 46"/>
                <a:gd name="T44" fmla="*/ 27 w 46"/>
                <a:gd name="T45" fmla="*/ 15 h 46"/>
                <a:gd name="T46" fmla="*/ 31 w 46"/>
                <a:gd name="T47" fmla="*/ 11 h 46"/>
                <a:gd name="T48" fmla="*/ 31 w 46"/>
                <a:gd name="T49" fmla="*/ 11 h 46"/>
                <a:gd name="T50" fmla="*/ 15 w 46"/>
                <a:gd name="T51" fmla="*/ 36 h 46"/>
                <a:gd name="T52" fmla="*/ 11 w 46"/>
                <a:gd name="T53" fmla="*/ 32 h 46"/>
                <a:gd name="T54" fmla="*/ 15 w 46"/>
                <a:gd name="T55" fmla="*/ 28 h 46"/>
                <a:gd name="T56" fmla="*/ 19 w 46"/>
                <a:gd name="T57" fmla="*/ 32 h 46"/>
                <a:gd name="T58" fmla="*/ 15 w 46"/>
                <a:gd name="T59" fmla="*/ 36 h 46"/>
                <a:gd name="T60" fmla="*/ 15 w 46"/>
                <a:gd name="T61" fmla="*/ 19 h 46"/>
                <a:gd name="T62" fmla="*/ 11 w 46"/>
                <a:gd name="T63" fmla="*/ 15 h 46"/>
                <a:gd name="T64" fmla="*/ 15 w 46"/>
                <a:gd name="T65" fmla="*/ 11 h 46"/>
                <a:gd name="T66" fmla="*/ 19 w 46"/>
                <a:gd name="T67" fmla="*/ 15 h 46"/>
                <a:gd name="T68" fmla="*/ 15 w 46"/>
                <a:gd name="T69" fmla="*/ 19 h 46"/>
                <a:gd name="T70" fmla="*/ 20 w 46"/>
                <a:gd name="T71" fmla="*/ 23 h 46"/>
                <a:gd name="T72" fmla="*/ 22 w 46"/>
                <a:gd name="T73" fmla="*/ 21 h 46"/>
                <a:gd name="T74" fmla="*/ 23 w 46"/>
                <a:gd name="T75" fmla="*/ 21 h 46"/>
                <a:gd name="T76" fmla="*/ 26 w 46"/>
                <a:gd name="T77" fmla="*/ 23 h 46"/>
                <a:gd name="T78" fmla="*/ 25 w 46"/>
                <a:gd name="T79" fmla="*/ 25 h 46"/>
                <a:gd name="T80" fmla="*/ 23 w 46"/>
                <a:gd name="T81" fmla="*/ 26 h 46"/>
                <a:gd name="T82" fmla="*/ 20 w 46"/>
                <a:gd name="T83" fmla="*/ 23 h 46"/>
                <a:gd name="T84" fmla="*/ 31 w 46"/>
                <a:gd name="T85" fmla="*/ 36 h 46"/>
                <a:gd name="T86" fmla="*/ 27 w 46"/>
                <a:gd name="T87" fmla="*/ 32 h 46"/>
                <a:gd name="T88" fmla="*/ 31 w 46"/>
                <a:gd name="T89" fmla="*/ 28 h 46"/>
                <a:gd name="T90" fmla="*/ 35 w 46"/>
                <a:gd name="T91" fmla="*/ 32 h 46"/>
                <a:gd name="T92" fmla="*/ 31 w 46"/>
                <a:gd name="T93" fmla="*/ 36 h 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6" h="46">
                  <a:moveTo>
                    <a:pt x="45" y="15"/>
                  </a:moveTo>
                  <a:cubicBezTo>
                    <a:pt x="43" y="10"/>
                    <a:pt x="39" y="6"/>
                    <a:pt x="35" y="4"/>
                  </a:cubicBezTo>
                  <a:cubicBezTo>
                    <a:pt x="35" y="4"/>
                    <a:pt x="35" y="4"/>
                    <a:pt x="35" y="4"/>
                  </a:cubicBezTo>
                  <a:cubicBezTo>
                    <a:pt x="31" y="2"/>
                    <a:pt x="27" y="0"/>
                    <a:pt x="23" y="0"/>
                  </a:cubicBezTo>
                  <a:cubicBezTo>
                    <a:pt x="15" y="0"/>
                    <a:pt x="8" y="4"/>
                    <a:pt x="4" y="10"/>
                  </a:cubicBezTo>
                  <a:cubicBezTo>
                    <a:pt x="2" y="14"/>
                    <a:pt x="0" y="19"/>
                    <a:pt x="0" y="23"/>
                  </a:cubicBezTo>
                  <a:cubicBezTo>
                    <a:pt x="0" y="29"/>
                    <a:pt x="2" y="33"/>
                    <a:pt x="5" y="37"/>
                  </a:cubicBezTo>
                  <a:cubicBezTo>
                    <a:pt x="6" y="39"/>
                    <a:pt x="8" y="40"/>
                    <a:pt x="9" y="42"/>
                  </a:cubicBezTo>
                  <a:cubicBezTo>
                    <a:pt x="11" y="43"/>
                    <a:pt x="12" y="44"/>
                    <a:pt x="14" y="44"/>
                  </a:cubicBezTo>
                  <a:cubicBezTo>
                    <a:pt x="14" y="44"/>
                    <a:pt x="14" y="44"/>
                    <a:pt x="14" y="44"/>
                  </a:cubicBezTo>
                  <a:cubicBezTo>
                    <a:pt x="17" y="46"/>
                    <a:pt x="20" y="46"/>
                    <a:pt x="23" y="46"/>
                  </a:cubicBezTo>
                  <a:cubicBezTo>
                    <a:pt x="26" y="46"/>
                    <a:pt x="30" y="46"/>
                    <a:pt x="32" y="44"/>
                  </a:cubicBezTo>
                  <a:cubicBezTo>
                    <a:pt x="34" y="44"/>
                    <a:pt x="35" y="43"/>
                    <a:pt x="36" y="42"/>
                  </a:cubicBezTo>
                  <a:cubicBezTo>
                    <a:pt x="38" y="41"/>
                    <a:pt x="40" y="39"/>
                    <a:pt x="42" y="36"/>
                  </a:cubicBezTo>
                  <a:cubicBezTo>
                    <a:pt x="44" y="33"/>
                    <a:pt x="45" y="30"/>
                    <a:pt x="46" y="26"/>
                  </a:cubicBezTo>
                  <a:cubicBezTo>
                    <a:pt x="46" y="26"/>
                    <a:pt x="46" y="26"/>
                    <a:pt x="46" y="26"/>
                  </a:cubicBezTo>
                  <a:cubicBezTo>
                    <a:pt x="46" y="25"/>
                    <a:pt x="46" y="24"/>
                    <a:pt x="46" y="23"/>
                  </a:cubicBezTo>
                  <a:cubicBezTo>
                    <a:pt x="46" y="21"/>
                    <a:pt x="45" y="18"/>
                    <a:pt x="45" y="15"/>
                  </a:cubicBezTo>
                  <a:close/>
                  <a:moveTo>
                    <a:pt x="31" y="11"/>
                  </a:moveTo>
                  <a:cubicBezTo>
                    <a:pt x="34" y="11"/>
                    <a:pt x="35" y="13"/>
                    <a:pt x="35" y="15"/>
                  </a:cubicBezTo>
                  <a:cubicBezTo>
                    <a:pt x="35" y="15"/>
                    <a:pt x="35" y="15"/>
                    <a:pt x="35" y="15"/>
                  </a:cubicBezTo>
                  <a:cubicBezTo>
                    <a:pt x="35" y="17"/>
                    <a:pt x="33" y="19"/>
                    <a:pt x="31" y="19"/>
                  </a:cubicBezTo>
                  <a:cubicBezTo>
                    <a:pt x="29" y="19"/>
                    <a:pt x="27" y="17"/>
                    <a:pt x="27" y="15"/>
                  </a:cubicBezTo>
                  <a:cubicBezTo>
                    <a:pt x="27" y="13"/>
                    <a:pt x="29" y="11"/>
                    <a:pt x="31" y="11"/>
                  </a:cubicBezTo>
                  <a:cubicBezTo>
                    <a:pt x="31" y="11"/>
                    <a:pt x="31" y="11"/>
                    <a:pt x="31" y="11"/>
                  </a:cubicBezTo>
                  <a:close/>
                  <a:moveTo>
                    <a:pt x="15" y="36"/>
                  </a:moveTo>
                  <a:cubicBezTo>
                    <a:pt x="12" y="36"/>
                    <a:pt x="11" y="34"/>
                    <a:pt x="11" y="32"/>
                  </a:cubicBezTo>
                  <a:cubicBezTo>
                    <a:pt x="11" y="30"/>
                    <a:pt x="12" y="28"/>
                    <a:pt x="15" y="28"/>
                  </a:cubicBezTo>
                  <a:cubicBezTo>
                    <a:pt x="17" y="28"/>
                    <a:pt x="19" y="30"/>
                    <a:pt x="19" y="32"/>
                  </a:cubicBezTo>
                  <a:cubicBezTo>
                    <a:pt x="19" y="34"/>
                    <a:pt x="17" y="36"/>
                    <a:pt x="15" y="36"/>
                  </a:cubicBezTo>
                  <a:close/>
                  <a:moveTo>
                    <a:pt x="15" y="19"/>
                  </a:moveTo>
                  <a:cubicBezTo>
                    <a:pt x="12" y="19"/>
                    <a:pt x="11" y="17"/>
                    <a:pt x="11" y="15"/>
                  </a:cubicBezTo>
                  <a:cubicBezTo>
                    <a:pt x="11" y="13"/>
                    <a:pt x="12" y="11"/>
                    <a:pt x="15" y="11"/>
                  </a:cubicBezTo>
                  <a:cubicBezTo>
                    <a:pt x="17" y="11"/>
                    <a:pt x="19" y="13"/>
                    <a:pt x="19" y="15"/>
                  </a:cubicBezTo>
                  <a:cubicBezTo>
                    <a:pt x="19" y="17"/>
                    <a:pt x="17" y="19"/>
                    <a:pt x="15" y="19"/>
                  </a:cubicBezTo>
                  <a:close/>
                  <a:moveTo>
                    <a:pt x="20" y="23"/>
                  </a:moveTo>
                  <a:cubicBezTo>
                    <a:pt x="20" y="22"/>
                    <a:pt x="21" y="21"/>
                    <a:pt x="22" y="21"/>
                  </a:cubicBezTo>
                  <a:cubicBezTo>
                    <a:pt x="22" y="21"/>
                    <a:pt x="23" y="21"/>
                    <a:pt x="23" y="21"/>
                  </a:cubicBezTo>
                  <a:cubicBezTo>
                    <a:pt x="25" y="21"/>
                    <a:pt x="26" y="22"/>
                    <a:pt x="26" y="23"/>
                  </a:cubicBezTo>
                  <a:cubicBezTo>
                    <a:pt x="26" y="24"/>
                    <a:pt x="26" y="24"/>
                    <a:pt x="25" y="25"/>
                  </a:cubicBezTo>
                  <a:cubicBezTo>
                    <a:pt x="25" y="26"/>
                    <a:pt x="24" y="26"/>
                    <a:pt x="23" y="26"/>
                  </a:cubicBezTo>
                  <a:cubicBezTo>
                    <a:pt x="22" y="26"/>
                    <a:pt x="20" y="25"/>
                    <a:pt x="20" y="23"/>
                  </a:cubicBezTo>
                  <a:close/>
                  <a:moveTo>
                    <a:pt x="31" y="36"/>
                  </a:moveTo>
                  <a:cubicBezTo>
                    <a:pt x="29" y="36"/>
                    <a:pt x="27" y="34"/>
                    <a:pt x="27" y="32"/>
                  </a:cubicBezTo>
                  <a:cubicBezTo>
                    <a:pt x="27" y="30"/>
                    <a:pt x="29" y="28"/>
                    <a:pt x="31" y="28"/>
                  </a:cubicBezTo>
                  <a:cubicBezTo>
                    <a:pt x="34" y="28"/>
                    <a:pt x="35" y="30"/>
                    <a:pt x="35" y="32"/>
                  </a:cubicBezTo>
                  <a:cubicBezTo>
                    <a:pt x="35" y="34"/>
                    <a:pt x="34" y="36"/>
                    <a:pt x="31" y="3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grpSp>
      <p:sp>
        <p:nvSpPr>
          <p:cNvPr id="24" name="Freeform 31">
            <a:extLst>
              <a:ext uri="{FF2B5EF4-FFF2-40B4-BE49-F238E27FC236}">
                <a16:creationId xmlns:a16="http://schemas.microsoft.com/office/drawing/2014/main" id="{1EFDC5E9-2DED-4A0D-9CF2-E70C363BA91C}"/>
              </a:ext>
            </a:extLst>
          </p:cNvPr>
          <p:cNvSpPr>
            <a:spLocks noEditPoints="1"/>
          </p:cNvSpPr>
          <p:nvPr/>
        </p:nvSpPr>
        <p:spPr bwMode="auto">
          <a:xfrm>
            <a:off x="7812730" y="3237906"/>
            <a:ext cx="215109" cy="183128"/>
          </a:xfrm>
          <a:custGeom>
            <a:avLst/>
            <a:gdLst>
              <a:gd name="T0" fmla="*/ 52 w 54"/>
              <a:gd name="T1" fmla="*/ 0 h 47"/>
              <a:gd name="T2" fmla="*/ 11 w 54"/>
              <a:gd name="T3" fmla="*/ 0 h 47"/>
              <a:gd name="T4" fmla="*/ 9 w 54"/>
              <a:gd name="T5" fmla="*/ 2 h 47"/>
              <a:gd name="T6" fmla="*/ 9 w 54"/>
              <a:gd name="T7" fmla="*/ 4 h 47"/>
              <a:gd name="T8" fmla="*/ 9 w 54"/>
              <a:gd name="T9" fmla="*/ 5 h 47"/>
              <a:gd name="T10" fmla="*/ 9 w 54"/>
              <a:gd name="T11" fmla="*/ 6 h 47"/>
              <a:gd name="T12" fmla="*/ 9 w 54"/>
              <a:gd name="T13" fmla="*/ 9 h 47"/>
              <a:gd name="T14" fmla="*/ 10 w 54"/>
              <a:gd name="T15" fmla="*/ 9 h 47"/>
              <a:gd name="T16" fmla="*/ 2 w 54"/>
              <a:gd name="T17" fmla="*/ 9 h 47"/>
              <a:gd name="T18" fmla="*/ 0 w 54"/>
              <a:gd name="T19" fmla="*/ 11 h 47"/>
              <a:gd name="T20" fmla="*/ 0 w 54"/>
              <a:gd name="T21" fmla="*/ 45 h 47"/>
              <a:gd name="T22" fmla="*/ 2 w 54"/>
              <a:gd name="T23" fmla="*/ 47 h 47"/>
              <a:gd name="T24" fmla="*/ 43 w 54"/>
              <a:gd name="T25" fmla="*/ 47 h 47"/>
              <a:gd name="T26" fmla="*/ 45 w 54"/>
              <a:gd name="T27" fmla="*/ 45 h 47"/>
              <a:gd name="T28" fmla="*/ 45 w 54"/>
              <a:gd name="T29" fmla="*/ 38 h 47"/>
              <a:gd name="T30" fmla="*/ 52 w 54"/>
              <a:gd name="T31" fmla="*/ 38 h 47"/>
              <a:gd name="T32" fmla="*/ 54 w 54"/>
              <a:gd name="T33" fmla="*/ 36 h 47"/>
              <a:gd name="T34" fmla="*/ 54 w 54"/>
              <a:gd name="T35" fmla="*/ 34 h 47"/>
              <a:gd name="T36" fmla="*/ 54 w 54"/>
              <a:gd name="T37" fmla="*/ 33 h 47"/>
              <a:gd name="T38" fmla="*/ 54 w 54"/>
              <a:gd name="T39" fmla="*/ 31 h 47"/>
              <a:gd name="T40" fmla="*/ 54 w 54"/>
              <a:gd name="T41" fmla="*/ 7 h 47"/>
              <a:gd name="T42" fmla="*/ 54 w 54"/>
              <a:gd name="T43" fmla="*/ 5 h 47"/>
              <a:gd name="T44" fmla="*/ 54 w 54"/>
              <a:gd name="T45" fmla="*/ 4 h 47"/>
              <a:gd name="T46" fmla="*/ 54 w 54"/>
              <a:gd name="T47" fmla="*/ 2 h 47"/>
              <a:gd name="T48" fmla="*/ 52 w 54"/>
              <a:gd name="T49" fmla="*/ 0 h 47"/>
              <a:gd name="T50" fmla="*/ 26 w 54"/>
              <a:gd name="T51" fmla="*/ 22 h 47"/>
              <a:gd name="T52" fmla="*/ 30 w 54"/>
              <a:gd name="T53" fmla="*/ 18 h 47"/>
              <a:gd name="T54" fmla="*/ 34 w 54"/>
              <a:gd name="T55" fmla="*/ 22 h 47"/>
              <a:gd name="T56" fmla="*/ 30 w 54"/>
              <a:gd name="T57" fmla="*/ 26 h 47"/>
              <a:gd name="T58" fmla="*/ 26 w 54"/>
              <a:gd name="T59" fmla="*/ 22 h 47"/>
              <a:gd name="T60" fmla="*/ 38 w 54"/>
              <a:gd name="T61" fmla="*/ 42 h 47"/>
              <a:gd name="T62" fmla="*/ 7 w 54"/>
              <a:gd name="T63" fmla="*/ 42 h 47"/>
              <a:gd name="T64" fmla="*/ 5 w 54"/>
              <a:gd name="T65" fmla="*/ 40 h 47"/>
              <a:gd name="T66" fmla="*/ 5 w 54"/>
              <a:gd name="T67" fmla="*/ 37 h 47"/>
              <a:gd name="T68" fmla="*/ 5 w 54"/>
              <a:gd name="T69" fmla="*/ 36 h 47"/>
              <a:gd name="T70" fmla="*/ 6 w 54"/>
              <a:gd name="T71" fmla="*/ 34 h 47"/>
              <a:gd name="T72" fmla="*/ 20 w 54"/>
              <a:gd name="T73" fmla="*/ 29 h 47"/>
              <a:gd name="T74" fmla="*/ 23 w 54"/>
              <a:gd name="T75" fmla="*/ 30 h 47"/>
              <a:gd name="T76" fmla="*/ 26 w 54"/>
              <a:gd name="T77" fmla="*/ 32 h 47"/>
              <a:gd name="T78" fmla="*/ 38 w 54"/>
              <a:gd name="T79" fmla="*/ 32 h 47"/>
              <a:gd name="T80" fmla="*/ 39 w 54"/>
              <a:gd name="T81" fmla="*/ 32 h 47"/>
              <a:gd name="T82" fmla="*/ 40 w 54"/>
              <a:gd name="T83" fmla="*/ 33 h 47"/>
              <a:gd name="T84" fmla="*/ 40 w 54"/>
              <a:gd name="T85" fmla="*/ 40 h 47"/>
              <a:gd name="T86" fmla="*/ 38 w 54"/>
              <a:gd name="T87" fmla="*/ 42 h 47"/>
              <a:gd name="T88" fmla="*/ 49 w 54"/>
              <a:gd name="T89" fmla="*/ 31 h 47"/>
              <a:gd name="T90" fmla="*/ 48 w 54"/>
              <a:gd name="T91" fmla="*/ 33 h 47"/>
              <a:gd name="T92" fmla="*/ 47 w 54"/>
              <a:gd name="T93" fmla="*/ 33 h 47"/>
              <a:gd name="T94" fmla="*/ 45 w 54"/>
              <a:gd name="T95" fmla="*/ 33 h 47"/>
              <a:gd name="T96" fmla="*/ 45 w 54"/>
              <a:gd name="T97" fmla="*/ 11 h 47"/>
              <a:gd name="T98" fmla="*/ 43 w 54"/>
              <a:gd name="T99" fmla="*/ 9 h 47"/>
              <a:gd name="T100" fmla="*/ 14 w 54"/>
              <a:gd name="T101" fmla="*/ 9 h 47"/>
              <a:gd name="T102" fmla="*/ 14 w 54"/>
              <a:gd name="T103" fmla="*/ 9 h 47"/>
              <a:gd name="T104" fmla="*/ 14 w 54"/>
              <a:gd name="T105" fmla="*/ 7 h 47"/>
              <a:gd name="T106" fmla="*/ 15 w 54"/>
              <a:gd name="T107" fmla="*/ 6 h 47"/>
              <a:gd name="T108" fmla="*/ 16 w 54"/>
              <a:gd name="T109" fmla="*/ 5 h 47"/>
              <a:gd name="T110" fmla="*/ 47 w 54"/>
              <a:gd name="T111" fmla="*/ 5 h 47"/>
              <a:gd name="T112" fmla="*/ 49 w 54"/>
              <a:gd name="T113" fmla="*/ 7 h 47"/>
              <a:gd name="T114" fmla="*/ 49 w 54"/>
              <a:gd name="T115" fmla="*/ 31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4" h="47">
                <a:moveTo>
                  <a:pt x="52" y="0"/>
                </a:moveTo>
                <a:cubicBezTo>
                  <a:pt x="11" y="0"/>
                  <a:pt x="11" y="0"/>
                  <a:pt x="11" y="0"/>
                </a:cubicBezTo>
                <a:cubicBezTo>
                  <a:pt x="10" y="0"/>
                  <a:pt x="9" y="1"/>
                  <a:pt x="9" y="2"/>
                </a:cubicBezTo>
                <a:cubicBezTo>
                  <a:pt x="9" y="4"/>
                  <a:pt x="9" y="4"/>
                  <a:pt x="9" y="4"/>
                </a:cubicBezTo>
                <a:cubicBezTo>
                  <a:pt x="9" y="4"/>
                  <a:pt x="9" y="5"/>
                  <a:pt x="9" y="5"/>
                </a:cubicBezTo>
                <a:cubicBezTo>
                  <a:pt x="9" y="5"/>
                  <a:pt x="9" y="6"/>
                  <a:pt x="9" y="6"/>
                </a:cubicBezTo>
                <a:cubicBezTo>
                  <a:pt x="9" y="9"/>
                  <a:pt x="9" y="9"/>
                  <a:pt x="9" y="9"/>
                </a:cubicBezTo>
                <a:cubicBezTo>
                  <a:pt x="9" y="9"/>
                  <a:pt x="9" y="9"/>
                  <a:pt x="10" y="9"/>
                </a:cubicBezTo>
                <a:cubicBezTo>
                  <a:pt x="2" y="9"/>
                  <a:pt x="2" y="9"/>
                  <a:pt x="2" y="9"/>
                </a:cubicBezTo>
                <a:cubicBezTo>
                  <a:pt x="1" y="9"/>
                  <a:pt x="0" y="10"/>
                  <a:pt x="0" y="11"/>
                </a:cubicBezTo>
                <a:cubicBezTo>
                  <a:pt x="0" y="45"/>
                  <a:pt x="0" y="45"/>
                  <a:pt x="0" y="45"/>
                </a:cubicBezTo>
                <a:cubicBezTo>
                  <a:pt x="0" y="46"/>
                  <a:pt x="1" y="47"/>
                  <a:pt x="2" y="47"/>
                </a:cubicBezTo>
                <a:cubicBezTo>
                  <a:pt x="43" y="47"/>
                  <a:pt x="43" y="47"/>
                  <a:pt x="43" y="47"/>
                </a:cubicBezTo>
                <a:cubicBezTo>
                  <a:pt x="44" y="47"/>
                  <a:pt x="45" y="46"/>
                  <a:pt x="45" y="45"/>
                </a:cubicBezTo>
                <a:cubicBezTo>
                  <a:pt x="45" y="38"/>
                  <a:pt x="45" y="38"/>
                  <a:pt x="45" y="38"/>
                </a:cubicBezTo>
                <a:cubicBezTo>
                  <a:pt x="52" y="38"/>
                  <a:pt x="52" y="38"/>
                  <a:pt x="52" y="38"/>
                </a:cubicBezTo>
                <a:cubicBezTo>
                  <a:pt x="53" y="38"/>
                  <a:pt x="54" y="37"/>
                  <a:pt x="54" y="36"/>
                </a:cubicBezTo>
                <a:cubicBezTo>
                  <a:pt x="54" y="34"/>
                  <a:pt x="54" y="34"/>
                  <a:pt x="54" y="34"/>
                </a:cubicBezTo>
                <a:cubicBezTo>
                  <a:pt x="54" y="33"/>
                  <a:pt x="54" y="33"/>
                  <a:pt x="54" y="33"/>
                </a:cubicBezTo>
                <a:cubicBezTo>
                  <a:pt x="54" y="33"/>
                  <a:pt x="54" y="32"/>
                  <a:pt x="54" y="31"/>
                </a:cubicBezTo>
                <a:cubicBezTo>
                  <a:pt x="54" y="7"/>
                  <a:pt x="54" y="7"/>
                  <a:pt x="54" y="7"/>
                </a:cubicBezTo>
                <a:cubicBezTo>
                  <a:pt x="54" y="6"/>
                  <a:pt x="54" y="5"/>
                  <a:pt x="54" y="5"/>
                </a:cubicBezTo>
                <a:cubicBezTo>
                  <a:pt x="54" y="5"/>
                  <a:pt x="54" y="4"/>
                  <a:pt x="54" y="4"/>
                </a:cubicBezTo>
                <a:cubicBezTo>
                  <a:pt x="54" y="2"/>
                  <a:pt x="54" y="2"/>
                  <a:pt x="54" y="2"/>
                </a:cubicBezTo>
                <a:cubicBezTo>
                  <a:pt x="54" y="1"/>
                  <a:pt x="53" y="0"/>
                  <a:pt x="52" y="0"/>
                </a:cubicBezTo>
                <a:close/>
                <a:moveTo>
                  <a:pt x="26" y="22"/>
                </a:moveTo>
                <a:cubicBezTo>
                  <a:pt x="26" y="20"/>
                  <a:pt x="28" y="18"/>
                  <a:pt x="30" y="18"/>
                </a:cubicBezTo>
                <a:cubicBezTo>
                  <a:pt x="33" y="18"/>
                  <a:pt x="34" y="20"/>
                  <a:pt x="34" y="22"/>
                </a:cubicBezTo>
                <a:cubicBezTo>
                  <a:pt x="34" y="24"/>
                  <a:pt x="33" y="26"/>
                  <a:pt x="30" y="26"/>
                </a:cubicBezTo>
                <a:cubicBezTo>
                  <a:pt x="28" y="26"/>
                  <a:pt x="26" y="24"/>
                  <a:pt x="26" y="22"/>
                </a:cubicBezTo>
                <a:close/>
                <a:moveTo>
                  <a:pt x="38" y="42"/>
                </a:moveTo>
                <a:cubicBezTo>
                  <a:pt x="7" y="42"/>
                  <a:pt x="7" y="42"/>
                  <a:pt x="7" y="42"/>
                </a:cubicBezTo>
                <a:cubicBezTo>
                  <a:pt x="6" y="42"/>
                  <a:pt x="5" y="41"/>
                  <a:pt x="5" y="40"/>
                </a:cubicBezTo>
                <a:cubicBezTo>
                  <a:pt x="5" y="37"/>
                  <a:pt x="5" y="37"/>
                  <a:pt x="5" y="37"/>
                </a:cubicBezTo>
                <a:cubicBezTo>
                  <a:pt x="5" y="37"/>
                  <a:pt x="5" y="36"/>
                  <a:pt x="5" y="36"/>
                </a:cubicBezTo>
                <a:cubicBezTo>
                  <a:pt x="6" y="35"/>
                  <a:pt x="6" y="35"/>
                  <a:pt x="6" y="34"/>
                </a:cubicBezTo>
                <a:cubicBezTo>
                  <a:pt x="6" y="34"/>
                  <a:pt x="11" y="26"/>
                  <a:pt x="20" y="29"/>
                </a:cubicBezTo>
                <a:cubicBezTo>
                  <a:pt x="21" y="29"/>
                  <a:pt x="22" y="30"/>
                  <a:pt x="23" y="30"/>
                </a:cubicBezTo>
                <a:cubicBezTo>
                  <a:pt x="24" y="31"/>
                  <a:pt x="25" y="31"/>
                  <a:pt x="26" y="32"/>
                </a:cubicBezTo>
                <a:cubicBezTo>
                  <a:pt x="34" y="35"/>
                  <a:pt x="38" y="32"/>
                  <a:pt x="38" y="32"/>
                </a:cubicBezTo>
                <a:cubicBezTo>
                  <a:pt x="38" y="32"/>
                  <a:pt x="38" y="32"/>
                  <a:pt x="39" y="32"/>
                </a:cubicBezTo>
                <a:cubicBezTo>
                  <a:pt x="39" y="32"/>
                  <a:pt x="40" y="32"/>
                  <a:pt x="40" y="33"/>
                </a:cubicBezTo>
                <a:cubicBezTo>
                  <a:pt x="40" y="40"/>
                  <a:pt x="40" y="40"/>
                  <a:pt x="40" y="40"/>
                </a:cubicBezTo>
                <a:cubicBezTo>
                  <a:pt x="40" y="41"/>
                  <a:pt x="39" y="42"/>
                  <a:pt x="38" y="42"/>
                </a:cubicBezTo>
                <a:close/>
                <a:moveTo>
                  <a:pt x="49" y="31"/>
                </a:moveTo>
                <a:cubicBezTo>
                  <a:pt x="49" y="32"/>
                  <a:pt x="48" y="32"/>
                  <a:pt x="48" y="33"/>
                </a:cubicBezTo>
                <a:cubicBezTo>
                  <a:pt x="48" y="33"/>
                  <a:pt x="47" y="33"/>
                  <a:pt x="47" y="33"/>
                </a:cubicBezTo>
                <a:cubicBezTo>
                  <a:pt x="45" y="33"/>
                  <a:pt x="45" y="33"/>
                  <a:pt x="45" y="33"/>
                </a:cubicBezTo>
                <a:cubicBezTo>
                  <a:pt x="45" y="11"/>
                  <a:pt x="45" y="11"/>
                  <a:pt x="45" y="11"/>
                </a:cubicBezTo>
                <a:cubicBezTo>
                  <a:pt x="45" y="10"/>
                  <a:pt x="44" y="9"/>
                  <a:pt x="43" y="9"/>
                </a:cubicBezTo>
                <a:cubicBezTo>
                  <a:pt x="14" y="9"/>
                  <a:pt x="14" y="9"/>
                  <a:pt x="14" y="9"/>
                </a:cubicBezTo>
                <a:cubicBezTo>
                  <a:pt x="14" y="9"/>
                  <a:pt x="14" y="9"/>
                  <a:pt x="14" y="9"/>
                </a:cubicBezTo>
                <a:cubicBezTo>
                  <a:pt x="14" y="7"/>
                  <a:pt x="14" y="7"/>
                  <a:pt x="14" y="7"/>
                </a:cubicBezTo>
                <a:cubicBezTo>
                  <a:pt x="14" y="7"/>
                  <a:pt x="14" y="6"/>
                  <a:pt x="15" y="6"/>
                </a:cubicBezTo>
                <a:cubicBezTo>
                  <a:pt x="15" y="6"/>
                  <a:pt x="15" y="5"/>
                  <a:pt x="16" y="5"/>
                </a:cubicBezTo>
                <a:cubicBezTo>
                  <a:pt x="47" y="5"/>
                  <a:pt x="47" y="5"/>
                  <a:pt x="47" y="5"/>
                </a:cubicBezTo>
                <a:cubicBezTo>
                  <a:pt x="48" y="5"/>
                  <a:pt x="49" y="6"/>
                  <a:pt x="49" y="7"/>
                </a:cubicBezTo>
                <a:lnTo>
                  <a:pt x="49" y="3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grpSp>
        <p:nvGrpSpPr>
          <p:cNvPr id="25" name="Group 32">
            <a:extLst>
              <a:ext uri="{FF2B5EF4-FFF2-40B4-BE49-F238E27FC236}">
                <a16:creationId xmlns:a16="http://schemas.microsoft.com/office/drawing/2014/main" id="{45A6F698-E844-4548-85CD-2541308F9F58}"/>
              </a:ext>
            </a:extLst>
          </p:cNvPr>
          <p:cNvGrpSpPr/>
          <p:nvPr/>
        </p:nvGrpSpPr>
        <p:grpSpPr bwMode="auto">
          <a:xfrm>
            <a:off x="7826458" y="2200947"/>
            <a:ext cx="192225" cy="155658"/>
            <a:chOff x="0" y="0"/>
            <a:chExt cx="116" cy="94"/>
          </a:xfrm>
        </p:grpSpPr>
        <p:sp>
          <p:nvSpPr>
            <p:cNvPr id="26" name="Freeform 33">
              <a:extLst>
                <a:ext uri="{FF2B5EF4-FFF2-40B4-BE49-F238E27FC236}">
                  <a16:creationId xmlns:a16="http://schemas.microsoft.com/office/drawing/2014/main" id="{54D0F807-DAAB-4CBE-9783-22A796D45693}"/>
                </a:ext>
              </a:extLst>
            </p:cNvPr>
            <p:cNvSpPr/>
            <p:nvPr/>
          </p:nvSpPr>
          <p:spPr bwMode="auto">
            <a:xfrm>
              <a:off x="0" y="0"/>
              <a:ext cx="116" cy="47"/>
            </a:xfrm>
            <a:custGeom>
              <a:avLst/>
              <a:gdLst>
                <a:gd name="T0" fmla="*/ 47 w 49"/>
                <a:gd name="T1" fmla="*/ 0 h 20"/>
                <a:gd name="T2" fmla="*/ 49 w 49"/>
                <a:gd name="T3" fmla="*/ 1 h 20"/>
                <a:gd name="T4" fmla="*/ 49 w 49"/>
                <a:gd name="T5" fmla="*/ 1 h 20"/>
                <a:gd name="T6" fmla="*/ 48 w 49"/>
                <a:gd name="T7" fmla="*/ 3 h 20"/>
                <a:gd name="T8" fmla="*/ 25 w 49"/>
                <a:gd name="T9" fmla="*/ 20 h 20"/>
                <a:gd name="T10" fmla="*/ 23 w 49"/>
                <a:gd name="T11" fmla="*/ 20 h 20"/>
                <a:gd name="T12" fmla="*/ 1 w 49"/>
                <a:gd name="T13" fmla="*/ 3 h 20"/>
                <a:gd name="T14" fmla="*/ 0 w 49"/>
                <a:gd name="T15" fmla="*/ 1 h 20"/>
                <a:gd name="T16" fmla="*/ 0 w 49"/>
                <a:gd name="T17" fmla="*/ 1 h 20"/>
                <a:gd name="T18" fmla="*/ 1 w 49"/>
                <a:gd name="T19" fmla="*/ 0 h 20"/>
                <a:gd name="T20" fmla="*/ 47 w 49"/>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20">
                  <a:moveTo>
                    <a:pt x="47" y="0"/>
                  </a:moveTo>
                  <a:cubicBezTo>
                    <a:pt x="48" y="0"/>
                    <a:pt x="49" y="0"/>
                    <a:pt x="49" y="1"/>
                  </a:cubicBezTo>
                  <a:cubicBezTo>
                    <a:pt x="49" y="1"/>
                    <a:pt x="49" y="1"/>
                    <a:pt x="49" y="1"/>
                  </a:cubicBezTo>
                  <a:cubicBezTo>
                    <a:pt x="49" y="2"/>
                    <a:pt x="48" y="3"/>
                    <a:pt x="48" y="3"/>
                  </a:cubicBezTo>
                  <a:cubicBezTo>
                    <a:pt x="25" y="20"/>
                    <a:pt x="25" y="20"/>
                    <a:pt x="25" y="20"/>
                  </a:cubicBezTo>
                  <a:cubicBezTo>
                    <a:pt x="25" y="20"/>
                    <a:pt x="24" y="20"/>
                    <a:pt x="23" y="20"/>
                  </a:cubicBezTo>
                  <a:cubicBezTo>
                    <a:pt x="1" y="3"/>
                    <a:pt x="1" y="3"/>
                    <a:pt x="1" y="3"/>
                  </a:cubicBezTo>
                  <a:cubicBezTo>
                    <a:pt x="0" y="3"/>
                    <a:pt x="0" y="2"/>
                    <a:pt x="0" y="1"/>
                  </a:cubicBezTo>
                  <a:cubicBezTo>
                    <a:pt x="0" y="1"/>
                    <a:pt x="0" y="1"/>
                    <a:pt x="0" y="1"/>
                  </a:cubicBezTo>
                  <a:cubicBezTo>
                    <a:pt x="0" y="0"/>
                    <a:pt x="0" y="0"/>
                    <a:pt x="1" y="0"/>
                  </a:cubicBezTo>
                  <a:lnTo>
                    <a:pt x="47" y="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sp>
          <p:nvSpPr>
            <p:cNvPr id="27" name="Freeform 34">
              <a:extLst>
                <a:ext uri="{FF2B5EF4-FFF2-40B4-BE49-F238E27FC236}">
                  <a16:creationId xmlns:a16="http://schemas.microsoft.com/office/drawing/2014/main" id="{61A688E9-C5D6-483B-A1B2-CC76B1DCC463}"/>
                </a:ext>
              </a:extLst>
            </p:cNvPr>
            <p:cNvSpPr/>
            <p:nvPr/>
          </p:nvSpPr>
          <p:spPr bwMode="auto">
            <a:xfrm>
              <a:off x="0" y="19"/>
              <a:ext cx="116" cy="75"/>
            </a:xfrm>
            <a:custGeom>
              <a:avLst/>
              <a:gdLst>
                <a:gd name="T0" fmla="*/ 23 w 49"/>
                <a:gd name="T1" fmla="*/ 17 h 32"/>
                <a:gd name="T2" fmla="*/ 25 w 49"/>
                <a:gd name="T3" fmla="*/ 17 h 32"/>
                <a:gd name="T4" fmla="*/ 48 w 49"/>
                <a:gd name="T5" fmla="*/ 0 h 32"/>
                <a:gd name="T6" fmla="*/ 49 w 49"/>
                <a:gd name="T7" fmla="*/ 1 h 32"/>
                <a:gd name="T8" fmla="*/ 49 w 49"/>
                <a:gd name="T9" fmla="*/ 30 h 32"/>
                <a:gd name="T10" fmla="*/ 47 w 49"/>
                <a:gd name="T11" fmla="*/ 32 h 32"/>
                <a:gd name="T12" fmla="*/ 1 w 49"/>
                <a:gd name="T13" fmla="*/ 32 h 32"/>
                <a:gd name="T14" fmla="*/ 0 w 49"/>
                <a:gd name="T15" fmla="*/ 30 h 32"/>
                <a:gd name="T16" fmla="*/ 0 w 49"/>
                <a:gd name="T17" fmla="*/ 1 h 32"/>
                <a:gd name="T18" fmla="*/ 1 w 49"/>
                <a:gd name="T19" fmla="*/ 0 h 32"/>
                <a:gd name="T20" fmla="*/ 23 w 49"/>
                <a:gd name="T21" fmla="*/ 17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 h="32">
                  <a:moveTo>
                    <a:pt x="23" y="17"/>
                  </a:moveTo>
                  <a:cubicBezTo>
                    <a:pt x="24" y="17"/>
                    <a:pt x="25" y="17"/>
                    <a:pt x="25" y="17"/>
                  </a:cubicBezTo>
                  <a:cubicBezTo>
                    <a:pt x="48" y="0"/>
                    <a:pt x="48" y="0"/>
                    <a:pt x="48" y="0"/>
                  </a:cubicBezTo>
                  <a:cubicBezTo>
                    <a:pt x="48" y="0"/>
                    <a:pt x="49" y="0"/>
                    <a:pt x="49" y="1"/>
                  </a:cubicBezTo>
                  <a:cubicBezTo>
                    <a:pt x="49" y="30"/>
                    <a:pt x="49" y="30"/>
                    <a:pt x="49" y="30"/>
                  </a:cubicBezTo>
                  <a:cubicBezTo>
                    <a:pt x="49" y="31"/>
                    <a:pt x="48" y="32"/>
                    <a:pt x="47" y="32"/>
                  </a:cubicBezTo>
                  <a:cubicBezTo>
                    <a:pt x="1" y="32"/>
                    <a:pt x="1" y="32"/>
                    <a:pt x="1" y="32"/>
                  </a:cubicBezTo>
                  <a:cubicBezTo>
                    <a:pt x="0" y="32"/>
                    <a:pt x="0" y="31"/>
                    <a:pt x="0" y="30"/>
                  </a:cubicBezTo>
                  <a:cubicBezTo>
                    <a:pt x="0" y="1"/>
                    <a:pt x="0" y="1"/>
                    <a:pt x="0" y="1"/>
                  </a:cubicBezTo>
                  <a:cubicBezTo>
                    <a:pt x="0" y="0"/>
                    <a:pt x="0" y="0"/>
                    <a:pt x="1" y="0"/>
                  </a:cubicBezTo>
                  <a:lnTo>
                    <a:pt x="23" y="17"/>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sz="3600">
                <a:solidFill>
                  <a:schemeClr val="bg1">
                    <a:lumMod val="50000"/>
                  </a:schemeClr>
                </a:solidFill>
              </a:endParaRPr>
            </a:p>
          </p:txBody>
        </p:sp>
      </p:grpSp>
      <p:sp>
        <p:nvSpPr>
          <p:cNvPr id="28" name="Rectangle 43">
            <a:extLst>
              <a:ext uri="{FF2B5EF4-FFF2-40B4-BE49-F238E27FC236}">
                <a16:creationId xmlns:a16="http://schemas.microsoft.com/office/drawing/2014/main" id="{4975F7C2-12C9-400D-9DEB-B43F1E72822B}"/>
              </a:ext>
            </a:extLst>
          </p:cNvPr>
          <p:cNvSpPr>
            <a:spLocks noChangeArrowheads="1"/>
          </p:cNvSpPr>
          <p:nvPr/>
        </p:nvSpPr>
        <p:spPr bwMode="auto">
          <a:xfrm>
            <a:off x="8430594" y="1949145"/>
            <a:ext cx="251990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200" b="1" dirty="0">
                <a:solidFill>
                  <a:schemeClr val="bg1">
                    <a:lumMod val="50000"/>
                  </a:schemeClr>
                </a:solidFill>
              </a:rPr>
              <a:t>TOPIC HEADER ONE</a:t>
            </a:r>
            <a:endParaRPr lang="zh-CN" altLang="en-US" sz="1200" dirty="0">
              <a:solidFill>
                <a:schemeClr val="bg1">
                  <a:lumMod val="50000"/>
                </a:schemeClr>
              </a:solidFill>
            </a:endParaRPr>
          </a:p>
          <a:p>
            <a:pPr>
              <a:lnSpc>
                <a:spcPct val="120000"/>
              </a:lnSpc>
            </a:pPr>
            <a:r>
              <a:rPr lang="en-US" altLang="zh-CN" sz="1200" dirty="0">
                <a:solidFill>
                  <a:schemeClr val="bg1">
                    <a:lumMod val="50000"/>
                  </a:schemeClr>
                </a:solidFill>
              </a:rPr>
              <a:t>We have many PowerPoint </a:t>
            </a:r>
            <a:r>
              <a:rPr lang="zh-CN" altLang="en-US" sz="1200" dirty="0">
                <a:solidFill>
                  <a:schemeClr val="bg1">
                    <a:lumMod val="50000"/>
                  </a:schemeClr>
                </a:solidFill>
              </a:rPr>
              <a:t>templates</a:t>
            </a:r>
            <a:r>
              <a:rPr lang="en-US" altLang="zh-CN" sz="1200" dirty="0">
                <a:solidFill>
                  <a:schemeClr val="bg1">
                    <a:lumMod val="50000"/>
                  </a:schemeClr>
                </a:solidFill>
              </a:rPr>
              <a:t> that has been specifically designed</a:t>
            </a:r>
            <a:r>
              <a:rPr lang="zh-CN" altLang="en-US" sz="1200" dirty="0">
                <a:solidFill>
                  <a:schemeClr val="bg1">
                    <a:lumMod val="50000"/>
                  </a:schemeClr>
                </a:solidFill>
              </a:rPr>
              <a:t>.</a:t>
            </a:r>
          </a:p>
        </p:txBody>
      </p:sp>
      <p:sp>
        <p:nvSpPr>
          <p:cNvPr id="29" name="Rectangle 44">
            <a:extLst>
              <a:ext uri="{FF2B5EF4-FFF2-40B4-BE49-F238E27FC236}">
                <a16:creationId xmlns:a16="http://schemas.microsoft.com/office/drawing/2014/main" id="{A93A9C19-9F63-4165-B1B1-FF5A5587A054}"/>
              </a:ext>
            </a:extLst>
          </p:cNvPr>
          <p:cNvSpPr>
            <a:spLocks noChangeArrowheads="1"/>
          </p:cNvSpPr>
          <p:nvPr/>
        </p:nvSpPr>
        <p:spPr bwMode="auto">
          <a:xfrm>
            <a:off x="8430594" y="2983818"/>
            <a:ext cx="251990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200" b="1">
                <a:solidFill>
                  <a:schemeClr val="bg1">
                    <a:lumMod val="50000"/>
                  </a:schemeClr>
                </a:solidFill>
              </a:rPr>
              <a:t>TOPIC HEADER TWO</a:t>
            </a:r>
            <a:endParaRPr lang="zh-CN" altLang="en-US" sz="1200">
              <a:solidFill>
                <a:schemeClr val="bg1">
                  <a:lumMod val="50000"/>
                </a:schemeClr>
              </a:solidFill>
            </a:endParaRPr>
          </a:p>
          <a:p>
            <a:pPr>
              <a:lnSpc>
                <a:spcPct val="120000"/>
              </a:lnSpc>
            </a:pPr>
            <a:r>
              <a:rPr lang="en-US" altLang="zh-CN" sz="1200">
                <a:solidFill>
                  <a:schemeClr val="bg1">
                    <a:lumMod val="50000"/>
                  </a:schemeClr>
                </a:solidFill>
              </a:rPr>
              <a:t>We have many PowerPoint </a:t>
            </a:r>
            <a:r>
              <a:rPr lang="zh-CN" altLang="en-US" sz="1200">
                <a:solidFill>
                  <a:schemeClr val="bg1">
                    <a:lumMod val="50000"/>
                  </a:schemeClr>
                </a:solidFill>
              </a:rPr>
              <a:t>templates</a:t>
            </a:r>
            <a:r>
              <a:rPr lang="en-US" altLang="zh-CN" sz="1200">
                <a:solidFill>
                  <a:schemeClr val="bg1">
                    <a:lumMod val="50000"/>
                  </a:schemeClr>
                </a:solidFill>
              </a:rPr>
              <a:t> that has been specifically designed</a:t>
            </a:r>
            <a:r>
              <a:rPr lang="zh-CN" altLang="en-US" sz="1200">
                <a:solidFill>
                  <a:schemeClr val="bg1">
                    <a:lumMod val="50000"/>
                  </a:schemeClr>
                </a:solidFill>
              </a:rPr>
              <a:t>.</a:t>
            </a:r>
          </a:p>
        </p:txBody>
      </p:sp>
      <p:sp>
        <p:nvSpPr>
          <p:cNvPr id="30" name="Rectangle 45">
            <a:extLst>
              <a:ext uri="{FF2B5EF4-FFF2-40B4-BE49-F238E27FC236}">
                <a16:creationId xmlns:a16="http://schemas.microsoft.com/office/drawing/2014/main" id="{37ED54CE-D8D7-4295-991D-0ABB5BBB57C0}"/>
              </a:ext>
            </a:extLst>
          </p:cNvPr>
          <p:cNvSpPr>
            <a:spLocks noChangeArrowheads="1"/>
          </p:cNvSpPr>
          <p:nvPr/>
        </p:nvSpPr>
        <p:spPr bwMode="auto">
          <a:xfrm>
            <a:off x="8430594" y="4036802"/>
            <a:ext cx="251990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200" b="1">
                <a:solidFill>
                  <a:schemeClr val="bg1">
                    <a:lumMod val="50000"/>
                  </a:schemeClr>
                </a:solidFill>
              </a:rPr>
              <a:t>TOPIC HEADER THREE</a:t>
            </a:r>
            <a:endParaRPr lang="zh-CN" altLang="en-US" sz="1200">
              <a:solidFill>
                <a:schemeClr val="bg1">
                  <a:lumMod val="50000"/>
                </a:schemeClr>
              </a:solidFill>
            </a:endParaRPr>
          </a:p>
          <a:p>
            <a:pPr>
              <a:lnSpc>
                <a:spcPct val="120000"/>
              </a:lnSpc>
            </a:pPr>
            <a:r>
              <a:rPr lang="en-US" altLang="zh-CN" sz="1200">
                <a:solidFill>
                  <a:schemeClr val="bg1">
                    <a:lumMod val="50000"/>
                  </a:schemeClr>
                </a:solidFill>
              </a:rPr>
              <a:t>We have many PowerPoint </a:t>
            </a:r>
            <a:r>
              <a:rPr lang="zh-CN" altLang="en-US" sz="1200">
                <a:solidFill>
                  <a:schemeClr val="bg1">
                    <a:lumMod val="50000"/>
                  </a:schemeClr>
                </a:solidFill>
              </a:rPr>
              <a:t>templates</a:t>
            </a:r>
            <a:r>
              <a:rPr lang="en-US" altLang="zh-CN" sz="1200">
                <a:solidFill>
                  <a:schemeClr val="bg1">
                    <a:lumMod val="50000"/>
                  </a:schemeClr>
                </a:solidFill>
              </a:rPr>
              <a:t> that has been specifically designed</a:t>
            </a:r>
            <a:r>
              <a:rPr lang="zh-CN" altLang="en-US" sz="1200">
                <a:solidFill>
                  <a:schemeClr val="bg1">
                    <a:lumMod val="50000"/>
                  </a:schemeClr>
                </a:solidFill>
              </a:rPr>
              <a:t>.</a:t>
            </a:r>
          </a:p>
        </p:txBody>
      </p:sp>
      <p:sp>
        <p:nvSpPr>
          <p:cNvPr id="31" name="Rectangle 46">
            <a:extLst>
              <a:ext uri="{FF2B5EF4-FFF2-40B4-BE49-F238E27FC236}">
                <a16:creationId xmlns:a16="http://schemas.microsoft.com/office/drawing/2014/main" id="{80CD51A3-3053-4B61-9F5D-E0831611B9F9}"/>
              </a:ext>
            </a:extLst>
          </p:cNvPr>
          <p:cNvSpPr>
            <a:spLocks noChangeArrowheads="1"/>
          </p:cNvSpPr>
          <p:nvPr/>
        </p:nvSpPr>
        <p:spPr bwMode="auto">
          <a:xfrm>
            <a:off x="8430594" y="5053162"/>
            <a:ext cx="2519901" cy="664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pPr>
            <a:r>
              <a:rPr lang="zh-CN" altLang="en-US" sz="1200" b="1">
                <a:solidFill>
                  <a:schemeClr val="bg1">
                    <a:lumMod val="50000"/>
                  </a:schemeClr>
                </a:solidFill>
              </a:rPr>
              <a:t>TOPIC HEADER FOUR</a:t>
            </a:r>
            <a:endParaRPr lang="zh-CN" altLang="en-US" sz="1200">
              <a:solidFill>
                <a:schemeClr val="bg1">
                  <a:lumMod val="50000"/>
                </a:schemeClr>
              </a:solidFill>
            </a:endParaRPr>
          </a:p>
          <a:p>
            <a:pPr>
              <a:lnSpc>
                <a:spcPct val="120000"/>
              </a:lnSpc>
            </a:pPr>
            <a:r>
              <a:rPr lang="en-US" altLang="zh-CN" sz="1200">
                <a:solidFill>
                  <a:schemeClr val="bg1">
                    <a:lumMod val="50000"/>
                  </a:schemeClr>
                </a:solidFill>
              </a:rPr>
              <a:t>We have many PowerPoint </a:t>
            </a:r>
            <a:r>
              <a:rPr lang="zh-CN" altLang="en-US" sz="1200">
                <a:solidFill>
                  <a:schemeClr val="bg1">
                    <a:lumMod val="50000"/>
                  </a:schemeClr>
                </a:solidFill>
              </a:rPr>
              <a:t>templates</a:t>
            </a:r>
            <a:r>
              <a:rPr lang="en-US" altLang="zh-CN" sz="1200">
                <a:solidFill>
                  <a:schemeClr val="bg1">
                    <a:lumMod val="50000"/>
                  </a:schemeClr>
                </a:solidFill>
              </a:rPr>
              <a:t> that has been specifically designed</a:t>
            </a:r>
            <a:r>
              <a:rPr lang="zh-CN" altLang="en-US" sz="1200">
                <a:solidFill>
                  <a:schemeClr val="bg1">
                    <a:lumMod val="50000"/>
                  </a:schemeClr>
                </a:solidFill>
              </a:rPr>
              <a:t>.</a:t>
            </a:r>
          </a:p>
        </p:txBody>
      </p:sp>
      <p:sp>
        <p:nvSpPr>
          <p:cNvPr id="32" name="Rectangle 24">
            <a:extLst>
              <a:ext uri="{FF2B5EF4-FFF2-40B4-BE49-F238E27FC236}">
                <a16:creationId xmlns:a16="http://schemas.microsoft.com/office/drawing/2014/main" id="{0F2D5338-4FD5-4E5F-A141-CF6898E95B8D}"/>
              </a:ext>
            </a:extLst>
          </p:cNvPr>
          <p:cNvSpPr>
            <a:spLocks noChangeArrowheads="1"/>
          </p:cNvSpPr>
          <p:nvPr/>
        </p:nvSpPr>
        <p:spPr bwMode="auto">
          <a:xfrm>
            <a:off x="1473205" y="2374975"/>
            <a:ext cx="2999846" cy="3014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p:txBody>
      </p:sp>
    </p:spTree>
    <p:extLst>
      <p:ext uri="{BB962C8B-B14F-4D97-AF65-F5344CB8AC3E}">
        <p14:creationId xmlns:p14="http://schemas.microsoft.com/office/powerpoint/2010/main" val="36125289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2"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50" fill="hold"/>
                                        <p:tgtEl>
                                          <p:spTgt spid="7"/>
                                        </p:tgtEl>
                                        <p:attrNameLst>
                                          <p:attrName>ppt_x</p:attrName>
                                        </p:attrNameLst>
                                      </p:cBhvr>
                                      <p:tavLst>
                                        <p:tav tm="0">
                                          <p:val>
                                            <p:strVal val="1+#ppt_w/2"/>
                                          </p:val>
                                        </p:tav>
                                        <p:tav tm="100000">
                                          <p:val>
                                            <p:strVal val="#ppt_x"/>
                                          </p:val>
                                        </p:tav>
                                      </p:tavLst>
                                    </p:anim>
                                    <p:anim calcmode="lin" valueType="num">
                                      <p:cBhvr additive="base">
                                        <p:cTn id="14" dur="250" fill="hold"/>
                                        <p:tgtEl>
                                          <p:spTgt spid="7"/>
                                        </p:tgtEl>
                                        <p:attrNameLst>
                                          <p:attrName>ppt_y</p:attrName>
                                        </p:attrNameLst>
                                      </p:cBhvr>
                                      <p:tavLst>
                                        <p:tav tm="0">
                                          <p:val>
                                            <p:strVal val="#ppt_y"/>
                                          </p:val>
                                        </p:tav>
                                        <p:tav tm="100000">
                                          <p:val>
                                            <p:strVal val="#ppt_y"/>
                                          </p:val>
                                        </p:tav>
                                      </p:tavLst>
                                    </p:anim>
                                  </p:childTnLst>
                                </p:cTn>
                              </p:par>
                            </p:childTnLst>
                          </p:cTn>
                        </p:par>
                        <p:par>
                          <p:cTn id="15" fill="hold">
                            <p:stCondLst>
                              <p:cond delay="750"/>
                            </p:stCondLst>
                            <p:childTnLst>
                              <p:par>
                                <p:cTn id="16" presetID="2" presetClass="entr" presetSubtype="2"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250" fill="hold"/>
                                        <p:tgtEl>
                                          <p:spTgt spid="9"/>
                                        </p:tgtEl>
                                        <p:attrNameLst>
                                          <p:attrName>ppt_x</p:attrName>
                                        </p:attrNameLst>
                                      </p:cBhvr>
                                      <p:tavLst>
                                        <p:tav tm="0">
                                          <p:val>
                                            <p:strVal val="1+#ppt_w/2"/>
                                          </p:val>
                                        </p:tav>
                                        <p:tav tm="100000">
                                          <p:val>
                                            <p:strVal val="#ppt_x"/>
                                          </p:val>
                                        </p:tav>
                                      </p:tavLst>
                                    </p:anim>
                                    <p:anim calcmode="lin" valueType="num">
                                      <p:cBhvr additive="base">
                                        <p:cTn id="19" dur="25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000"/>
                            </p:stCondLst>
                            <p:childTnLst>
                              <p:par>
                                <p:cTn id="21" presetID="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50" fill="hold"/>
                                        <p:tgtEl>
                                          <p:spTgt spid="10"/>
                                        </p:tgtEl>
                                        <p:attrNameLst>
                                          <p:attrName>ppt_x</p:attrName>
                                        </p:attrNameLst>
                                      </p:cBhvr>
                                      <p:tavLst>
                                        <p:tav tm="0">
                                          <p:val>
                                            <p:strVal val="1+#ppt_w/2"/>
                                          </p:val>
                                        </p:tav>
                                        <p:tav tm="100000">
                                          <p:val>
                                            <p:strVal val="#ppt_x"/>
                                          </p:val>
                                        </p:tav>
                                      </p:tavLst>
                                    </p:anim>
                                    <p:anim calcmode="lin" valueType="num">
                                      <p:cBhvr additive="base">
                                        <p:cTn id="24" dur="250" fill="hold"/>
                                        <p:tgtEl>
                                          <p:spTgt spid="10"/>
                                        </p:tgtEl>
                                        <p:attrNameLst>
                                          <p:attrName>ppt_y</p:attrName>
                                        </p:attrNameLst>
                                      </p:cBhvr>
                                      <p:tavLst>
                                        <p:tav tm="0">
                                          <p:val>
                                            <p:strVal val="#ppt_y"/>
                                          </p:val>
                                        </p:tav>
                                        <p:tav tm="100000">
                                          <p:val>
                                            <p:strVal val="#ppt_y"/>
                                          </p:val>
                                        </p:tav>
                                      </p:tavLst>
                                    </p:anim>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250" fill="hold"/>
                                        <p:tgtEl>
                                          <p:spTgt spid="11"/>
                                        </p:tgtEl>
                                        <p:attrNameLst>
                                          <p:attrName>ppt_x</p:attrName>
                                        </p:attrNameLst>
                                      </p:cBhvr>
                                      <p:tavLst>
                                        <p:tav tm="0">
                                          <p:val>
                                            <p:strVal val="1+#ppt_w/2"/>
                                          </p:val>
                                        </p:tav>
                                        <p:tav tm="100000">
                                          <p:val>
                                            <p:strVal val="#ppt_x"/>
                                          </p:val>
                                        </p:tav>
                                      </p:tavLst>
                                    </p:anim>
                                    <p:anim calcmode="lin" valueType="num">
                                      <p:cBhvr additive="base">
                                        <p:cTn id="29" dur="250" fill="hold"/>
                                        <p:tgtEl>
                                          <p:spTgt spid="11"/>
                                        </p:tgtEl>
                                        <p:attrNameLst>
                                          <p:attrName>ppt_y</p:attrName>
                                        </p:attrNameLst>
                                      </p:cBhvr>
                                      <p:tavLst>
                                        <p:tav tm="0">
                                          <p:val>
                                            <p:strVal val="#ppt_y"/>
                                          </p:val>
                                        </p:tav>
                                        <p:tav tm="100000">
                                          <p:val>
                                            <p:strVal val="#ppt_y"/>
                                          </p:val>
                                        </p:tav>
                                      </p:tavLst>
                                    </p:anim>
                                  </p:childTnLst>
                                </p:cTn>
                              </p:par>
                            </p:childTnLst>
                          </p:cTn>
                        </p:par>
                        <p:par>
                          <p:cTn id="30" fill="hold">
                            <p:stCondLst>
                              <p:cond delay="1500"/>
                            </p:stCondLst>
                            <p:childTnLst>
                              <p:par>
                                <p:cTn id="31" presetID="2" presetClass="entr" presetSubtype="8" fill="hold"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50" fill="hold"/>
                                        <p:tgtEl>
                                          <p:spTgt spid="12"/>
                                        </p:tgtEl>
                                        <p:attrNameLst>
                                          <p:attrName>ppt_x</p:attrName>
                                        </p:attrNameLst>
                                      </p:cBhvr>
                                      <p:tavLst>
                                        <p:tav tm="0">
                                          <p:val>
                                            <p:strVal val="0-#ppt_w/2"/>
                                          </p:val>
                                        </p:tav>
                                        <p:tav tm="100000">
                                          <p:val>
                                            <p:strVal val="#ppt_x"/>
                                          </p:val>
                                        </p:tav>
                                      </p:tavLst>
                                    </p:anim>
                                    <p:anim calcmode="lin" valueType="num">
                                      <p:cBhvr additive="base">
                                        <p:cTn id="34" dur="250" fill="hold"/>
                                        <p:tgtEl>
                                          <p:spTgt spid="12"/>
                                        </p:tgtEl>
                                        <p:attrNameLst>
                                          <p:attrName>ppt_y</p:attrName>
                                        </p:attrNameLst>
                                      </p:cBhvr>
                                      <p:tavLst>
                                        <p:tav tm="0">
                                          <p:val>
                                            <p:strVal val="#ppt_y"/>
                                          </p:val>
                                        </p:tav>
                                        <p:tav tm="100000">
                                          <p:val>
                                            <p:strVal val="#ppt_y"/>
                                          </p:val>
                                        </p:tav>
                                      </p:tavLst>
                                    </p:anim>
                                  </p:childTnLst>
                                </p:cTn>
                              </p:par>
                            </p:childTnLst>
                          </p:cTn>
                        </p:par>
                        <p:par>
                          <p:cTn id="35" fill="hold">
                            <p:stCondLst>
                              <p:cond delay="1750"/>
                            </p:stCondLst>
                            <p:childTnLst>
                              <p:par>
                                <p:cTn id="36" presetID="2" presetClass="entr" presetSubtype="2" fill="hold" nodeType="afterEffect">
                                  <p:stCondLst>
                                    <p:cond delay="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250" fill="hold"/>
                                        <p:tgtEl>
                                          <p:spTgt spid="18"/>
                                        </p:tgtEl>
                                        <p:attrNameLst>
                                          <p:attrName>ppt_x</p:attrName>
                                        </p:attrNameLst>
                                      </p:cBhvr>
                                      <p:tavLst>
                                        <p:tav tm="0">
                                          <p:val>
                                            <p:strVal val="1+#ppt_w/2"/>
                                          </p:val>
                                        </p:tav>
                                        <p:tav tm="100000">
                                          <p:val>
                                            <p:strVal val="#ppt_x"/>
                                          </p:val>
                                        </p:tav>
                                      </p:tavLst>
                                    </p:anim>
                                    <p:anim calcmode="lin" valueType="num">
                                      <p:cBhvr additive="base">
                                        <p:cTn id="39" dur="250" fill="hold"/>
                                        <p:tgtEl>
                                          <p:spTgt spid="18"/>
                                        </p:tgtEl>
                                        <p:attrNameLst>
                                          <p:attrName>ppt_y</p:attrName>
                                        </p:attrNameLst>
                                      </p:cBhvr>
                                      <p:tavLst>
                                        <p:tav tm="0">
                                          <p:val>
                                            <p:strVal val="#ppt_y"/>
                                          </p:val>
                                        </p:tav>
                                        <p:tav tm="100000">
                                          <p:val>
                                            <p:strVal val="#ppt_y"/>
                                          </p:val>
                                        </p:tav>
                                      </p:tavLst>
                                    </p:anim>
                                  </p:childTnLst>
                                </p:cTn>
                              </p:par>
                            </p:childTnLst>
                          </p:cTn>
                        </p:par>
                        <p:par>
                          <p:cTn id="40" fill="hold">
                            <p:stCondLst>
                              <p:cond delay="2000"/>
                            </p:stCondLst>
                            <p:childTnLst>
                              <p:par>
                                <p:cTn id="41" presetID="2" presetClass="entr" presetSubtype="2" fill="hold" nodeType="afterEffect">
                                  <p:stCondLst>
                                    <p:cond delay="0"/>
                                  </p:stCondLst>
                                  <p:childTnLst>
                                    <p:set>
                                      <p:cBhvr>
                                        <p:cTn id="42" dur="1" fill="hold">
                                          <p:stCondLst>
                                            <p:cond delay="0"/>
                                          </p:stCondLst>
                                        </p:cTn>
                                        <p:tgtEl>
                                          <p:spTgt spid="21"/>
                                        </p:tgtEl>
                                        <p:attrNameLst>
                                          <p:attrName>style.visibility</p:attrName>
                                        </p:attrNameLst>
                                      </p:cBhvr>
                                      <p:to>
                                        <p:strVal val="visible"/>
                                      </p:to>
                                    </p:set>
                                    <p:anim calcmode="lin" valueType="num">
                                      <p:cBhvr additive="base">
                                        <p:cTn id="43" dur="250" fill="hold"/>
                                        <p:tgtEl>
                                          <p:spTgt spid="21"/>
                                        </p:tgtEl>
                                        <p:attrNameLst>
                                          <p:attrName>ppt_x</p:attrName>
                                        </p:attrNameLst>
                                      </p:cBhvr>
                                      <p:tavLst>
                                        <p:tav tm="0">
                                          <p:val>
                                            <p:strVal val="1+#ppt_w/2"/>
                                          </p:val>
                                        </p:tav>
                                        <p:tav tm="100000">
                                          <p:val>
                                            <p:strVal val="#ppt_x"/>
                                          </p:val>
                                        </p:tav>
                                      </p:tavLst>
                                    </p:anim>
                                    <p:anim calcmode="lin" valueType="num">
                                      <p:cBhvr additive="base">
                                        <p:cTn id="44" dur="250" fill="hold"/>
                                        <p:tgtEl>
                                          <p:spTgt spid="21"/>
                                        </p:tgtEl>
                                        <p:attrNameLst>
                                          <p:attrName>ppt_y</p:attrName>
                                        </p:attrNameLst>
                                      </p:cBhvr>
                                      <p:tavLst>
                                        <p:tav tm="0">
                                          <p:val>
                                            <p:strVal val="#ppt_y"/>
                                          </p:val>
                                        </p:tav>
                                        <p:tav tm="100000">
                                          <p:val>
                                            <p:strVal val="#ppt_y"/>
                                          </p:val>
                                        </p:tav>
                                      </p:tavLst>
                                    </p:anim>
                                  </p:childTnLst>
                                </p:cTn>
                              </p:par>
                            </p:childTnLst>
                          </p:cTn>
                        </p:par>
                        <p:par>
                          <p:cTn id="45" fill="hold">
                            <p:stCondLst>
                              <p:cond delay="2250"/>
                            </p:stCondLst>
                            <p:childTnLst>
                              <p:par>
                                <p:cTn id="46" presetID="2" presetClass="entr" presetSubtype="2" fill="hold" grpId="0"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additive="base">
                                        <p:cTn id="48" dur="250" fill="hold"/>
                                        <p:tgtEl>
                                          <p:spTgt spid="24"/>
                                        </p:tgtEl>
                                        <p:attrNameLst>
                                          <p:attrName>ppt_x</p:attrName>
                                        </p:attrNameLst>
                                      </p:cBhvr>
                                      <p:tavLst>
                                        <p:tav tm="0">
                                          <p:val>
                                            <p:strVal val="1+#ppt_w/2"/>
                                          </p:val>
                                        </p:tav>
                                        <p:tav tm="100000">
                                          <p:val>
                                            <p:strVal val="#ppt_x"/>
                                          </p:val>
                                        </p:tav>
                                      </p:tavLst>
                                    </p:anim>
                                    <p:anim calcmode="lin" valueType="num">
                                      <p:cBhvr additive="base">
                                        <p:cTn id="49" dur="250" fill="hold"/>
                                        <p:tgtEl>
                                          <p:spTgt spid="24"/>
                                        </p:tgtEl>
                                        <p:attrNameLst>
                                          <p:attrName>ppt_y</p:attrName>
                                        </p:attrNameLst>
                                      </p:cBhvr>
                                      <p:tavLst>
                                        <p:tav tm="0">
                                          <p:val>
                                            <p:strVal val="#ppt_y"/>
                                          </p:val>
                                        </p:tav>
                                        <p:tav tm="100000">
                                          <p:val>
                                            <p:strVal val="#ppt_y"/>
                                          </p:val>
                                        </p:tav>
                                      </p:tavLst>
                                    </p:anim>
                                  </p:childTnLst>
                                </p:cTn>
                              </p:par>
                            </p:childTnLst>
                          </p:cTn>
                        </p:par>
                        <p:par>
                          <p:cTn id="50" fill="hold">
                            <p:stCondLst>
                              <p:cond delay="2500"/>
                            </p:stCondLst>
                            <p:childTnLst>
                              <p:par>
                                <p:cTn id="51" presetID="2" presetClass="entr" presetSubtype="2" fill="hold" nodeType="afterEffect">
                                  <p:stCondLst>
                                    <p:cond delay="0"/>
                                  </p:stCondLst>
                                  <p:childTnLst>
                                    <p:set>
                                      <p:cBhvr>
                                        <p:cTn id="52" dur="1" fill="hold">
                                          <p:stCondLst>
                                            <p:cond delay="0"/>
                                          </p:stCondLst>
                                        </p:cTn>
                                        <p:tgtEl>
                                          <p:spTgt spid="25"/>
                                        </p:tgtEl>
                                        <p:attrNameLst>
                                          <p:attrName>style.visibility</p:attrName>
                                        </p:attrNameLst>
                                      </p:cBhvr>
                                      <p:to>
                                        <p:strVal val="visible"/>
                                      </p:to>
                                    </p:set>
                                    <p:anim calcmode="lin" valueType="num">
                                      <p:cBhvr additive="base">
                                        <p:cTn id="53" dur="250" fill="hold"/>
                                        <p:tgtEl>
                                          <p:spTgt spid="25"/>
                                        </p:tgtEl>
                                        <p:attrNameLst>
                                          <p:attrName>ppt_x</p:attrName>
                                        </p:attrNameLst>
                                      </p:cBhvr>
                                      <p:tavLst>
                                        <p:tav tm="0">
                                          <p:val>
                                            <p:strVal val="1+#ppt_w/2"/>
                                          </p:val>
                                        </p:tav>
                                        <p:tav tm="100000">
                                          <p:val>
                                            <p:strVal val="#ppt_x"/>
                                          </p:val>
                                        </p:tav>
                                      </p:tavLst>
                                    </p:anim>
                                    <p:anim calcmode="lin" valueType="num">
                                      <p:cBhvr additive="base">
                                        <p:cTn id="54" dur="250" fill="hold"/>
                                        <p:tgtEl>
                                          <p:spTgt spid="25"/>
                                        </p:tgtEl>
                                        <p:attrNameLst>
                                          <p:attrName>ppt_y</p:attrName>
                                        </p:attrNameLst>
                                      </p:cBhvr>
                                      <p:tavLst>
                                        <p:tav tm="0">
                                          <p:val>
                                            <p:strVal val="#ppt_y"/>
                                          </p:val>
                                        </p:tav>
                                        <p:tav tm="100000">
                                          <p:val>
                                            <p:strVal val="#ppt_y"/>
                                          </p:val>
                                        </p:tav>
                                      </p:tavLst>
                                    </p:anim>
                                  </p:childTnLst>
                                </p:cTn>
                              </p:par>
                            </p:childTnLst>
                          </p:cTn>
                        </p:par>
                        <p:par>
                          <p:cTn id="55" fill="hold">
                            <p:stCondLst>
                              <p:cond delay="2750"/>
                            </p:stCondLst>
                            <p:childTnLst>
                              <p:par>
                                <p:cTn id="56" presetID="2" presetClass="entr" presetSubtype="2" fill="hold" grpId="0" nodeType="afterEffect">
                                  <p:stCondLst>
                                    <p:cond delay="0"/>
                                  </p:stCondLst>
                                  <p:childTnLst>
                                    <p:set>
                                      <p:cBhvr>
                                        <p:cTn id="57" dur="1" fill="hold">
                                          <p:stCondLst>
                                            <p:cond delay="0"/>
                                          </p:stCondLst>
                                        </p:cTn>
                                        <p:tgtEl>
                                          <p:spTgt spid="28"/>
                                        </p:tgtEl>
                                        <p:attrNameLst>
                                          <p:attrName>style.visibility</p:attrName>
                                        </p:attrNameLst>
                                      </p:cBhvr>
                                      <p:to>
                                        <p:strVal val="visible"/>
                                      </p:to>
                                    </p:set>
                                    <p:anim calcmode="lin" valueType="num">
                                      <p:cBhvr additive="base">
                                        <p:cTn id="58" dur="250" fill="hold"/>
                                        <p:tgtEl>
                                          <p:spTgt spid="28"/>
                                        </p:tgtEl>
                                        <p:attrNameLst>
                                          <p:attrName>ppt_x</p:attrName>
                                        </p:attrNameLst>
                                      </p:cBhvr>
                                      <p:tavLst>
                                        <p:tav tm="0">
                                          <p:val>
                                            <p:strVal val="1+#ppt_w/2"/>
                                          </p:val>
                                        </p:tav>
                                        <p:tav tm="100000">
                                          <p:val>
                                            <p:strVal val="#ppt_x"/>
                                          </p:val>
                                        </p:tav>
                                      </p:tavLst>
                                    </p:anim>
                                    <p:anim calcmode="lin" valueType="num">
                                      <p:cBhvr additive="base">
                                        <p:cTn id="59" dur="250" fill="hold"/>
                                        <p:tgtEl>
                                          <p:spTgt spid="28"/>
                                        </p:tgtEl>
                                        <p:attrNameLst>
                                          <p:attrName>ppt_y</p:attrName>
                                        </p:attrNameLst>
                                      </p:cBhvr>
                                      <p:tavLst>
                                        <p:tav tm="0">
                                          <p:val>
                                            <p:strVal val="#ppt_y"/>
                                          </p:val>
                                        </p:tav>
                                        <p:tav tm="100000">
                                          <p:val>
                                            <p:strVal val="#ppt_y"/>
                                          </p:val>
                                        </p:tav>
                                      </p:tavLst>
                                    </p:anim>
                                  </p:childTnLst>
                                </p:cTn>
                              </p:par>
                            </p:childTnLst>
                          </p:cTn>
                        </p:par>
                        <p:par>
                          <p:cTn id="60" fill="hold">
                            <p:stCondLst>
                              <p:cond delay="3000"/>
                            </p:stCondLst>
                            <p:childTnLst>
                              <p:par>
                                <p:cTn id="61" presetID="2" presetClass="entr" presetSubtype="2"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 calcmode="lin" valueType="num">
                                      <p:cBhvr additive="base">
                                        <p:cTn id="63" dur="250" fill="hold"/>
                                        <p:tgtEl>
                                          <p:spTgt spid="29"/>
                                        </p:tgtEl>
                                        <p:attrNameLst>
                                          <p:attrName>ppt_x</p:attrName>
                                        </p:attrNameLst>
                                      </p:cBhvr>
                                      <p:tavLst>
                                        <p:tav tm="0">
                                          <p:val>
                                            <p:strVal val="1+#ppt_w/2"/>
                                          </p:val>
                                        </p:tav>
                                        <p:tav tm="100000">
                                          <p:val>
                                            <p:strVal val="#ppt_x"/>
                                          </p:val>
                                        </p:tav>
                                      </p:tavLst>
                                    </p:anim>
                                    <p:anim calcmode="lin" valueType="num">
                                      <p:cBhvr additive="base">
                                        <p:cTn id="64" dur="250" fill="hold"/>
                                        <p:tgtEl>
                                          <p:spTgt spid="29"/>
                                        </p:tgtEl>
                                        <p:attrNameLst>
                                          <p:attrName>ppt_y</p:attrName>
                                        </p:attrNameLst>
                                      </p:cBhvr>
                                      <p:tavLst>
                                        <p:tav tm="0">
                                          <p:val>
                                            <p:strVal val="#ppt_y"/>
                                          </p:val>
                                        </p:tav>
                                        <p:tav tm="100000">
                                          <p:val>
                                            <p:strVal val="#ppt_y"/>
                                          </p:val>
                                        </p:tav>
                                      </p:tavLst>
                                    </p:anim>
                                  </p:childTnLst>
                                </p:cTn>
                              </p:par>
                            </p:childTnLst>
                          </p:cTn>
                        </p:par>
                        <p:par>
                          <p:cTn id="65" fill="hold">
                            <p:stCondLst>
                              <p:cond delay="3250"/>
                            </p:stCondLst>
                            <p:childTnLst>
                              <p:par>
                                <p:cTn id="66" presetID="2" presetClass="entr" presetSubtype="2" fill="hold" grpId="0" nodeType="after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additive="base">
                                        <p:cTn id="68" dur="250" fill="hold"/>
                                        <p:tgtEl>
                                          <p:spTgt spid="30"/>
                                        </p:tgtEl>
                                        <p:attrNameLst>
                                          <p:attrName>ppt_x</p:attrName>
                                        </p:attrNameLst>
                                      </p:cBhvr>
                                      <p:tavLst>
                                        <p:tav tm="0">
                                          <p:val>
                                            <p:strVal val="1+#ppt_w/2"/>
                                          </p:val>
                                        </p:tav>
                                        <p:tav tm="100000">
                                          <p:val>
                                            <p:strVal val="#ppt_x"/>
                                          </p:val>
                                        </p:tav>
                                      </p:tavLst>
                                    </p:anim>
                                    <p:anim calcmode="lin" valueType="num">
                                      <p:cBhvr additive="base">
                                        <p:cTn id="69" dur="250" fill="hold"/>
                                        <p:tgtEl>
                                          <p:spTgt spid="30"/>
                                        </p:tgtEl>
                                        <p:attrNameLst>
                                          <p:attrName>ppt_y</p:attrName>
                                        </p:attrNameLst>
                                      </p:cBhvr>
                                      <p:tavLst>
                                        <p:tav tm="0">
                                          <p:val>
                                            <p:strVal val="#ppt_y"/>
                                          </p:val>
                                        </p:tav>
                                        <p:tav tm="100000">
                                          <p:val>
                                            <p:strVal val="#ppt_y"/>
                                          </p:val>
                                        </p:tav>
                                      </p:tavLst>
                                    </p:anim>
                                  </p:childTnLst>
                                </p:cTn>
                              </p:par>
                            </p:childTnLst>
                          </p:cTn>
                        </p:par>
                        <p:par>
                          <p:cTn id="70" fill="hold">
                            <p:stCondLst>
                              <p:cond delay="3500"/>
                            </p:stCondLst>
                            <p:childTnLst>
                              <p:par>
                                <p:cTn id="71" presetID="2" presetClass="entr" presetSubtype="2" fill="hold" grpId="0" nodeType="afterEffect">
                                  <p:stCondLst>
                                    <p:cond delay="0"/>
                                  </p:stCondLst>
                                  <p:childTnLst>
                                    <p:set>
                                      <p:cBhvr>
                                        <p:cTn id="72" dur="1" fill="hold">
                                          <p:stCondLst>
                                            <p:cond delay="0"/>
                                          </p:stCondLst>
                                        </p:cTn>
                                        <p:tgtEl>
                                          <p:spTgt spid="31"/>
                                        </p:tgtEl>
                                        <p:attrNameLst>
                                          <p:attrName>style.visibility</p:attrName>
                                        </p:attrNameLst>
                                      </p:cBhvr>
                                      <p:to>
                                        <p:strVal val="visible"/>
                                      </p:to>
                                    </p:set>
                                    <p:anim calcmode="lin" valueType="num">
                                      <p:cBhvr additive="base">
                                        <p:cTn id="73" dur="250" fill="hold"/>
                                        <p:tgtEl>
                                          <p:spTgt spid="31"/>
                                        </p:tgtEl>
                                        <p:attrNameLst>
                                          <p:attrName>ppt_x</p:attrName>
                                        </p:attrNameLst>
                                      </p:cBhvr>
                                      <p:tavLst>
                                        <p:tav tm="0">
                                          <p:val>
                                            <p:strVal val="1+#ppt_w/2"/>
                                          </p:val>
                                        </p:tav>
                                        <p:tav tm="100000">
                                          <p:val>
                                            <p:strVal val="#ppt_x"/>
                                          </p:val>
                                        </p:tav>
                                      </p:tavLst>
                                    </p:anim>
                                    <p:anim calcmode="lin" valueType="num">
                                      <p:cBhvr additive="base">
                                        <p:cTn id="74" dur="250" fill="hold"/>
                                        <p:tgtEl>
                                          <p:spTgt spid="31"/>
                                        </p:tgtEl>
                                        <p:attrNameLst>
                                          <p:attrName>ppt_y</p:attrName>
                                        </p:attrNameLst>
                                      </p:cBhvr>
                                      <p:tavLst>
                                        <p:tav tm="0">
                                          <p:val>
                                            <p:strVal val="#ppt_y"/>
                                          </p:val>
                                        </p:tav>
                                        <p:tav tm="100000">
                                          <p:val>
                                            <p:strVal val="#ppt_y"/>
                                          </p:val>
                                        </p:tav>
                                      </p:tavLst>
                                    </p:anim>
                                  </p:childTnLst>
                                </p:cTn>
                              </p:par>
                            </p:childTnLst>
                          </p:cTn>
                        </p:par>
                        <p:par>
                          <p:cTn id="75" fill="hold">
                            <p:stCondLst>
                              <p:cond delay="3750"/>
                            </p:stCondLst>
                            <p:childTnLst>
                              <p:par>
                                <p:cTn id="76" presetID="2" presetClass="entr" presetSubtype="8" fill="hold" grpId="0" nodeType="after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additive="base">
                                        <p:cTn id="78" dur="250" fill="hold"/>
                                        <p:tgtEl>
                                          <p:spTgt spid="32"/>
                                        </p:tgtEl>
                                        <p:attrNameLst>
                                          <p:attrName>ppt_x</p:attrName>
                                        </p:attrNameLst>
                                      </p:cBhvr>
                                      <p:tavLst>
                                        <p:tav tm="0">
                                          <p:val>
                                            <p:strVal val="0-#ppt_w/2"/>
                                          </p:val>
                                        </p:tav>
                                        <p:tav tm="100000">
                                          <p:val>
                                            <p:strVal val="#ppt_x"/>
                                          </p:val>
                                        </p:tav>
                                      </p:tavLst>
                                    </p:anim>
                                    <p:anim calcmode="lin" valueType="num">
                                      <p:cBhvr additive="base">
                                        <p:cTn id="79" dur="25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24" grpId="0" animBg="1"/>
      <p:bldP spid="28" grpId="0"/>
      <p:bldP spid="29" grpId="0"/>
      <p:bldP spid="30" grpId="0"/>
      <p:bldP spid="31" grpId="0"/>
      <p:bldP spid="3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id="{807B2F30-1EF0-4F01-B5A8-13C97DE0B660}"/>
              </a:ext>
            </a:extLst>
          </p:cNvPr>
          <p:cNvGrpSpPr/>
          <p:nvPr/>
        </p:nvGrpSpPr>
        <p:grpSpPr>
          <a:xfrm flipH="1">
            <a:off x="1822810" y="1451156"/>
            <a:ext cx="8659338" cy="4484431"/>
            <a:chOff x="1271929" y="1204594"/>
            <a:chExt cx="10339500" cy="5354541"/>
          </a:xfrm>
        </p:grpSpPr>
        <p:grpSp>
          <p:nvGrpSpPr>
            <p:cNvPr id="9" name="组合 8">
              <a:extLst>
                <a:ext uri="{FF2B5EF4-FFF2-40B4-BE49-F238E27FC236}">
                  <a16:creationId xmlns:a16="http://schemas.microsoft.com/office/drawing/2014/main" id="{1B5862F0-19AF-4FF0-A3F3-85371D119DDA}"/>
                </a:ext>
              </a:extLst>
            </p:cNvPr>
            <p:cNvGrpSpPr/>
            <p:nvPr/>
          </p:nvGrpSpPr>
          <p:grpSpPr>
            <a:xfrm>
              <a:off x="3142215" y="1204594"/>
              <a:ext cx="332938" cy="5354541"/>
              <a:chOff x="2563371" y="1931386"/>
              <a:chExt cx="262016" cy="4213920"/>
            </a:xfrm>
            <a:solidFill>
              <a:srgbClr val="0067B4"/>
            </a:solidFill>
          </p:grpSpPr>
          <p:cxnSp>
            <p:nvCxnSpPr>
              <p:cNvPr id="16" name="直接连接符 15">
                <a:extLst>
                  <a:ext uri="{FF2B5EF4-FFF2-40B4-BE49-F238E27FC236}">
                    <a16:creationId xmlns:a16="http://schemas.microsoft.com/office/drawing/2014/main" id="{B88BA196-B5E9-474B-ABD0-490BA9643523}"/>
                  </a:ext>
                </a:extLst>
              </p:cNvPr>
              <p:cNvCxnSpPr/>
              <p:nvPr/>
            </p:nvCxnSpPr>
            <p:spPr>
              <a:xfrm>
                <a:off x="2697640" y="1931386"/>
                <a:ext cx="0" cy="421392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7" name="椭圆 16">
                <a:extLst>
                  <a:ext uri="{FF2B5EF4-FFF2-40B4-BE49-F238E27FC236}">
                    <a16:creationId xmlns:a16="http://schemas.microsoft.com/office/drawing/2014/main" id="{AE3BEE78-6935-4DD9-BBA9-01B64AE20EBB}"/>
                  </a:ext>
                </a:extLst>
              </p:cNvPr>
              <p:cNvSpPr/>
              <p:nvPr/>
            </p:nvSpPr>
            <p:spPr>
              <a:xfrm>
                <a:off x="2569893" y="2710083"/>
                <a:ext cx="255494" cy="25549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dirty="0">
                  <a:latin typeface="微软雅黑" panose="020B0503020204020204" pitchFamily="34" charset="-122"/>
                  <a:ea typeface="微软雅黑" panose="020B0503020204020204" pitchFamily="34" charset="-122"/>
                </a:endParaRPr>
              </a:p>
            </p:txBody>
          </p:sp>
          <p:sp>
            <p:nvSpPr>
              <p:cNvPr id="18" name="椭圆 17">
                <a:extLst>
                  <a:ext uri="{FF2B5EF4-FFF2-40B4-BE49-F238E27FC236}">
                    <a16:creationId xmlns:a16="http://schemas.microsoft.com/office/drawing/2014/main" id="{ED426B80-93F0-48B9-A5D7-E9564E2F3069}"/>
                  </a:ext>
                </a:extLst>
              </p:cNvPr>
              <p:cNvSpPr/>
              <p:nvPr/>
            </p:nvSpPr>
            <p:spPr>
              <a:xfrm>
                <a:off x="2569893" y="4040841"/>
                <a:ext cx="255494" cy="25549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dirty="0">
                  <a:latin typeface="微软雅黑" panose="020B0503020204020204" pitchFamily="34" charset="-122"/>
                  <a:ea typeface="微软雅黑" panose="020B0503020204020204" pitchFamily="34" charset="-122"/>
                </a:endParaRPr>
              </a:p>
            </p:txBody>
          </p:sp>
          <p:sp>
            <p:nvSpPr>
              <p:cNvPr id="19" name="椭圆 18">
                <a:extLst>
                  <a:ext uri="{FF2B5EF4-FFF2-40B4-BE49-F238E27FC236}">
                    <a16:creationId xmlns:a16="http://schemas.microsoft.com/office/drawing/2014/main" id="{5215FFAF-8E4A-4A94-8761-7D6F467A3F7C}"/>
                  </a:ext>
                </a:extLst>
              </p:cNvPr>
              <p:cNvSpPr/>
              <p:nvPr/>
            </p:nvSpPr>
            <p:spPr>
              <a:xfrm>
                <a:off x="2563371" y="5405867"/>
                <a:ext cx="255494" cy="25549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2400" dirty="0">
                  <a:latin typeface="微软雅黑" panose="020B0503020204020204" pitchFamily="34" charset="-122"/>
                  <a:ea typeface="微软雅黑" panose="020B0503020204020204" pitchFamily="34" charset="-122"/>
                </a:endParaRPr>
              </a:p>
            </p:txBody>
          </p:sp>
        </p:grpSp>
        <p:sp>
          <p:nvSpPr>
            <p:cNvPr id="10" name="泪滴形 9">
              <a:extLst>
                <a:ext uri="{FF2B5EF4-FFF2-40B4-BE49-F238E27FC236}">
                  <a16:creationId xmlns:a16="http://schemas.microsoft.com/office/drawing/2014/main" id="{982D7645-B3E7-40DB-AC44-97642C75BEE2}"/>
                </a:ext>
              </a:extLst>
            </p:cNvPr>
            <p:cNvSpPr/>
            <p:nvPr/>
          </p:nvSpPr>
          <p:spPr>
            <a:xfrm rot="2700000">
              <a:off x="1300956" y="1615917"/>
              <a:ext cx="1454564" cy="1454564"/>
            </a:xfrm>
            <a:prstGeom prst="teardrop">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标题</a:t>
              </a:r>
            </a:p>
          </p:txBody>
        </p:sp>
        <p:sp>
          <p:nvSpPr>
            <p:cNvPr id="11" name="泪滴形 10">
              <a:extLst>
                <a:ext uri="{FF2B5EF4-FFF2-40B4-BE49-F238E27FC236}">
                  <a16:creationId xmlns:a16="http://schemas.microsoft.com/office/drawing/2014/main" id="{E209522C-41FD-44D7-98D0-6C0D37CFC21F}"/>
                </a:ext>
              </a:extLst>
            </p:cNvPr>
            <p:cNvSpPr/>
            <p:nvPr/>
          </p:nvSpPr>
          <p:spPr>
            <a:xfrm rot="2700000">
              <a:off x="1271929" y="5043765"/>
              <a:ext cx="1454564" cy="1454564"/>
            </a:xfrm>
            <a:prstGeom prst="teardrop">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标题</a:t>
              </a:r>
            </a:p>
          </p:txBody>
        </p:sp>
        <p:sp>
          <p:nvSpPr>
            <p:cNvPr id="12" name="泪滴形 11">
              <a:extLst>
                <a:ext uri="{FF2B5EF4-FFF2-40B4-BE49-F238E27FC236}">
                  <a16:creationId xmlns:a16="http://schemas.microsoft.com/office/drawing/2014/main" id="{601FDF79-24FE-42C6-BC6F-E12E0B1CED05}"/>
                </a:ext>
              </a:extLst>
            </p:cNvPr>
            <p:cNvSpPr/>
            <p:nvPr/>
          </p:nvSpPr>
          <p:spPr>
            <a:xfrm rot="2700000">
              <a:off x="1286442" y="3320019"/>
              <a:ext cx="1454564" cy="1454564"/>
            </a:xfrm>
            <a:prstGeom prst="teardrop">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2000" dirty="0">
                  <a:solidFill>
                    <a:schemeClr val="bg1"/>
                  </a:solidFill>
                  <a:latin typeface="微软雅黑" panose="020B0503020204020204" pitchFamily="34" charset="-122"/>
                  <a:ea typeface="微软雅黑" panose="020B0503020204020204" pitchFamily="34" charset="-122"/>
                </a:rPr>
                <a:t>标题</a:t>
              </a:r>
            </a:p>
          </p:txBody>
        </p:sp>
        <p:sp>
          <p:nvSpPr>
            <p:cNvPr id="13" name="矩形 12">
              <a:extLst>
                <a:ext uri="{FF2B5EF4-FFF2-40B4-BE49-F238E27FC236}">
                  <a16:creationId xmlns:a16="http://schemas.microsoft.com/office/drawing/2014/main" id="{6E639699-C99C-438F-80B5-D1F80C2B88D3}"/>
                </a:ext>
              </a:extLst>
            </p:cNvPr>
            <p:cNvSpPr/>
            <p:nvPr/>
          </p:nvSpPr>
          <p:spPr>
            <a:xfrm>
              <a:off x="3641888" y="2015491"/>
              <a:ext cx="7969541" cy="54571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p:txBody>
        </p:sp>
        <p:sp>
          <p:nvSpPr>
            <p:cNvPr id="14" name="矩形 13">
              <a:extLst>
                <a:ext uri="{FF2B5EF4-FFF2-40B4-BE49-F238E27FC236}">
                  <a16:creationId xmlns:a16="http://schemas.microsoft.com/office/drawing/2014/main" id="{A59C6E0F-A580-41CC-B031-F1F7475D9FAA}"/>
                </a:ext>
              </a:extLst>
            </p:cNvPr>
            <p:cNvSpPr/>
            <p:nvPr/>
          </p:nvSpPr>
          <p:spPr>
            <a:xfrm>
              <a:off x="3641888" y="3697891"/>
              <a:ext cx="7969541" cy="54571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p:txBody>
        </p:sp>
        <p:sp>
          <p:nvSpPr>
            <p:cNvPr id="15" name="矩形 14">
              <a:extLst>
                <a:ext uri="{FF2B5EF4-FFF2-40B4-BE49-F238E27FC236}">
                  <a16:creationId xmlns:a16="http://schemas.microsoft.com/office/drawing/2014/main" id="{76845035-871D-49CC-A01B-E0E1F23D0FAE}"/>
                </a:ext>
              </a:extLst>
            </p:cNvPr>
            <p:cNvSpPr/>
            <p:nvPr/>
          </p:nvSpPr>
          <p:spPr>
            <a:xfrm>
              <a:off x="3641888" y="5423258"/>
              <a:ext cx="7969541" cy="545711"/>
            </a:xfrm>
            <a:prstGeom prst="rect">
              <a:avLst/>
            </a:prstGeom>
          </p:spPr>
          <p:txBody>
            <a:bodyPr wrap="square">
              <a:spAutoFit/>
            </a:bodyPr>
            <a:lstStyle/>
            <a:p>
              <a:r>
                <a:rPr lang="zh-CN" altLang="en-US" sz="1200" dirty="0">
                  <a:solidFill>
                    <a:schemeClr val="bg1">
                      <a:lumMod val="50000"/>
                    </a:schemeClr>
                  </a:solidFill>
                  <a:latin typeface="微软雅黑" pitchFamily="34" charset="-122"/>
                  <a:ea typeface="微软雅黑" pitchFamily="34" charset="-122"/>
                  <a:sym typeface="微软雅黑" pitchFamily="34"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p:txBody>
        </p:sp>
      </p:grpSp>
    </p:spTree>
    <p:extLst>
      <p:ext uri="{BB962C8B-B14F-4D97-AF65-F5344CB8AC3E}">
        <p14:creationId xmlns:p14="http://schemas.microsoft.com/office/powerpoint/2010/main" val="26709516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31"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1250" fill="hold"/>
                                        <p:tgtEl>
                                          <p:spTgt spid="7"/>
                                        </p:tgtEl>
                                        <p:attrNameLst>
                                          <p:attrName>ppt_w</p:attrName>
                                        </p:attrNameLst>
                                      </p:cBhvr>
                                      <p:tavLst>
                                        <p:tav tm="0">
                                          <p:val>
                                            <p:fltVal val="0"/>
                                          </p:val>
                                        </p:tav>
                                        <p:tav tm="100000">
                                          <p:val>
                                            <p:strVal val="#ppt_w"/>
                                          </p:val>
                                        </p:tav>
                                      </p:tavLst>
                                    </p:anim>
                                    <p:anim calcmode="lin" valueType="num">
                                      <p:cBhvr>
                                        <p:cTn id="14" dur="1250" fill="hold"/>
                                        <p:tgtEl>
                                          <p:spTgt spid="7"/>
                                        </p:tgtEl>
                                        <p:attrNameLst>
                                          <p:attrName>ppt_h</p:attrName>
                                        </p:attrNameLst>
                                      </p:cBhvr>
                                      <p:tavLst>
                                        <p:tav tm="0">
                                          <p:val>
                                            <p:fltVal val="0"/>
                                          </p:val>
                                        </p:tav>
                                        <p:tav tm="100000">
                                          <p:val>
                                            <p:strVal val="#ppt_h"/>
                                          </p:val>
                                        </p:tav>
                                      </p:tavLst>
                                    </p:anim>
                                    <p:anim calcmode="lin" valueType="num">
                                      <p:cBhvr>
                                        <p:cTn id="15" dur="1250" fill="hold"/>
                                        <p:tgtEl>
                                          <p:spTgt spid="7"/>
                                        </p:tgtEl>
                                        <p:attrNameLst>
                                          <p:attrName>style.rotation</p:attrName>
                                        </p:attrNameLst>
                                      </p:cBhvr>
                                      <p:tavLst>
                                        <p:tav tm="0">
                                          <p:val>
                                            <p:fltVal val="90"/>
                                          </p:val>
                                        </p:tav>
                                        <p:tav tm="100000">
                                          <p:val>
                                            <p:fltVal val="0"/>
                                          </p:val>
                                        </p:tav>
                                      </p:tavLst>
                                    </p:anim>
                                    <p:animEffect transition="in" filter="fade">
                                      <p:cBhvr>
                                        <p:cTn id="16" dur="1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椭圆 6">
            <a:extLst>
              <a:ext uri="{FF2B5EF4-FFF2-40B4-BE49-F238E27FC236}">
                <a16:creationId xmlns:a16="http://schemas.microsoft.com/office/drawing/2014/main" id="{02A2A1DC-FB45-4ED5-8DA5-C647BADB025A}"/>
              </a:ext>
            </a:extLst>
          </p:cNvPr>
          <p:cNvSpPr/>
          <p:nvPr/>
        </p:nvSpPr>
        <p:spPr>
          <a:xfrm>
            <a:off x="2860599" y="3703243"/>
            <a:ext cx="377687" cy="377687"/>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a:extLst>
              <a:ext uri="{FF2B5EF4-FFF2-40B4-BE49-F238E27FC236}">
                <a16:creationId xmlns:a16="http://schemas.microsoft.com/office/drawing/2014/main" id="{11ECD015-E878-4F3B-B48B-18BACB1357E5}"/>
              </a:ext>
            </a:extLst>
          </p:cNvPr>
          <p:cNvSpPr/>
          <p:nvPr/>
        </p:nvSpPr>
        <p:spPr>
          <a:xfrm>
            <a:off x="4849667" y="3703244"/>
            <a:ext cx="377687" cy="377687"/>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a:extLst>
              <a:ext uri="{FF2B5EF4-FFF2-40B4-BE49-F238E27FC236}">
                <a16:creationId xmlns:a16="http://schemas.microsoft.com/office/drawing/2014/main" id="{DEB0A7B6-8381-4563-A87D-0779BB32600E}"/>
              </a:ext>
            </a:extLst>
          </p:cNvPr>
          <p:cNvSpPr/>
          <p:nvPr/>
        </p:nvSpPr>
        <p:spPr>
          <a:xfrm>
            <a:off x="6838735" y="3703244"/>
            <a:ext cx="377687" cy="377687"/>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a:extLst>
              <a:ext uri="{FF2B5EF4-FFF2-40B4-BE49-F238E27FC236}">
                <a16:creationId xmlns:a16="http://schemas.microsoft.com/office/drawing/2014/main" id="{F1214041-1D3F-4B5C-9055-A01B2662F9A5}"/>
              </a:ext>
            </a:extLst>
          </p:cNvPr>
          <p:cNvSpPr/>
          <p:nvPr/>
        </p:nvSpPr>
        <p:spPr>
          <a:xfrm>
            <a:off x="8827803" y="3703244"/>
            <a:ext cx="377687" cy="377687"/>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2" name="直接连接符 11">
            <a:extLst>
              <a:ext uri="{FF2B5EF4-FFF2-40B4-BE49-F238E27FC236}">
                <a16:creationId xmlns:a16="http://schemas.microsoft.com/office/drawing/2014/main" id="{C6AEDC4E-86EA-4160-AD04-4E3035244E22}"/>
              </a:ext>
            </a:extLst>
          </p:cNvPr>
          <p:cNvCxnSpPr>
            <a:stCxn id="7" idx="6"/>
            <a:endCxn id="9" idx="2"/>
          </p:cNvCxnSpPr>
          <p:nvPr/>
        </p:nvCxnSpPr>
        <p:spPr>
          <a:xfrm>
            <a:off x="3238286" y="3892087"/>
            <a:ext cx="1611381" cy="1"/>
          </a:xfrm>
          <a:prstGeom prst="line">
            <a:avLst/>
          </a:prstGeom>
          <a:ln w="19050">
            <a:solidFill>
              <a:srgbClr val="769867"/>
            </a:solidFill>
            <a:prstDash val="sysDash"/>
          </a:ln>
        </p:spPr>
        <p:style>
          <a:lnRef idx="1">
            <a:schemeClr val="accent1"/>
          </a:lnRef>
          <a:fillRef idx="0">
            <a:schemeClr val="accent1"/>
          </a:fillRef>
          <a:effectRef idx="0">
            <a:schemeClr val="accent1"/>
          </a:effectRef>
          <a:fontRef idx="minor">
            <a:schemeClr val="tx1"/>
          </a:fontRef>
        </p:style>
      </p:cxnSp>
      <p:cxnSp>
        <p:nvCxnSpPr>
          <p:cNvPr id="13" name="直接连接符 12">
            <a:extLst>
              <a:ext uri="{FF2B5EF4-FFF2-40B4-BE49-F238E27FC236}">
                <a16:creationId xmlns:a16="http://schemas.microsoft.com/office/drawing/2014/main" id="{ED8D0D5D-4EC7-4CE4-9639-E867736BCB6E}"/>
              </a:ext>
            </a:extLst>
          </p:cNvPr>
          <p:cNvCxnSpPr>
            <a:stCxn id="9" idx="6"/>
            <a:endCxn id="10" idx="2"/>
          </p:cNvCxnSpPr>
          <p:nvPr/>
        </p:nvCxnSpPr>
        <p:spPr>
          <a:xfrm>
            <a:off x="5227354" y="3892088"/>
            <a:ext cx="1611381" cy="0"/>
          </a:xfrm>
          <a:prstGeom prst="line">
            <a:avLst/>
          </a:prstGeom>
          <a:ln w="19050">
            <a:solidFill>
              <a:srgbClr val="769867"/>
            </a:solidFill>
            <a:prstDash val="sysDash"/>
          </a:ln>
        </p:spPr>
        <p:style>
          <a:lnRef idx="1">
            <a:schemeClr val="accent1"/>
          </a:lnRef>
          <a:fillRef idx="0">
            <a:schemeClr val="accent1"/>
          </a:fillRef>
          <a:effectRef idx="0">
            <a:schemeClr val="accent1"/>
          </a:effectRef>
          <a:fontRef idx="minor">
            <a:schemeClr val="tx1"/>
          </a:fontRef>
        </p:style>
      </p:cxnSp>
      <p:cxnSp>
        <p:nvCxnSpPr>
          <p:cNvPr id="14" name="直接连接符 13">
            <a:extLst>
              <a:ext uri="{FF2B5EF4-FFF2-40B4-BE49-F238E27FC236}">
                <a16:creationId xmlns:a16="http://schemas.microsoft.com/office/drawing/2014/main" id="{5534CBCA-0D2B-4B5D-9750-1EE383379645}"/>
              </a:ext>
            </a:extLst>
          </p:cNvPr>
          <p:cNvCxnSpPr>
            <a:stCxn id="10" idx="6"/>
            <a:endCxn id="11" idx="2"/>
          </p:cNvCxnSpPr>
          <p:nvPr/>
        </p:nvCxnSpPr>
        <p:spPr>
          <a:xfrm>
            <a:off x="7216422" y="3892088"/>
            <a:ext cx="1611381" cy="0"/>
          </a:xfrm>
          <a:prstGeom prst="line">
            <a:avLst/>
          </a:prstGeom>
          <a:ln w="19050">
            <a:solidFill>
              <a:srgbClr val="769867"/>
            </a:solidFill>
            <a:prstDash val="sysDash"/>
          </a:ln>
        </p:spPr>
        <p:style>
          <a:lnRef idx="1">
            <a:schemeClr val="accent1"/>
          </a:lnRef>
          <a:fillRef idx="0">
            <a:schemeClr val="accent1"/>
          </a:fillRef>
          <a:effectRef idx="0">
            <a:schemeClr val="accent1"/>
          </a:effectRef>
          <a:fontRef idx="minor">
            <a:schemeClr val="tx1"/>
          </a:fontRef>
        </p:style>
      </p:cxnSp>
      <p:cxnSp>
        <p:nvCxnSpPr>
          <p:cNvPr id="15" name="直接连接符 14">
            <a:extLst>
              <a:ext uri="{FF2B5EF4-FFF2-40B4-BE49-F238E27FC236}">
                <a16:creationId xmlns:a16="http://schemas.microsoft.com/office/drawing/2014/main" id="{7078826C-1ABC-4100-BD3D-AF63375BF38F}"/>
              </a:ext>
            </a:extLst>
          </p:cNvPr>
          <p:cNvCxnSpPr>
            <a:stCxn id="17" idx="6"/>
            <a:endCxn id="7" idx="2"/>
          </p:cNvCxnSpPr>
          <p:nvPr/>
        </p:nvCxnSpPr>
        <p:spPr>
          <a:xfrm>
            <a:off x="1248823" y="3892086"/>
            <a:ext cx="1611776" cy="1"/>
          </a:xfrm>
          <a:prstGeom prst="line">
            <a:avLst/>
          </a:prstGeom>
          <a:ln w="19050">
            <a:solidFill>
              <a:srgbClr val="769867"/>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a:extLst>
              <a:ext uri="{FF2B5EF4-FFF2-40B4-BE49-F238E27FC236}">
                <a16:creationId xmlns:a16="http://schemas.microsoft.com/office/drawing/2014/main" id="{62B14D27-054E-43C8-9F87-EEA746C9BCBF}"/>
              </a:ext>
            </a:extLst>
          </p:cNvPr>
          <p:cNvCxnSpPr>
            <a:stCxn id="11" idx="6"/>
            <a:endCxn id="18" idx="2"/>
          </p:cNvCxnSpPr>
          <p:nvPr/>
        </p:nvCxnSpPr>
        <p:spPr>
          <a:xfrm>
            <a:off x="9205490" y="3892088"/>
            <a:ext cx="1693083" cy="0"/>
          </a:xfrm>
          <a:prstGeom prst="line">
            <a:avLst/>
          </a:prstGeom>
          <a:ln w="19050">
            <a:solidFill>
              <a:srgbClr val="769867"/>
            </a:solidFill>
            <a:prstDash val="sysDash"/>
          </a:ln>
        </p:spPr>
        <p:style>
          <a:lnRef idx="1">
            <a:schemeClr val="accent1"/>
          </a:lnRef>
          <a:fillRef idx="0">
            <a:schemeClr val="accent1"/>
          </a:fillRef>
          <a:effectRef idx="0">
            <a:schemeClr val="accent1"/>
          </a:effectRef>
          <a:fontRef idx="minor">
            <a:schemeClr val="tx1"/>
          </a:fontRef>
        </p:style>
      </p:cxnSp>
      <p:sp>
        <p:nvSpPr>
          <p:cNvPr id="17" name="椭圆 16">
            <a:extLst>
              <a:ext uri="{FF2B5EF4-FFF2-40B4-BE49-F238E27FC236}">
                <a16:creationId xmlns:a16="http://schemas.microsoft.com/office/drawing/2014/main" id="{433085EB-94AD-4B4E-AC68-B51B90D84EF4}"/>
              </a:ext>
            </a:extLst>
          </p:cNvPr>
          <p:cNvSpPr/>
          <p:nvPr/>
        </p:nvSpPr>
        <p:spPr>
          <a:xfrm>
            <a:off x="1104823" y="3820086"/>
            <a:ext cx="144000" cy="144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a:extLst>
              <a:ext uri="{FF2B5EF4-FFF2-40B4-BE49-F238E27FC236}">
                <a16:creationId xmlns:a16="http://schemas.microsoft.com/office/drawing/2014/main" id="{92D5E32B-DCBF-482B-BF88-4595A562BDA3}"/>
              </a:ext>
            </a:extLst>
          </p:cNvPr>
          <p:cNvSpPr/>
          <p:nvPr/>
        </p:nvSpPr>
        <p:spPr>
          <a:xfrm>
            <a:off x="10898573" y="3820088"/>
            <a:ext cx="144000" cy="144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9" name="组合 18">
            <a:extLst>
              <a:ext uri="{FF2B5EF4-FFF2-40B4-BE49-F238E27FC236}">
                <a16:creationId xmlns:a16="http://schemas.microsoft.com/office/drawing/2014/main" id="{364C5518-0143-4254-A096-3A82472C3315}"/>
              </a:ext>
            </a:extLst>
          </p:cNvPr>
          <p:cNvGrpSpPr/>
          <p:nvPr/>
        </p:nvGrpSpPr>
        <p:grpSpPr>
          <a:xfrm>
            <a:off x="2869928" y="2312436"/>
            <a:ext cx="1979739" cy="1123670"/>
            <a:chOff x="3071742" y="1392148"/>
            <a:chExt cx="1979739" cy="1123670"/>
          </a:xfrm>
          <a:solidFill>
            <a:srgbClr val="769867"/>
          </a:solidFill>
        </p:grpSpPr>
        <p:sp>
          <p:nvSpPr>
            <p:cNvPr id="20" name="圆角矩形 19">
              <a:extLst>
                <a:ext uri="{FF2B5EF4-FFF2-40B4-BE49-F238E27FC236}">
                  <a16:creationId xmlns:a16="http://schemas.microsoft.com/office/drawing/2014/main" id="{06948FBF-F266-4DC6-835E-8603DB8FC30A}"/>
                </a:ext>
              </a:extLst>
            </p:cNvPr>
            <p:cNvSpPr/>
            <p:nvPr/>
          </p:nvSpPr>
          <p:spPr>
            <a:xfrm>
              <a:off x="3071742" y="1392148"/>
              <a:ext cx="1979739" cy="914400"/>
            </a:xfrm>
            <a:prstGeom prst="roundRect">
              <a:avLst>
                <a:gd name="adj" fmla="val 87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a:extLst>
                <a:ext uri="{FF2B5EF4-FFF2-40B4-BE49-F238E27FC236}">
                  <a16:creationId xmlns:a16="http://schemas.microsoft.com/office/drawing/2014/main" id="{F3FE941C-960E-451E-9503-BBAC6741A47C}"/>
                </a:ext>
              </a:extLst>
            </p:cNvPr>
            <p:cNvSpPr/>
            <p:nvPr/>
          </p:nvSpPr>
          <p:spPr>
            <a:xfrm flipV="1">
              <a:off x="3099732" y="2277287"/>
              <a:ext cx="276696" cy="23853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2" name="组合 21">
            <a:extLst>
              <a:ext uri="{FF2B5EF4-FFF2-40B4-BE49-F238E27FC236}">
                <a16:creationId xmlns:a16="http://schemas.microsoft.com/office/drawing/2014/main" id="{956EE1D9-DFCD-4945-B713-19A00ABCF696}"/>
              </a:ext>
            </a:extLst>
          </p:cNvPr>
          <p:cNvGrpSpPr/>
          <p:nvPr/>
        </p:nvGrpSpPr>
        <p:grpSpPr>
          <a:xfrm>
            <a:off x="6848064" y="2301005"/>
            <a:ext cx="1979739" cy="1123670"/>
            <a:chOff x="3071742" y="1392148"/>
            <a:chExt cx="1979739" cy="1123670"/>
          </a:xfrm>
          <a:solidFill>
            <a:srgbClr val="769867"/>
          </a:solidFill>
        </p:grpSpPr>
        <p:sp>
          <p:nvSpPr>
            <p:cNvPr id="23" name="圆角矩形 22">
              <a:extLst>
                <a:ext uri="{FF2B5EF4-FFF2-40B4-BE49-F238E27FC236}">
                  <a16:creationId xmlns:a16="http://schemas.microsoft.com/office/drawing/2014/main" id="{6DC6A085-DF70-4D91-9C9C-EA12FB2A570C}"/>
                </a:ext>
              </a:extLst>
            </p:cNvPr>
            <p:cNvSpPr/>
            <p:nvPr/>
          </p:nvSpPr>
          <p:spPr>
            <a:xfrm>
              <a:off x="3071742" y="1392148"/>
              <a:ext cx="1979739" cy="914400"/>
            </a:xfrm>
            <a:prstGeom prst="roundRect">
              <a:avLst>
                <a:gd name="adj" fmla="val 87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等腰三角形 23">
              <a:extLst>
                <a:ext uri="{FF2B5EF4-FFF2-40B4-BE49-F238E27FC236}">
                  <a16:creationId xmlns:a16="http://schemas.microsoft.com/office/drawing/2014/main" id="{A9987464-64E5-4FB8-B1CC-0F0342928603}"/>
                </a:ext>
              </a:extLst>
            </p:cNvPr>
            <p:cNvSpPr/>
            <p:nvPr/>
          </p:nvSpPr>
          <p:spPr>
            <a:xfrm flipV="1">
              <a:off x="3099732" y="2277287"/>
              <a:ext cx="276696" cy="23853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5" name="组合 24">
            <a:extLst>
              <a:ext uri="{FF2B5EF4-FFF2-40B4-BE49-F238E27FC236}">
                <a16:creationId xmlns:a16="http://schemas.microsoft.com/office/drawing/2014/main" id="{9084927E-D95D-4A5E-B5DF-B8A7EE3EC5FD}"/>
              </a:ext>
            </a:extLst>
          </p:cNvPr>
          <p:cNvGrpSpPr/>
          <p:nvPr/>
        </p:nvGrpSpPr>
        <p:grpSpPr>
          <a:xfrm flipV="1">
            <a:off x="4868325" y="4323625"/>
            <a:ext cx="1979739" cy="1123670"/>
            <a:chOff x="3071742" y="1392148"/>
            <a:chExt cx="1979739" cy="1123670"/>
          </a:xfrm>
          <a:solidFill>
            <a:srgbClr val="769867"/>
          </a:solidFill>
        </p:grpSpPr>
        <p:sp>
          <p:nvSpPr>
            <p:cNvPr id="26" name="圆角矩形 25">
              <a:extLst>
                <a:ext uri="{FF2B5EF4-FFF2-40B4-BE49-F238E27FC236}">
                  <a16:creationId xmlns:a16="http://schemas.microsoft.com/office/drawing/2014/main" id="{2EDD70FB-E758-4AE4-AD65-6E5E1AF44E6E}"/>
                </a:ext>
              </a:extLst>
            </p:cNvPr>
            <p:cNvSpPr/>
            <p:nvPr/>
          </p:nvSpPr>
          <p:spPr>
            <a:xfrm>
              <a:off x="3071742" y="1392148"/>
              <a:ext cx="1979739" cy="914400"/>
            </a:xfrm>
            <a:prstGeom prst="roundRect">
              <a:avLst>
                <a:gd name="adj" fmla="val 87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等腰三角形 26">
              <a:extLst>
                <a:ext uri="{FF2B5EF4-FFF2-40B4-BE49-F238E27FC236}">
                  <a16:creationId xmlns:a16="http://schemas.microsoft.com/office/drawing/2014/main" id="{2E813CC5-3DE8-4481-831B-3C470C2F1D05}"/>
                </a:ext>
              </a:extLst>
            </p:cNvPr>
            <p:cNvSpPr/>
            <p:nvPr/>
          </p:nvSpPr>
          <p:spPr>
            <a:xfrm flipV="1">
              <a:off x="3099732" y="2277287"/>
              <a:ext cx="276696" cy="23853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a:extLst>
              <a:ext uri="{FF2B5EF4-FFF2-40B4-BE49-F238E27FC236}">
                <a16:creationId xmlns:a16="http://schemas.microsoft.com/office/drawing/2014/main" id="{914D2B0E-45B1-4B7F-9A9B-6643069651B4}"/>
              </a:ext>
            </a:extLst>
          </p:cNvPr>
          <p:cNvGrpSpPr/>
          <p:nvPr/>
        </p:nvGrpSpPr>
        <p:grpSpPr>
          <a:xfrm flipV="1">
            <a:off x="8846461" y="4312194"/>
            <a:ext cx="1979739" cy="1123670"/>
            <a:chOff x="3071742" y="1392148"/>
            <a:chExt cx="1979739" cy="1123670"/>
          </a:xfrm>
          <a:solidFill>
            <a:srgbClr val="769867"/>
          </a:solidFill>
        </p:grpSpPr>
        <p:sp>
          <p:nvSpPr>
            <p:cNvPr id="29" name="圆角矩形 28">
              <a:extLst>
                <a:ext uri="{FF2B5EF4-FFF2-40B4-BE49-F238E27FC236}">
                  <a16:creationId xmlns:a16="http://schemas.microsoft.com/office/drawing/2014/main" id="{F522DD8C-3300-4F14-8ADE-EC11A116EBE8}"/>
                </a:ext>
              </a:extLst>
            </p:cNvPr>
            <p:cNvSpPr/>
            <p:nvPr/>
          </p:nvSpPr>
          <p:spPr>
            <a:xfrm>
              <a:off x="3071742" y="1392148"/>
              <a:ext cx="1979739" cy="914400"/>
            </a:xfrm>
            <a:prstGeom prst="roundRect">
              <a:avLst>
                <a:gd name="adj" fmla="val 877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等腰三角形 29">
              <a:extLst>
                <a:ext uri="{FF2B5EF4-FFF2-40B4-BE49-F238E27FC236}">
                  <a16:creationId xmlns:a16="http://schemas.microsoft.com/office/drawing/2014/main" id="{A04E7CBC-DE83-4D13-9610-DD85FD2E1806}"/>
                </a:ext>
              </a:extLst>
            </p:cNvPr>
            <p:cNvSpPr/>
            <p:nvPr/>
          </p:nvSpPr>
          <p:spPr>
            <a:xfrm flipV="1">
              <a:off x="3099732" y="2277287"/>
              <a:ext cx="276696" cy="238531"/>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1" name="文本框 20">
            <a:extLst>
              <a:ext uri="{FF2B5EF4-FFF2-40B4-BE49-F238E27FC236}">
                <a16:creationId xmlns:a16="http://schemas.microsoft.com/office/drawing/2014/main" id="{A7A43B3C-B8D7-4146-A92C-018E96744F46}"/>
              </a:ext>
            </a:extLst>
          </p:cNvPr>
          <p:cNvSpPr txBox="1"/>
          <p:nvPr/>
        </p:nvSpPr>
        <p:spPr>
          <a:xfrm>
            <a:off x="2940320" y="2347658"/>
            <a:ext cx="659155" cy="369332"/>
          </a:xfrm>
          <a:prstGeom prst="rect">
            <a:avLst/>
          </a:prstGeom>
          <a:noFill/>
        </p:spPr>
        <p:txBody>
          <a:bodyPr wrap="none" rtlCol="0">
            <a:spAutoFit/>
          </a:bodyPr>
          <a:lstStyle/>
          <a:p>
            <a:pPr algn="ctr"/>
            <a:r>
              <a:rPr lang="en-US" altLang="zh-CN"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2015</a:t>
            </a:r>
            <a:endParaRPr lang="zh-CN" altLang="en-US"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32" name="文本框 36">
            <a:extLst>
              <a:ext uri="{FF2B5EF4-FFF2-40B4-BE49-F238E27FC236}">
                <a16:creationId xmlns:a16="http://schemas.microsoft.com/office/drawing/2014/main" id="{993A5B7F-FDA6-4B46-8E28-D3372AC534F6}"/>
              </a:ext>
            </a:extLst>
          </p:cNvPr>
          <p:cNvSpPr txBox="1"/>
          <p:nvPr/>
        </p:nvSpPr>
        <p:spPr>
          <a:xfrm>
            <a:off x="6895503" y="2348187"/>
            <a:ext cx="663964" cy="369332"/>
          </a:xfrm>
          <a:prstGeom prst="rect">
            <a:avLst/>
          </a:prstGeom>
          <a:noFill/>
        </p:spPr>
        <p:txBody>
          <a:bodyPr wrap="none" rtlCol="0">
            <a:spAutoFit/>
          </a:bodyPr>
          <a:lstStyle/>
          <a:p>
            <a:pPr algn="ctr"/>
            <a:r>
              <a:rPr lang="en-US" altLang="zh-CN"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2017</a:t>
            </a:r>
            <a:endParaRPr lang="zh-CN" altLang="en-US"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33" name="文本框 39">
            <a:extLst>
              <a:ext uri="{FF2B5EF4-FFF2-40B4-BE49-F238E27FC236}">
                <a16:creationId xmlns:a16="http://schemas.microsoft.com/office/drawing/2014/main" id="{4EC0678C-471E-4B6F-AA92-A3F0EDE5C0E3}"/>
              </a:ext>
            </a:extLst>
          </p:cNvPr>
          <p:cNvSpPr txBox="1"/>
          <p:nvPr/>
        </p:nvSpPr>
        <p:spPr>
          <a:xfrm>
            <a:off x="4930576" y="4585356"/>
            <a:ext cx="659155" cy="369332"/>
          </a:xfrm>
          <a:prstGeom prst="rect">
            <a:avLst/>
          </a:prstGeom>
          <a:noFill/>
        </p:spPr>
        <p:txBody>
          <a:bodyPr wrap="none" rtlCol="0">
            <a:spAutoFit/>
          </a:bodyPr>
          <a:lstStyle/>
          <a:p>
            <a:pPr algn="ctr"/>
            <a:r>
              <a:rPr lang="en-US" altLang="zh-CN"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2016</a:t>
            </a:r>
            <a:endParaRPr lang="zh-CN" altLang="en-US"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34" name="文本框 40">
            <a:extLst>
              <a:ext uri="{FF2B5EF4-FFF2-40B4-BE49-F238E27FC236}">
                <a16:creationId xmlns:a16="http://schemas.microsoft.com/office/drawing/2014/main" id="{84774849-AADD-4C91-A6F0-4D2721B06EEB}"/>
              </a:ext>
            </a:extLst>
          </p:cNvPr>
          <p:cNvSpPr txBox="1"/>
          <p:nvPr/>
        </p:nvSpPr>
        <p:spPr>
          <a:xfrm>
            <a:off x="8922565" y="4583128"/>
            <a:ext cx="659155" cy="369332"/>
          </a:xfrm>
          <a:prstGeom prst="rect">
            <a:avLst/>
          </a:prstGeom>
          <a:noFill/>
        </p:spPr>
        <p:txBody>
          <a:bodyPr wrap="none" rtlCol="0">
            <a:spAutoFit/>
          </a:bodyPr>
          <a:lstStyle/>
          <a:p>
            <a:pPr algn="ctr"/>
            <a:r>
              <a:rPr lang="en-US" altLang="zh-CN"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rPr>
              <a:t>2018</a:t>
            </a:r>
            <a:endParaRPr lang="zh-CN" altLang="en-US" dirty="0">
              <a:solidFill>
                <a:schemeClr val="bg1"/>
              </a:solidFill>
              <a:latin typeface="Microsoft JhengHei Light" panose="020B0304030504040204" pitchFamily="34" charset="-122"/>
              <a:ea typeface="Microsoft JhengHei Light" panose="020B0304030504040204" pitchFamily="34" charset="-122"/>
              <a:cs typeface="Microsoft JhengHei Light" panose="020B0304030504040204" pitchFamily="34" charset="-122"/>
            </a:endParaRPr>
          </a:p>
        </p:txBody>
      </p:sp>
      <p:sp>
        <p:nvSpPr>
          <p:cNvPr id="35" name="文本框 41">
            <a:extLst>
              <a:ext uri="{FF2B5EF4-FFF2-40B4-BE49-F238E27FC236}">
                <a16:creationId xmlns:a16="http://schemas.microsoft.com/office/drawing/2014/main" id="{29413E06-D7C9-4425-AC1F-6F380EA8C964}"/>
              </a:ext>
            </a:extLst>
          </p:cNvPr>
          <p:cNvSpPr txBox="1"/>
          <p:nvPr/>
        </p:nvSpPr>
        <p:spPr>
          <a:xfrm>
            <a:off x="2924018" y="2656534"/>
            <a:ext cx="1951749" cy="498598"/>
          </a:xfrm>
          <a:prstGeom prst="rect">
            <a:avLst/>
          </a:prstGeom>
          <a:noFill/>
        </p:spPr>
        <p:txBody>
          <a:bodyPr wrap="square" rtlCol="0">
            <a:spAutoFit/>
          </a:bodyPr>
          <a:lstStyle/>
          <a:p>
            <a:pPr>
              <a:lnSpc>
                <a:spcPct val="120000"/>
              </a:lnSpc>
            </a:pPr>
            <a:r>
              <a:rPr lang="zh-CN" altLang="en-US" sz="1100" dirty="0">
                <a:solidFill>
                  <a:schemeClr val="bg1"/>
                </a:solidFill>
                <a:latin typeface="张海山锐线体简" panose="02000000000000000000" pitchFamily="2" charset="-122"/>
                <a:ea typeface="张海山锐线体简" panose="02000000000000000000" pitchFamily="2" charset="-122"/>
              </a:rPr>
              <a:t>在经过自己不懈的努力后可以领略到别人看不到的景色</a:t>
            </a:r>
          </a:p>
        </p:txBody>
      </p:sp>
      <p:sp>
        <p:nvSpPr>
          <p:cNvPr id="36" name="文本框 43">
            <a:extLst>
              <a:ext uri="{FF2B5EF4-FFF2-40B4-BE49-F238E27FC236}">
                <a16:creationId xmlns:a16="http://schemas.microsoft.com/office/drawing/2014/main" id="{B0DF7FED-6915-42BE-8B7A-22554AF4D79B}"/>
              </a:ext>
            </a:extLst>
          </p:cNvPr>
          <p:cNvSpPr txBox="1"/>
          <p:nvPr/>
        </p:nvSpPr>
        <p:spPr>
          <a:xfrm>
            <a:off x="6895503" y="2652657"/>
            <a:ext cx="1951749" cy="498598"/>
          </a:xfrm>
          <a:prstGeom prst="rect">
            <a:avLst/>
          </a:prstGeom>
          <a:noFill/>
        </p:spPr>
        <p:txBody>
          <a:bodyPr wrap="square" rtlCol="0">
            <a:spAutoFit/>
          </a:bodyPr>
          <a:lstStyle/>
          <a:p>
            <a:pPr>
              <a:lnSpc>
                <a:spcPct val="120000"/>
              </a:lnSpc>
            </a:pPr>
            <a:r>
              <a:rPr lang="zh-CN" altLang="en-US" sz="1100" dirty="0">
                <a:solidFill>
                  <a:schemeClr val="bg1"/>
                </a:solidFill>
                <a:latin typeface="张海山锐线体简" panose="02000000000000000000" pitchFamily="2" charset="-122"/>
                <a:ea typeface="张海山锐线体简" panose="02000000000000000000" pitchFamily="2" charset="-122"/>
              </a:rPr>
              <a:t>在经过自己不懈的努力后可以领略到别人看不到的景色</a:t>
            </a:r>
          </a:p>
        </p:txBody>
      </p:sp>
      <p:sp>
        <p:nvSpPr>
          <p:cNvPr id="37" name="文本框 44">
            <a:extLst>
              <a:ext uri="{FF2B5EF4-FFF2-40B4-BE49-F238E27FC236}">
                <a16:creationId xmlns:a16="http://schemas.microsoft.com/office/drawing/2014/main" id="{4661B842-015E-419A-B9C8-6FA55C4FC040}"/>
              </a:ext>
            </a:extLst>
          </p:cNvPr>
          <p:cNvSpPr txBox="1"/>
          <p:nvPr/>
        </p:nvSpPr>
        <p:spPr>
          <a:xfrm>
            <a:off x="4930576" y="4890130"/>
            <a:ext cx="1951749" cy="498598"/>
          </a:xfrm>
          <a:prstGeom prst="rect">
            <a:avLst/>
          </a:prstGeom>
          <a:noFill/>
        </p:spPr>
        <p:txBody>
          <a:bodyPr wrap="square" rtlCol="0">
            <a:spAutoFit/>
          </a:bodyPr>
          <a:lstStyle/>
          <a:p>
            <a:pPr>
              <a:lnSpc>
                <a:spcPct val="120000"/>
              </a:lnSpc>
            </a:pPr>
            <a:r>
              <a:rPr lang="zh-CN" altLang="en-US" sz="1100" dirty="0">
                <a:solidFill>
                  <a:schemeClr val="bg1"/>
                </a:solidFill>
                <a:latin typeface="张海山锐线体简" panose="02000000000000000000" pitchFamily="2" charset="-122"/>
                <a:ea typeface="张海山锐线体简" panose="02000000000000000000" pitchFamily="2" charset="-122"/>
              </a:rPr>
              <a:t>在经过自己不懈的努力后可以领略到别人看不到的景色</a:t>
            </a:r>
          </a:p>
        </p:txBody>
      </p:sp>
      <p:sp>
        <p:nvSpPr>
          <p:cNvPr id="38" name="文本框 45">
            <a:extLst>
              <a:ext uri="{FF2B5EF4-FFF2-40B4-BE49-F238E27FC236}">
                <a16:creationId xmlns:a16="http://schemas.microsoft.com/office/drawing/2014/main" id="{3773DE74-D95D-4F4A-B177-224AB09E3D47}"/>
              </a:ext>
            </a:extLst>
          </p:cNvPr>
          <p:cNvSpPr txBox="1"/>
          <p:nvPr/>
        </p:nvSpPr>
        <p:spPr>
          <a:xfrm>
            <a:off x="8922565" y="4890130"/>
            <a:ext cx="1951749" cy="498598"/>
          </a:xfrm>
          <a:prstGeom prst="rect">
            <a:avLst/>
          </a:prstGeom>
          <a:noFill/>
        </p:spPr>
        <p:txBody>
          <a:bodyPr wrap="square" rtlCol="0">
            <a:spAutoFit/>
          </a:bodyPr>
          <a:lstStyle/>
          <a:p>
            <a:pPr>
              <a:lnSpc>
                <a:spcPct val="120000"/>
              </a:lnSpc>
            </a:pPr>
            <a:r>
              <a:rPr lang="zh-CN" altLang="en-US" sz="1100" dirty="0">
                <a:solidFill>
                  <a:schemeClr val="bg1"/>
                </a:solidFill>
                <a:latin typeface="张海山锐线体简" panose="02000000000000000000" pitchFamily="2" charset="-122"/>
                <a:ea typeface="张海山锐线体简" panose="02000000000000000000" pitchFamily="2" charset="-122"/>
              </a:rPr>
              <a:t>在经过自己不懈的努力后可以领略到别人看不到的景色</a:t>
            </a:r>
          </a:p>
        </p:txBody>
      </p:sp>
    </p:spTree>
    <p:extLst>
      <p:ext uri="{BB962C8B-B14F-4D97-AF65-F5344CB8AC3E}">
        <p14:creationId xmlns:p14="http://schemas.microsoft.com/office/powerpoint/2010/main" val="418950757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nodeType="withEffect">
                                  <p:stCondLst>
                                    <p:cond delay="0"/>
                                  </p:stCondLst>
                                  <p:childTnLst>
                                    <p:set>
                                      <p:cBhvr>
                                        <p:cTn id="77" dur="1" fill="hold">
                                          <p:stCondLst>
                                            <p:cond delay="0"/>
                                          </p:stCondLst>
                                        </p:cTn>
                                        <p:tgtEl>
                                          <p:spTgt spid="25"/>
                                        </p:tgtEl>
                                        <p:attrNameLst>
                                          <p:attrName>style.visibility</p:attrName>
                                        </p:attrNameLst>
                                      </p:cBhvr>
                                      <p:to>
                                        <p:strVal val="visible"/>
                                      </p:to>
                                    </p:set>
                                    <p:animEffect transition="in" filter="fade">
                                      <p:cBhvr>
                                        <p:cTn id="78" dur="1000"/>
                                        <p:tgtEl>
                                          <p:spTgt spid="25"/>
                                        </p:tgtEl>
                                      </p:cBhvr>
                                    </p:animEffect>
                                    <p:anim calcmode="lin" valueType="num">
                                      <p:cBhvr>
                                        <p:cTn id="79" dur="1000" fill="hold"/>
                                        <p:tgtEl>
                                          <p:spTgt spid="25"/>
                                        </p:tgtEl>
                                        <p:attrNameLst>
                                          <p:attrName>ppt_x</p:attrName>
                                        </p:attrNameLst>
                                      </p:cBhvr>
                                      <p:tavLst>
                                        <p:tav tm="0">
                                          <p:val>
                                            <p:strVal val="#ppt_x"/>
                                          </p:val>
                                        </p:tav>
                                        <p:tav tm="100000">
                                          <p:val>
                                            <p:strVal val="#ppt_x"/>
                                          </p:val>
                                        </p:tav>
                                      </p:tavLst>
                                    </p:anim>
                                    <p:anim calcmode="lin" valueType="num">
                                      <p:cBhvr>
                                        <p:cTn id="80" dur="1000" fill="hold"/>
                                        <p:tgtEl>
                                          <p:spTgt spid="25"/>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8"/>
                                        </p:tgtEl>
                                        <p:attrNameLst>
                                          <p:attrName>style.visibility</p:attrName>
                                        </p:attrNameLst>
                                      </p:cBhvr>
                                      <p:to>
                                        <p:strVal val="visible"/>
                                      </p:to>
                                    </p:set>
                                    <p:animEffect transition="in" filter="fade">
                                      <p:cBhvr>
                                        <p:cTn id="83" dur="1000"/>
                                        <p:tgtEl>
                                          <p:spTgt spid="28"/>
                                        </p:tgtEl>
                                      </p:cBhvr>
                                    </p:animEffect>
                                    <p:anim calcmode="lin" valueType="num">
                                      <p:cBhvr>
                                        <p:cTn id="84" dur="1000" fill="hold"/>
                                        <p:tgtEl>
                                          <p:spTgt spid="28"/>
                                        </p:tgtEl>
                                        <p:attrNameLst>
                                          <p:attrName>ppt_x</p:attrName>
                                        </p:attrNameLst>
                                      </p:cBhvr>
                                      <p:tavLst>
                                        <p:tav tm="0">
                                          <p:val>
                                            <p:strVal val="#ppt_x"/>
                                          </p:val>
                                        </p:tav>
                                        <p:tav tm="100000">
                                          <p:val>
                                            <p:strVal val="#ppt_x"/>
                                          </p:val>
                                        </p:tav>
                                      </p:tavLst>
                                    </p:anim>
                                    <p:anim calcmode="lin" valueType="num">
                                      <p:cBhvr>
                                        <p:cTn id="85" dur="1000" fill="hold"/>
                                        <p:tgtEl>
                                          <p:spTgt spid="28"/>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Effect transition="in" filter="fade">
                                      <p:cBhvr>
                                        <p:cTn id="88" dur="1000"/>
                                        <p:tgtEl>
                                          <p:spTgt spid="31"/>
                                        </p:tgtEl>
                                      </p:cBhvr>
                                    </p:animEffect>
                                    <p:anim calcmode="lin" valueType="num">
                                      <p:cBhvr>
                                        <p:cTn id="89" dur="1000" fill="hold"/>
                                        <p:tgtEl>
                                          <p:spTgt spid="31"/>
                                        </p:tgtEl>
                                        <p:attrNameLst>
                                          <p:attrName>ppt_x</p:attrName>
                                        </p:attrNameLst>
                                      </p:cBhvr>
                                      <p:tavLst>
                                        <p:tav tm="0">
                                          <p:val>
                                            <p:strVal val="#ppt_x"/>
                                          </p:val>
                                        </p:tav>
                                        <p:tav tm="100000">
                                          <p:val>
                                            <p:strVal val="#ppt_x"/>
                                          </p:val>
                                        </p:tav>
                                      </p:tavLst>
                                    </p:anim>
                                    <p:anim calcmode="lin" valueType="num">
                                      <p:cBhvr>
                                        <p:cTn id="90" dur="1000" fill="hold"/>
                                        <p:tgtEl>
                                          <p:spTgt spid="31"/>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fade">
                                      <p:cBhvr>
                                        <p:cTn id="93" dur="1000"/>
                                        <p:tgtEl>
                                          <p:spTgt spid="32"/>
                                        </p:tgtEl>
                                      </p:cBhvr>
                                    </p:animEffect>
                                    <p:anim calcmode="lin" valueType="num">
                                      <p:cBhvr>
                                        <p:cTn id="94" dur="1000" fill="hold"/>
                                        <p:tgtEl>
                                          <p:spTgt spid="32"/>
                                        </p:tgtEl>
                                        <p:attrNameLst>
                                          <p:attrName>ppt_x</p:attrName>
                                        </p:attrNameLst>
                                      </p:cBhvr>
                                      <p:tavLst>
                                        <p:tav tm="0">
                                          <p:val>
                                            <p:strVal val="#ppt_x"/>
                                          </p:val>
                                        </p:tav>
                                        <p:tav tm="100000">
                                          <p:val>
                                            <p:strVal val="#ppt_x"/>
                                          </p:val>
                                        </p:tav>
                                      </p:tavLst>
                                    </p:anim>
                                    <p:anim calcmode="lin" valueType="num">
                                      <p:cBhvr>
                                        <p:cTn id="95" dur="1000" fill="hold"/>
                                        <p:tgtEl>
                                          <p:spTgt spid="32"/>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33"/>
                                        </p:tgtEl>
                                        <p:attrNameLst>
                                          <p:attrName>style.visibility</p:attrName>
                                        </p:attrNameLst>
                                      </p:cBhvr>
                                      <p:to>
                                        <p:strVal val="visible"/>
                                      </p:to>
                                    </p:set>
                                    <p:animEffect transition="in" filter="fade">
                                      <p:cBhvr>
                                        <p:cTn id="98" dur="1000"/>
                                        <p:tgtEl>
                                          <p:spTgt spid="33"/>
                                        </p:tgtEl>
                                      </p:cBhvr>
                                    </p:animEffect>
                                    <p:anim calcmode="lin" valueType="num">
                                      <p:cBhvr>
                                        <p:cTn id="99" dur="1000" fill="hold"/>
                                        <p:tgtEl>
                                          <p:spTgt spid="33"/>
                                        </p:tgtEl>
                                        <p:attrNameLst>
                                          <p:attrName>ppt_x</p:attrName>
                                        </p:attrNameLst>
                                      </p:cBhvr>
                                      <p:tavLst>
                                        <p:tav tm="0">
                                          <p:val>
                                            <p:strVal val="#ppt_x"/>
                                          </p:val>
                                        </p:tav>
                                        <p:tav tm="100000">
                                          <p:val>
                                            <p:strVal val="#ppt_x"/>
                                          </p:val>
                                        </p:tav>
                                      </p:tavLst>
                                    </p:anim>
                                    <p:anim calcmode="lin" valueType="num">
                                      <p:cBhvr>
                                        <p:cTn id="100" dur="1000" fill="hold"/>
                                        <p:tgtEl>
                                          <p:spTgt spid="33"/>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4"/>
                                        </p:tgtEl>
                                        <p:attrNameLst>
                                          <p:attrName>style.visibility</p:attrName>
                                        </p:attrNameLst>
                                      </p:cBhvr>
                                      <p:to>
                                        <p:strVal val="visible"/>
                                      </p:to>
                                    </p:set>
                                    <p:animEffect transition="in" filter="fade">
                                      <p:cBhvr>
                                        <p:cTn id="103" dur="1000"/>
                                        <p:tgtEl>
                                          <p:spTgt spid="34"/>
                                        </p:tgtEl>
                                      </p:cBhvr>
                                    </p:animEffect>
                                    <p:anim calcmode="lin" valueType="num">
                                      <p:cBhvr>
                                        <p:cTn id="104" dur="1000" fill="hold"/>
                                        <p:tgtEl>
                                          <p:spTgt spid="34"/>
                                        </p:tgtEl>
                                        <p:attrNameLst>
                                          <p:attrName>ppt_x</p:attrName>
                                        </p:attrNameLst>
                                      </p:cBhvr>
                                      <p:tavLst>
                                        <p:tav tm="0">
                                          <p:val>
                                            <p:strVal val="#ppt_x"/>
                                          </p:val>
                                        </p:tav>
                                        <p:tav tm="100000">
                                          <p:val>
                                            <p:strVal val="#ppt_x"/>
                                          </p:val>
                                        </p:tav>
                                      </p:tavLst>
                                    </p:anim>
                                    <p:anim calcmode="lin" valueType="num">
                                      <p:cBhvr>
                                        <p:cTn id="105" dur="1000" fill="hold"/>
                                        <p:tgtEl>
                                          <p:spTgt spid="34"/>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35"/>
                                        </p:tgtEl>
                                        <p:attrNameLst>
                                          <p:attrName>style.visibility</p:attrName>
                                        </p:attrNameLst>
                                      </p:cBhvr>
                                      <p:to>
                                        <p:strVal val="visible"/>
                                      </p:to>
                                    </p:set>
                                    <p:animEffect transition="in" filter="fade">
                                      <p:cBhvr>
                                        <p:cTn id="108" dur="1000"/>
                                        <p:tgtEl>
                                          <p:spTgt spid="35"/>
                                        </p:tgtEl>
                                      </p:cBhvr>
                                    </p:animEffect>
                                    <p:anim calcmode="lin" valueType="num">
                                      <p:cBhvr>
                                        <p:cTn id="109" dur="1000" fill="hold"/>
                                        <p:tgtEl>
                                          <p:spTgt spid="35"/>
                                        </p:tgtEl>
                                        <p:attrNameLst>
                                          <p:attrName>ppt_x</p:attrName>
                                        </p:attrNameLst>
                                      </p:cBhvr>
                                      <p:tavLst>
                                        <p:tav tm="0">
                                          <p:val>
                                            <p:strVal val="#ppt_x"/>
                                          </p:val>
                                        </p:tav>
                                        <p:tav tm="100000">
                                          <p:val>
                                            <p:strVal val="#ppt_x"/>
                                          </p:val>
                                        </p:tav>
                                      </p:tavLst>
                                    </p:anim>
                                    <p:anim calcmode="lin" valueType="num">
                                      <p:cBhvr>
                                        <p:cTn id="110" dur="1000" fill="hold"/>
                                        <p:tgtEl>
                                          <p:spTgt spid="3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36"/>
                                        </p:tgtEl>
                                        <p:attrNameLst>
                                          <p:attrName>style.visibility</p:attrName>
                                        </p:attrNameLst>
                                      </p:cBhvr>
                                      <p:to>
                                        <p:strVal val="visible"/>
                                      </p:to>
                                    </p:set>
                                    <p:animEffect transition="in" filter="fade">
                                      <p:cBhvr>
                                        <p:cTn id="113" dur="1000"/>
                                        <p:tgtEl>
                                          <p:spTgt spid="36"/>
                                        </p:tgtEl>
                                      </p:cBhvr>
                                    </p:animEffect>
                                    <p:anim calcmode="lin" valueType="num">
                                      <p:cBhvr>
                                        <p:cTn id="114" dur="1000" fill="hold"/>
                                        <p:tgtEl>
                                          <p:spTgt spid="36"/>
                                        </p:tgtEl>
                                        <p:attrNameLst>
                                          <p:attrName>ppt_x</p:attrName>
                                        </p:attrNameLst>
                                      </p:cBhvr>
                                      <p:tavLst>
                                        <p:tav tm="0">
                                          <p:val>
                                            <p:strVal val="#ppt_x"/>
                                          </p:val>
                                        </p:tav>
                                        <p:tav tm="100000">
                                          <p:val>
                                            <p:strVal val="#ppt_x"/>
                                          </p:val>
                                        </p:tav>
                                      </p:tavLst>
                                    </p:anim>
                                    <p:anim calcmode="lin" valueType="num">
                                      <p:cBhvr>
                                        <p:cTn id="115" dur="1000" fill="hold"/>
                                        <p:tgtEl>
                                          <p:spTgt spid="36"/>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7"/>
                                        </p:tgtEl>
                                        <p:attrNameLst>
                                          <p:attrName>style.visibility</p:attrName>
                                        </p:attrNameLst>
                                      </p:cBhvr>
                                      <p:to>
                                        <p:strVal val="visible"/>
                                      </p:to>
                                    </p:set>
                                    <p:animEffect transition="in" filter="fade">
                                      <p:cBhvr>
                                        <p:cTn id="118" dur="1000"/>
                                        <p:tgtEl>
                                          <p:spTgt spid="37"/>
                                        </p:tgtEl>
                                      </p:cBhvr>
                                    </p:animEffect>
                                    <p:anim calcmode="lin" valueType="num">
                                      <p:cBhvr>
                                        <p:cTn id="119" dur="1000" fill="hold"/>
                                        <p:tgtEl>
                                          <p:spTgt spid="37"/>
                                        </p:tgtEl>
                                        <p:attrNameLst>
                                          <p:attrName>ppt_x</p:attrName>
                                        </p:attrNameLst>
                                      </p:cBhvr>
                                      <p:tavLst>
                                        <p:tav tm="0">
                                          <p:val>
                                            <p:strVal val="#ppt_x"/>
                                          </p:val>
                                        </p:tav>
                                        <p:tav tm="100000">
                                          <p:val>
                                            <p:strVal val="#ppt_x"/>
                                          </p:val>
                                        </p:tav>
                                      </p:tavLst>
                                    </p:anim>
                                    <p:anim calcmode="lin" valueType="num">
                                      <p:cBhvr>
                                        <p:cTn id="120" dur="1000" fill="hold"/>
                                        <p:tgtEl>
                                          <p:spTgt spid="37"/>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8"/>
                                        </p:tgtEl>
                                        <p:attrNameLst>
                                          <p:attrName>style.visibility</p:attrName>
                                        </p:attrNameLst>
                                      </p:cBhvr>
                                      <p:to>
                                        <p:strVal val="visible"/>
                                      </p:to>
                                    </p:set>
                                    <p:animEffect transition="in" filter="fade">
                                      <p:cBhvr>
                                        <p:cTn id="123" dur="1000"/>
                                        <p:tgtEl>
                                          <p:spTgt spid="38"/>
                                        </p:tgtEl>
                                      </p:cBhvr>
                                    </p:animEffect>
                                    <p:anim calcmode="lin" valueType="num">
                                      <p:cBhvr>
                                        <p:cTn id="124" dur="1000" fill="hold"/>
                                        <p:tgtEl>
                                          <p:spTgt spid="38"/>
                                        </p:tgtEl>
                                        <p:attrNameLst>
                                          <p:attrName>ppt_x</p:attrName>
                                        </p:attrNameLst>
                                      </p:cBhvr>
                                      <p:tavLst>
                                        <p:tav tm="0">
                                          <p:val>
                                            <p:strVal val="#ppt_x"/>
                                          </p:val>
                                        </p:tav>
                                        <p:tav tm="100000">
                                          <p:val>
                                            <p:strVal val="#ppt_x"/>
                                          </p:val>
                                        </p:tav>
                                      </p:tavLst>
                                    </p:anim>
                                    <p:anim calcmode="lin" valueType="num">
                                      <p:cBhvr>
                                        <p:cTn id="125"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7" grpId="0" animBg="1"/>
      <p:bldP spid="18" grpId="0" animBg="1"/>
      <p:bldP spid="31" grpId="0"/>
      <p:bldP spid="32" grpId="0"/>
      <p:bldP spid="33" grpId="0"/>
      <p:bldP spid="34" grpId="0"/>
      <p:bldP spid="35" grpId="0"/>
      <p:bldP spid="36" grpId="0"/>
      <p:bldP spid="37" grpId="0"/>
      <p:bldP spid="3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D9EBA4CF-147A-40C1-BF1F-96780E47E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4" name="矩形 13">
            <a:extLst>
              <a:ext uri="{FF2B5EF4-FFF2-40B4-BE49-F238E27FC236}">
                <a16:creationId xmlns:a16="http://schemas.microsoft.com/office/drawing/2014/main" id="{9C90E54D-086A-4B90-B749-95CB2AA62271}"/>
              </a:ext>
            </a:extLst>
          </p:cNvPr>
          <p:cNvSpPr/>
          <p:nvPr/>
        </p:nvSpPr>
        <p:spPr>
          <a:xfrm rot="10800000" flipH="1">
            <a:off x="4944504" y="1869625"/>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latin typeface="方正细谭黑简体" panose="02000000000000000000" pitchFamily="2" charset="-122"/>
              <a:ea typeface="方正细谭黑简体" panose="02000000000000000000" pitchFamily="2" charset="-122"/>
            </a:endParaRPr>
          </a:p>
        </p:txBody>
      </p:sp>
      <p:sp>
        <p:nvSpPr>
          <p:cNvPr id="16" name="矩形 15">
            <a:extLst>
              <a:ext uri="{FF2B5EF4-FFF2-40B4-BE49-F238E27FC236}">
                <a16:creationId xmlns:a16="http://schemas.microsoft.com/office/drawing/2014/main" id="{9F531010-F48F-47A0-B46E-B403298D8286}"/>
              </a:ext>
            </a:extLst>
          </p:cNvPr>
          <p:cNvSpPr/>
          <p:nvPr/>
        </p:nvSpPr>
        <p:spPr>
          <a:xfrm>
            <a:off x="5269363" y="2692243"/>
            <a:ext cx="3865562" cy="738664"/>
          </a:xfrm>
          <a:prstGeom prst="rect">
            <a:avLst/>
          </a:prstGeom>
        </p:spPr>
        <p:txBody>
          <a:bodyPr lIns="0" tIns="0" rIns="0" bIns="0">
            <a:spAutoFit/>
          </a:bodyPr>
          <a:lstStyle/>
          <a:p>
            <a:pPr algn="ctr" eaLnBrk="1" hangingPunct="1">
              <a:defRPr/>
            </a:pPr>
            <a:r>
              <a:rPr lang="zh-CN" altLang="en-US" sz="4800" noProof="1">
                <a:solidFill>
                  <a:srgbClr val="769867"/>
                </a:solidFill>
                <a:latin typeface="方正细谭黑简体" panose="02000000000000000000" pitchFamily="2" charset="-122"/>
                <a:ea typeface="方正细谭黑简体" panose="02000000000000000000" pitchFamily="2" charset="-122"/>
                <a:cs typeface="+mn-ea"/>
                <a:sym typeface="Arial" panose="020B0604020202020204" pitchFamily="34" charset="0"/>
              </a:rPr>
              <a:t>加入标题描述</a:t>
            </a:r>
          </a:p>
        </p:txBody>
      </p:sp>
      <p:sp>
        <p:nvSpPr>
          <p:cNvPr id="17" name="TextBox 11">
            <a:extLst>
              <a:ext uri="{FF2B5EF4-FFF2-40B4-BE49-F238E27FC236}">
                <a16:creationId xmlns:a16="http://schemas.microsoft.com/office/drawing/2014/main" id="{556CDB89-9B45-4258-8936-2450BF31A863}"/>
              </a:ext>
            </a:extLst>
          </p:cNvPr>
          <p:cNvSpPr txBox="1"/>
          <p:nvPr/>
        </p:nvSpPr>
        <p:spPr>
          <a:xfrm>
            <a:off x="5311089" y="3450159"/>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8" name="TextBox 11">
            <a:extLst>
              <a:ext uri="{FF2B5EF4-FFF2-40B4-BE49-F238E27FC236}">
                <a16:creationId xmlns:a16="http://schemas.microsoft.com/office/drawing/2014/main" id="{48753FE9-30E6-4403-B46D-B507C137D075}"/>
              </a:ext>
            </a:extLst>
          </p:cNvPr>
          <p:cNvSpPr txBox="1"/>
          <p:nvPr/>
        </p:nvSpPr>
        <p:spPr>
          <a:xfrm>
            <a:off x="5311089" y="3765844"/>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9" name="椭圆 18">
            <a:extLst>
              <a:ext uri="{FF2B5EF4-FFF2-40B4-BE49-F238E27FC236}">
                <a16:creationId xmlns:a16="http://schemas.microsoft.com/office/drawing/2014/main" id="{6B7C0333-060E-4886-A52E-AE7A0634489A}"/>
              </a:ext>
            </a:extLst>
          </p:cNvPr>
          <p:cNvSpPr/>
          <p:nvPr/>
        </p:nvSpPr>
        <p:spPr>
          <a:xfrm>
            <a:off x="2880372" y="2597634"/>
            <a:ext cx="1668768" cy="1663076"/>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6600" noProof="1">
                <a:latin typeface="方正细谭黑简体" panose="02000000000000000000" pitchFamily="2" charset="-122"/>
                <a:ea typeface="方正细谭黑简体" panose="02000000000000000000" pitchFamily="2" charset="-122"/>
              </a:rPr>
              <a:t>贰</a:t>
            </a:r>
          </a:p>
        </p:txBody>
      </p:sp>
    </p:spTree>
    <p:extLst>
      <p:ext uri="{BB962C8B-B14F-4D97-AF65-F5344CB8AC3E}">
        <p14:creationId xmlns:p14="http://schemas.microsoft.com/office/powerpoint/2010/main" val="391099285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14:presetBounceEnd="50667">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0667">
                                          <p:cBhvr additive="base">
                                            <p:cTn id="11" dur="750" fill="hold"/>
                                            <p:tgtEl>
                                              <p:spTgt spid="19"/>
                                            </p:tgtEl>
                                            <p:attrNameLst>
                                              <p:attrName>ppt_x</p:attrName>
                                            </p:attrNameLst>
                                          </p:cBhvr>
                                          <p:tavLst>
                                            <p:tav tm="0">
                                              <p:val>
                                                <p:strVal val="0-#ppt_w/2"/>
                                              </p:val>
                                            </p:tav>
                                            <p:tav tm="100000">
                                              <p:val>
                                                <p:strVal val="#ppt_x"/>
                                              </p:val>
                                            </p:tav>
                                          </p:tavLst>
                                        </p:anim>
                                        <p:anim calcmode="lin" valueType="num" p14:bounceEnd="50667">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TextBox 3">
            <a:extLst>
              <a:ext uri="{FF2B5EF4-FFF2-40B4-BE49-F238E27FC236}">
                <a16:creationId xmlns:a16="http://schemas.microsoft.com/office/drawing/2014/main" id="{3A57A32F-7E1F-4E71-BC10-74E3A55A5A96}"/>
              </a:ext>
            </a:extLst>
          </p:cNvPr>
          <p:cNvSpPr txBox="1"/>
          <p:nvPr/>
        </p:nvSpPr>
        <p:spPr>
          <a:xfrm>
            <a:off x="991133" y="4350687"/>
            <a:ext cx="2518068" cy="954095"/>
          </a:xfrm>
          <a:prstGeom prst="rect">
            <a:avLst/>
          </a:prstGeom>
          <a:noFill/>
        </p:spPr>
        <p:txBody>
          <a:bodyPr wrap="square" lIns="121908" tIns="60954" rIns="121908" bIns="60954" rtlCol="0">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TextBox 4">
            <a:extLst>
              <a:ext uri="{FF2B5EF4-FFF2-40B4-BE49-F238E27FC236}">
                <a16:creationId xmlns:a16="http://schemas.microsoft.com/office/drawing/2014/main" id="{14BBF763-BA3A-4408-ACF0-F593104D5EF7}"/>
              </a:ext>
            </a:extLst>
          </p:cNvPr>
          <p:cNvSpPr txBox="1"/>
          <p:nvPr/>
        </p:nvSpPr>
        <p:spPr>
          <a:xfrm>
            <a:off x="3583053" y="4350687"/>
            <a:ext cx="2518068" cy="954095"/>
          </a:xfrm>
          <a:prstGeom prst="rect">
            <a:avLst/>
          </a:prstGeom>
          <a:noFill/>
        </p:spPr>
        <p:txBody>
          <a:bodyPr wrap="square" lIns="121908" tIns="60954" rIns="121908" bIns="60954" rtlCol="0">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TextBox 5">
            <a:extLst>
              <a:ext uri="{FF2B5EF4-FFF2-40B4-BE49-F238E27FC236}">
                <a16:creationId xmlns:a16="http://schemas.microsoft.com/office/drawing/2014/main" id="{6C6B3567-284E-4109-8FD6-A0DA1F37B5F8}"/>
              </a:ext>
            </a:extLst>
          </p:cNvPr>
          <p:cNvSpPr txBox="1"/>
          <p:nvPr/>
        </p:nvSpPr>
        <p:spPr>
          <a:xfrm>
            <a:off x="6174972" y="4350687"/>
            <a:ext cx="2518068" cy="954095"/>
          </a:xfrm>
          <a:prstGeom prst="rect">
            <a:avLst/>
          </a:prstGeom>
          <a:noFill/>
        </p:spPr>
        <p:txBody>
          <a:bodyPr wrap="square" lIns="121908" tIns="60954" rIns="121908" bIns="60954" rtlCol="0">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1" name="TextBox 6">
            <a:extLst>
              <a:ext uri="{FF2B5EF4-FFF2-40B4-BE49-F238E27FC236}">
                <a16:creationId xmlns:a16="http://schemas.microsoft.com/office/drawing/2014/main" id="{E9F57AA1-0C6D-458A-A5A4-AAB1B055CD31}"/>
              </a:ext>
            </a:extLst>
          </p:cNvPr>
          <p:cNvSpPr txBox="1"/>
          <p:nvPr/>
        </p:nvSpPr>
        <p:spPr>
          <a:xfrm>
            <a:off x="8766891" y="4350687"/>
            <a:ext cx="2518068" cy="954095"/>
          </a:xfrm>
          <a:prstGeom prst="rect">
            <a:avLst/>
          </a:prstGeom>
          <a:noFill/>
        </p:spPr>
        <p:txBody>
          <a:bodyPr wrap="square" lIns="121908" tIns="60954" rIns="121908" bIns="60954" rtlCol="0">
            <a:spAutoFit/>
          </a:bodyPr>
          <a:lstStyle/>
          <a:p>
            <a:r>
              <a:rPr lang="zh-CN" altLang="en-US" dirty="0">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50000"/>
                  </a:schemeClr>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altLang="zh-CN" sz="1200" dirty="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2" name="Group 68">
            <a:extLst>
              <a:ext uri="{FF2B5EF4-FFF2-40B4-BE49-F238E27FC236}">
                <a16:creationId xmlns:a16="http://schemas.microsoft.com/office/drawing/2014/main" id="{445F5868-9CF8-4995-8B79-23FBDC15AA31}"/>
              </a:ext>
            </a:extLst>
          </p:cNvPr>
          <p:cNvGrpSpPr/>
          <p:nvPr/>
        </p:nvGrpSpPr>
        <p:grpSpPr>
          <a:xfrm>
            <a:off x="875246" y="3179324"/>
            <a:ext cx="2544174" cy="858639"/>
            <a:chOff x="664884" y="1725809"/>
            <a:chExt cx="1908379" cy="643979"/>
          </a:xfrm>
          <a:solidFill>
            <a:srgbClr val="769867"/>
          </a:solidFill>
        </p:grpSpPr>
        <p:sp>
          <p:nvSpPr>
            <p:cNvPr id="13" name="Flowchart: Data 26">
              <a:extLst>
                <a:ext uri="{FF2B5EF4-FFF2-40B4-BE49-F238E27FC236}">
                  <a16:creationId xmlns:a16="http://schemas.microsoft.com/office/drawing/2014/main" id="{C713EAF2-5670-45A6-AC0A-302D07981956}"/>
                </a:ext>
              </a:extLst>
            </p:cNvPr>
            <p:cNvSpPr/>
            <p:nvPr/>
          </p:nvSpPr>
          <p:spPr>
            <a:xfrm rot="16200000" flipH="1" flipV="1">
              <a:off x="2146236" y="1938862"/>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14" name="Flowchart: Data 27">
              <a:extLst>
                <a:ext uri="{FF2B5EF4-FFF2-40B4-BE49-F238E27FC236}">
                  <a16:creationId xmlns:a16="http://schemas.microsoft.com/office/drawing/2014/main" id="{9B0467EC-EC8E-4FAB-B479-56DD160E3021}"/>
                </a:ext>
              </a:extLst>
            </p:cNvPr>
            <p:cNvSpPr/>
            <p:nvPr/>
          </p:nvSpPr>
          <p:spPr>
            <a:xfrm rot="5400000" flipV="1">
              <a:off x="451832" y="1938861"/>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17" name="29">
              <a:extLst>
                <a:ext uri="{FF2B5EF4-FFF2-40B4-BE49-F238E27FC236}">
                  <a16:creationId xmlns:a16="http://schemas.microsoft.com/office/drawing/2014/main" id="{BB949066-B6E5-4D1A-BE52-DA0EBB9DF6AB}"/>
                </a:ext>
              </a:extLst>
            </p:cNvPr>
            <p:cNvSpPr/>
            <p:nvPr/>
          </p:nvSpPr>
          <p:spPr>
            <a:xfrm>
              <a:off x="664885" y="1856564"/>
              <a:ext cx="1907435" cy="513224"/>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微软雅黑" panose="020B0503020204020204" pitchFamily="34" charset="-122"/>
                  <a:ea typeface="微软雅黑" panose="020B0503020204020204" pitchFamily="34" charset="-122"/>
                </a:rPr>
                <a:t>添加副标题</a:t>
              </a:r>
              <a:endParaRPr lang="en-US" sz="1900" b="1" dirty="0">
                <a:solidFill>
                  <a:schemeClr val="bg1"/>
                </a:solidFill>
                <a:latin typeface="微软雅黑" panose="020B0503020204020204" pitchFamily="34" charset="-122"/>
                <a:ea typeface="微软雅黑" panose="020B0503020204020204" pitchFamily="34" charset="-122"/>
              </a:endParaRPr>
            </a:p>
          </p:txBody>
        </p:sp>
      </p:grpSp>
      <p:grpSp>
        <p:nvGrpSpPr>
          <p:cNvPr id="20" name="Group 46">
            <a:extLst>
              <a:ext uri="{FF2B5EF4-FFF2-40B4-BE49-F238E27FC236}">
                <a16:creationId xmlns:a16="http://schemas.microsoft.com/office/drawing/2014/main" id="{27E2FFEE-39A6-4153-A801-6D41137E2003}"/>
              </a:ext>
            </a:extLst>
          </p:cNvPr>
          <p:cNvGrpSpPr/>
          <p:nvPr/>
        </p:nvGrpSpPr>
        <p:grpSpPr>
          <a:xfrm>
            <a:off x="3478231" y="3179323"/>
            <a:ext cx="2544174" cy="858639"/>
            <a:chOff x="2630115" y="3947676"/>
            <a:chExt cx="1908379" cy="643979"/>
          </a:xfrm>
          <a:solidFill>
            <a:srgbClr val="769867"/>
          </a:solidFill>
        </p:grpSpPr>
        <p:sp>
          <p:nvSpPr>
            <p:cNvPr id="21" name="Flowchart: Data 32">
              <a:extLst>
                <a:ext uri="{FF2B5EF4-FFF2-40B4-BE49-F238E27FC236}">
                  <a16:creationId xmlns:a16="http://schemas.microsoft.com/office/drawing/2014/main" id="{26741F5C-9CA1-4798-A143-F6F4207F54B7}"/>
                </a:ext>
              </a:extLst>
            </p:cNvPr>
            <p:cNvSpPr/>
            <p:nvPr/>
          </p:nvSpPr>
          <p:spPr>
            <a:xfrm rot="16200000" flipH="1" flipV="1">
              <a:off x="4111467" y="4160729"/>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22" name="Flowchart: Data 33">
              <a:extLst>
                <a:ext uri="{FF2B5EF4-FFF2-40B4-BE49-F238E27FC236}">
                  <a16:creationId xmlns:a16="http://schemas.microsoft.com/office/drawing/2014/main" id="{3BB91A2F-8854-42B4-8DE2-C4C7700FD7DF}"/>
                </a:ext>
              </a:extLst>
            </p:cNvPr>
            <p:cNvSpPr/>
            <p:nvPr/>
          </p:nvSpPr>
          <p:spPr>
            <a:xfrm rot="5400000" flipV="1">
              <a:off x="2417063" y="4160728"/>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23" name="34">
              <a:extLst>
                <a:ext uri="{FF2B5EF4-FFF2-40B4-BE49-F238E27FC236}">
                  <a16:creationId xmlns:a16="http://schemas.microsoft.com/office/drawing/2014/main" id="{A5915630-83C6-42BC-B968-D4008D4AD5C5}"/>
                </a:ext>
              </a:extLst>
            </p:cNvPr>
            <p:cNvSpPr/>
            <p:nvPr/>
          </p:nvSpPr>
          <p:spPr>
            <a:xfrm>
              <a:off x="2630116" y="4078431"/>
              <a:ext cx="1907435" cy="513224"/>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微软雅黑" panose="020B0503020204020204" pitchFamily="34" charset="-122"/>
                  <a:ea typeface="微软雅黑" panose="020B0503020204020204" pitchFamily="34" charset="-122"/>
                </a:rPr>
                <a:t>添加副标题</a:t>
              </a:r>
              <a:endParaRPr lang="en-US" sz="1900" b="1" dirty="0">
                <a:solidFill>
                  <a:schemeClr val="bg1"/>
                </a:solidFill>
                <a:latin typeface="微软雅黑" panose="020B0503020204020204" pitchFamily="34" charset="-122"/>
                <a:ea typeface="微软雅黑" panose="020B0503020204020204" pitchFamily="34" charset="-122"/>
              </a:endParaRPr>
            </a:p>
          </p:txBody>
        </p:sp>
      </p:grpSp>
      <p:grpSp>
        <p:nvGrpSpPr>
          <p:cNvPr id="26" name="Group 45">
            <a:extLst>
              <a:ext uri="{FF2B5EF4-FFF2-40B4-BE49-F238E27FC236}">
                <a16:creationId xmlns:a16="http://schemas.microsoft.com/office/drawing/2014/main" id="{D072FBCB-D550-4165-99DF-A1F8DAABC292}"/>
              </a:ext>
            </a:extLst>
          </p:cNvPr>
          <p:cNvGrpSpPr/>
          <p:nvPr/>
        </p:nvGrpSpPr>
        <p:grpSpPr>
          <a:xfrm>
            <a:off x="8773031" y="3179323"/>
            <a:ext cx="2544174" cy="858639"/>
            <a:chOff x="4605506" y="1989038"/>
            <a:chExt cx="1908379" cy="643979"/>
          </a:xfrm>
          <a:solidFill>
            <a:srgbClr val="769867"/>
          </a:solidFill>
        </p:grpSpPr>
        <p:sp>
          <p:nvSpPr>
            <p:cNvPr id="27" name="Flowchart: Data 37">
              <a:extLst>
                <a:ext uri="{FF2B5EF4-FFF2-40B4-BE49-F238E27FC236}">
                  <a16:creationId xmlns:a16="http://schemas.microsoft.com/office/drawing/2014/main" id="{34A42F01-006D-4451-92B3-1ACFC2636E14}"/>
                </a:ext>
              </a:extLst>
            </p:cNvPr>
            <p:cNvSpPr/>
            <p:nvPr/>
          </p:nvSpPr>
          <p:spPr>
            <a:xfrm rot="16200000" flipH="1" flipV="1">
              <a:off x="6086858" y="2202091"/>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28" name="Flowchart: Data 38">
              <a:extLst>
                <a:ext uri="{FF2B5EF4-FFF2-40B4-BE49-F238E27FC236}">
                  <a16:creationId xmlns:a16="http://schemas.microsoft.com/office/drawing/2014/main" id="{F84C0F6C-4A9F-4103-ADF1-425ED3154EB3}"/>
                </a:ext>
              </a:extLst>
            </p:cNvPr>
            <p:cNvSpPr/>
            <p:nvPr/>
          </p:nvSpPr>
          <p:spPr>
            <a:xfrm rot="5400000" flipV="1">
              <a:off x="4392454" y="2202090"/>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29" name="39">
              <a:extLst>
                <a:ext uri="{FF2B5EF4-FFF2-40B4-BE49-F238E27FC236}">
                  <a16:creationId xmlns:a16="http://schemas.microsoft.com/office/drawing/2014/main" id="{3155AB91-1ACE-4625-9A45-29C4490464AB}"/>
                </a:ext>
              </a:extLst>
            </p:cNvPr>
            <p:cNvSpPr/>
            <p:nvPr/>
          </p:nvSpPr>
          <p:spPr>
            <a:xfrm>
              <a:off x="4605507" y="2119793"/>
              <a:ext cx="1907435" cy="513224"/>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微软雅黑" panose="020B0503020204020204" pitchFamily="34" charset="-122"/>
                  <a:ea typeface="微软雅黑" panose="020B0503020204020204" pitchFamily="34" charset="-122"/>
                </a:rPr>
                <a:t>添加副标题</a:t>
              </a:r>
              <a:endParaRPr lang="en-US" sz="1900" b="1" dirty="0">
                <a:solidFill>
                  <a:schemeClr val="bg1"/>
                </a:solidFill>
                <a:latin typeface="微软雅黑" panose="020B0503020204020204" pitchFamily="34" charset="-122"/>
                <a:ea typeface="微软雅黑" panose="020B0503020204020204" pitchFamily="34" charset="-122"/>
              </a:endParaRPr>
            </a:p>
          </p:txBody>
        </p:sp>
      </p:grpSp>
      <p:grpSp>
        <p:nvGrpSpPr>
          <p:cNvPr id="32" name="Group 47">
            <a:extLst>
              <a:ext uri="{FF2B5EF4-FFF2-40B4-BE49-F238E27FC236}">
                <a16:creationId xmlns:a16="http://schemas.microsoft.com/office/drawing/2014/main" id="{44920D53-EEF4-4C1A-A9B6-9C8D1B5D4866}"/>
              </a:ext>
            </a:extLst>
          </p:cNvPr>
          <p:cNvGrpSpPr/>
          <p:nvPr/>
        </p:nvGrpSpPr>
        <p:grpSpPr>
          <a:xfrm>
            <a:off x="6125632" y="3179322"/>
            <a:ext cx="2544174" cy="858639"/>
            <a:chOff x="6580897" y="3947676"/>
            <a:chExt cx="1908379" cy="643979"/>
          </a:xfrm>
          <a:solidFill>
            <a:srgbClr val="769867"/>
          </a:solidFill>
        </p:grpSpPr>
        <p:sp>
          <p:nvSpPr>
            <p:cNvPr id="33" name="Flowchart: Data 42">
              <a:extLst>
                <a:ext uri="{FF2B5EF4-FFF2-40B4-BE49-F238E27FC236}">
                  <a16:creationId xmlns:a16="http://schemas.microsoft.com/office/drawing/2014/main" id="{E3AA5776-AE36-4DFC-92D3-C7DFD0FF1A77}"/>
                </a:ext>
              </a:extLst>
            </p:cNvPr>
            <p:cNvSpPr/>
            <p:nvPr/>
          </p:nvSpPr>
          <p:spPr>
            <a:xfrm rot="16200000" flipH="1" flipV="1">
              <a:off x="8062249" y="4160729"/>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34" name="Flowchart: Data 43">
              <a:extLst>
                <a:ext uri="{FF2B5EF4-FFF2-40B4-BE49-F238E27FC236}">
                  <a16:creationId xmlns:a16="http://schemas.microsoft.com/office/drawing/2014/main" id="{A35DAB1D-A218-4AC9-8812-721E3DB16BEA}"/>
                </a:ext>
              </a:extLst>
            </p:cNvPr>
            <p:cNvSpPr/>
            <p:nvPr/>
          </p:nvSpPr>
          <p:spPr>
            <a:xfrm rot="5400000" flipV="1">
              <a:off x="6367845" y="4160728"/>
              <a:ext cx="640080" cy="213975"/>
            </a:xfrm>
            <a:prstGeom prst="flowChartInputOutpu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500">
                <a:latin typeface="微软雅黑" panose="020B0503020204020204" pitchFamily="34" charset="-122"/>
                <a:ea typeface="微软雅黑" panose="020B0503020204020204" pitchFamily="34" charset="-122"/>
              </a:endParaRPr>
            </a:p>
          </p:txBody>
        </p:sp>
        <p:sp>
          <p:nvSpPr>
            <p:cNvPr id="35" name="44">
              <a:extLst>
                <a:ext uri="{FF2B5EF4-FFF2-40B4-BE49-F238E27FC236}">
                  <a16:creationId xmlns:a16="http://schemas.microsoft.com/office/drawing/2014/main" id="{EFFD4769-E0B8-4B2A-B3A2-F0DEDA156058}"/>
                </a:ext>
              </a:extLst>
            </p:cNvPr>
            <p:cNvSpPr/>
            <p:nvPr/>
          </p:nvSpPr>
          <p:spPr>
            <a:xfrm>
              <a:off x="6580898" y="4078431"/>
              <a:ext cx="1907435" cy="513224"/>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900" b="1" dirty="0">
                  <a:solidFill>
                    <a:schemeClr val="bg1"/>
                  </a:solidFill>
                  <a:latin typeface="微软雅黑" panose="020B0503020204020204" pitchFamily="34" charset="-122"/>
                  <a:ea typeface="微软雅黑" panose="020B0503020204020204" pitchFamily="34" charset="-122"/>
                </a:rPr>
                <a:t>添加副标题</a:t>
              </a:r>
              <a:endParaRPr lang="en-US" sz="1900" b="1" dirty="0">
                <a:solidFill>
                  <a:schemeClr val="bg1"/>
                </a:solidFill>
                <a:latin typeface="微软雅黑" panose="020B0503020204020204" pitchFamily="34" charset="-122"/>
                <a:ea typeface="微软雅黑" panose="020B0503020204020204" pitchFamily="34" charset="-122"/>
              </a:endParaRPr>
            </a:p>
          </p:txBody>
        </p:sp>
      </p:grpSp>
      <p:sp>
        <p:nvSpPr>
          <p:cNvPr id="38" name="143">
            <a:extLst>
              <a:ext uri="{FF2B5EF4-FFF2-40B4-BE49-F238E27FC236}">
                <a16:creationId xmlns:a16="http://schemas.microsoft.com/office/drawing/2014/main" id="{BCD917CB-FBB0-4DFF-ACD2-4C3BF1634011}"/>
              </a:ext>
            </a:extLst>
          </p:cNvPr>
          <p:cNvSpPr>
            <a:spLocks noEditPoints="1"/>
          </p:cNvSpPr>
          <p:nvPr/>
        </p:nvSpPr>
        <p:spPr bwMode="auto">
          <a:xfrm>
            <a:off x="1932461" y="2605787"/>
            <a:ext cx="615385" cy="566876"/>
          </a:xfrm>
          <a:custGeom>
            <a:avLst/>
            <a:gdLst>
              <a:gd name="T0" fmla="*/ 151 w 157"/>
              <a:gd name="T1" fmla="*/ 59 h 145"/>
              <a:gd name="T2" fmla="*/ 130 w 157"/>
              <a:gd name="T3" fmla="*/ 41 h 145"/>
              <a:gd name="T4" fmla="*/ 110 w 157"/>
              <a:gd name="T5" fmla="*/ 23 h 145"/>
              <a:gd name="T6" fmla="*/ 88 w 157"/>
              <a:gd name="T7" fmla="*/ 5 h 145"/>
              <a:gd name="T8" fmla="*/ 69 w 157"/>
              <a:gd name="T9" fmla="*/ 5 h 145"/>
              <a:gd name="T10" fmla="*/ 47 w 157"/>
              <a:gd name="T11" fmla="*/ 23 h 145"/>
              <a:gd name="T12" fmla="*/ 27 w 157"/>
              <a:gd name="T13" fmla="*/ 41 h 145"/>
              <a:gd name="T14" fmla="*/ 6 w 157"/>
              <a:gd name="T15" fmla="*/ 59 h 145"/>
              <a:gd name="T16" fmla="*/ 9 w 157"/>
              <a:gd name="T17" fmla="*/ 68 h 145"/>
              <a:gd name="T18" fmla="*/ 21 w 157"/>
              <a:gd name="T19" fmla="*/ 68 h 145"/>
              <a:gd name="T20" fmla="*/ 21 w 157"/>
              <a:gd name="T21" fmla="*/ 139 h 145"/>
              <a:gd name="T22" fmla="*/ 27 w 157"/>
              <a:gd name="T23" fmla="*/ 145 h 145"/>
              <a:gd name="T24" fmla="*/ 38 w 157"/>
              <a:gd name="T25" fmla="*/ 145 h 145"/>
              <a:gd name="T26" fmla="*/ 38 w 157"/>
              <a:gd name="T27" fmla="*/ 81 h 145"/>
              <a:gd name="T28" fmla="*/ 71 w 157"/>
              <a:gd name="T29" fmla="*/ 81 h 145"/>
              <a:gd name="T30" fmla="*/ 71 w 157"/>
              <a:gd name="T31" fmla="*/ 145 h 145"/>
              <a:gd name="T32" fmla="*/ 130 w 157"/>
              <a:gd name="T33" fmla="*/ 145 h 145"/>
              <a:gd name="T34" fmla="*/ 136 w 157"/>
              <a:gd name="T35" fmla="*/ 139 h 145"/>
              <a:gd name="T36" fmla="*/ 136 w 157"/>
              <a:gd name="T37" fmla="*/ 68 h 145"/>
              <a:gd name="T38" fmla="*/ 148 w 157"/>
              <a:gd name="T39" fmla="*/ 68 h 145"/>
              <a:gd name="T40" fmla="*/ 151 w 157"/>
              <a:gd name="T41" fmla="*/ 59 h 145"/>
              <a:gd name="T42" fmla="*/ 118 w 157"/>
              <a:gd name="T43" fmla="*/ 97 h 145"/>
              <a:gd name="T44" fmla="*/ 89 w 157"/>
              <a:gd name="T45" fmla="*/ 97 h 145"/>
              <a:gd name="T46" fmla="*/ 89 w 157"/>
              <a:gd name="T47" fmla="*/ 72 h 145"/>
              <a:gd name="T48" fmla="*/ 118 w 157"/>
              <a:gd name="T49" fmla="*/ 72 h 145"/>
              <a:gd name="T50" fmla="*/ 118 w 157"/>
              <a:gd name="T51" fmla="*/ 9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57" h="145">
                <a:moveTo>
                  <a:pt x="151" y="59"/>
                </a:moveTo>
                <a:cubicBezTo>
                  <a:pt x="130" y="41"/>
                  <a:pt x="130" y="41"/>
                  <a:pt x="130" y="41"/>
                </a:cubicBezTo>
                <a:cubicBezTo>
                  <a:pt x="124" y="36"/>
                  <a:pt x="115" y="28"/>
                  <a:pt x="110" y="23"/>
                </a:cubicBezTo>
                <a:cubicBezTo>
                  <a:pt x="88" y="5"/>
                  <a:pt x="88" y="5"/>
                  <a:pt x="88" y="5"/>
                </a:cubicBezTo>
                <a:cubicBezTo>
                  <a:pt x="83" y="0"/>
                  <a:pt x="74" y="0"/>
                  <a:pt x="69" y="5"/>
                </a:cubicBezTo>
                <a:cubicBezTo>
                  <a:pt x="47" y="23"/>
                  <a:pt x="47" y="23"/>
                  <a:pt x="47" y="23"/>
                </a:cubicBezTo>
                <a:cubicBezTo>
                  <a:pt x="42" y="28"/>
                  <a:pt x="33" y="36"/>
                  <a:pt x="27" y="41"/>
                </a:cubicBezTo>
                <a:cubicBezTo>
                  <a:pt x="6" y="59"/>
                  <a:pt x="6" y="59"/>
                  <a:pt x="6" y="59"/>
                </a:cubicBezTo>
                <a:cubicBezTo>
                  <a:pt x="0" y="64"/>
                  <a:pt x="2" y="68"/>
                  <a:pt x="9" y="68"/>
                </a:cubicBezTo>
                <a:cubicBezTo>
                  <a:pt x="21" y="68"/>
                  <a:pt x="21" y="68"/>
                  <a:pt x="21" y="68"/>
                </a:cubicBezTo>
                <a:cubicBezTo>
                  <a:pt x="21" y="139"/>
                  <a:pt x="21" y="139"/>
                  <a:pt x="21" y="139"/>
                </a:cubicBezTo>
                <a:cubicBezTo>
                  <a:pt x="21" y="142"/>
                  <a:pt x="24" y="145"/>
                  <a:pt x="27" y="145"/>
                </a:cubicBezTo>
                <a:cubicBezTo>
                  <a:pt x="38" y="145"/>
                  <a:pt x="38" y="145"/>
                  <a:pt x="38" y="145"/>
                </a:cubicBezTo>
                <a:cubicBezTo>
                  <a:pt x="38" y="81"/>
                  <a:pt x="38" y="81"/>
                  <a:pt x="38" y="81"/>
                </a:cubicBezTo>
                <a:cubicBezTo>
                  <a:pt x="71" y="81"/>
                  <a:pt x="71" y="81"/>
                  <a:pt x="71" y="81"/>
                </a:cubicBezTo>
                <a:cubicBezTo>
                  <a:pt x="71" y="145"/>
                  <a:pt x="71" y="145"/>
                  <a:pt x="71" y="145"/>
                </a:cubicBezTo>
                <a:cubicBezTo>
                  <a:pt x="130" y="145"/>
                  <a:pt x="130" y="145"/>
                  <a:pt x="130" y="145"/>
                </a:cubicBezTo>
                <a:cubicBezTo>
                  <a:pt x="134" y="145"/>
                  <a:pt x="136" y="142"/>
                  <a:pt x="136" y="139"/>
                </a:cubicBezTo>
                <a:cubicBezTo>
                  <a:pt x="136" y="68"/>
                  <a:pt x="136" y="68"/>
                  <a:pt x="136" y="68"/>
                </a:cubicBezTo>
                <a:cubicBezTo>
                  <a:pt x="148" y="68"/>
                  <a:pt x="148" y="68"/>
                  <a:pt x="148" y="68"/>
                </a:cubicBezTo>
                <a:cubicBezTo>
                  <a:pt x="155" y="68"/>
                  <a:pt x="157" y="64"/>
                  <a:pt x="151" y="59"/>
                </a:cubicBezTo>
                <a:close/>
                <a:moveTo>
                  <a:pt x="118" y="97"/>
                </a:moveTo>
                <a:cubicBezTo>
                  <a:pt x="89" y="97"/>
                  <a:pt x="89" y="97"/>
                  <a:pt x="89" y="97"/>
                </a:cubicBezTo>
                <a:cubicBezTo>
                  <a:pt x="89" y="72"/>
                  <a:pt x="89" y="72"/>
                  <a:pt x="89" y="72"/>
                </a:cubicBezTo>
                <a:cubicBezTo>
                  <a:pt x="118" y="72"/>
                  <a:pt x="118" y="72"/>
                  <a:pt x="118" y="72"/>
                </a:cubicBezTo>
                <a:lnTo>
                  <a:pt x="118" y="97"/>
                </a:lnTo>
                <a:close/>
              </a:path>
            </a:pathLst>
          </a:custGeom>
          <a:solidFill>
            <a:srgbClr val="769867"/>
          </a:solidFill>
          <a:ln>
            <a:noFill/>
          </a:ln>
        </p:spPr>
        <p:txBody>
          <a:bodyPr vert="horz" wrap="square" lIns="121908" tIns="60954" rIns="121908" bIns="60954"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39" name="92">
            <a:extLst>
              <a:ext uri="{FF2B5EF4-FFF2-40B4-BE49-F238E27FC236}">
                <a16:creationId xmlns:a16="http://schemas.microsoft.com/office/drawing/2014/main" id="{750BD719-6269-43BC-8EF5-C61E147B146F}"/>
              </a:ext>
            </a:extLst>
          </p:cNvPr>
          <p:cNvSpPr>
            <a:spLocks noEditPoints="1"/>
          </p:cNvSpPr>
          <p:nvPr/>
        </p:nvSpPr>
        <p:spPr bwMode="auto">
          <a:xfrm>
            <a:off x="7059940" y="2540748"/>
            <a:ext cx="580299" cy="591172"/>
          </a:xfrm>
          <a:custGeom>
            <a:avLst/>
            <a:gdLst>
              <a:gd name="T0" fmla="*/ 143 w 148"/>
              <a:gd name="T1" fmla="*/ 130 h 151"/>
              <a:gd name="T2" fmla="*/ 100 w 148"/>
              <a:gd name="T3" fmla="*/ 86 h 151"/>
              <a:gd name="T4" fmla="*/ 110 w 148"/>
              <a:gd name="T5" fmla="*/ 55 h 151"/>
              <a:gd name="T6" fmla="*/ 55 w 148"/>
              <a:gd name="T7" fmla="*/ 0 h 151"/>
              <a:gd name="T8" fmla="*/ 0 w 148"/>
              <a:gd name="T9" fmla="*/ 55 h 151"/>
              <a:gd name="T10" fmla="*/ 55 w 148"/>
              <a:gd name="T11" fmla="*/ 109 h 151"/>
              <a:gd name="T12" fmla="*/ 81 w 148"/>
              <a:gd name="T13" fmla="*/ 103 h 151"/>
              <a:gd name="T14" fmla="*/ 126 w 148"/>
              <a:gd name="T15" fmla="*/ 147 h 151"/>
              <a:gd name="T16" fmla="*/ 143 w 148"/>
              <a:gd name="T17" fmla="*/ 147 h 151"/>
              <a:gd name="T18" fmla="*/ 143 w 148"/>
              <a:gd name="T19" fmla="*/ 130 h 151"/>
              <a:gd name="T20" fmla="*/ 19 w 148"/>
              <a:gd name="T21" fmla="*/ 55 h 151"/>
              <a:gd name="T22" fmla="*/ 55 w 148"/>
              <a:gd name="T23" fmla="*/ 18 h 151"/>
              <a:gd name="T24" fmla="*/ 92 w 148"/>
              <a:gd name="T25" fmla="*/ 55 h 151"/>
              <a:gd name="T26" fmla="*/ 55 w 148"/>
              <a:gd name="T27" fmla="*/ 91 h 151"/>
              <a:gd name="T28" fmla="*/ 19 w 148"/>
              <a:gd name="T29" fmla="*/ 55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48" h="151">
                <a:moveTo>
                  <a:pt x="143" y="130"/>
                </a:moveTo>
                <a:cubicBezTo>
                  <a:pt x="100" y="86"/>
                  <a:pt x="100" y="86"/>
                  <a:pt x="100" y="86"/>
                </a:cubicBezTo>
                <a:cubicBezTo>
                  <a:pt x="106" y="77"/>
                  <a:pt x="110" y="67"/>
                  <a:pt x="110" y="55"/>
                </a:cubicBezTo>
                <a:cubicBezTo>
                  <a:pt x="110" y="24"/>
                  <a:pt x="85" y="0"/>
                  <a:pt x="55" y="0"/>
                </a:cubicBezTo>
                <a:cubicBezTo>
                  <a:pt x="25" y="0"/>
                  <a:pt x="0" y="24"/>
                  <a:pt x="0" y="55"/>
                </a:cubicBezTo>
                <a:cubicBezTo>
                  <a:pt x="0" y="85"/>
                  <a:pt x="25" y="109"/>
                  <a:pt x="55" y="109"/>
                </a:cubicBezTo>
                <a:cubicBezTo>
                  <a:pt x="65" y="109"/>
                  <a:pt x="74" y="107"/>
                  <a:pt x="81" y="103"/>
                </a:cubicBezTo>
                <a:cubicBezTo>
                  <a:pt x="126" y="147"/>
                  <a:pt x="126" y="147"/>
                  <a:pt x="126" y="147"/>
                </a:cubicBezTo>
                <a:cubicBezTo>
                  <a:pt x="130" y="151"/>
                  <a:pt x="138" y="151"/>
                  <a:pt x="143" y="147"/>
                </a:cubicBezTo>
                <a:cubicBezTo>
                  <a:pt x="148" y="142"/>
                  <a:pt x="148" y="134"/>
                  <a:pt x="143" y="130"/>
                </a:cubicBezTo>
                <a:close/>
                <a:moveTo>
                  <a:pt x="19" y="55"/>
                </a:moveTo>
                <a:cubicBezTo>
                  <a:pt x="19" y="34"/>
                  <a:pt x="35" y="18"/>
                  <a:pt x="55" y="18"/>
                </a:cubicBezTo>
                <a:cubicBezTo>
                  <a:pt x="75" y="18"/>
                  <a:pt x="92" y="34"/>
                  <a:pt x="92" y="55"/>
                </a:cubicBezTo>
                <a:cubicBezTo>
                  <a:pt x="92" y="75"/>
                  <a:pt x="75" y="91"/>
                  <a:pt x="55" y="91"/>
                </a:cubicBezTo>
                <a:cubicBezTo>
                  <a:pt x="35" y="91"/>
                  <a:pt x="19" y="75"/>
                  <a:pt x="19" y="55"/>
                </a:cubicBezTo>
                <a:close/>
              </a:path>
            </a:pathLst>
          </a:custGeom>
          <a:solidFill>
            <a:srgbClr val="769867"/>
          </a:solidFill>
          <a:ln>
            <a:noFill/>
          </a:ln>
        </p:spPr>
        <p:txBody>
          <a:bodyPr vert="horz" wrap="square" lIns="121908" tIns="60954" rIns="121908" bIns="60954"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nvGrpSpPr>
          <p:cNvPr id="40" name="41">
            <a:extLst>
              <a:ext uri="{FF2B5EF4-FFF2-40B4-BE49-F238E27FC236}">
                <a16:creationId xmlns:a16="http://schemas.microsoft.com/office/drawing/2014/main" id="{BF405F3F-0748-4FBF-82C1-D4AC972A086E}"/>
              </a:ext>
            </a:extLst>
          </p:cNvPr>
          <p:cNvGrpSpPr/>
          <p:nvPr/>
        </p:nvGrpSpPr>
        <p:grpSpPr>
          <a:xfrm>
            <a:off x="4507369" y="2610496"/>
            <a:ext cx="545212" cy="510191"/>
            <a:chOff x="6661150" y="233363"/>
            <a:chExt cx="320675" cy="300038"/>
          </a:xfrm>
          <a:solidFill>
            <a:srgbClr val="769867"/>
          </a:solidFill>
        </p:grpSpPr>
        <p:sp>
          <p:nvSpPr>
            <p:cNvPr id="41" name="153">
              <a:extLst>
                <a:ext uri="{FF2B5EF4-FFF2-40B4-BE49-F238E27FC236}">
                  <a16:creationId xmlns:a16="http://schemas.microsoft.com/office/drawing/2014/main" id="{954A2864-4256-41C2-8DE6-7EE93118B8A3}"/>
                </a:ext>
              </a:extLst>
            </p:cNvPr>
            <p:cNvSpPr>
              <a:spLocks/>
            </p:cNvSpPr>
            <p:nvPr/>
          </p:nvSpPr>
          <p:spPr bwMode="auto">
            <a:xfrm>
              <a:off x="6677025" y="315913"/>
              <a:ext cx="79375" cy="187325"/>
            </a:xfrm>
            <a:custGeom>
              <a:avLst/>
              <a:gdLst>
                <a:gd name="T0" fmla="*/ 34 w 34"/>
                <a:gd name="T1" fmla="*/ 81 h 81"/>
                <a:gd name="T2" fmla="*/ 34 w 34"/>
                <a:gd name="T3" fmla="*/ 8 h 81"/>
                <a:gd name="T4" fmla="*/ 26 w 34"/>
                <a:gd name="T5" fmla="*/ 0 h 81"/>
                <a:gd name="T6" fmla="*/ 9 w 34"/>
                <a:gd name="T7" fmla="*/ 0 h 81"/>
                <a:gd name="T8" fmla="*/ 0 w 34"/>
                <a:gd name="T9" fmla="*/ 8 h 81"/>
                <a:gd name="T10" fmla="*/ 0 w 34"/>
                <a:gd name="T11" fmla="*/ 81 h 81"/>
                <a:gd name="T12" fmla="*/ 34 w 34"/>
                <a:gd name="T13" fmla="*/ 81 h 81"/>
              </a:gdLst>
              <a:ahLst/>
              <a:cxnLst>
                <a:cxn ang="0">
                  <a:pos x="T0" y="T1"/>
                </a:cxn>
                <a:cxn ang="0">
                  <a:pos x="T2" y="T3"/>
                </a:cxn>
                <a:cxn ang="0">
                  <a:pos x="T4" y="T5"/>
                </a:cxn>
                <a:cxn ang="0">
                  <a:pos x="T6" y="T7"/>
                </a:cxn>
                <a:cxn ang="0">
                  <a:pos x="T8" y="T9"/>
                </a:cxn>
                <a:cxn ang="0">
                  <a:pos x="T10" y="T11"/>
                </a:cxn>
                <a:cxn ang="0">
                  <a:pos x="T12" y="T13"/>
                </a:cxn>
              </a:cxnLst>
              <a:rect l="0" t="0" r="r" b="b"/>
              <a:pathLst>
                <a:path w="34" h="81">
                  <a:moveTo>
                    <a:pt x="34" y="81"/>
                  </a:moveTo>
                  <a:cubicBezTo>
                    <a:pt x="34" y="8"/>
                    <a:pt x="34" y="8"/>
                    <a:pt x="34" y="8"/>
                  </a:cubicBezTo>
                  <a:cubicBezTo>
                    <a:pt x="34" y="4"/>
                    <a:pt x="30" y="0"/>
                    <a:pt x="26" y="0"/>
                  </a:cubicBezTo>
                  <a:cubicBezTo>
                    <a:pt x="9" y="0"/>
                    <a:pt x="9" y="0"/>
                    <a:pt x="9" y="0"/>
                  </a:cubicBezTo>
                  <a:cubicBezTo>
                    <a:pt x="4" y="0"/>
                    <a:pt x="0" y="4"/>
                    <a:pt x="0" y="8"/>
                  </a:cubicBezTo>
                  <a:cubicBezTo>
                    <a:pt x="0" y="81"/>
                    <a:pt x="0" y="81"/>
                    <a:pt x="0" y="81"/>
                  </a:cubicBezTo>
                  <a:lnTo>
                    <a:pt x="34" y="8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42" name="154">
              <a:extLst>
                <a:ext uri="{FF2B5EF4-FFF2-40B4-BE49-F238E27FC236}">
                  <a16:creationId xmlns:a16="http://schemas.microsoft.com/office/drawing/2014/main" id="{95046005-3A3C-48B0-B7BF-33322C94E5F9}"/>
                </a:ext>
              </a:extLst>
            </p:cNvPr>
            <p:cNvSpPr>
              <a:spLocks/>
            </p:cNvSpPr>
            <p:nvPr/>
          </p:nvSpPr>
          <p:spPr bwMode="auto">
            <a:xfrm>
              <a:off x="6783388" y="233363"/>
              <a:ext cx="77788" cy="269875"/>
            </a:xfrm>
            <a:custGeom>
              <a:avLst/>
              <a:gdLst>
                <a:gd name="T0" fmla="*/ 34 w 34"/>
                <a:gd name="T1" fmla="*/ 117 h 117"/>
                <a:gd name="T2" fmla="*/ 34 w 34"/>
                <a:gd name="T3" fmla="*/ 8 h 117"/>
                <a:gd name="T4" fmla="*/ 25 w 34"/>
                <a:gd name="T5" fmla="*/ 0 h 117"/>
                <a:gd name="T6" fmla="*/ 8 w 34"/>
                <a:gd name="T7" fmla="*/ 0 h 117"/>
                <a:gd name="T8" fmla="*/ 0 w 34"/>
                <a:gd name="T9" fmla="*/ 8 h 117"/>
                <a:gd name="T10" fmla="*/ 0 w 34"/>
                <a:gd name="T11" fmla="*/ 117 h 117"/>
                <a:gd name="T12" fmla="*/ 34 w 34"/>
                <a:gd name="T13" fmla="*/ 117 h 117"/>
              </a:gdLst>
              <a:ahLst/>
              <a:cxnLst>
                <a:cxn ang="0">
                  <a:pos x="T0" y="T1"/>
                </a:cxn>
                <a:cxn ang="0">
                  <a:pos x="T2" y="T3"/>
                </a:cxn>
                <a:cxn ang="0">
                  <a:pos x="T4" y="T5"/>
                </a:cxn>
                <a:cxn ang="0">
                  <a:pos x="T6" y="T7"/>
                </a:cxn>
                <a:cxn ang="0">
                  <a:pos x="T8" y="T9"/>
                </a:cxn>
                <a:cxn ang="0">
                  <a:pos x="T10" y="T11"/>
                </a:cxn>
                <a:cxn ang="0">
                  <a:pos x="T12" y="T13"/>
                </a:cxn>
              </a:cxnLst>
              <a:rect l="0" t="0" r="r" b="b"/>
              <a:pathLst>
                <a:path w="34" h="117">
                  <a:moveTo>
                    <a:pt x="34" y="117"/>
                  </a:moveTo>
                  <a:cubicBezTo>
                    <a:pt x="34" y="8"/>
                    <a:pt x="34" y="8"/>
                    <a:pt x="34" y="8"/>
                  </a:cubicBezTo>
                  <a:cubicBezTo>
                    <a:pt x="34" y="4"/>
                    <a:pt x="30" y="0"/>
                    <a:pt x="25" y="0"/>
                  </a:cubicBezTo>
                  <a:cubicBezTo>
                    <a:pt x="8" y="0"/>
                    <a:pt x="8" y="0"/>
                    <a:pt x="8" y="0"/>
                  </a:cubicBezTo>
                  <a:cubicBezTo>
                    <a:pt x="3" y="0"/>
                    <a:pt x="0" y="4"/>
                    <a:pt x="0" y="8"/>
                  </a:cubicBezTo>
                  <a:cubicBezTo>
                    <a:pt x="0" y="117"/>
                    <a:pt x="0" y="117"/>
                    <a:pt x="0" y="117"/>
                  </a:cubicBezTo>
                  <a:lnTo>
                    <a:pt x="3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43" name="155">
              <a:extLst>
                <a:ext uri="{FF2B5EF4-FFF2-40B4-BE49-F238E27FC236}">
                  <a16:creationId xmlns:a16="http://schemas.microsoft.com/office/drawing/2014/main" id="{311F6B3A-0D00-43A7-8F71-F394E1C70069}"/>
                </a:ext>
              </a:extLst>
            </p:cNvPr>
            <p:cNvSpPr>
              <a:spLocks/>
            </p:cNvSpPr>
            <p:nvPr/>
          </p:nvSpPr>
          <p:spPr bwMode="auto">
            <a:xfrm>
              <a:off x="6886575" y="358776"/>
              <a:ext cx="79375" cy="144463"/>
            </a:xfrm>
            <a:custGeom>
              <a:avLst/>
              <a:gdLst>
                <a:gd name="T0" fmla="*/ 34 w 34"/>
                <a:gd name="T1" fmla="*/ 63 h 63"/>
                <a:gd name="T2" fmla="*/ 34 w 34"/>
                <a:gd name="T3" fmla="*/ 8 h 63"/>
                <a:gd name="T4" fmla="*/ 25 w 34"/>
                <a:gd name="T5" fmla="*/ 0 h 63"/>
                <a:gd name="T6" fmla="*/ 8 w 34"/>
                <a:gd name="T7" fmla="*/ 0 h 63"/>
                <a:gd name="T8" fmla="*/ 0 w 34"/>
                <a:gd name="T9" fmla="*/ 8 h 63"/>
                <a:gd name="T10" fmla="*/ 0 w 34"/>
                <a:gd name="T11" fmla="*/ 63 h 63"/>
                <a:gd name="T12" fmla="*/ 34 w 34"/>
                <a:gd name="T13" fmla="*/ 63 h 63"/>
              </a:gdLst>
              <a:ahLst/>
              <a:cxnLst>
                <a:cxn ang="0">
                  <a:pos x="T0" y="T1"/>
                </a:cxn>
                <a:cxn ang="0">
                  <a:pos x="T2" y="T3"/>
                </a:cxn>
                <a:cxn ang="0">
                  <a:pos x="T4" y="T5"/>
                </a:cxn>
                <a:cxn ang="0">
                  <a:pos x="T6" y="T7"/>
                </a:cxn>
                <a:cxn ang="0">
                  <a:pos x="T8" y="T9"/>
                </a:cxn>
                <a:cxn ang="0">
                  <a:pos x="T10" y="T11"/>
                </a:cxn>
                <a:cxn ang="0">
                  <a:pos x="T12" y="T13"/>
                </a:cxn>
              </a:cxnLst>
              <a:rect l="0" t="0" r="r" b="b"/>
              <a:pathLst>
                <a:path w="34" h="63">
                  <a:moveTo>
                    <a:pt x="34" y="63"/>
                  </a:moveTo>
                  <a:cubicBezTo>
                    <a:pt x="34" y="8"/>
                    <a:pt x="34" y="8"/>
                    <a:pt x="34" y="8"/>
                  </a:cubicBezTo>
                  <a:cubicBezTo>
                    <a:pt x="34" y="4"/>
                    <a:pt x="30" y="0"/>
                    <a:pt x="25" y="0"/>
                  </a:cubicBezTo>
                  <a:cubicBezTo>
                    <a:pt x="8" y="0"/>
                    <a:pt x="8" y="0"/>
                    <a:pt x="8" y="0"/>
                  </a:cubicBezTo>
                  <a:cubicBezTo>
                    <a:pt x="4" y="0"/>
                    <a:pt x="0" y="4"/>
                    <a:pt x="0" y="8"/>
                  </a:cubicBezTo>
                  <a:cubicBezTo>
                    <a:pt x="0" y="63"/>
                    <a:pt x="0" y="63"/>
                    <a:pt x="0" y="63"/>
                  </a:cubicBezTo>
                  <a:lnTo>
                    <a:pt x="34" y="6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
          <p:nvSpPr>
            <p:cNvPr id="44" name="156">
              <a:extLst>
                <a:ext uri="{FF2B5EF4-FFF2-40B4-BE49-F238E27FC236}">
                  <a16:creationId xmlns:a16="http://schemas.microsoft.com/office/drawing/2014/main" id="{091FA9CB-9993-4CBD-9F1E-F983A10EA7E2}"/>
                </a:ext>
              </a:extLst>
            </p:cNvPr>
            <p:cNvSpPr>
              <a:spLocks noChangeArrowheads="1"/>
            </p:cNvSpPr>
            <p:nvPr/>
          </p:nvSpPr>
          <p:spPr bwMode="auto">
            <a:xfrm>
              <a:off x="6661150" y="512763"/>
              <a:ext cx="320675"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grpSp>
      <p:sp>
        <p:nvSpPr>
          <p:cNvPr id="45" name="140">
            <a:extLst>
              <a:ext uri="{FF2B5EF4-FFF2-40B4-BE49-F238E27FC236}">
                <a16:creationId xmlns:a16="http://schemas.microsoft.com/office/drawing/2014/main" id="{508BA4F9-645B-4ECC-8F01-40BB5239324C}"/>
              </a:ext>
            </a:extLst>
          </p:cNvPr>
          <p:cNvSpPr>
            <a:spLocks noEditPoints="1"/>
          </p:cNvSpPr>
          <p:nvPr/>
        </p:nvSpPr>
        <p:spPr bwMode="auto">
          <a:xfrm>
            <a:off x="9794290" y="2540748"/>
            <a:ext cx="605083" cy="605161"/>
          </a:xfrm>
          <a:custGeom>
            <a:avLst/>
            <a:gdLst>
              <a:gd name="T0" fmla="*/ 103 w 112"/>
              <a:gd name="T1" fmla="*/ 47 h 112"/>
              <a:gd name="T2" fmla="*/ 106 w 112"/>
              <a:gd name="T3" fmla="*/ 36 h 112"/>
              <a:gd name="T4" fmla="*/ 102 w 112"/>
              <a:gd name="T5" fmla="*/ 22 h 112"/>
              <a:gd name="T6" fmla="*/ 92 w 112"/>
              <a:gd name="T7" fmla="*/ 25 h 112"/>
              <a:gd name="T8" fmla="*/ 90 w 112"/>
              <a:gd name="T9" fmla="*/ 14 h 112"/>
              <a:gd name="T10" fmla="*/ 79 w 112"/>
              <a:gd name="T11" fmla="*/ 4 h 112"/>
              <a:gd name="T12" fmla="*/ 71 w 112"/>
              <a:gd name="T13" fmla="*/ 11 h 112"/>
              <a:gd name="T14" fmla="*/ 64 w 112"/>
              <a:gd name="T15" fmla="*/ 3 h 112"/>
              <a:gd name="T16" fmla="*/ 50 w 112"/>
              <a:gd name="T17" fmla="*/ 0 h 112"/>
              <a:gd name="T18" fmla="*/ 47 w 112"/>
              <a:gd name="T19" fmla="*/ 10 h 112"/>
              <a:gd name="T20" fmla="*/ 37 w 112"/>
              <a:gd name="T21" fmla="*/ 6 h 112"/>
              <a:gd name="T22" fmla="*/ 23 w 112"/>
              <a:gd name="T23" fmla="*/ 11 h 112"/>
              <a:gd name="T24" fmla="*/ 25 w 112"/>
              <a:gd name="T25" fmla="*/ 20 h 112"/>
              <a:gd name="T26" fmla="*/ 14 w 112"/>
              <a:gd name="T27" fmla="*/ 22 h 112"/>
              <a:gd name="T28" fmla="*/ 5 w 112"/>
              <a:gd name="T29" fmla="*/ 33 h 112"/>
              <a:gd name="T30" fmla="*/ 12 w 112"/>
              <a:gd name="T31" fmla="*/ 41 h 112"/>
              <a:gd name="T32" fmla="*/ 3 w 112"/>
              <a:gd name="T33" fmla="*/ 48 h 112"/>
              <a:gd name="T34" fmla="*/ 0 w 112"/>
              <a:gd name="T35" fmla="*/ 62 h 112"/>
              <a:gd name="T36" fmla="*/ 10 w 112"/>
              <a:gd name="T37" fmla="*/ 65 h 112"/>
              <a:gd name="T38" fmla="*/ 6 w 112"/>
              <a:gd name="T39" fmla="*/ 75 h 112"/>
              <a:gd name="T40" fmla="*/ 11 w 112"/>
              <a:gd name="T41" fmla="*/ 89 h 112"/>
              <a:gd name="T42" fmla="*/ 21 w 112"/>
              <a:gd name="T43" fmla="*/ 87 h 112"/>
              <a:gd name="T44" fmla="*/ 23 w 112"/>
              <a:gd name="T45" fmla="*/ 98 h 112"/>
              <a:gd name="T46" fmla="*/ 34 w 112"/>
              <a:gd name="T47" fmla="*/ 108 h 112"/>
              <a:gd name="T48" fmla="*/ 41 w 112"/>
              <a:gd name="T49" fmla="*/ 101 h 112"/>
              <a:gd name="T50" fmla="*/ 48 w 112"/>
              <a:gd name="T51" fmla="*/ 109 h 112"/>
              <a:gd name="T52" fmla="*/ 63 w 112"/>
              <a:gd name="T53" fmla="*/ 112 h 112"/>
              <a:gd name="T54" fmla="*/ 66 w 112"/>
              <a:gd name="T55" fmla="*/ 102 h 112"/>
              <a:gd name="T56" fmla="*/ 76 w 112"/>
              <a:gd name="T57" fmla="*/ 106 h 112"/>
              <a:gd name="T58" fmla="*/ 90 w 112"/>
              <a:gd name="T59" fmla="*/ 101 h 112"/>
              <a:gd name="T60" fmla="*/ 88 w 112"/>
              <a:gd name="T61" fmla="*/ 91 h 112"/>
              <a:gd name="T62" fmla="*/ 98 w 112"/>
              <a:gd name="T63" fmla="*/ 89 h 112"/>
              <a:gd name="T64" fmla="*/ 108 w 112"/>
              <a:gd name="T65" fmla="*/ 78 h 112"/>
              <a:gd name="T66" fmla="*/ 101 w 112"/>
              <a:gd name="T67" fmla="*/ 71 h 112"/>
              <a:gd name="T68" fmla="*/ 110 w 112"/>
              <a:gd name="T69" fmla="*/ 64 h 112"/>
              <a:gd name="T70" fmla="*/ 112 w 112"/>
              <a:gd name="T71" fmla="*/ 49 h 112"/>
              <a:gd name="T72" fmla="*/ 56 w 112"/>
              <a:gd name="T73" fmla="*/ 86 h 112"/>
              <a:gd name="T74" fmla="*/ 56 w 112"/>
              <a:gd name="T75" fmla="*/ 26 h 112"/>
              <a:gd name="T76" fmla="*/ 56 w 112"/>
              <a:gd name="T77" fmla="*/ 86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12" h="112">
                <a:moveTo>
                  <a:pt x="110" y="47"/>
                </a:moveTo>
                <a:cubicBezTo>
                  <a:pt x="103" y="47"/>
                  <a:pt x="103" y="47"/>
                  <a:pt x="103" y="47"/>
                </a:cubicBezTo>
                <a:cubicBezTo>
                  <a:pt x="102" y="44"/>
                  <a:pt x="101" y="42"/>
                  <a:pt x="101" y="39"/>
                </a:cubicBezTo>
                <a:cubicBezTo>
                  <a:pt x="106" y="36"/>
                  <a:pt x="106" y="36"/>
                  <a:pt x="106" y="36"/>
                </a:cubicBezTo>
                <a:cubicBezTo>
                  <a:pt x="108" y="35"/>
                  <a:pt x="108" y="34"/>
                  <a:pt x="107" y="32"/>
                </a:cubicBezTo>
                <a:cubicBezTo>
                  <a:pt x="102" y="22"/>
                  <a:pt x="102" y="22"/>
                  <a:pt x="102" y="22"/>
                </a:cubicBezTo>
                <a:cubicBezTo>
                  <a:pt x="101" y="21"/>
                  <a:pt x="99" y="20"/>
                  <a:pt x="98" y="21"/>
                </a:cubicBezTo>
                <a:cubicBezTo>
                  <a:pt x="92" y="25"/>
                  <a:pt x="92" y="25"/>
                  <a:pt x="92" y="25"/>
                </a:cubicBezTo>
                <a:cubicBezTo>
                  <a:pt x="90" y="23"/>
                  <a:pt x="88" y="21"/>
                  <a:pt x="87" y="20"/>
                </a:cubicBezTo>
                <a:cubicBezTo>
                  <a:pt x="90" y="14"/>
                  <a:pt x="90" y="14"/>
                  <a:pt x="90" y="14"/>
                </a:cubicBezTo>
                <a:cubicBezTo>
                  <a:pt x="91" y="12"/>
                  <a:pt x="90" y="11"/>
                  <a:pt x="89" y="10"/>
                </a:cubicBezTo>
                <a:cubicBezTo>
                  <a:pt x="79" y="4"/>
                  <a:pt x="79" y="4"/>
                  <a:pt x="79" y="4"/>
                </a:cubicBezTo>
                <a:cubicBezTo>
                  <a:pt x="77" y="3"/>
                  <a:pt x="76" y="4"/>
                  <a:pt x="75" y="5"/>
                </a:cubicBezTo>
                <a:cubicBezTo>
                  <a:pt x="71" y="11"/>
                  <a:pt x="71" y="11"/>
                  <a:pt x="71" y="11"/>
                </a:cubicBezTo>
                <a:cubicBezTo>
                  <a:pt x="69" y="10"/>
                  <a:pt x="67" y="10"/>
                  <a:pt x="64" y="9"/>
                </a:cubicBezTo>
                <a:cubicBezTo>
                  <a:pt x="64" y="3"/>
                  <a:pt x="64" y="3"/>
                  <a:pt x="64" y="3"/>
                </a:cubicBezTo>
                <a:cubicBezTo>
                  <a:pt x="64" y="1"/>
                  <a:pt x="63" y="0"/>
                  <a:pt x="61" y="0"/>
                </a:cubicBezTo>
                <a:cubicBezTo>
                  <a:pt x="50" y="0"/>
                  <a:pt x="50" y="0"/>
                  <a:pt x="50" y="0"/>
                </a:cubicBezTo>
                <a:cubicBezTo>
                  <a:pt x="48" y="0"/>
                  <a:pt x="47" y="1"/>
                  <a:pt x="47" y="3"/>
                </a:cubicBezTo>
                <a:cubicBezTo>
                  <a:pt x="47" y="10"/>
                  <a:pt x="47" y="10"/>
                  <a:pt x="47" y="10"/>
                </a:cubicBezTo>
                <a:cubicBezTo>
                  <a:pt x="45" y="10"/>
                  <a:pt x="42" y="11"/>
                  <a:pt x="40" y="12"/>
                </a:cubicBezTo>
                <a:cubicBezTo>
                  <a:pt x="37" y="6"/>
                  <a:pt x="37" y="6"/>
                  <a:pt x="37" y="6"/>
                </a:cubicBezTo>
                <a:cubicBezTo>
                  <a:pt x="36" y="4"/>
                  <a:pt x="34" y="4"/>
                  <a:pt x="33" y="5"/>
                </a:cubicBezTo>
                <a:cubicBezTo>
                  <a:pt x="23" y="11"/>
                  <a:pt x="23" y="11"/>
                  <a:pt x="23" y="11"/>
                </a:cubicBezTo>
                <a:cubicBezTo>
                  <a:pt x="21" y="11"/>
                  <a:pt x="21" y="13"/>
                  <a:pt x="22" y="14"/>
                </a:cubicBezTo>
                <a:cubicBezTo>
                  <a:pt x="25" y="20"/>
                  <a:pt x="25" y="20"/>
                  <a:pt x="25" y="20"/>
                </a:cubicBezTo>
                <a:cubicBezTo>
                  <a:pt x="23" y="22"/>
                  <a:pt x="22" y="24"/>
                  <a:pt x="20" y="26"/>
                </a:cubicBezTo>
                <a:cubicBezTo>
                  <a:pt x="14" y="22"/>
                  <a:pt x="14" y="22"/>
                  <a:pt x="14" y="22"/>
                </a:cubicBezTo>
                <a:cubicBezTo>
                  <a:pt x="13" y="22"/>
                  <a:pt x="11" y="22"/>
                  <a:pt x="10" y="23"/>
                </a:cubicBezTo>
                <a:cubicBezTo>
                  <a:pt x="5" y="33"/>
                  <a:pt x="5" y="33"/>
                  <a:pt x="5" y="33"/>
                </a:cubicBezTo>
                <a:cubicBezTo>
                  <a:pt x="4" y="35"/>
                  <a:pt x="4" y="36"/>
                  <a:pt x="6" y="37"/>
                </a:cubicBezTo>
                <a:cubicBezTo>
                  <a:pt x="12" y="41"/>
                  <a:pt x="12" y="41"/>
                  <a:pt x="12" y="41"/>
                </a:cubicBezTo>
                <a:cubicBezTo>
                  <a:pt x="11" y="43"/>
                  <a:pt x="10" y="45"/>
                  <a:pt x="10" y="48"/>
                </a:cubicBezTo>
                <a:cubicBezTo>
                  <a:pt x="3" y="48"/>
                  <a:pt x="3" y="48"/>
                  <a:pt x="3" y="48"/>
                </a:cubicBezTo>
                <a:cubicBezTo>
                  <a:pt x="2" y="48"/>
                  <a:pt x="0" y="49"/>
                  <a:pt x="0" y="51"/>
                </a:cubicBezTo>
                <a:cubicBezTo>
                  <a:pt x="0" y="62"/>
                  <a:pt x="0" y="62"/>
                  <a:pt x="0" y="62"/>
                </a:cubicBezTo>
                <a:cubicBezTo>
                  <a:pt x="0" y="64"/>
                  <a:pt x="2" y="65"/>
                  <a:pt x="3" y="65"/>
                </a:cubicBezTo>
                <a:cubicBezTo>
                  <a:pt x="10" y="65"/>
                  <a:pt x="10" y="65"/>
                  <a:pt x="10" y="65"/>
                </a:cubicBezTo>
                <a:cubicBezTo>
                  <a:pt x="11" y="68"/>
                  <a:pt x="11" y="70"/>
                  <a:pt x="12" y="72"/>
                </a:cubicBezTo>
                <a:cubicBezTo>
                  <a:pt x="6" y="75"/>
                  <a:pt x="6" y="75"/>
                  <a:pt x="6" y="75"/>
                </a:cubicBezTo>
                <a:cubicBezTo>
                  <a:pt x="5" y="76"/>
                  <a:pt x="5" y="78"/>
                  <a:pt x="5" y="79"/>
                </a:cubicBezTo>
                <a:cubicBezTo>
                  <a:pt x="11" y="89"/>
                  <a:pt x="11" y="89"/>
                  <a:pt x="11" y="89"/>
                </a:cubicBezTo>
                <a:cubicBezTo>
                  <a:pt x="12" y="91"/>
                  <a:pt x="14" y="91"/>
                  <a:pt x="15" y="90"/>
                </a:cubicBezTo>
                <a:cubicBezTo>
                  <a:pt x="21" y="87"/>
                  <a:pt x="21" y="87"/>
                  <a:pt x="21" y="87"/>
                </a:cubicBezTo>
                <a:cubicBezTo>
                  <a:pt x="23" y="89"/>
                  <a:pt x="24" y="91"/>
                  <a:pt x="26" y="92"/>
                </a:cubicBezTo>
                <a:cubicBezTo>
                  <a:pt x="23" y="98"/>
                  <a:pt x="23" y="98"/>
                  <a:pt x="23" y="98"/>
                </a:cubicBezTo>
                <a:cubicBezTo>
                  <a:pt x="22" y="99"/>
                  <a:pt x="23" y="101"/>
                  <a:pt x="24" y="102"/>
                </a:cubicBezTo>
                <a:cubicBezTo>
                  <a:pt x="34" y="108"/>
                  <a:pt x="34" y="108"/>
                  <a:pt x="34" y="108"/>
                </a:cubicBezTo>
                <a:cubicBezTo>
                  <a:pt x="35" y="108"/>
                  <a:pt x="37" y="108"/>
                  <a:pt x="38" y="106"/>
                </a:cubicBezTo>
                <a:cubicBezTo>
                  <a:pt x="41" y="101"/>
                  <a:pt x="41" y="101"/>
                  <a:pt x="41" y="101"/>
                </a:cubicBezTo>
                <a:cubicBezTo>
                  <a:pt x="44" y="101"/>
                  <a:pt x="46" y="102"/>
                  <a:pt x="48" y="102"/>
                </a:cubicBezTo>
                <a:cubicBezTo>
                  <a:pt x="48" y="109"/>
                  <a:pt x="48" y="109"/>
                  <a:pt x="48" y="109"/>
                </a:cubicBezTo>
                <a:cubicBezTo>
                  <a:pt x="48" y="111"/>
                  <a:pt x="50" y="112"/>
                  <a:pt x="51" y="112"/>
                </a:cubicBezTo>
                <a:cubicBezTo>
                  <a:pt x="63" y="112"/>
                  <a:pt x="63" y="112"/>
                  <a:pt x="63" y="112"/>
                </a:cubicBezTo>
                <a:cubicBezTo>
                  <a:pt x="64" y="112"/>
                  <a:pt x="66" y="111"/>
                  <a:pt x="66" y="109"/>
                </a:cubicBezTo>
                <a:cubicBezTo>
                  <a:pt x="66" y="102"/>
                  <a:pt x="66" y="102"/>
                  <a:pt x="66" y="102"/>
                </a:cubicBezTo>
                <a:cubicBezTo>
                  <a:pt x="68" y="102"/>
                  <a:pt x="70" y="101"/>
                  <a:pt x="73" y="100"/>
                </a:cubicBezTo>
                <a:cubicBezTo>
                  <a:pt x="76" y="106"/>
                  <a:pt x="76" y="106"/>
                  <a:pt x="76" y="106"/>
                </a:cubicBezTo>
                <a:cubicBezTo>
                  <a:pt x="77" y="107"/>
                  <a:pt x="79" y="108"/>
                  <a:pt x="80" y="107"/>
                </a:cubicBezTo>
                <a:cubicBezTo>
                  <a:pt x="90" y="101"/>
                  <a:pt x="90" y="101"/>
                  <a:pt x="90" y="101"/>
                </a:cubicBezTo>
                <a:cubicBezTo>
                  <a:pt x="91" y="100"/>
                  <a:pt x="92" y="99"/>
                  <a:pt x="91" y="97"/>
                </a:cubicBezTo>
                <a:cubicBezTo>
                  <a:pt x="88" y="91"/>
                  <a:pt x="88" y="91"/>
                  <a:pt x="88" y="91"/>
                </a:cubicBezTo>
                <a:cubicBezTo>
                  <a:pt x="89" y="90"/>
                  <a:pt x="91" y="88"/>
                  <a:pt x="93" y="86"/>
                </a:cubicBezTo>
                <a:cubicBezTo>
                  <a:pt x="98" y="89"/>
                  <a:pt x="98" y="89"/>
                  <a:pt x="98" y="89"/>
                </a:cubicBezTo>
                <a:cubicBezTo>
                  <a:pt x="100" y="90"/>
                  <a:pt x="102" y="90"/>
                  <a:pt x="102" y="88"/>
                </a:cubicBezTo>
                <a:cubicBezTo>
                  <a:pt x="108" y="78"/>
                  <a:pt x="108" y="78"/>
                  <a:pt x="108" y="78"/>
                </a:cubicBezTo>
                <a:cubicBezTo>
                  <a:pt x="109" y="77"/>
                  <a:pt x="108" y="75"/>
                  <a:pt x="107" y="74"/>
                </a:cubicBezTo>
                <a:cubicBezTo>
                  <a:pt x="101" y="71"/>
                  <a:pt x="101" y="71"/>
                  <a:pt x="101" y="71"/>
                </a:cubicBezTo>
                <a:cubicBezTo>
                  <a:pt x="102" y="69"/>
                  <a:pt x="102" y="66"/>
                  <a:pt x="103" y="64"/>
                </a:cubicBezTo>
                <a:cubicBezTo>
                  <a:pt x="110" y="64"/>
                  <a:pt x="110" y="64"/>
                  <a:pt x="110" y="64"/>
                </a:cubicBezTo>
                <a:cubicBezTo>
                  <a:pt x="111" y="64"/>
                  <a:pt x="112" y="63"/>
                  <a:pt x="112" y="61"/>
                </a:cubicBezTo>
                <a:cubicBezTo>
                  <a:pt x="112" y="49"/>
                  <a:pt x="112" y="49"/>
                  <a:pt x="112" y="49"/>
                </a:cubicBezTo>
                <a:cubicBezTo>
                  <a:pt x="112" y="48"/>
                  <a:pt x="111" y="47"/>
                  <a:pt x="110" y="47"/>
                </a:cubicBezTo>
                <a:close/>
                <a:moveTo>
                  <a:pt x="56" y="86"/>
                </a:moveTo>
                <a:cubicBezTo>
                  <a:pt x="40" y="86"/>
                  <a:pt x="26" y="72"/>
                  <a:pt x="26" y="56"/>
                </a:cubicBezTo>
                <a:cubicBezTo>
                  <a:pt x="26" y="39"/>
                  <a:pt x="40" y="26"/>
                  <a:pt x="56" y="26"/>
                </a:cubicBezTo>
                <a:cubicBezTo>
                  <a:pt x="73" y="26"/>
                  <a:pt x="86" y="39"/>
                  <a:pt x="86" y="56"/>
                </a:cubicBezTo>
                <a:cubicBezTo>
                  <a:pt x="86" y="72"/>
                  <a:pt x="73" y="86"/>
                  <a:pt x="56" y="86"/>
                </a:cubicBezTo>
                <a:close/>
              </a:path>
            </a:pathLst>
          </a:custGeom>
          <a:solidFill>
            <a:srgbClr val="769867"/>
          </a:solidFill>
          <a:ln>
            <a:noFill/>
          </a:ln>
        </p:spPr>
        <p:txBody>
          <a:bodyPr vert="horz" wrap="square" lIns="121908" tIns="60954" rIns="121908" bIns="60954" numCol="1" anchor="t" anchorCtr="0" compatLnSpc="1">
            <a:prstTxWarp prst="textNoShape">
              <a:avLst/>
            </a:prstTxWarp>
          </a:bodyPr>
          <a:lstStyle/>
          <a:p>
            <a:endParaRPr lang="en-US">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82270851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4" accel="50000" decel="50000" fill="hold" grpId="0" nodeType="afterEffect">
                                  <p:stCondLst>
                                    <p:cond delay="0"/>
                                  </p:stCondLst>
                                  <p:childTnLst>
                                    <p:set>
                                      <p:cBhvr>
                                        <p:cTn id="12" dur="1" fill="hold">
                                          <p:stCondLst>
                                            <p:cond delay="0"/>
                                          </p:stCondLst>
                                        </p:cTn>
                                        <p:tgtEl>
                                          <p:spTgt spid="38"/>
                                        </p:tgtEl>
                                        <p:attrNameLst>
                                          <p:attrName>style.visibility</p:attrName>
                                        </p:attrNameLst>
                                      </p:cBhvr>
                                      <p:to>
                                        <p:strVal val="visible"/>
                                      </p:to>
                                    </p:set>
                                    <p:anim calcmode="lin" valueType="num">
                                      <p:cBhvr additive="base">
                                        <p:cTn id="13" dur="500" fill="hold"/>
                                        <p:tgtEl>
                                          <p:spTgt spid="38"/>
                                        </p:tgtEl>
                                        <p:attrNameLst>
                                          <p:attrName>ppt_x</p:attrName>
                                        </p:attrNameLst>
                                      </p:cBhvr>
                                      <p:tavLst>
                                        <p:tav tm="0">
                                          <p:val>
                                            <p:strVal val="#ppt_x"/>
                                          </p:val>
                                        </p:tav>
                                        <p:tav tm="100000">
                                          <p:val>
                                            <p:strVal val="#ppt_x"/>
                                          </p:val>
                                        </p:tav>
                                      </p:tavLst>
                                    </p:anim>
                                    <p:anim calcmode="lin" valueType="num">
                                      <p:cBhvr additive="base">
                                        <p:cTn id="14" dur="500" fill="hold"/>
                                        <p:tgtEl>
                                          <p:spTgt spid="38"/>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4" accel="50000" decel="50000" fill="hold" nodeType="after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500" fill="hold"/>
                                        <p:tgtEl>
                                          <p:spTgt spid="12"/>
                                        </p:tgtEl>
                                        <p:attrNameLst>
                                          <p:attrName>ppt_x</p:attrName>
                                        </p:attrNameLst>
                                      </p:cBhvr>
                                      <p:tavLst>
                                        <p:tav tm="0">
                                          <p:val>
                                            <p:strVal val="#ppt_x"/>
                                          </p:val>
                                        </p:tav>
                                        <p:tav tm="100000">
                                          <p:val>
                                            <p:strVal val="#ppt_x"/>
                                          </p:val>
                                        </p:tav>
                                      </p:tavLst>
                                    </p:anim>
                                    <p:anim calcmode="lin" valueType="num">
                                      <p:cBhvr additive="base">
                                        <p:cTn id="19" dur="500" fill="hold"/>
                                        <p:tgtEl>
                                          <p:spTgt spid="12"/>
                                        </p:tgtEl>
                                        <p:attrNameLst>
                                          <p:attrName>ppt_y</p:attrName>
                                        </p:attrNameLst>
                                      </p:cBhvr>
                                      <p:tavLst>
                                        <p:tav tm="0">
                                          <p:val>
                                            <p:strVal val="1+#ppt_h/2"/>
                                          </p:val>
                                        </p:tav>
                                        <p:tav tm="100000">
                                          <p:val>
                                            <p:strVal val="#ppt_y"/>
                                          </p:val>
                                        </p:tav>
                                      </p:tavLst>
                                    </p:anim>
                                  </p:childTnLst>
                                </p:cTn>
                              </p:par>
                            </p:childTnLst>
                          </p:cTn>
                        </p:par>
                        <p:par>
                          <p:cTn id="20" fill="hold">
                            <p:stCondLst>
                              <p:cond delay="1500"/>
                            </p:stCondLst>
                            <p:childTnLst>
                              <p:par>
                                <p:cTn id="21" presetID="12" presetClass="entr" presetSubtype="4"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slide(fromBottom)">
                                      <p:cBhvr>
                                        <p:cTn id="23" dur="500"/>
                                        <p:tgtEl>
                                          <p:spTgt spid="7"/>
                                        </p:tgtEl>
                                      </p:cBhvr>
                                    </p:animEffect>
                                  </p:childTnLst>
                                </p:cTn>
                              </p:par>
                            </p:childTnLst>
                          </p:cTn>
                        </p:par>
                        <p:par>
                          <p:cTn id="24" fill="hold">
                            <p:stCondLst>
                              <p:cond delay="2000"/>
                            </p:stCondLst>
                            <p:childTnLst>
                              <p:par>
                                <p:cTn id="25" presetID="2" presetClass="entr" presetSubtype="4" accel="50000" decel="50000" fill="hold" nodeType="afterEffect">
                                  <p:stCondLst>
                                    <p:cond delay="0"/>
                                  </p:stCondLst>
                                  <p:childTnLst>
                                    <p:set>
                                      <p:cBhvr>
                                        <p:cTn id="26" dur="1" fill="hold">
                                          <p:stCondLst>
                                            <p:cond delay="0"/>
                                          </p:stCondLst>
                                        </p:cTn>
                                        <p:tgtEl>
                                          <p:spTgt spid="40"/>
                                        </p:tgtEl>
                                        <p:attrNameLst>
                                          <p:attrName>style.visibility</p:attrName>
                                        </p:attrNameLst>
                                      </p:cBhvr>
                                      <p:to>
                                        <p:strVal val="visible"/>
                                      </p:to>
                                    </p:set>
                                    <p:anim calcmode="lin" valueType="num">
                                      <p:cBhvr additive="base">
                                        <p:cTn id="27" dur="500" fill="hold"/>
                                        <p:tgtEl>
                                          <p:spTgt spid="40"/>
                                        </p:tgtEl>
                                        <p:attrNameLst>
                                          <p:attrName>ppt_x</p:attrName>
                                        </p:attrNameLst>
                                      </p:cBhvr>
                                      <p:tavLst>
                                        <p:tav tm="0">
                                          <p:val>
                                            <p:strVal val="#ppt_x"/>
                                          </p:val>
                                        </p:tav>
                                        <p:tav tm="100000">
                                          <p:val>
                                            <p:strVal val="#ppt_x"/>
                                          </p:val>
                                        </p:tav>
                                      </p:tavLst>
                                    </p:anim>
                                    <p:anim calcmode="lin" valueType="num">
                                      <p:cBhvr additive="base">
                                        <p:cTn id="28" dur="500" fill="hold"/>
                                        <p:tgtEl>
                                          <p:spTgt spid="40"/>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12" presetClass="entr" presetSubtype="4"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slide(fromBottom)">
                                      <p:cBhvr>
                                        <p:cTn id="37" dur="500"/>
                                        <p:tgtEl>
                                          <p:spTgt spid="9"/>
                                        </p:tgtEl>
                                      </p:cBhvr>
                                    </p:animEffect>
                                  </p:childTnLst>
                                </p:cTn>
                              </p:par>
                            </p:childTnLst>
                          </p:cTn>
                        </p:par>
                        <p:par>
                          <p:cTn id="38" fill="hold">
                            <p:stCondLst>
                              <p:cond delay="3500"/>
                            </p:stCondLst>
                            <p:childTnLst>
                              <p:par>
                                <p:cTn id="39" presetID="2" presetClass="entr" presetSubtype="4" accel="50000" decel="50000" fill="hold" grpId="0" nodeType="afterEffect">
                                  <p:stCondLst>
                                    <p:cond delay="0"/>
                                  </p:stCondLst>
                                  <p:childTnLst>
                                    <p:set>
                                      <p:cBhvr>
                                        <p:cTn id="40" dur="1" fill="hold">
                                          <p:stCondLst>
                                            <p:cond delay="0"/>
                                          </p:stCondLst>
                                        </p:cTn>
                                        <p:tgtEl>
                                          <p:spTgt spid="39"/>
                                        </p:tgtEl>
                                        <p:attrNameLst>
                                          <p:attrName>style.visibility</p:attrName>
                                        </p:attrNameLst>
                                      </p:cBhvr>
                                      <p:to>
                                        <p:strVal val="visible"/>
                                      </p:to>
                                    </p:set>
                                    <p:anim calcmode="lin" valueType="num">
                                      <p:cBhvr additive="base">
                                        <p:cTn id="41" dur="500" fill="hold"/>
                                        <p:tgtEl>
                                          <p:spTgt spid="39"/>
                                        </p:tgtEl>
                                        <p:attrNameLst>
                                          <p:attrName>ppt_x</p:attrName>
                                        </p:attrNameLst>
                                      </p:cBhvr>
                                      <p:tavLst>
                                        <p:tav tm="0">
                                          <p:val>
                                            <p:strVal val="#ppt_x"/>
                                          </p:val>
                                        </p:tav>
                                        <p:tav tm="100000">
                                          <p:val>
                                            <p:strVal val="#ppt_x"/>
                                          </p:val>
                                        </p:tav>
                                      </p:tavLst>
                                    </p:anim>
                                    <p:anim calcmode="lin" valueType="num">
                                      <p:cBhvr additive="base">
                                        <p:cTn id="42" dur="500" fill="hold"/>
                                        <p:tgtEl>
                                          <p:spTgt spid="39"/>
                                        </p:tgtEl>
                                        <p:attrNameLst>
                                          <p:attrName>ppt_y</p:attrName>
                                        </p:attrNameLst>
                                      </p:cBhvr>
                                      <p:tavLst>
                                        <p:tav tm="0">
                                          <p:val>
                                            <p:strVal val="1+#ppt_h/2"/>
                                          </p:val>
                                        </p:tav>
                                        <p:tav tm="100000">
                                          <p:val>
                                            <p:strVal val="#ppt_y"/>
                                          </p:val>
                                        </p:tav>
                                      </p:tavLst>
                                    </p:anim>
                                  </p:childTnLst>
                                </p:cTn>
                              </p:par>
                            </p:childTnLst>
                          </p:cTn>
                        </p:par>
                        <p:par>
                          <p:cTn id="43" fill="hold">
                            <p:stCondLst>
                              <p:cond delay="4000"/>
                            </p:stCondLst>
                            <p:childTnLst>
                              <p:par>
                                <p:cTn id="44" presetID="2" presetClass="entr" presetSubtype="4"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ppt_x"/>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par>
                          <p:cTn id="48" fill="hold">
                            <p:stCondLst>
                              <p:cond delay="4500"/>
                            </p:stCondLst>
                            <p:childTnLst>
                              <p:par>
                                <p:cTn id="49" presetID="12" presetClass="entr" presetSubtype="4"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slide(fromBottom)">
                                      <p:cBhvr>
                                        <p:cTn id="51" dur="500"/>
                                        <p:tgtEl>
                                          <p:spTgt spid="10"/>
                                        </p:tgtEl>
                                      </p:cBhvr>
                                    </p:animEffect>
                                  </p:childTnLst>
                                </p:cTn>
                              </p:par>
                            </p:childTnLst>
                          </p:cTn>
                        </p:par>
                        <p:par>
                          <p:cTn id="52" fill="hold">
                            <p:stCondLst>
                              <p:cond delay="5000"/>
                            </p:stCondLst>
                            <p:childTnLst>
                              <p:par>
                                <p:cTn id="53" presetID="2" presetClass="entr" presetSubtype="4" accel="50000" decel="50000" fill="hold" grpId="0" nodeType="afterEffect">
                                  <p:stCondLst>
                                    <p:cond delay="0"/>
                                  </p:stCondLst>
                                  <p:childTnLst>
                                    <p:set>
                                      <p:cBhvr>
                                        <p:cTn id="54" dur="1" fill="hold">
                                          <p:stCondLst>
                                            <p:cond delay="0"/>
                                          </p:stCondLst>
                                        </p:cTn>
                                        <p:tgtEl>
                                          <p:spTgt spid="45"/>
                                        </p:tgtEl>
                                        <p:attrNameLst>
                                          <p:attrName>style.visibility</p:attrName>
                                        </p:attrNameLst>
                                      </p:cBhvr>
                                      <p:to>
                                        <p:strVal val="visible"/>
                                      </p:to>
                                    </p:set>
                                    <p:anim calcmode="lin" valueType="num">
                                      <p:cBhvr additive="base">
                                        <p:cTn id="55" dur="500" fill="hold"/>
                                        <p:tgtEl>
                                          <p:spTgt spid="45"/>
                                        </p:tgtEl>
                                        <p:attrNameLst>
                                          <p:attrName>ppt_x</p:attrName>
                                        </p:attrNameLst>
                                      </p:cBhvr>
                                      <p:tavLst>
                                        <p:tav tm="0">
                                          <p:val>
                                            <p:strVal val="#ppt_x"/>
                                          </p:val>
                                        </p:tav>
                                        <p:tav tm="100000">
                                          <p:val>
                                            <p:strVal val="#ppt_x"/>
                                          </p:val>
                                        </p:tav>
                                      </p:tavLst>
                                    </p:anim>
                                    <p:anim calcmode="lin" valueType="num">
                                      <p:cBhvr additive="base">
                                        <p:cTn id="56" dur="500" fill="hold"/>
                                        <p:tgtEl>
                                          <p:spTgt spid="45"/>
                                        </p:tgtEl>
                                        <p:attrNameLst>
                                          <p:attrName>ppt_y</p:attrName>
                                        </p:attrNameLst>
                                      </p:cBhvr>
                                      <p:tavLst>
                                        <p:tav tm="0">
                                          <p:val>
                                            <p:strVal val="1+#ppt_h/2"/>
                                          </p:val>
                                        </p:tav>
                                        <p:tav tm="100000">
                                          <p:val>
                                            <p:strVal val="#ppt_y"/>
                                          </p:val>
                                        </p:tav>
                                      </p:tavLst>
                                    </p:anim>
                                  </p:childTnLst>
                                </p:cTn>
                              </p:par>
                            </p:childTnLst>
                          </p:cTn>
                        </p:par>
                        <p:par>
                          <p:cTn id="57" fill="hold">
                            <p:stCondLst>
                              <p:cond delay="5500"/>
                            </p:stCondLst>
                            <p:childTnLst>
                              <p:par>
                                <p:cTn id="58" presetID="2" presetClass="entr" presetSubtype="4"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 calcmode="lin" valueType="num">
                                      <p:cBhvr additive="base">
                                        <p:cTn id="60" dur="500" fill="hold"/>
                                        <p:tgtEl>
                                          <p:spTgt spid="26"/>
                                        </p:tgtEl>
                                        <p:attrNameLst>
                                          <p:attrName>ppt_x</p:attrName>
                                        </p:attrNameLst>
                                      </p:cBhvr>
                                      <p:tavLst>
                                        <p:tav tm="0">
                                          <p:val>
                                            <p:strVal val="#ppt_x"/>
                                          </p:val>
                                        </p:tav>
                                        <p:tav tm="100000">
                                          <p:val>
                                            <p:strVal val="#ppt_x"/>
                                          </p:val>
                                        </p:tav>
                                      </p:tavLst>
                                    </p:anim>
                                    <p:anim calcmode="lin" valueType="num">
                                      <p:cBhvr additive="base">
                                        <p:cTn id="61" dur="500" fill="hold"/>
                                        <p:tgtEl>
                                          <p:spTgt spid="26"/>
                                        </p:tgtEl>
                                        <p:attrNameLst>
                                          <p:attrName>ppt_y</p:attrName>
                                        </p:attrNameLst>
                                      </p:cBhvr>
                                      <p:tavLst>
                                        <p:tav tm="0">
                                          <p:val>
                                            <p:strVal val="1+#ppt_h/2"/>
                                          </p:val>
                                        </p:tav>
                                        <p:tav tm="100000">
                                          <p:val>
                                            <p:strVal val="#ppt_y"/>
                                          </p:val>
                                        </p:tav>
                                      </p:tavLst>
                                    </p:anim>
                                  </p:childTnLst>
                                </p:cTn>
                              </p:par>
                            </p:childTnLst>
                          </p:cTn>
                        </p:par>
                        <p:par>
                          <p:cTn id="62" fill="hold">
                            <p:stCondLst>
                              <p:cond delay="6000"/>
                            </p:stCondLst>
                            <p:childTnLst>
                              <p:par>
                                <p:cTn id="63" presetID="12" presetClass="entr" presetSubtype="4"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slide(fromBottom)">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1" grpId="0"/>
      <p:bldP spid="38" grpId="0" animBg="1"/>
      <p:bldP spid="39" grpId="0" animBg="1"/>
      <p:bldP spid="4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矩形 6">
            <a:extLst>
              <a:ext uri="{FF2B5EF4-FFF2-40B4-BE49-F238E27FC236}">
                <a16:creationId xmlns:a16="http://schemas.microsoft.com/office/drawing/2014/main" id="{5BB15A3B-A9BC-4DF5-93B3-DA71363A96BA}"/>
              </a:ext>
            </a:extLst>
          </p:cNvPr>
          <p:cNvSpPr/>
          <p:nvPr/>
        </p:nvSpPr>
        <p:spPr>
          <a:xfrm>
            <a:off x="5206641" y="4761596"/>
            <a:ext cx="5606577" cy="92731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p>
        </p:txBody>
      </p:sp>
      <p:graphicFrame>
        <p:nvGraphicFramePr>
          <p:cNvPr id="9" name="图表 8">
            <a:extLst>
              <a:ext uri="{FF2B5EF4-FFF2-40B4-BE49-F238E27FC236}">
                <a16:creationId xmlns:a16="http://schemas.microsoft.com/office/drawing/2014/main" id="{F6979E8D-47F5-493A-A4F6-09EE454CB3EC}"/>
              </a:ext>
            </a:extLst>
          </p:cNvPr>
          <p:cNvGraphicFramePr/>
          <p:nvPr>
            <p:extLst>
              <p:ext uri="{D42A27DB-BD31-4B8C-83A1-F6EECF244321}">
                <p14:modId xmlns:p14="http://schemas.microsoft.com/office/powerpoint/2010/main" val="3792630593"/>
              </p:ext>
            </p:extLst>
          </p:nvPr>
        </p:nvGraphicFramePr>
        <p:xfrm>
          <a:off x="5131090" y="1751246"/>
          <a:ext cx="5636349" cy="2627178"/>
        </p:xfrm>
        <a:graphic>
          <a:graphicData uri="http://schemas.openxmlformats.org/drawingml/2006/chart">
            <c:chart xmlns:c="http://schemas.openxmlformats.org/drawingml/2006/chart" xmlns:r="http://schemas.openxmlformats.org/officeDocument/2006/relationships" r:id="rId3"/>
          </a:graphicData>
        </a:graphic>
      </p:graphicFrame>
      <p:sp>
        <p:nvSpPr>
          <p:cNvPr id="10" name="Rectangle 24">
            <a:extLst>
              <a:ext uri="{FF2B5EF4-FFF2-40B4-BE49-F238E27FC236}">
                <a16:creationId xmlns:a16="http://schemas.microsoft.com/office/drawing/2014/main" id="{E26D493F-8784-4EFC-9B98-BACB35E0E0FD}"/>
              </a:ext>
            </a:extLst>
          </p:cNvPr>
          <p:cNvSpPr>
            <a:spLocks noChangeArrowheads="1"/>
          </p:cNvSpPr>
          <p:nvPr/>
        </p:nvSpPr>
        <p:spPr bwMode="auto">
          <a:xfrm>
            <a:off x="5406876" y="4859561"/>
            <a:ext cx="5206107" cy="777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600" b="1" dirty="0">
                <a:solidFill>
                  <a:schemeClr val="bg1"/>
                </a:solidFill>
              </a:rPr>
              <a:t>TOPIC HEADER HERE</a:t>
            </a:r>
            <a:endParaRPr lang="zh-CN" altLang="en-US" sz="1600" dirty="0">
              <a:solidFill>
                <a:schemeClr val="bg1"/>
              </a:solidFill>
            </a:endParaRPr>
          </a:p>
          <a:p>
            <a:pPr>
              <a:lnSpc>
                <a:spcPct val="120000"/>
              </a:lnSpc>
              <a:spcBef>
                <a:spcPts val="300"/>
              </a:spcBef>
            </a:pPr>
            <a:r>
              <a:rPr lang="en-US" altLang="zh-CN" sz="1200" dirty="0">
                <a:solidFill>
                  <a:schemeClr val="bg1"/>
                </a:solidFill>
              </a:rPr>
              <a:t>We have many PowerPoint templates that has been specifically designed to help anyone that is stepping into the world of PowerPoint for the very first time. </a:t>
            </a:r>
          </a:p>
        </p:txBody>
      </p:sp>
      <p:sp>
        <p:nvSpPr>
          <p:cNvPr id="11" name="Rectangle 24">
            <a:extLst>
              <a:ext uri="{FF2B5EF4-FFF2-40B4-BE49-F238E27FC236}">
                <a16:creationId xmlns:a16="http://schemas.microsoft.com/office/drawing/2014/main" id="{EC7CEA2A-F3FD-41CD-BE83-CBCD38A55D76}"/>
              </a:ext>
            </a:extLst>
          </p:cNvPr>
          <p:cNvSpPr>
            <a:spLocks noChangeArrowheads="1"/>
          </p:cNvSpPr>
          <p:nvPr/>
        </p:nvSpPr>
        <p:spPr bwMode="auto">
          <a:xfrm>
            <a:off x="1473205" y="2374975"/>
            <a:ext cx="2999846" cy="30141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a:p>
            <a:pPr>
              <a:lnSpc>
                <a:spcPct val="120000"/>
              </a:lnSpc>
              <a:spcBef>
                <a:spcPts val="500"/>
              </a:spcBef>
            </a:pPr>
            <a:r>
              <a:rPr lang="en-US" altLang="zh-CN" sz="1000" dirty="0">
                <a:solidFill>
                  <a:schemeClr val="bg1">
                    <a:lumMod val="50000"/>
                  </a:schemeClr>
                </a:solidFill>
              </a:rPr>
              <a:t>We have many PowerPoint templates that has been specifically designed to help anyone that is stepping into the world of PowerPoint for the very first time.  </a:t>
            </a:r>
          </a:p>
        </p:txBody>
      </p:sp>
    </p:spTree>
    <p:extLst>
      <p:ext uri="{BB962C8B-B14F-4D97-AF65-F5344CB8AC3E}">
        <p14:creationId xmlns:p14="http://schemas.microsoft.com/office/powerpoint/2010/main" val="301626306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2" presetClass="entr" presetSubtype="8"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500" fill="hold"/>
                                        <p:tgtEl>
                                          <p:spTgt spid="9"/>
                                        </p:tgtEl>
                                        <p:attrNameLst>
                                          <p:attrName>ppt_x</p:attrName>
                                        </p:attrNameLst>
                                      </p:cBhvr>
                                      <p:tavLst>
                                        <p:tav tm="0">
                                          <p:val>
                                            <p:strVal val="0-#ppt_w/2"/>
                                          </p:val>
                                        </p:tav>
                                        <p:tav tm="100000">
                                          <p:val>
                                            <p:strVal val="#ppt_x"/>
                                          </p:val>
                                        </p:tav>
                                      </p:tavLst>
                                    </p:anim>
                                    <p:anim calcmode="lin" valueType="num">
                                      <p:cBhvr additive="base">
                                        <p:cTn id="19" dur="500" fill="hold"/>
                                        <p:tgtEl>
                                          <p:spTgt spid="9"/>
                                        </p:tgtEl>
                                        <p:attrNameLst>
                                          <p:attrName>ppt_y</p:attrName>
                                        </p:attrNameLst>
                                      </p:cBhvr>
                                      <p:tavLst>
                                        <p:tav tm="0">
                                          <p:val>
                                            <p:strVal val="#ppt_y"/>
                                          </p:val>
                                        </p:tav>
                                        <p:tav tm="100000">
                                          <p:val>
                                            <p:strVal val="#ppt_y"/>
                                          </p:val>
                                        </p:tav>
                                      </p:tavLst>
                                    </p:anim>
                                  </p:childTnLst>
                                </p:cTn>
                              </p:par>
                            </p:childTnLst>
                          </p:cTn>
                        </p:par>
                        <p:par>
                          <p:cTn id="20" fill="hold">
                            <p:stCondLst>
                              <p:cond delay="1500"/>
                            </p:stCondLst>
                            <p:childTnLst>
                              <p:par>
                                <p:cTn id="21" presetID="2" presetClass="entr" presetSubtype="4"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par>
                          <p:cTn id="25" fill="hold">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additive="base">
                                        <p:cTn id="28" dur="500" fill="hold"/>
                                        <p:tgtEl>
                                          <p:spTgt spid="11"/>
                                        </p:tgtEl>
                                        <p:attrNameLst>
                                          <p:attrName>ppt_x</p:attrName>
                                        </p:attrNameLst>
                                      </p:cBhvr>
                                      <p:tavLst>
                                        <p:tav tm="0">
                                          <p:val>
                                            <p:strVal val="#ppt_x"/>
                                          </p:val>
                                        </p:tav>
                                        <p:tav tm="100000">
                                          <p:val>
                                            <p:strVal val="#ppt_x"/>
                                          </p:val>
                                        </p:tav>
                                      </p:tavLst>
                                    </p:anim>
                                    <p:anim calcmode="lin" valueType="num">
                                      <p:cBhvr additive="base">
                                        <p:cTn id="2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Graphic spid="9" grpId="0">
        <p:bldAsOne/>
      </p:bldGraphic>
      <p:bldP spid="10" grpId="0"/>
      <p:bldP spid="1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圆角矩形 4">
            <a:extLst>
              <a:ext uri="{FF2B5EF4-FFF2-40B4-BE49-F238E27FC236}">
                <a16:creationId xmlns:a16="http://schemas.microsoft.com/office/drawing/2014/main" id="{E7FEF504-F112-4F22-9F58-8CB6A448843C}"/>
              </a:ext>
            </a:extLst>
          </p:cNvPr>
          <p:cNvSpPr/>
          <p:nvPr/>
        </p:nvSpPr>
        <p:spPr>
          <a:xfrm rot="2700000">
            <a:off x="1987726" y="3106531"/>
            <a:ext cx="1387642" cy="1387642"/>
          </a:xfrm>
          <a:prstGeom prst="roundRect">
            <a:avLst>
              <a:gd name="adj" fmla="val 6319"/>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9" name="圆角矩形 6">
            <a:extLst>
              <a:ext uri="{FF2B5EF4-FFF2-40B4-BE49-F238E27FC236}">
                <a16:creationId xmlns:a16="http://schemas.microsoft.com/office/drawing/2014/main" id="{17B4DF5C-6484-4687-AB88-A82810625ABC}"/>
              </a:ext>
            </a:extLst>
          </p:cNvPr>
          <p:cNvSpPr/>
          <p:nvPr/>
        </p:nvSpPr>
        <p:spPr>
          <a:xfrm rot="2700000">
            <a:off x="4279659" y="3106530"/>
            <a:ext cx="1387642" cy="1387642"/>
          </a:xfrm>
          <a:prstGeom prst="roundRect">
            <a:avLst>
              <a:gd name="adj" fmla="val 6319"/>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0" name="圆角矩形 7">
            <a:extLst>
              <a:ext uri="{FF2B5EF4-FFF2-40B4-BE49-F238E27FC236}">
                <a16:creationId xmlns:a16="http://schemas.microsoft.com/office/drawing/2014/main" id="{E7997A05-69E9-4783-B8C4-0C77CA1A5F37}"/>
              </a:ext>
            </a:extLst>
          </p:cNvPr>
          <p:cNvSpPr/>
          <p:nvPr/>
        </p:nvSpPr>
        <p:spPr>
          <a:xfrm rot="2700000">
            <a:off x="6571592" y="3084324"/>
            <a:ext cx="1387642" cy="1387642"/>
          </a:xfrm>
          <a:prstGeom prst="roundRect">
            <a:avLst>
              <a:gd name="adj" fmla="val 6319"/>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1" name="圆角矩形 8">
            <a:extLst>
              <a:ext uri="{FF2B5EF4-FFF2-40B4-BE49-F238E27FC236}">
                <a16:creationId xmlns:a16="http://schemas.microsoft.com/office/drawing/2014/main" id="{94FDB21E-247B-4BE6-B95E-12CF79230D8F}"/>
              </a:ext>
            </a:extLst>
          </p:cNvPr>
          <p:cNvSpPr/>
          <p:nvPr/>
        </p:nvSpPr>
        <p:spPr>
          <a:xfrm rot="2700000">
            <a:off x="8863524" y="3084323"/>
            <a:ext cx="1387642" cy="1387642"/>
          </a:xfrm>
          <a:prstGeom prst="roundRect">
            <a:avLst>
              <a:gd name="adj" fmla="val 6319"/>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2" name="任意多边形 9">
            <a:extLst>
              <a:ext uri="{FF2B5EF4-FFF2-40B4-BE49-F238E27FC236}">
                <a16:creationId xmlns:a16="http://schemas.microsoft.com/office/drawing/2014/main" id="{7312044B-0D70-4D3A-AE5E-B2238321E266}"/>
              </a:ext>
            </a:extLst>
          </p:cNvPr>
          <p:cNvSpPr/>
          <p:nvPr/>
        </p:nvSpPr>
        <p:spPr>
          <a:xfrm>
            <a:off x="1875953" y="2179801"/>
            <a:ext cx="1940313" cy="1148576"/>
          </a:xfrm>
          <a:custGeom>
            <a:avLst/>
            <a:gdLst>
              <a:gd name="connsiteX0" fmla="*/ 0 w 1940313"/>
              <a:gd name="connsiteY0" fmla="*/ 791737 h 1148576"/>
              <a:gd name="connsiteX1" fmla="*/ 791737 w 1940313"/>
              <a:gd name="connsiteY1" fmla="*/ 0 h 1148576"/>
              <a:gd name="connsiteX2" fmla="*/ 1940313 w 1940313"/>
              <a:gd name="connsiteY2" fmla="*/ 1148576 h 1148576"/>
            </a:gdLst>
            <a:ahLst/>
            <a:cxnLst>
              <a:cxn ang="0">
                <a:pos x="connsiteX0" y="connsiteY0"/>
              </a:cxn>
              <a:cxn ang="0">
                <a:pos x="connsiteX1" y="connsiteY1"/>
              </a:cxn>
              <a:cxn ang="0">
                <a:pos x="connsiteX2" y="connsiteY2"/>
              </a:cxn>
            </a:cxnLst>
            <a:rect l="l" t="t" r="r" b="b"/>
            <a:pathLst>
              <a:path w="1940313" h="1148576">
                <a:moveTo>
                  <a:pt x="0" y="791737"/>
                </a:moveTo>
                <a:lnTo>
                  <a:pt x="791737" y="0"/>
                </a:lnTo>
                <a:lnTo>
                  <a:pt x="1940313" y="1148576"/>
                </a:lnTo>
              </a:path>
            </a:pathLst>
          </a:custGeom>
          <a:noFill/>
          <a:ln w="12700">
            <a:solidFill>
              <a:srgbClr val="8A8B8F"/>
            </a:solidFill>
            <a:prstDash val="dash"/>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3" name="任意多边形 10">
            <a:extLst>
              <a:ext uri="{FF2B5EF4-FFF2-40B4-BE49-F238E27FC236}">
                <a16:creationId xmlns:a16="http://schemas.microsoft.com/office/drawing/2014/main" id="{28902053-F5E8-49C0-A82D-7F4ABFA73E55}"/>
              </a:ext>
            </a:extLst>
          </p:cNvPr>
          <p:cNvSpPr/>
          <p:nvPr/>
        </p:nvSpPr>
        <p:spPr>
          <a:xfrm flipV="1">
            <a:off x="4167982" y="4307634"/>
            <a:ext cx="1940313" cy="1148576"/>
          </a:xfrm>
          <a:custGeom>
            <a:avLst/>
            <a:gdLst>
              <a:gd name="connsiteX0" fmla="*/ 0 w 1940313"/>
              <a:gd name="connsiteY0" fmla="*/ 791737 h 1148576"/>
              <a:gd name="connsiteX1" fmla="*/ 791737 w 1940313"/>
              <a:gd name="connsiteY1" fmla="*/ 0 h 1148576"/>
              <a:gd name="connsiteX2" fmla="*/ 1940313 w 1940313"/>
              <a:gd name="connsiteY2" fmla="*/ 1148576 h 1148576"/>
            </a:gdLst>
            <a:ahLst/>
            <a:cxnLst>
              <a:cxn ang="0">
                <a:pos x="connsiteX0" y="connsiteY0"/>
              </a:cxn>
              <a:cxn ang="0">
                <a:pos x="connsiteX1" y="connsiteY1"/>
              </a:cxn>
              <a:cxn ang="0">
                <a:pos x="connsiteX2" y="connsiteY2"/>
              </a:cxn>
            </a:cxnLst>
            <a:rect l="l" t="t" r="r" b="b"/>
            <a:pathLst>
              <a:path w="1940313" h="1148576">
                <a:moveTo>
                  <a:pt x="0" y="791737"/>
                </a:moveTo>
                <a:lnTo>
                  <a:pt x="791737" y="0"/>
                </a:lnTo>
                <a:lnTo>
                  <a:pt x="1940313" y="1148576"/>
                </a:lnTo>
              </a:path>
            </a:pathLst>
          </a:custGeom>
          <a:noFill/>
          <a:ln w="12700">
            <a:solidFill>
              <a:srgbClr val="8A8B8F"/>
            </a:solidFill>
            <a:prstDash val="dash"/>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4" name="任意多边形 11">
            <a:extLst>
              <a:ext uri="{FF2B5EF4-FFF2-40B4-BE49-F238E27FC236}">
                <a16:creationId xmlns:a16="http://schemas.microsoft.com/office/drawing/2014/main" id="{165E5771-04AC-49A0-BA74-F979222675A6}"/>
              </a:ext>
            </a:extLst>
          </p:cNvPr>
          <p:cNvSpPr/>
          <p:nvPr/>
        </p:nvSpPr>
        <p:spPr>
          <a:xfrm>
            <a:off x="6460106" y="2179801"/>
            <a:ext cx="1940313" cy="1148576"/>
          </a:xfrm>
          <a:custGeom>
            <a:avLst/>
            <a:gdLst>
              <a:gd name="connsiteX0" fmla="*/ 0 w 1940313"/>
              <a:gd name="connsiteY0" fmla="*/ 791737 h 1148576"/>
              <a:gd name="connsiteX1" fmla="*/ 791737 w 1940313"/>
              <a:gd name="connsiteY1" fmla="*/ 0 h 1148576"/>
              <a:gd name="connsiteX2" fmla="*/ 1940313 w 1940313"/>
              <a:gd name="connsiteY2" fmla="*/ 1148576 h 1148576"/>
            </a:gdLst>
            <a:ahLst/>
            <a:cxnLst>
              <a:cxn ang="0">
                <a:pos x="connsiteX0" y="connsiteY0"/>
              </a:cxn>
              <a:cxn ang="0">
                <a:pos x="connsiteX1" y="connsiteY1"/>
              </a:cxn>
              <a:cxn ang="0">
                <a:pos x="connsiteX2" y="connsiteY2"/>
              </a:cxn>
            </a:cxnLst>
            <a:rect l="l" t="t" r="r" b="b"/>
            <a:pathLst>
              <a:path w="1940313" h="1148576">
                <a:moveTo>
                  <a:pt x="0" y="791737"/>
                </a:moveTo>
                <a:lnTo>
                  <a:pt x="791737" y="0"/>
                </a:lnTo>
                <a:lnTo>
                  <a:pt x="1940313" y="1148576"/>
                </a:lnTo>
              </a:path>
            </a:pathLst>
          </a:custGeom>
          <a:noFill/>
          <a:ln w="12700">
            <a:solidFill>
              <a:srgbClr val="8A8B8F"/>
            </a:solidFill>
            <a:prstDash val="dash"/>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sp>
        <p:nvSpPr>
          <p:cNvPr id="15" name="任意多边形 12">
            <a:extLst>
              <a:ext uri="{FF2B5EF4-FFF2-40B4-BE49-F238E27FC236}">
                <a16:creationId xmlns:a16="http://schemas.microsoft.com/office/drawing/2014/main" id="{DFDF0E0A-B1D0-421C-B153-ADD4C72CEAE6}"/>
              </a:ext>
            </a:extLst>
          </p:cNvPr>
          <p:cNvSpPr/>
          <p:nvPr/>
        </p:nvSpPr>
        <p:spPr>
          <a:xfrm flipV="1">
            <a:off x="8729833" y="4307634"/>
            <a:ext cx="1940313" cy="1148576"/>
          </a:xfrm>
          <a:custGeom>
            <a:avLst/>
            <a:gdLst>
              <a:gd name="connsiteX0" fmla="*/ 0 w 1940313"/>
              <a:gd name="connsiteY0" fmla="*/ 791737 h 1148576"/>
              <a:gd name="connsiteX1" fmla="*/ 791737 w 1940313"/>
              <a:gd name="connsiteY1" fmla="*/ 0 h 1148576"/>
              <a:gd name="connsiteX2" fmla="*/ 1940313 w 1940313"/>
              <a:gd name="connsiteY2" fmla="*/ 1148576 h 1148576"/>
            </a:gdLst>
            <a:ahLst/>
            <a:cxnLst>
              <a:cxn ang="0">
                <a:pos x="connsiteX0" y="connsiteY0"/>
              </a:cxn>
              <a:cxn ang="0">
                <a:pos x="connsiteX1" y="connsiteY1"/>
              </a:cxn>
              <a:cxn ang="0">
                <a:pos x="connsiteX2" y="connsiteY2"/>
              </a:cxn>
            </a:cxnLst>
            <a:rect l="l" t="t" r="r" b="b"/>
            <a:pathLst>
              <a:path w="1940313" h="1148576">
                <a:moveTo>
                  <a:pt x="0" y="791737"/>
                </a:moveTo>
                <a:lnTo>
                  <a:pt x="791737" y="0"/>
                </a:lnTo>
                <a:lnTo>
                  <a:pt x="1940313" y="1148576"/>
                </a:lnTo>
              </a:path>
            </a:pathLst>
          </a:custGeom>
          <a:noFill/>
          <a:ln w="12700">
            <a:solidFill>
              <a:srgbClr val="8A8B8F"/>
            </a:solidFill>
            <a:prstDash val="dash"/>
            <a:headEnd type="oval" w="med" len="med"/>
            <a:tailEnd type="triangl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prstClr val="white"/>
              </a:solidFill>
            </a:endParaRPr>
          </a:p>
        </p:txBody>
      </p:sp>
      <p:grpSp>
        <p:nvGrpSpPr>
          <p:cNvPr id="16" name="组合 15">
            <a:extLst>
              <a:ext uri="{FF2B5EF4-FFF2-40B4-BE49-F238E27FC236}">
                <a16:creationId xmlns:a16="http://schemas.microsoft.com/office/drawing/2014/main" id="{7BD7CE1C-A7C4-4EB7-898A-CBC3091BDE05}"/>
              </a:ext>
            </a:extLst>
          </p:cNvPr>
          <p:cNvGrpSpPr/>
          <p:nvPr/>
        </p:nvGrpSpPr>
        <p:grpSpPr>
          <a:xfrm>
            <a:off x="1318371" y="5226783"/>
            <a:ext cx="2666093" cy="756784"/>
            <a:chOff x="1351824" y="4950667"/>
            <a:chExt cx="2666093" cy="756784"/>
          </a:xfrm>
        </p:grpSpPr>
        <p:sp>
          <p:nvSpPr>
            <p:cNvPr id="17" name="文本框 48">
              <a:extLst>
                <a:ext uri="{FF2B5EF4-FFF2-40B4-BE49-F238E27FC236}">
                  <a16:creationId xmlns:a16="http://schemas.microsoft.com/office/drawing/2014/main" id="{CFA13429-B503-4D44-A704-7565F2972B24}"/>
                </a:ext>
              </a:extLst>
            </p:cNvPr>
            <p:cNvSpPr txBox="1"/>
            <p:nvPr/>
          </p:nvSpPr>
          <p:spPr>
            <a:xfrm>
              <a:off x="1723309" y="4950667"/>
              <a:ext cx="1923123" cy="307777"/>
            </a:xfrm>
            <a:prstGeom prst="rect">
              <a:avLst/>
            </a:prstGeom>
            <a:noFill/>
          </p:spPr>
          <p:txBody>
            <a:bodyPr wrap="square" rtlCol="0">
              <a:spAutoFit/>
            </a:bodyPr>
            <a:lstStyle/>
            <a:p>
              <a:pPr algn="ctr"/>
              <a:r>
                <a:rPr lang="zh-CN" altLang="en-US" sz="1400" dirty="0">
                  <a:solidFill>
                    <a:schemeClr val="bg1">
                      <a:lumMod val="50000"/>
                    </a:schemeClr>
                  </a:solidFill>
                  <a:latin typeface="微软雅黑"/>
                  <a:ea typeface="微软雅黑"/>
                </a:rPr>
                <a:t>点击添加标题</a:t>
              </a:r>
            </a:p>
          </p:txBody>
        </p:sp>
        <p:sp>
          <p:nvSpPr>
            <p:cNvPr id="18" name="矩形 17">
              <a:extLst>
                <a:ext uri="{FF2B5EF4-FFF2-40B4-BE49-F238E27FC236}">
                  <a16:creationId xmlns:a16="http://schemas.microsoft.com/office/drawing/2014/main" id="{F402D2BE-9481-41C5-B88B-1A61EE014807}"/>
                </a:ext>
              </a:extLst>
            </p:cNvPr>
            <p:cNvSpPr/>
            <p:nvPr/>
          </p:nvSpPr>
          <p:spPr>
            <a:xfrm>
              <a:off x="1351824" y="5199620"/>
              <a:ext cx="2666093" cy="507831"/>
            </a:xfrm>
            <a:prstGeom prst="rect">
              <a:avLst/>
            </a:prstGeom>
          </p:spPr>
          <p:txBody>
            <a:bodyPr wrap="square">
              <a:spAutoFit/>
            </a:bodyPr>
            <a:lstStyle/>
            <a:p>
              <a:pPr algn="ctr" fontAlgn="base">
                <a:spcBef>
                  <a:spcPct val="0"/>
                </a:spcBef>
                <a:spcAft>
                  <a:spcPct val="0"/>
                </a:spcAft>
              </a:pPr>
              <a:r>
                <a:rPr lang="en-US" altLang="zh-CN" sz="900"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grpSp>
      <p:grpSp>
        <p:nvGrpSpPr>
          <p:cNvPr id="19" name="组合 18">
            <a:extLst>
              <a:ext uri="{FF2B5EF4-FFF2-40B4-BE49-F238E27FC236}">
                <a16:creationId xmlns:a16="http://schemas.microsoft.com/office/drawing/2014/main" id="{4CF15602-50FA-4BAF-907E-A1423323EB89}"/>
              </a:ext>
            </a:extLst>
          </p:cNvPr>
          <p:cNvGrpSpPr/>
          <p:nvPr/>
        </p:nvGrpSpPr>
        <p:grpSpPr>
          <a:xfrm>
            <a:off x="3640657" y="1685297"/>
            <a:ext cx="2666093" cy="756784"/>
            <a:chOff x="1351824" y="4950667"/>
            <a:chExt cx="2666093" cy="756784"/>
          </a:xfrm>
        </p:grpSpPr>
        <p:sp>
          <p:nvSpPr>
            <p:cNvPr id="20" name="文本框 51">
              <a:extLst>
                <a:ext uri="{FF2B5EF4-FFF2-40B4-BE49-F238E27FC236}">
                  <a16:creationId xmlns:a16="http://schemas.microsoft.com/office/drawing/2014/main" id="{49012991-5AD2-4254-B0B3-AF69F2B5BD67}"/>
                </a:ext>
              </a:extLst>
            </p:cNvPr>
            <p:cNvSpPr txBox="1"/>
            <p:nvPr/>
          </p:nvSpPr>
          <p:spPr>
            <a:xfrm>
              <a:off x="1723309" y="4950667"/>
              <a:ext cx="1923123" cy="307777"/>
            </a:xfrm>
            <a:prstGeom prst="rect">
              <a:avLst/>
            </a:prstGeom>
            <a:noFill/>
          </p:spPr>
          <p:txBody>
            <a:bodyPr wrap="square" rtlCol="0">
              <a:spAutoFit/>
            </a:bodyPr>
            <a:lstStyle/>
            <a:p>
              <a:pPr algn="ctr"/>
              <a:r>
                <a:rPr lang="zh-CN" altLang="en-US" sz="1400" dirty="0">
                  <a:solidFill>
                    <a:schemeClr val="bg1">
                      <a:lumMod val="50000"/>
                    </a:schemeClr>
                  </a:solidFill>
                  <a:latin typeface="微软雅黑"/>
                  <a:ea typeface="微软雅黑"/>
                </a:rPr>
                <a:t>点击添加标题</a:t>
              </a:r>
            </a:p>
          </p:txBody>
        </p:sp>
        <p:sp>
          <p:nvSpPr>
            <p:cNvPr id="21" name="矩形 20">
              <a:extLst>
                <a:ext uri="{FF2B5EF4-FFF2-40B4-BE49-F238E27FC236}">
                  <a16:creationId xmlns:a16="http://schemas.microsoft.com/office/drawing/2014/main" id="{124D9545-57A9-46C2-AC0C-0763B2EFA13B}"/>
                </a:ext>
              </a:extLst>
            </p:cNvPr>
            <p:cNvSpPr/>
            <p:nvPr/>
          </p:nvSpPr>
          <p:spPr>
            <a:xfrm>
              <a:off x="1351824" y="5199620"/>
              <a:ext cx="2666093" cy="507831"/>
            </a:xfrm>
            <a:prstGeom prst="rect">
              <a:avLst/>
            </a:prstGeom>
          </p:spPr>
          <p:txBody>
            <a:bodyPr wrap="square">
              <a:spAutoFit/>
            </a:bodyPr>
            <a:lstStyle/>
            <a:p>
              <a:pPr algn="ctr" fontAlgn="base">
                <a:spcBef>
                  <a:spcPct val="0"/>
                </a:spcBef>
                <a:spcAft>
                  <a:spcPct val="0"/>
                </a:spcAft>
              </a:pPr>
              <a:r>
                <a:rPr lang="en-US" altLang="zh-CN" sz="900"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grpSp>
      <p:grpSp>
        <p:nvGrpSpPr>
          <p:cNvPr id="22" name="组合 21">
            <a:extLst>
              <a:ext uri="{FF2B5EF4-FFF2-40B4-BE49-F238E27FC236}">
                <a16:creationId xmlns:a16="http://schemas.microsoft.com/office/drawing/2014/main" id="{E35CA883-5756-4319-868A-49AB9F0D8DAE}"/>
              </a:ext>
            </a:extLst>
          </p:cNvPr>
          <p:cNvGrpSpPr/>
          <p:nvPr/>
        </p:nvGrpSpPr>
        <p:grpSpPr>
          <a:xfrm>
            <a:off x="5919399" y="5226783"/>
            <a:ext cx="2666093" cy="756784"/>
            <a:chOff x="1351824" y="4950667"/>
            <a:chExt cx="2666093" cy="756784"/>
          </a:xfrm>
        </p:grpSpPr>
        <p:sp>
          <p:nvSpPr>
            <p:cNvPr id="23" name="文本框 54">
              <a:extLst>
                <a:ext uri="{FF2B5EF4-FFF2-40B4-BE49-F238E27FC236}">
                  <a16:creationId xmlns:a16="http://schemas.microsoft.com/office/drawing/2014/main" id="{7261E6AB-3CE3-4F12-B4E9-A9EB471B7FFE}"/>
                </a:ext>
              </a:extLst>
            </p:cNvPr>
            <p:cNvSpPr txBox="1"/>
            <p:nvPr/>
          </p:nvSpPr>
          <p:spPr>
            <a:xfrm>
              <a:off x="1723309" y="4950667"/>
              <a:ext cx="1923123" cy="307777"/>
            </a:xfrm>
            <a:prstGeom prst="rect">
              <a:avLst/>
            </a:prstGeom>
            <a:noFill/>
          </p:spPr>
          <p:txBody>
            <a:bodyPr wrap="square" rtlCol="0">
              <a:spAutoFit/>
            </a:bodyPr>
            <a:lstStyle/>
            <a:p>
              <a:pPr algn="ctr"/>
              <a:r>
                <a:rPr lang="zh-CN" altLang="en-US" sz="1400" dirty="0">
                  <a:solidFill>
                    <a:schemeClr val="bg1">
                      <a:lumMod val="50000"/>
                    </a:schemeClr>
                  </a:solidFill>
                  <a:latin typeface="微软雅黑"/>
                  <a:ea typeface="微软雅黑"/>
                </a:rPr>
                <a:t>点击添加标题</a:t>
              </a:r>
            </a:p>
          </p:txBody>
        </p:sp>
        <p:sp>
          <p:nvSpPr>
            <p:cNvPr id="24" name="矩形 23">
              <a:extLst>
                <a:ext uri="{FF2B5EF4-FFF2-40B4-BE49-F238E27FC236}">
                  <a16:creationId xmlns:a16="http://schemas.microsoft.com/office/drawing/2014/main" id="{F043EAD2-B254-4A40-9B53-7F0491FA2844}"/>
                </a:ext>
              </a:extLst>
            </p:cNvPr>
            <p:cNvSpPr/>
            <p:nvPr/>
          </p:nvSpPr>
          <p:spPr>
            <a:xfrm>
              <a:off x="1351824" y="5199620"/>
              <a:ext cx="2666093" cy="507831"/>
            </a:xfrm>
            <a:prstGeom prst="rect">
              <a:avLst/>
            </a:prstGeom>
          </p:spPr>
          <p:txBody>
            <a:bodyPr wrap="square">
              <a:spAutoFit/>
            </a:bodyPr>
            <a:lstStyle/>
            <a:p>
              <a:pPr algn="ctr" fontAlgn="base">
                <a:spcBef>
                  <a:spcPct val="0"/>
                </a:spcBef>
                <a:spcAft>
                  <a:spcPct val="0"/>
                </a:spcAft>
              </a:pPr>
              <a:r>
                <a:rPr lang="en-US" altLang="zh-CN" sz="900"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grpSp>
      <p:grpSp>
        <p:nvGrpSpPr>
          <p:cNvPr id="25" name="组合 24">
            <a:extLst>
              <a:ext uri="{FF2B5EF4-FFF2-40B4-BE49-F238E27FC236}">
                <a16:creationId xmlns:a16="http://schemas.microsoft.com/office/drawing/2014/main" id="{77C91DED-B420-4DDC-BC79-F20D4442E3AB}"/>
              </a:ext>
            </a:extLst>
          </p:cNvPr>
          <p:cNvGrpSpPr/>
          <p:nvPr/>
        </p:nvGrpSpPr>
        <p:grpSpPr>
          <a:xfrm>
            <a:off x="8241685" y="1685297"/>
            <a:ext cx="2666093" cy="756784"/>
            <a:chOff x="1351824" y="4950667"/>
            <a:chExt cx="2666093" cy="756784"/>
          </a:xfrm>
        </p:grpSpPr>
        <p:sp>
          <p:nvSpPr>
            <p:cNvPr id="26" name="文本框 57">
              <a:extLst>
                <a:ext uri="{FF2B5EF4-FFF2-40B4-BE49-F238E27FC236}">
                  <a16:creationId xmlns:a16="http://schemas.microsoft.com/office/drawing/2014/main" id="{0E547E6A-008A-47E0-B9C2-E5613BF8F978}"/>
                </a:ext>
              </a:extLst>
            </p:cNvPr>
            <p:cNvSpPr txBox="1"/>
            <p:nvPr/>
          </p:nvSpPr>
          <p:spPr>
            <a:xfrm>
              <a:off x="1723309" y="4950667"/>
              <a:ext cx="1923123" cy="307777"/>
            </a:xfrm>
            <a:prstGeom prst="rect">
              <a:avLst/>
            </a:prstGeom>
            <a:noFill/>
          </p:spPr>
          <p:txBody>
            <a:bodyPr wrap="square" rtlCol="0">
              <a:spAutoFit/>
            </a:bodyPr>
            <a:lstStyle/>
            <a:p>
              <a:pPr algn="ctr"/>
              <a:r>
                <a:rPr lang="zh-CN" altLang="en-US" sz="1400" dirty="0">
                  <a:solidFill>
                    <a:schemeClr val="bg1">
                      <a:lumMod val="50000"/>
                    </a:schemeClr>
                  </a:solidFill>
                  <a:latin typeface="微软雅黑"/>
                  <a:ea typeface="微软雅黑"/>
                </a:rPr>
                <a:t>点击添加标题</a:t>
              </a:r>
            </a:p>
          </p:txBody>
        </p:sp>
        <p:sp>
          <p:nvSpPr>
            <p:cNvPr id="27" name="矩形 26">
              <a:extLst>
                <a:ext uri="{FF2B5EF4-FFF2-40B4-BE49-F238E27FC236}">
                  <a16:creationId xmlns:a16="http://schemas.microsoft.com/office/drawing/2014/main" id="{FD41A13F-B40F-4689-AC9A-470D19C24ECD}"/>
                </a:ext>
              </a:extLst>
            </p:cNvPr>
            <p:cNvSpPr/>
            <p:nvPr/>
          </p:nvSpPr>
          <p:spPr>
            <a:xfrm>
              <a:off x="1351824" y="5199620"/>
              <a:ext cx="2666093" cy="507831"/>
            </a:xfrm>
            <a:prstGeom prst="rect">
              <a:avLst/>
            </a:prstGeom>
          </p:spPr>
          <p:txBody>
            <a:bodyPr wrap="square">
              <a:spAutoFit/>
            </a:bodyPr>
            <a:lstStyle/>
            <a:p>
              <a:pPr algn="ctr" fontAlgn="base">
                <a:spcBef>
                  <a:spcPct val="0"/>
                </a:spcBef>
                <a:spcAft>
                  <a:spcPct val="0"/>
                </a:spcAft>
              </a:pPr>
              <a:r>
                <a:rPr lang="en-US" altLang="zh-CN" sz="900" dirty="0">
                  <a:solidFill>
                    <a:schemeClr val="bg1">
                      <a:lumMod val="50000"/>
                    </a:schemeClr>
                  </a:solidFill>
                  <a:latin typeface="Century Gothic" panose="020B0502020202020204" pitchFamily="34" charset="0"/>
                  <a:ea typeface="Segoe UI" panose="020B0502040204020203" pitchFamily="34" charset="0"/>
                  <a:cs typeface="Segoe UI" panose="020B0502040204020203" pitchFamily="34" charset="0"/>
                  <a:sym typeface="Lato Regular" charset="0"/>
                </a:rPr>
                <a:t>Lorem ipsum dolor sit amet, consectetuer adipiscing elit. Maecenas porttitor congue massa. Fusce posuere, </a:t>
              </a:r>
            </a:p>
          </p:txBody>
        </p:sp>
      </p:grpSp>
      <p:grpSp>
        <p:nvGrpSpPr>
          <p:cNvPr id="28" name="组合 27">
            <a:extLst>
              <a:ext uri="{FF2B5EF4-FFF2-40B4-BE49-F238E27FC236}">
                <a16:creationId xmlns:a16="http://schemas.microsoft.com/office/drawing/2014/main" id="{6907A429-2EFD-40CA-9AF9-05A429E171E1}"/>
              </a:ext>
            </a:extLst>
          </p:cNvPr>
          <p:cNvGrpSpPr/>
          <p:nvPr/>
        </p:nvGrpSpPr>
        <p:grpSpPr>
          <a:xfrm>
            <a:off x="2441000" y="3449704"/>
            <a:ext cx="481094" cy="701296"/>
            <a:chOff x="4081166" y="4301728"/>
            <a:chExt cx="239316" cy="348854"/>
          </a:xfrm>
          <a:solidFill>
            <a:schemeClr val="bg1"/>
          </a:solidFill>
        </p:grpSpPr>
        <p:sp>
          <p:nvSpPr>
            <p:cNvPr id="29" name="AutoShape 97">
              <a:extLst>
                <a:ext uri="{FF2B5EF4-FFF2-40B4-BE49-F238E27FC236}">
                  <a16:creationId xmlns:a16="http://schemas.microsoft.com/office/drawing/2014/main" id="{7D1AF57F-4477-4CA0-96AE-B6F3F10019D9}"/>
                </a:ext>
              </a:extLst>
            </p:cNvPr>
            <p:cNvSpPr>
              <a:spLocks/>
            </p:cNvSpPr>
            <p:nvPr/>
          </p:nvSpPr>
          <p:spPr bwMode="auto">
            <a:xfrm>
              <a:off x="4081166" y="4301728"/>
              <a:ext cx="239316" cy="34885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636" y="3374"/>
                  </a:moveTo>
                  <a:lnTo>
                    <a:pt x="1963" y="3375"/>
                  </a:lnTo>
                  <a:lnTo>
                    <a:pt x="1963" y="2025"/>
                  </a:lnTo>
                  <a:cubicBezTo>
                    <a:pt x="1963" y="1653"/>
                    <a:pt x="2402" y="1350"/>
                    <a:pt x="2945" y="1350"/>
                  </a:cubicBezTo>
                  <a:lnTo>
                    <a:pt x="18654" y="1349"/>
                  </a:lnTo>
                  <a:cubicBezTo>
                    <a:pt x="19195" y="1349"/>
                    <a:pt x="19636" y="1652"/>
                    <a:pt x="19636" y="2024"/>
                  </a:cubicBezTo>
                  <a:cubicBezTo>
                    <a:pt x="19636" y="2024"/>
                    <a:pt x="19636" y="3374"/>
                    <a:pt x="19636" y="3374"/>
                  </a:cubicBezTo>
                  <a:close/>
                  <a:moveTo>
                    <a:pt x="19636" y="17546"/>
                  </a:moveTo>
                  <a:lnTo>
                    <a:pt x="1963" y="17547"/>
                  </a:lnTo>
                  <a:lnTo>
                    <a:pt x="1963" y="4050"/>
                  </a:lnTo>
                  <a:lnTo>
                    <a:pt x="19636" y="4049"/>
                  </a:lnTo>
                  <a:cubicBezTo>
                    <a:pt x="19636" y="4049"/>
                    <a:pt x="19636" y="17546"/>
                    <a:pt x="19636" y="17546"/>
                  </a:cubicBezTo>
                  <a:close/>
                  <a:moveTo>
                    <a:pt x="19636" y="19574"/>
                  </a:moveTo>
                  <a:cubicBezTo>
                    <a:pt x="19636" y="19946"/>
                    <a:pt x="19195" y="20249"/>
                    <a:pt x="18654" y="20249"/>
                  </a:cubicBezTo>
                  <a:lnTo>
                    <a:pt x="2945" y="20250"/>
                  </a:lnTo>
                  <a:cubicBezTo>
                    <a:pt x="2402" y="20250"/>
                    <a:pt x="1963" y="19947"/>
                    <a:pt x="1963" y="19575"/>
                  </a:cubicBezTo>
                  <a:lnTo>
                    <a:pt x="1963" y="18222"/>
                  </a:lnTo>
                  <a:lnTo>
                    <a:pt x="19636" y="18221"/>
                  </a:lnTo>
                  <a:cubicBezTo>
                    <a:pt x="19636" y="18221"/>
                    <a:pt x="19636" y="19574"/>
                    <a:pt x="19636" y="19574"/>
                  </a:cubicBezTo>
                  <a:close/>
                  <a:moveTo>
                    <a:pt x="18654" y="0"/>
                  </a:moveTo>
                  <a:lnTo>
                    <a:pt x="2945" y="0"/>
                  </a:lnTo>
                  <a:cubicBezTo>
                    <a:pt x="1317" y="0"/>
                    <a:pt x="0" y="907"/>
                    <a:pt x="0" y="2025"/>
                  </a:cubicBezTo>
                  <a:lnTo>
                    <a:pt x="0" y="19575"/>
                  </a:lnTo>
                  <a:cubicBezTo>
                    <a:pt x="0" y="20693"/>
                    <a:pt x="1317" y="21600"/>
                    <a:pt x="2945" y="21600"/>
                  </a:cubicBezTo>
                  <a:lnTo>
                    <a:pt x="18654" y="21599"/>
                  </a:lnTo>
                  <a:cubicBezTo>
                    <a:pt x="20280" y="21599"/>
                    <a:pt x="21600" y="20693"/>
                    <a:pt x="21600" y="19574"/>
                  </a:cubicBezTo>
                  <a:lnTo>
                    <a:pt x="21600" y="2024"/>
                  </a:lnTo>
                  <a:cubicBezTo>
                    <a:pt x="21600" y="906"/>
                    <a:pt x="20280" y="0"/>
                    <a:pt x="18654"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0" name="AutoShape 98">
              <a:extLst>
                <a:ext uri="{FF2B5EF4-FFF2-40B4-BE49-F238E27FC236}">
                  <a16:creationId xmlns:a16="http://schemas.microsoft.com/office/drawing/2014/main" id="{1BB2195C-35FF-47CE-99A2-44D5049390C7}"/>
                </a:ext>
              </a:extLst>
            </p:cNvPr>
            <p:cNvSpPr>
              <a:spLocks/>
            </p:cNvSpPr>
            <p:nvPr/>
          </p:nvSpPr>
          <p:spPr bwMode="auto">
            <a:xfrm>
              <a:off x="4178797" y="4334470"/>
              <a:ext cx="44053" cy="107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58"/>
                    <a:pt x="20387" y="21599"/>
                    <a:pt x="18899" y="21599"/>
                  </a:cubicBezTo>
                  <a:lnTo>
                    <a:pt x="2699" y="21599"/>
                  </a:lnTo>
                  <a:cubicBezTo>
                    <a:pt x="1202" y="21599"/>
                    <a:pt x="0" y="16758"/>
                    <a:pt x="0" y="10800"/>
                  </a:cubicBezTo>
                  <a:cubicBezTo>
                    <a:pt x="0" y="4841"/>
                    <a:pt x="1202" y="0"/>
                    <a:pt x="2699" y="0"/>
                  </a:cubicBezTo>
                  <a:lnTo>
                    <a:pt x="18899" y="0"/>
                  </a:lnTo>
                  <a:cubicBezTo>
                    <a:pt x="20387" y="0"/>
                    <a:pt x="21600" y="4841"/>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1" name="AutoShape 99">
              <a:extLst>
                <a:ext uri="{FF2B5EF4-FFF2-40B4-BE49-F238E27FC236}">
                  <a16:creationId xmlns:a16="http://schemas.microsoft.com/office/drawing/2014/main" id="{DB81D1A2-0E39-4523-8589-4ED78BD0009B}"/>
                </a:ext>
              </a:extLst>
            </p:cNvPr>
            <p:cNvSpPr>
              <a:spLocks/>
            </p:cNvSpPr>
            <p:nvPr/>
          </p:nvSpPr>
          <p:spPr bwMode="auto">
            <a:xfrm>
              <a:off x="4190108" y="4607123"/>
              <a:ext cx="21431" cy="107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800"/>
                  </a:moveTo>
                  <a:cubicBezTo>
                    <a:pt x="21600" y="16769"/>
                    <a:pt x="19174" y="21599"/>
                    <a:pt x="16199" y="21599"/>
                  </a:cubicBezTo>
                  <a:lnTo>
                    <a:pt x="5399" y="21599"/>
                  </a:lnTo>
                  <a:cubicBezTo>
                    <a:pt x="2404" y="21599"/>
                    <a:pt x="0" y="16769"/>
                    <a:pt x="0" y="10800"/>
                  </a:cubicBezTo>
                  <a:cubicBezTo>
                    <a:pt x="0" y="4830"/>
                    <a:pt x="2404" y="0"/>
                    <a:pt x="5399" y="0"/>
                  </a:cubicBezTo>
                  <a:lnTo>
                    <a:pt x="16199" y="0"/>
                  </a:lnTo>
                  <a:cubicBezTo>
                    <a:pt x="19174" y="0"/>
                    <a:pt x="21600" y="4830"/>
                    <a:pt x="2160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32" name="组合 31">
            <a:extLst>
              <a:ext uri="{FF2B5EF4-FFF2-40B4-BE49-F238E27FC236}">
                <a16:creationId xmlns:a16="http://schemas.microsoft.com/office/drawing/2014/main" id="{89D36353-22F1-433D-AEAE-9EFF3608B842}"/>
              </a:ext>
            </a:extLst>
          </p:cNvPr>
          <p:cNvGrpSpPr/>
          <p:nvPr/>
        </p:nvGrpSpPr>
        <p:grpSpPr>
          <a:xfrm>
            <a:off x="4635534" y="3462405"/>
            <a:ext cx="675893" cy="675893"/>
            <a:chOff x="6162378" y="2904530"/>
            <a:chExt cx="348258" cy="348258"/>
          </a:xfrm>
          <a:solidFill>
            <a:schemeClr val="bg1"/>
          </a:solidFill>
        </p:grpSpPr>
        <p:sp>
          <p:nvSpPr>
            <p:cNvPr id="33" name="AutoShape 52">
              <a:extLst>
                <a:ext uri="{FF2B5EF4-FFF2-40B4-BE49-F238E27FC236}">
                  <a16:creationId xmlns:a16="http://schemas.microsoft.com/office/drawing/2014/main" id="{A5EC4F6A-77F4-442A-BC50-F649B580CF8F}"/>
                </a:ext>
              </a:extLst>
            </p:cNvPr>
            <p:cNvSpPr>
              <a:spLocks/>
            </p:cNvSpPr>
            <p:nvPr/>
          </p:nvSpPr>
          <p:spPr bwMode="auto">
            <a:xfrm>
              <a:off x="6162378" y="2904530"/>
              <a:ext cx="348258" cy="348258"/>
            </a:xfrm>
            <a:custGeom>
              <a:avLst/>
              <a:gdLst>
                <a:gd name="T0" fmla="+- 0 10800 87"/>
                <a:gd name="T1" fmla="*/ T0 w 21426"/>
                <a:gd name="T2" fmla="+- 0 10799 73"/>
                <a:gd name="T3" fmla="*/ 10799 h 21453"/>
                <a:gd name="T4" fmla="+- 0 10800 87"/>
                <a:gd name="T5" fmla="*/ T4 w 21426"/>
                <a:gd name="T6" fmla="+- 0 10799 73"/>
                <a:gd name="T7" fmla="*/ 10799 h 21453"/>
                <a:gd name="T8" fmla="+- 0 10800 87"/>
                <a:gd name="T9" fmla="*/ T8 w 21426"/>
                <a:gd name="T10" fmla="+- 0 10799 73"/>
                <a:gd name="T11" fmla="*/ 10799 h 21453"/>
                <a:gd name="T12" fmla="+- 0 10800 87"/>
                <a:gd name="T13" fmla="*/ T12 w 21426"/>
                <a:gd name="T14" fmla="+- 0 10799 73"/>
                <a:gd name="T15" fmla="*/ 10799 h 21453"/>
              </a:gdLst>
              <a:ahLst/>
              <a:cxnLst>
                <a:cxn ang="0">
                  <a:pos x="T1" y="T3"/>
                </a:cxn>
                <a:cxn ang="0">
                  <a:pos x="T5" y="T7"/>
                </a:cxn>
                <a:cxn ang="0">
                  <a:pos x="T9" y="T11"/>
                </a:cxn>
                <a:cxn ang="0">
                  <a:pos x="T13" y="T15"/>
                </a:cxn>
              </a:cxnLst>
              <a:rect l="0" t="0" r="r" b="b"/>
              <a:pathLst>
                <a:path w="21426" h="21453">
                  <a:moveTo>
                    <a:pt x="8034" y="20112"/>
                  </a:moveTo>
                  <a:cubicBezTo>
                    <a:pt x="5816" y="17892"/>
                    <a:pt x="3556" y="15628"/>
                    <a:pt x="1338" y="13408"/>
                  </a:cubicBezTo>
                  <a:cubicBezTo>
                    <a:pt x="3241" y="7240"/>
                    <a:pt x="11488" y="7509"/>
                    <a:pt x="13391" y="1341"/>
                  </a:cubicBezTo>
                  <a:cubicBezTo>
                    <a:pt x="15609" y="3560"/>
                    <a:pt x="17869" y="5825"/>
                    <a:pt x="20087" y="8045"/>
                  </a:cubicBezTo>
                  <a:cubicBezTo>
                    <a:pt x="18184" y="14212"/>
                    <a:pt x="9937" y="13944"/>
                    <a:pt x="8034" y="20112"/>
                  </a:cubicBezTo>
                  <a:moveTo>
                    <a:pt x="21034" y="7097"/>
                  </a:moveTo>
                  <a:lnTo>
                    <a:pt x="14338" y="393"/>
                  </a:lnTo>
                  <a:cubicBezTo>
                    <a:pt x="14006" y="60"/>
                    <a:pt x="13525" y="-73"/>
                    <a:pt x="13069" y="39"/>
                  </a:cubicBezTo>
                  <a:cubicBezTo>
                    <a:pt x="12828" y="98"/>
                    <a:pt x="12614" y="222"/>
                    <a:pt x="12444" y="393"/>
                  </a:cubicBezTo>
                  <a:cubicBezTo>
                    <a:pt x="12292" y="545"/>
                    <a:pt x="12177" y="733"/>
                    <a:pt x="12112" y="944"/>
                  </a:cubicBezTo>
                  <a:cubicBezTo>
                    <a:pt x="11808" y="1929"/>
                    <a:pt x="11283" y="2785"/>
                    <a:pt x="10507" y="3562"/>
                  </a:cubicBezTo>
                  <a:cubicBezTo>
                    <a:pt x="9471" y="4598"/>
                    <a:pt x="8121" y="5384"/>
                    <a:pt x="6693" y="6214"/>
                  </a:cubicBezTo>
                  <a:cubicBezTo>
                    <a:pt x="5177" y="7094"/>
                    <a:pt x="3611" y="8006"/>
                    <a:pt x="2328" y="9290"/>
                  </a:cubicBezTo>
                  <a:cubicBezTo>
                    <a:pt x="1237" y="10383"/>
                    <a:pt x="493" y="11600"/>
                    <a:pt x="59" y="13011"/>
                  </a:cubicBezTo>
                  <a:cubicBezTo>
                    <a:pt x="-87" y="13488"/>
                    <a:pt x="40" y="14004"/>
                    <a:pt x="391" y="14356"/>
                  </a:cubicBezTo>
                  <a:lnTo>
                    <a:pt x="7087" y="21060"/>
                  </a:lnTo>
                  <a:cubicBezTo>
                    <a:pt x="7419" y="21393"/>
                    <a:pt x="7900" y="21526"/>
                    <a:pt x="8356" y="21414"/>
                  </a:cubicBezTo>
                  <a:cubicBezTo>
                    <a:pt x="8597" y="21354"/>
                    <a:pt x="8811" y="21231"/>
                    <a:pt x="8981" y="21060"/>
                  </a:cubicBezTo>
                  <a:cubicBezTo>
                    <a:pt x="9133" y="20908"/>
                    <a:pt x="9248" y="20720"/>
                    <a:pt x="9314" y="20508"/>
                  </a:cubicBezTo>
                  <a:cubicBezTo>
                    <a:pt x="9617" y="19523"/>
                    <a:pt x="10142" y="18667"/>
                    <a:pt x="10918" y="17890"/>
                  </a:cubicBezTo>
                  <a:cubicBezTo>
                    <a:pt x="11954" y="16853"/>
                    <a:pt x="13304" y="16069"/>
                    <a:pt x="14733" y="15239"/>
                  </a:cubicBezTo>
                  <a:cubicBezTo>
                    <a:pt x="16248" y="14357"/>
                    <a:pt x="17814" y="13446"/>
                    <a:pt x="19097" y="12162"/>
                  </a:cubicBezTo>
                  <a:cubicBezTo>
                    <a:pt x="20188" y="11070"/>
                    <a:pt x="20932" y="9852"/>
                    <a:pt x="21366" y="8440"/>
                  </a:cubicBezTo>
                  <a:cubicBezTo>
                    <a:pt x="21512" y="7965"/>
                    <a:pt x="21385" y="7448"/>
                    <a:pt x="21034" y="7097"/>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4" name="AutoShape 53">
              <a:extLst>
                <a:ext uri="{FF2B5EF4-FFF2-40B4-BE49-F238E27FC236}">
                  <a16:creationId xmlns:a16="http://schemas.microsoft.com/office/drawing/2014/main" id="{CBD6D39C-DD73-4EB5-972F-48490904820A}"/>
                </a:ext>
              </a:extLst>
            </p:cNvPr>
            <p:cNvSpPr>
              <a:spLocks/>
            </p:cNvSpPr>
            <p:nvPr/>
          </p:nvSpPr>
          <p:spPr bwMode="auto">
            <a:xfrm>
              <a:off x="6293347" y="3024187"/>
              <a:ext cx="94060" cy="97631"/>
            </a:xfrm>
            <a:custGeom>
              <a:avLst/>
              <a:gdLst>
                <a:gd name="T0" fmla="+- 0 10801 59"/>
                <a:gd name="T1" fmla="*/ T0 w 21484"/>
                <a:gd name="T2" fmla="+- 0 10799 41"/>
                <a:gd name="T3" fmla="*/ 10799 h 21516"/>
                <a:gd name="T4" fmla="+- 0 10801 59"/>
                <a:gd name="T5" fmla="*/ T4 w 21484"/>
                <a:gd name="T6" fmla="+- 0 10799 41"/>
                <a:gd name="T7" fmla="*/ 10799 h 21516"/>
                <a:gd name="T8" fmla="+- 0 10801 59"/>
                <a:gd name="T9" fmla="*/ T8 w 21484"/>
                <a:gd name="T10" fmla="+- 0 10799 41"/>
                <a:gd name="T11" fmla="*/ 10799 h 21516"/>
                <a:gd name="T12" fmla="+- 0 10801 59"/>
                <a:gd name="T13" fmla="*/ T12 w 21484"/>
                <a:gd name="T14" fmla="+- 0 10799 41"/>
                <a:gd name="T15" fmla="*/ 10799 h 21516"/>
              </a:gdLst>
              <a:ahLst/>
              <a:cxnLst>
                <a:cxn ang="0">
                  <a:pos x="T1" y="T3"/>
                </a:cxn>
                <a:cxn ang="0">
                  <a:pos x="T5" y="T7"/>
                </a:cxn>
                <a:cxn ang="0">
                  <a:pos x="T9" y="T11"/>
                </a:cxn>
                <a:cxn ang="0">
                  <a:pos x="T13" y="T15"/>
                </a:cxn>
              </a:cxnLst>
              <a:rect l="0" t="0" r="r" b="b"/>
              <a:pathLst>
                <a:path w="21484" h="21516">
                  <a:moveTo>
                    <a:pt x="17511" y="14987"/>
                  </a:moveTo>
                  <a:cubicBezTo>
                    <a:pt x="17287" y="15384"/>
                    <a:pt x="17032" y="15740"/>
                    <a:pt x="16731" y="16049"/>
                  </a:cubicBezTo>
                  <a:cubicBezTo>
                    <a:pt x="15340" y="14692"/>
                    <a:pt x="13947" y="13205"/>
                    <a:pt x="12559" y="11675"/>
                  </a:cubicBezTo>
                  <a:cubicBezTo>
                    <a:pt x="12912" y="11521"/>
                    <a:pt x="13287" y="11362"/>
                    <a:pt x="13689" y="11198"/>
                  </a:cubicBezTo>
                  <a:cubicBezTo>
                    <a:pt x="14092" y="11034"/>
                    <a:pt x="14494" y="10927"/>
                    <a:pt x="14895" y="10861"/>
                  </a:cubicBezTo>
                  <a:cubicBezTo>
                    <a:pt x="15308" y="10801"/>
                    <a:pt x="15715" y="10819"/>
                    <a:pt x="16122" y="10913"/>
                  </a:cubicBezTo>
                  <a:cubicBezTo>
                    <a:pt x="16527" y="11011"/>
                    <a:pt x="16909" y="11222"/>
                    <a:pt x="17262" y="11554"/>
                  </a:cubicBezTo>
                  <a:cubicBezTo>
                    <a:pt x="17612" y="11890"/>
                    <a:pt x="17835" y="12244"/>
                    <a:pt x="17923" y="12620"/>
                  </a:cubicBezTo>
                  <a:cubicBezTo>
                    <a:pt x="18020" y="13004"/>
                    <a:pt x="18025" y="13392"/>
                    <a:pt x="17958" y="13789"/>
                  </a:cubicBezTo>
                  <a:cubicBezTo>
                    <a:pt x="17883" y="14187"/>
                    <a:pt x="17738" y="14585"/>
                    <a:pt x="17511" y="14987"/>
                  </a:cubicBezTo>
                  <a:moveTo>
                    <a:pt x="5799" y="10193"/>
                  </a:moveTo>
                  <a:cubicBezTo>
                    <a:pt x="5096" y="10221"/>
                    <a:pt x="4482" y="9996"/>
                    <a:pt x="3946" y="9496"/>
                  </a:cubicBezTo>
                  <a:cubicBezTo>
                    <a:pt x="3717" y="9285"/>
                    <a:pt x="3558" y="9028"/>
                    <a:pt x="3461" y="8724"/>
                  </a:cubicBezTo>
                  <a:cubicBezTo>
                    <a:pt x="3359" y="8420"/>
                    <a:pt x="3326" y="8088"/>
                    <a:pt x="3366" y="7723"/>
                  </a:cubicBezTo>
                  <a:cubicBezTo>
                    <a:pt x="3397" y="7363"/>
                    <a:pt x="3509" y="6989"/>
                    <a:pt x="3703" y="6610"/>
                  </a:cubicBezTo>
                  <a:cubicBezTo>
                    <a:pt x="3889" y="6231"/>
                    <a:pt x="4160" y="5852"/>
                    <a:pt x="4510" y="5487"/>
                  </a:cubicBezTo>
                  <a:cubicBezTo>
                    <a:pt x="5768" y="6694"/>
                    <a:pt x="7022" y="8018"/>
                    <a:pt x="8282" y="9388"/>
                  </a:cubicBezTo>
                  <a:cubicBezTo>
                    <a:pt x="7330" y="9893"/>
                    <a:pt x="6501" y="10164"/>
                    <a:pt x="5799" y="10193"/>
                  </a:cubicBezTo>
                  <a:moveTo>
                    <a:pt x="19678" y="8570"/>
                  </a:moveTo>
                  <a:cubicBezTo>
                    <a:pt x="18868" y="7915"/>
                    <a:pt x="18055" y="7470"/>
                    <a:pt x="17235" y="7250"/>
                  </a:cubicBezTo>
                  <a:cubicBezTo>
                    <a:pt x="16421" y="7031"/>
                    <a:pt x="15603" y="6942"/>
                    <a:pt x="14779" y="6998"/>
                  </a:cubicBezTo>
                  <a:cubicBezTo>
                    <a:pt x="13964" y="7059"/>
                    <a:pt x="13130" y="7236"/>
                    <a:pt x="12296" y="7545"/>
                  </a:cubicBezTo>
                  <a:cubicBezTo>
                    <a:pt x="11462" y="7859"/>
                    <a:pt x="10625" y="8200"/>
                    <a:pt x="9782" y="8593"/>
                  </a:cubicBezTo>
                  <a:cubicBezTo>
                    <a:pt x="8448" y="7115"/>
                    <a:pt x="7114" y="5658"/>
                    <a:pt x="5778" y="4299"/>
                  </a:cubicBezTo>
                  <a:cubicBezTo>
                    <a:pt x="6382" y="3775"/>
                    <a:pt x="6963" y="3509"/>
                    <a:pt x="7526" y="3490"/>
                  </a:cubicBezTo>
                  <a:cubicBezTo>
                    <a:pt x="8088" y="3467"/>
                    <a:pt x="8631" y="3523"/>
                    <a:pt x="9145" y="3649"/>
                  </a:cubicBezTo>
                  <a:cubicBezTo>
                    <a:pt x="9669" y="3775"/>
                    <a:pt x="10149" y="3883"/>
                    <a:pt x="10590" y="3967"/>
                  </a:cubicBezTo>
                  <a:cubicBezTo>
                    <a:pt x="11038" y="4051"/>
                    <a:pt x="11424" y="3958"/>
                    <a:pt x="11765" y="3682"/>
                  </a:cubicBezTo>
                  <a:cubicBezTo>
                    <a:pt x="12123" y="3382"/>
                    <a:pt x="12321" y="2994"/>
                    <a:pt x="12351" y="2526"/>
                  </a:cubicBezTo>
                  <a:cubicBezTo>
                    <a:pt x="12376" y="2054"/>
                    <a:pt x="12189" y="1596"/>
                    <a:pt x="11782" y="1147"/>
                  </a:cubicBezTo>
                  <a:cubicBezTo>
                    <a:pt x="11258" y="569"/>
                    <a:pt x="10630" y="216"/>
                    <a:pt x="9872" y="85"/>
                  </a:cubicBezTo>
                  <a:cubicBezTo>
                    <a:pt x="9126" y="-41"/>
                    <a:pt x="8358" y="-30"/>
                    <a:pt x="7564" y="136"/>
                  </a:cubicBezTo>
                  <a:cubicBezTo>
                    <a:pt x="6780" y="309"/>
                    <a:pt x="6032" y="595"/>
                    <a:pt x="5324" y="997"/>
                  </a:cubicBezTo>
                  <a:cubicBezTo>
                    <a:pt x="4617" y="1399"/>
                    <a:pt x="4048" y="1811"/>
                    <a:pt x="3626" y="2213"/>
                  </a:cubicBezTo>
                  <a:cubicBezTo>
                    <a:pt x="3464" y="2066"/>
                    <a:pt x="3302" y="1918"/>
                    <a:pt x="3141" y="1773"/>
                  </a:cubicBezTo>
                  <a:cubicBezTo>
                    <a:pt x="2963" y="1614"/>
                    <a:pt x="2739" y="1530"/>
                    <a:pt x="2471" y="1535"/>
                  </a:cubicBezTo>
                  <a:cubicBezTo>
                    <a:pt x="2200" y="1535"/>
                    <a:pt x="1977" y="1647"/>
                    <a:pt x="1793" y="1853"/>
                  </a:cubicBezTo>
                  <a:cubicBezTo>
                    <a:pt x="1615" y="2054"/>
                    <a:pt x="1530" y="2288"/>
                    <a:pt x="1565" y="2536"/>
                  </a:cubicBezTo>
                  <a:cubicBezTo>
                    <a:pt x="1589" y="2793"/>
                    <a:pt x="1696" y="2989"/>
                    <a:pt x="1880" y="3139"/>
                  </a:cubicBezTo>
                  <a:cubicBezTo>
                    <a:pt x="2044" y="3270"/>
                    <a:pt x="2203" y="3401"/>
                    <a:pt x="2364" y="3537"/>
                  </a:cubicBezTo>
                  <a:cubicBezTo>
                    <a:pt x="1731" y="4276"/>
                    <a:pt x="1207" y="5094"/>
                    <a:pt x="795" y="5957"/>
                  </a:cubicBezTo>
                  <a:cubicBezTo>
                    <a:pt x="378" y="6820"/>
                    <a:pt x="130" y="7676"/>
                    <a:pt x="37" y="8509"/>
                  </a:cubicBezTo>
                  <a:cubicBezTo>
                    <a:pt x="-59" y="9346"/>
                    <a:pt x="33" y="10113"/>
                    <a:pt x="298" y="10824"/>
                  </a:cubicBezTo>
                  <a:cubicBezTo>
                    <a:pt x="566" y="11540"/>
                    <a:pt x="1056" y="12148"/>
                    <a:pt x="1774" y="12723"/>
                  </a:cubicBezTo>
                  <a:cubicBezTo>
                    <a:pt x="2942" y="13658"/>
                    <a:pt x="4321" y="14056"/>
                    <a:pt x="5915" y="13967"/>
                  </a:cubicBezTo>
                  <a:cubicBezTo>
                    <a:pt x="7507" y="13874"/>
                    <a:pt x="9223" y="13415"/>
                    <a:pt x="11064" y="12461"/>
                  </a:cubicBezTo>
                  <a:cubicBezTo>
                    <a:pt x="12532" y="14093"/>
                    <a:pt x="14002" y="15716"/>
                    <a:pt x="15470" y="17223"/>
                  </a:cubicBezTo>
                  <a:cubicBezTo>
                    <a:pt x="14849" y="17728"/>
                    <a:pt x="14305" y="18018"/>
                    <a:pt x="13826" y="18111"/>
                  </a:cubicBezTo>
                  <a:cubicBezTo>
                    <a:pt x="13344" y="18210"/>
                    <a:pt x="12917" y="18200"/>
                    <a:pt x="12530" y="18088"/>
                  </a:cubicBezTo>
                  <a:cubicBezTo>
                    <a:pt x="12142" y="17971"/>
                    <a:pt x="11782" y="17803"/>
                    <a:pt x="11455" y="17587"/>
                  </a:cubicBezTo>
                  <a:cubicBezTo>
                    <a:pt x="11125" y="17368"/>
                    <a:pt x="10799" y="17181"/>
                    <a:pt x="10474" y="17026"/>
                  </a:cubicBezTo>
                  <a:cubicBezTo>
                    <a:pt x="10154" y="16872"/>
                    <a:pt x="9823" y="16788"/>
                    <a:pt x="9486" y="16783"/>
                  </a:cubicBezTo>
                  <a:cubicBezTo>
                    <a:pt x="9145" y="16778"/>
                    <a:pt x="8785" y="16937"/>
                    <a:pt x="8388" y="17265"/>
                  </a:cubicBezTo>
                  <a:cubicBezTo>
                    <a:pt x="7981" y="17606"/>
                    <a:pt x="7777" y="18004"/>
                    <a:pt x="7777" y="18453"/>
                  </a:cubicBezTo>
                  <a:cubicBezTo>
                    <a:pt x="7777" y="18897"/>
                    <a:pt x="7991" y="19351"/>
                    <a:pt x="8408" y="19809"/>
                  </a:cubicBezTo>
                  <a:cubicBezTo>
                    <a:pt x="8830" y="20268"/>
                    <a:pt x="9379" y="20651"/>
                    <a:pt x="10042" y="20955"/>
                  </a:cubicBezTo>
                  <a:cubicBezTo>
                    <a:pt x="10708" y="21259"/>
                    <a:pt x="11455" y="21451"/>
                    <a:pt x="12279" y="21502"/>
                  </a:cubicBezTo>
                  <a:cubicBezTo>
                    <a:pt x="13103" y="21559"/>
                    <a:pt x="13970" y="21437"/>
                    <a:pt x="14886" y="21109"/>
                  </a:cubicBezTo>
                  <a:cubicBezTo>
                    <a:pt x="15807" y="20787"/>
                    <a:pt x="16721" y="20202"/>
                    <a:pt x="17617" y="19332"/>
                  </a:cubicBezTo>
                  <a:cubicBezTo>
                    <a:pt x="18051" y="19739"/>
                    <a:pt x="18489" y="20127"/>
                    <a:pt x="18921" y="20501"/>
                  </a:cubicBezTo>
                  <a:cubicBezTo>
                    <a:pt x="19107" y="20656"/>
                    <a:pt x="19328" y="20731"/>
                    <a:pt x="19601" y="20712"/>
                  </a:cubicBezTo>
                  <a:cubicBezTo>
                    <a:pt x="19861" y="20703"/>
                    <a:pt x="20090" y="20586"/>
                    <a:pt x="20269" y="20375"/>
                  </a:cubicBezTo>
                  <a:cubicBezTo>
                    <a:pt x="20455" y="20160"/>
                    <a:pt x="20532" y="19921"/>
                    <a:pt x="20503" y="19674"/>
                  </a:cubicBezTo>
                  <a:cubicBezTo>
                    <a:pt x="20477" y="19421"/>
                    <a:pt x="20371" y="19229"/>
                    <a:pt x="20192" y="19089"/>
                  </a:cubicBezTo>
                  <a:cubicBezTo>
                    <a:pt x="19755" y="18752"/>
                    <a:pt x="19321" y="18397"/>
                    <a:pt x="18884" y="18022"/>
                  </a:cubicBezTo>
                  <a:cubicBezTo>
                    <a:pt x="19626" y="17143"/>
                    <a:pt x="20221" y="16217"/>
                    <a:pt x="20664" y="15300"/>
                  </a:cubicBezTo>
                  <a:cubicBezTo>
                    <a:pt x="21103" y="14379"/>
                    <a:pt x="21367" y="13490"/>
                    <a:pt x="21453" y="12667"/>
                  </a:cubicBezTo>
                  <a:cubicBezTo>
                    <a:pt x="21540" y="11839"/>
                    <a:pt x="21439" y="11091"/>
                    <a:pt x="21159" y="10412"/>
                  </a:cubicBezTo>
                  <a:cubicBezTo>
                    <a:pt x="20880" y="9725"/>
                    <a:pt x="20386" y="9135"/>
                    <a:pt x="19678" y="857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5" name="AutoShape 54">
              <a:extLst>
                <a:ext uri="{FF2B5EF4-FFF2-40B4-BE49-F238E27FC236}">
                  <a16:creationId xmlns:a16="http://schemas.microsoft.com/office/drawing/2014/main" id="{26927B05-5269-4985-A354-AC53576DFABE}"/>
                </a:ext>
              </a:extLst>
            </p:cNvPr>
            <p:cNvSpPr>
              <a:spLocks/>
            </p:cNvSpPr>
            <p:nvPr/>
          </p:nvSpPr>
          <p:spPr bwMode="auto">
            <a:xfrm>
              <a:off x="6282035" y="3143845"/>
              <a:ext cx="52983" cy="55364"/>
            </a:xfrm>
            <a:custGeom>
              <a:avLst/>
              <a:gdLst>
                <a:gd name="T0" fmla="+- 0 10791 197"/>
                <a:gd name="T1" fmla="*/ T0 w 21188"/>
                <a:gd name="T2" fmla="+- 0 10794 193"/>
                <a:gd name="T3" fmla="*/ 10794 h 21203"/>
                <a:gd name="T4" fmla="+- 0 10791 197"/>
                <a:gd name="T5" fmla="*/ T4 w 21188"/>
                <a:gd name="T6" fmla="+- 0 10794 193"/>
                <a:gd name="T7" fmla="*/ 10794 h 21203"/>
                <a:gd name="T8" fmla="+- 0 10791 197"/>
                <a:gd name="T9" fmla="*/ T8 w 21188"/>
                <a:gd name="T10" fmla="+- 0 10794 193"/>
                <a:gd name="T11" fmla="*/ 10794 h 21203"/>
                <a:gd name="T12" fmla="+- 0 10791 197"/>
                <a:gd name="T13" fmla="*/ T12 w 21188"/>
                <a:gd name="T14" fmla="+- 0 10794 193"/>
                <a:gd name="T15" fmla="*/ 10794 h 21203"/>
              </a:gdLst>
              <a:ahLst/>
              <a:cxnLst>
                <a:cxn ang="0">
                  <a:pos x="T1" y="T3"/>
                </a:cxn>
                <a:cxn ang="0">
                  <a:pos x="T5" y="T7"/>
                </a:cxn>
                <a:cxn ang="0">
                  <a:pos x="T9" y="T11"/>
                </a:cxn>
                <a:cxn ang="0">
                  <a:pos x="T13" y="T15"/>
                </a:cxn>
              </a:cxnLst>
              <a:rect l="0" t="0" r="r" b="b"/>
              <a:pathLst>
                <a:path w="21188" h="21203">
                  <a:moveTo>
                    <a:pt x="17615" y="468"/>
                  </a:moveTo>
                  <a:lnTo>
                    <a:pt x="17606" y="468"/>
                  </a:lnTo>
                  <a:cubicBezTo>
                    <a:pt x="14870" y="2476"/>
                    <a:pt x="12200" y="4590"/>
                    <a:pt x="9727" y="6958"/>
                  </a:cubicBezTo>
                  <a:cubicBezTo>
                    <a:pt x="7348" y="9227"/>
                    <a:pt x="5200" y="11619"/>
                    <a:pt x="3329" y="14060"/>
                  </a:cubicBezTo>
                  <a:lnTo>
                    <a:pt x="341" y="17962"/>
                  </a:lnTo>
                  <a:lnTo>
                    <a:pt x="350" y="17970"/>
                  </a:lnTo>
                  <a:cubicBezTo>
                    <a:pt x="-197" y="18786"/>
                    <a:pt x="-106" y="19880"/>
                    <a:pt x="638" y="20590"/>
                  </a:cubicBezTo>
                  <a:cubicBezTo>
                    <a:pt x="1491" y="21407"/>
                    <a:pt x="2889" y="21407"/>
                    <a:pt x="3746" y="20590"/>
                  </a:cubicBezTo>
                  <a:cubicBezTo>
                    <a:pt x="3877" y="20460"/>
                    <a:pt x="3984" y="20321"/>
                    <a:pt x="4069" y="20174"/>
                  </a:cubicBezTo>
                  <a:lnTo>
                    <a:pt x="6867" y="16517"/>
                  </a:lnTo>
                  <a:cubicBezTo>
                    <a:pt x="8601" y="14255"/>
                    <a:pt x="10606" y="12027"/>
                    <a:pt x="12824" y="9913"/>
                  </a:cubicBezTo>
                  <a:cubicBezTo>
                    <a:pt x="15281" y="7570"/>
                    <a:pt x="17557" y="5758"/>
                    <a:pt x="20329" y="3749"/>
                  </a:cubicBezTo>
                  <a:lnTo>
                    <a:pt x="20321" y="3741"/>
                  </a:lnTo>
                  <a:cubicBezTo>
                    <a:pt x="20400" y="3684"/>
                    <a:pt x="20473" y="3635"/>
                    <a:pt x="20543" y="3570"/>
                  </a:cubicBezTo>
                  <a:cubicBezTo>
                    <a:pt x="21402" y="2753"/>
                    <a:pt x="21402" y="1427"/>
                    <a:pt x="20543" y="606"/>
                  </a:cubicBezTo>
                  <a:cubicBezTo>
                    <a:pt x="19742" y="-161"/>
                    <a:pt x="18472" y="-193"/>
                    <a:pt x="17615" y="46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6" name="AutoShape 55">
              <a:extLst>
                <a:ext uri="{FF2B5EF4-FFF2-40B4-BE49-F238E27FC236}">
                  <a16:creationId xmlns:a16="http://schemas.microsoft.com/office/drawing/2014/main" id="{4B3BF412-3D3F-4065-B235-B584F5362669}"/>
                </a:ext>
              </a:extLst>
            </p:cNvPr>
            <p:cNvSpPr>
              <a:spLocks/>
            </p:cNvSpPr>
            <p:nvPr/>
          </p:nvSpPr>
          <p:spPr bwMode="auto">
            <a:xfrm>
              <a:off x="6336804" y="2958703"/>
              <a:ext cx="53578" cy="55960"/>
            </a:xfrm>
            <a:custGeom>
              <a:avLst/>
              <a:gdLst>
                <a:gd name="T0" fmla="+- 0 10803 213"/>
                <a:gd name="T1" fmla="*/ T0 w 21180"/>
                <a:gd name="T2" fmla="+- 0 10801 203"/>
                <a:gd name="T3" fmla="*/ 10801 h 21196"/>
                <a:gd name="T4" fmla="+- 0 10803 213"/>
                <a:gd name="T5" fmla="*/ T4 w 21180"/>
                <a:gd name="T6" fmla="+- 0 10801 203"/>
                <a:gd name="T7" fmla="*/ 10801 h 21196"/>
                <a:gd name="T8" fmla="+- 0 10803 213"/>
                <a:gd name="T9" fmla="*/ T8 w 21180"/>
                <a:gd name="T10" fmla="+- 0 10801 203"/>
                <a:gd name="T11" fmla="*/ 10801 h 21196"/>
                <a:gd name="T12" fmla="+- 0 10803 213"/>
                <a:gd name="T13" fmla="*/ T12 w 21180"/>
                <a:gd name="T14" fmla="+- 0 10801 203"/>
                <a:gd name="T15" fmla="*/ 10801 h 21196"/>
              </a:gdLst>
              <a:ahLst/>
              <a:cxnLst>
                <a:cxn ang="0">
                  <a:pos x="T1" y="T3"/>
                </a:cxn>
                <a:cxn ang="0">
                  <a:pos x="T5" y="T7"/>
                </a:cxn>
                <a:cxn ang="0">
                  <a:pos x="T9" y="T11"/>
                </a:cxn>
                <a:cxn ang="0">
                  <a:pos x="T13" y="T15"/>
                </a:cxn>
              </a:cxnLst>
              <a:rect l="0" t="0" r="r" b="b"/>
              <a:pathLst>
                <a:path w="21180" h="21196">
                  <a:moveTo>
                    <a:pt x="8372" y="11356"/>
                  </a:moveTo>
                  <a:cubicBezTo>
                    <a:pt x="6122" y="13508"/>
                    <a:pt x="3675" y="15444"/>
                    <a:pt x="1144" y="17292"/>
                  </a:cubicBezTo>
                  <a:cubicBezTo>
                    <a:pt x="963" y="17388"/>
                    <a:pt x="786" y="17493"/>
                    <a:pt x="637" y="17645"/>
                  </a:cubicBezTo>
                  <a:cubicBezTo>
                    <a:pt x="-213" y="18457"/>
                    <a:pt x="-213" y="19774"/>
                    <a:pt x="637" y="20585"/>
                  </a:cubicBezTo>
                  <a:cubicBezTo>
                    <a:pt x="1464" y="21380"/>
                    <a:pt x="2796" y="21397"/>
                    <a:pt x="3652" y="20641"/>
                  </a:cubicBezTo>
                  <a:lnTo>
                    <a:pt x="3665" y="20649"/>
                  </a:lnTo>
                  <a:cubicBezTo>
                    <a:pt x="6364" y="18673"/>
                    <a:pt x="8988" y="16581"/>
                    <a:pt x="11419" y="14263"/>
                  </a:cubicBezTo>
                  <a:cubicBezTo>
                    <a:pt x="13759" y="12030"/>
                    <a:pt x="15873" y="9685"/>
                    <a:pt x="17715" y="7283"/>
                  </a:cubicBezTo>
                  <a:lnTo>
                    <a:pt x="20663" y="3427"/>
                  </a:lnTo>
                  <a:lnTo>
                    <a:pt x="20654" y="3419"/>
                  </a:lnTo>
                  <a:cubicBezTo>
                    <a:pt x="21386" y="2600"/>
                    <a:pt x="21357" y="1379"/>
                    <a:pt x="20541" y="608"/>
                  </a:cubicBezTo>
                  <a:cubicBezTo>
                    <a:pt x="19697" y="-203"/>
                    <a:pt x="18323" y="-203"/>
                    <a:pt x="17468" y="608"/>
                  </a:cubicBezTo>
                  <a:cubicBezTo>
                    <a:pt x="17313" y="760"/>
                    <a:pt x="17197" y="937"/>
                    <a:pt x="17094" y="1114"/>
                  </a:cubicBezTo>
                  <a:lnTo>
                    <a:pt x="14228" y="4857"/>
                  </a:lnTo>
                  <a:cubicBezTo>
                    <a:pt x="12526" y="7090"/>
                    <a:pt x="10552" y="9275"/>
                    <a:pt x="8372" y="1135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37" name="Group 58">
            <a:extLst>
              <a:ext uri="{FF2B5EF4-FFF2-40B4-BE49-F238E27FC236}">
                <a16:creationId xmlns:a16="http://schemas.microsoft.com/office/drawing/2014/main" id="{394A6B9C-4750-47C1-9C29-F089BC864407}"/>
              </a:ext>
            </a:extLst>
          </p:cNvPr>
          <p:cNvGrpSpPr/>
          <p:nvPr/>
        </p:nvGrpSpPr>
        <p:grpSpPr>
          <a:xfrm>
            <a:off x="6979956" y="3510254"/>
            <a:ext cx="570915" cy="535782"/>
            <a:chOff x="10074275" y="1647825"/>
            <a:chExt cx="464344" cy="435769"/>
          </a:xfrm>
          <a:solidFill>
            <a:schemeClr val="bg1"/>
          </a:solidFill>
        </p:grpSpPr>
        <p:sp>
          <p:nvSpPr>
            <p:cNvPr id="38" name="AutoShape 69">
              <a:extLst>
                <a:ext uri="{FF2B5EF4-FFF2-40B4-BE49-F238E27FC236}">
                  <a16:creationId xmlns:a16="http://schemas.microsoft.com/office/drawing/2014/main" id="{642E3D34-9243-4A53-8711-F7D65898A4D0}"/>
                </a:ext>
              </a:extLst>
            </p:cNvPr>
            <p:cNvSpPr>
              <a:spLocks/>
            </p:cNvSpPr>
            <p:nvPr/>
          </p:nvSpPr>
          <p:spPr bwMode="auto">
            <a:xfrm>
              <a:off x="10074275" y="1647825"/>
              <a:ext cx="464344"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223" y="5760"/>
                  </a:moveTo>
                  <a:lnTo>
                    <a:pt x="17548" y="5760"/>
                  </a:lnTo>
                  <a:cubicBezTo>
                    <a:pt x="16804" y="5760"/>
                    <a:pt x="16198" y="5114"/>
                    <a:pt x="16198" y="4320"/>
                  </a:cubicBezTo>
                  <a:lnTo>
                    <a:pt x="16200" y="4320"/>
                  </a:lnTo>
                  <a:lnTo>
                    <a:pt x="16200" y="1440"/>
                  </a:lnTo>
                  <a:lnTo>
                    <a:pt x="20250" y="5760"/>
                  </a:lnTo>
                  <a:cubicBezTo>
                    <a:pt x="20250" y="5760"/>
                    <a:pt x="18223" y="5760"/>
                    <a:pt x="18223" y="5760"/>
                  </a:cubicBezTo>
                  <a:close/>
                  <a:moveTo>
                    <a:pt x="20250" y="19440"/>
                  </a:moveTo>
                  <a:cubicBezTo>
                    <a:pt x="20250" y="19837"/>
                    <a:pt x="19948" y="20160"/>
                    <a:pt x="19575" y="20160"/>
                  </a:cubicBezTo>
                  <a:lnTo>
                    <a:pt x="2024" y="20160"/>
                  </a:lnTo>
                  <a:cubicBezTo>
                    <a:pt x="1651" y="20160"/>
                    <a:pt x="1349" y="19837"/>
                    <a:pt x="1349" y="19440"/>
                  </a:cubicBezTo>
                  <a:lnTo>
                    <a:pt x="1349" y="2160"/>
                  </a:lnTo>
                  <a:cubicBezTo>
                    <a:pt x="1349" y="1762"/>
                    <a:pt x="1651" y="1440"/>
                    <a:pt x="2024" y="1440"/>
                  </a:cubicBezTo>
                  <a:lnTo>
                    <a:pt x="15525" y="1440"/>
                  </a:lnTo>
                  <a:lnTo>
                    <a:pt x="15525" y="4320"/>
                  </a:lnTo>
                  <a:lnTo>
                    <a:pt x="15523" y="4320"/>
                  </a:lnTo>
                  <a:cubicBezTo>
                    <a:pt x="15523" y="5513"/>
                    <a:pt x="16430" y="6480"/>
                    <a:pt x="17548" y="6480"/>
                  </a:cubicBezTo>
                  <a:lnTo>
                    <a:pt x="18223" y="6480"/>
                  </a:lnTo>
                  <a:lnTo>
                    <a:pt x="20250" y="6480"/>
                  </a:lnTo>
                  <a:cubicBezTo>
                    <a:pt x="20250" y="6480"/>
                    <a:pt x="20250" y="19440"/>
                    <a:pt x="20250" y="19440"/>
                  </a:cubicBezTo>
                  <a:close/>
                  <a:moveTo>
                    <a:pt x="21204" y="4741"/>
                  </a:moveTo>
                  <a:lnTo>
                    <a:pt x="17154" y="421"/>
                  </a:lnTo>
                  <a:cubicBezTo>
                    <a:pt x="16901" y="151"/>
                    <a:pt x="16557" y="0"/>
                    <a:pt x="16200" y="0"/>
                  </a:cubicBezTo>
                  <a:lnTo>
                    <a:pt x="2024" y="0"/>
                  </a:lnTo>
                  <a:cubicBezTo>
                    <a:pt x="908" y="0"/>
                    <a:pt x="0" y="968"/>
                    <a:pt x="0" y="2160"/>
                  </a:cubicBezTo>
                  <a:lnTo>
                    <a:pt x="0" y="19440"/>
                  </a:lnTo>
                  <a:cubicBezTo>
                    <a:pt x="0" y="20631"/>
                    <a:pt x="908" y="21600"/>
                    <a:pt x="2024" y="21600"/>
                  </a:cubicBezTo>
                  <a:lnTo>
                    <a:pt x="19575" y="21600"/>
                  </a:lnTo>
                  <a:cubicBezTo>
                    <a:pt x="20691" y="21600"/>
                    <a:pt x="21599" y="20631"/>
                    <a:pt x="21599" y="19440"/>
                  </a:cubicBezTo>
                  <a:lnTo>
                    <a:pt x="21599" y="5760"/>
                  </a:lnTo>
                  <a:cubicBezTo>
                    <a:pt x="21599" y="5378"/>
                    <a:pt x="21457" y="5011"/>
                    <a:pt x="21204" y="474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39" name="AutoShape 70">
              <a:extLst>
                <a:ext uri="{FF2B5EF4-FFF2-40B4-BE49-F238E27FC236}">
                  <a16:creationId xmlns:a16="http://schemas.microsoft.com/office/drawing/2014/main" id="{EBFC5076-1018-427C-BF74-4534F4E229CF}"/>
                </a:ext>
              </a:extLst>
            </p:cNvPr>
            <p:cNvSpPr>
              <a:spLocks/>
            </p:cNvSpPr>
            <p:nvPr/>
          </p:nvSpPr>
          <p:spPr bwMode="auto">
            <a:xfrm>
              <a:off x="10291763" y="1734344"/>
              <a:ext cx="873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0" name="AutoShape 71">
              <a:extLst>
                <a:ext uri="{FF2B5EF4-FFF2-40B4-BE49-F238E27FC236}">
                  <a16:creationId xmlns:a16="http://schemas.microsoft.com/office/drawing/2014/main" id="{E42EADA8-7E92-45BA-B9A1-E630BAC36EE1}"/>
                </a:ext>
              </a:extLst>
            </p:cNvPr>
            <p:cNvSpPr>
              <a:spLocks/>
            </p:cNvSpPr>
            <p:nvPr/>
          </p:nvSpPr>
          <p:spPr bwMode="auto">
            <a:xfrm>
              <a:off x="10291763" y="1778000"/>
              <a:ext cx="87313" cy="150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00" y="21599"/>
                  </a:moveTo>
                  <a:lnTo>
                    <a:pt x="19800" y="21599"/>
                  </a:lnTo>
                  <a:cubicBezTo>
                    <a:pt x="20791" y="21599"/>
                    <a:pt x="21600" y="16769"/>
                    <a:pt x="21600" y="10800"/>
                  </a:cubicBezTo>
                  <a:cubicBezTo>
                    <a:pt x="21600" y="4830"/>
                    <a:pt x="20791" y="0"/>
                    <a:pt x="19800" y="0"/>
                  </a:cubicBezTo>
                  <a:lnTo>
                    <a:pt x="1800" y="0"/>
                  </a:lnTo>
                  <a:cubicBezTo>
                    <a:pt x="801" y="0"/>
                    <a:pt x="0" y="4830"/>
                    <a:pt x="0" y="10800"/>
                  </a:cubicBezTo>
                  <a:cubicBezTo>
                    <a:pt x="0" y="16769"/>
                    <a:pt x="801" y="21599"/>
                    <a:pt x="1800"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1" name="AutoShape 72">
              <a:extLst>
                <a:ext uri="{FF2B5EF4-FFF2-40B4-BE49-F238E27FC236}">
                  <a16:creationId xmlns:a16="http://schemas.microsoft.com/office/drawing/2014/main" id="{BEA7372A-7BCC-446C-A994-4263730995FB}"/>
                </a:ext>
              </a:extLst>
            </p:cNvPr>
            <p:cNvSpPr>
              <a:spLocks/>
            </p:cNvSpPr>
            <p:nvPr/>
          </p:nvSpPr>
          <p:spPr bwMode="auto">
            <a:xfrm>
              <a:off x="10291763" y="1821657"/>
              <a:ext cx="188913" cy="150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0800"/>
                  </a:moveTo>
                  <a:cubicBezTo>
                    <a:pt x="0" y="16769"/>
                    <a:pt x="369" y="21599"/>
                    <a:pt x="830" y="21599"/>
                  </a:cubicBezTo>
                  <a:lnTo>
                    <a:pt x="20769" y="21599"/>
                  </a:lnTo>
                  <a:cubicBezTo>
                    <a:pt x="21226" y="21599"/>
                    <a:pt x="21600" y="16769"/>
                    <a:pt x="21600" y="10800"/>
                  </a:cubicBezTo>
                  <a:cubicBezTo>
                    <a:pt x="21600" y="4830"/>
                    <a:pt x="21226" y="0"/>
                    <a:pt x="20769" y="0"/>
                  </a:cubicBezTo>
                  <a:lnTo>
                    <a:pt x="830" y="0"/>
                  </a:lnTo>
                  <a:cubicBezTo>
                    <a:pt x="369" y="0"/>
                    <a:pt x="0" y="4830"/>
                    <a:pt x="0" y="108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2" name="AutoShape 73">
              <a:extLst>
                <a:ext uri="{FF2B5EF4-FFF2-40B4-BE49-F238E27FC236}">
                  <a16:creationId xmlns:a16="http://schemas.microsoft.com/office/drawing/2014/main" id="{3004C6C6-6044-438F-AE10-AB09B4FEEA2A}"/>
                </a:ext>
              </a:extLst>
            </p:cNvPr>
            <p:cNvSpPr>
              <a:spLocks/>
            </p:cNvSpPr>
            <p:nvPr/>
          </p:nvSpPr>
          <p:spPr bwMode="auto">
            <a:xfrm>
              <a:off x="10132219" y="1908969"/>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3" name="AutoShape 74">
              <a:extLst>
                <a:ext uri="{FF2B5EF4-FFF2-40B4-BE49-F238E27FC236}">
                  <a16:creationId xmlns:a16="http://schemas.microsoft.com/office/drawing/2014/main" id="{69E81D5E-CBFE-49B1-85E4-3FA6DCB9224F}"/>
                </a:ext>
              </a:extLst>
            </p:cNvPr>
            <p:cNvSpPr>
              <a:spLocks/>
            </p:cNvSpPr>
            <p:nvPr/>
          </p:nvSpPr>
          <p:spPr bwMode="auto">
            <a:xfrm>
              <a:off x="10132219" y="1952625"/>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4" name="AutoShape 75">
              <a:extLst>
                <a:ext uri="{FF2B5EF4-FFF2-40B4-BE49-F238E27FC236}">
                  <a16:creationId xmlns:a16="http://schemas.microsoft.com/office/drawing/2014/main" id="{62323096-5B6F-4C52-9FAE-136036C3D9D0}"/>
                </a:ext>
              </a:extLst>
            </p:cNvPr>
            <p:cNvSpPr>
              <a:spLocks/>
            </p:cNvSpPr>
            <p:nvPr/>
          </p:nvSpPr>
          <p:spPr bwMode="auto">
            <a:xfrm>
              <a:off x="10132219" y="1996282"/>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48"/>
                    <a:pt x="201" y="21599"/>
                    <a:pt x="449" y="21599"/>
                  </a:cubicBezTo>
                  <a:lnTo>
                    <a:pt x="21150" y="21599"/>
                  </a:lnTo>
                  <a:cubicBezTo>
                    <a:pt x="21397" y="21599"/>
                    <a:pt x="21599" y="16748"/>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5" name="AutoShape 76">
              <a:extLst>
                <a:ext uri="{FF2B5EF4-FFF2-40B4-BE49-F238E27FC236}">
                  <a16:creationId xmlns:a16="http://schemas.microsoft.com/office/drawing/2014/main" id="{4201ABEC-06A5-49ED-960D-176B7DE4B7FF}"/>
                </a:ext>
              </a:extLst>
            </p:cNvPr>
            <p:cNvSpPr>
              <a:spLocks/>
            </p:cNvSpPr>
            <p:nvPr/>
          </p:nvSpPr>
          <p:spPr bwMode="auto">
            <a:xfrm>
              <a:off x="10132219" y="1865313"/>
              <a:ext cx="348456" cy="142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150" y="0"/>
                  </a:moveTo>
                  <a:lnTo>
                    <a:pt x="449" y="0"/>
                  </a:lnTo>
                  <a:cubicBezTo>
                    <a:pt x="201" y="0"/>
                    <a:pt x="0" y="4830"/>
                    <a:pt x="0" y="10800"/>
                  </a:cubicBezTo>
                  <a:cubicBezTo>
                    <a:pt x="0" y="16769"/>
                    <a:pt x="201" y="21599"/>
                    <a:pt x="449" y="21599"/>
                  </a:cubicBezTo>
                  <a:lnTo>
                    <a:pt x="21150" y="21599"/>
                  </a:lnTo>
                  <a:cubicBezTo>
                    <a:pt x="21397" y="21599"/>
                    <a:pt x="21599" y="16769"/>
                    <a:pt x="21599" y="10800"/>
                  </a:cubicBezTo>
                  <a:cubicBezTo>
                    <a:pt x="21599" y="4830"/>
                    <a:pt x="21397" y="0"/>
                    <a:pt x="2115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6" name="AutoShape 77">
              <a:extLst>
                <a:ext uri="{FF2B5EF4-FFF2-40B4-BE49-F238E27FC236}">
                  <a16:creationId xmlns:a16="http://schemas.microsoft.com/office/drawing/2014/main" id="{0619F954-8B03-49F2-9044-6F4BFE98F3D8}"/>
                </a:ext>
              </a:extLst>
            </p:cNvPr>
            <p:cNvSpPr>
              <a:spLocks/>
            </p:cNvSpPr>
            <p:nvPr/>
          </p:nvSpPr>
          <p:spPr bwMode="auto">
            <a:xfrm>
              <a:off x="10132219" y="1720057"/>
              <a:ext cx="130969" cy="11668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5400"/>
                  </a:moveTo>
                  <a:lnTo>
                    <a:pt x="16800" y="5400"/>
                  </a:lnTo>
                  <a:lnTo>
                    <a:pt x="16800" y="16200"/>
                  </a:lnTo>
                  <a:lnTo>
                    <a:pt x="4799" y="16200"/>
                  </a:lnTo>
                  <a:cubicBezTo>
                    <a:pt x="4799" y="16200"/>
                    <a:pt x="4799" y="5400"/>
                    <a:pt x="4799" y="5400"/>
                  </a:cubicBezTo>
                  <a:close/>
                  <a:moveTo>
                    <a:pt x="2399" y="21599"/>
                  </a:moveTo>
                  <a:lnTo>
                    <a:pt x="19200" y="21599"/>
                  </a:lnTo>
                  <a:cubicBezTo>
                    <a:pt x="20526" y="21599"/>
                    <a:pt x="21599" y="20392"/>
                    <a:pt x="21599" y="18900"/>
                  </a:cubicBezTo>
                  <a:lnTo>
                    <a:pt x="21599" y="2700"/>
                  </a:lnTo>
                  <a:cubicBezTo>
                    <a:pt x="21599" y="1207"/>
                    <a:pt x="20526" y="0"/>
                    <a:pt x="19200" y="0"/>
                  </a:cubicBezTo>
                  <a:lnTo>
                    <a:pt x="2399" y="0"/>
                  </a:lnTo>
                  <a:cubicBezTo>
                    <a:pt x="1073" y="0"/>
                    <a:pt x="0" y="1207"/>
                    <a:pt x="0" y="2700"/>
                  </a:cubicBezTo>
                  <a:lnTo>
                    <a:pt x="0" y="18900"/>
                  </a:lnTo>
                  <a:cubicBezTo>
                    <a:pt x="0" y="20392"/>
                    <a:pt x="1073" y="21599"/>
                    <a:pt x="2399" y="21599"/>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grpSp>
        <p:nvGrpSpPr>
          <p:cNvPr id="47" name="组合 46">
            <a:extLst>
              <a:ext uri="{FF2B5EF4-FFF2-40B4-BE49-F238E27FC236}">
                <a16:creationId xmlns:a16="http://schemas.microsoft.com/office/drawing/2014/main" id="{915130EF-0A10-4DF3-9C46-AB93180E748F}"/>
              </a:ext>
            </a:extLst>
          </p:cNvPr>
          <p:cNvGrpSpPr/>
          <p:nvPr/>
        </p:nvGrpSpPr>
        <p:grpSpPr>
          <a:xfrm>
            <a:off x="9234888" y="3495375"/>
            <a:ext cx="644916" cy="565540"/>
            <a:chOff x="1239739" y="2232422"/>
            <a:chExt cx="348258" cy="305396"/>
          </a:xfrm>
          <a:solidFill>
            <a:schemeClr val="bg1"/>
          </a:solidFill>
        </p:grpSpPr>
        <p:sp>
          <p:nvSpPr>
            <p:cNvPr id="48" name="AutoShape 147">
              <a:extLst>
                <a:ext uri="{FF2B5EF4-FFF2-40B4-BE49-F238E27FC236}">
                  <a16:creationId xmlns:a16="http://schemas.microsoft.com/office/drawing/2014/main" id="{F1602E61-1B2E-46C1-A064-7D27BE898AB9}"/>
                </a:ext>
              </a:extLst>
            </p:cNvPr>
            <p:cNvSpPr>
              <a:spLocks/>
            </p:cNvSpPr>
            <p:nvPr/>
          </p:nvSpPr>
          <p:spPr bwMode="auto">
            <a:xfrm>
              <a:off x="1239739" y="2232422"/>
              <a:ext cx="348258" cy="305396"/>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sp>
          <p:nvSpPr>
            <p:cNvPr id="49" name="AutoShape 148">
              <a:extLst>
                <a:ext uri="{FF2B5EF4-FFF2-40B4-BE49-F238E27FC236}">
                  <a16:creationId xmlns:a16="http://schemas.microsoft.com/office/drawing/2014/main" id="{DB7D8795-7353-4254-BFBB-98EFF0834542}"/>
                </a:ext>
              </a:extLst>
            </p:cNvPr>
            <p:cNvSpPr>
              <a:spLocks/>
            </p:cNvSpPr>
            <p:nvPr/>
          </p:nvSpPr>
          <p:spPr bwMode="auto">
            <a:xfrm>
              <a:off x="1293912" y="2287190"/>
              <a:ext cx="51792" cy="5179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8" tIns="14288" rIns="14288" bIns="14288" anchor="ctr"/>
            <a:lstStyle/>
            <a:p>
              <a:pPr algn="ctr" defTabSz="171442" fontAlgn="base" hangingPunct="0">
                <a:spcBef>
                  <a:spcPct val="0"/>
                </a:spcBef>
                <a:spcAft>
                  <a:spcPct val="0"/>
                </a:spcAft>
              </a:pPr>
              <a:endParaRPr lang="en-US" sz="1100">
                <a:solidFill>
                  <a:srgbClr val="FFFFFF"/>
                </a:solidFill>
                <a:effectLst>
                  <a:outerShdw blurRad="38100" dist="38100" dir="2700000" algn="tl">
                    <a:srgbClr val="000000"/>
                  </a:outerShdw>
                </a:effectLst>
                <a:latin typeface="Gill Sans" charset="0"/>
                <a:sym typeface="Gill Sans" charset="0"/>
              </a:endParaRPr>
            </a:p>
          </p:txBody>
        </p:sp>
      </p:gr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3" presetClass="entr" presetSubtype="16"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500" fill="hold"/>
                                        <p:tgtEl>
                                          <p:spTgt spid="7"/>
                                        </p:tgtEl>
                                        <p:attrNameLst>
                                          <p:attrName>ppt_w</p:attrName>
                                        </p:attrNameLst>
                                      </p:cBhvr>
                                      <p:tavLst>
                                        <p:tav tm="0">
                                          <p:val>
                                            <p:fltVal val="0"/>
                                          </p:val>
                                        </p:tav>
                                        <p:tav tm="100000">
                                          <p:val>
                                            <p:strVal val="#ppt_w"/>
                                          </p:val>
                                        </p:tav>
                                      </p:tavLst>
                                    </p:anim>
                                    <p:anim calcmode="lin" valueType="num">
                                      <p:cBhvr>
                                        <p:cTn id="14" dur="500" fill="hold"/>
                                        <p:tgtEl>
                                          <p:spTgt spid="7"/>
                                        </p:tgtEl>
                                        <p:attrNameLst>
                                          <p:attrName>ppt_h</p:attrName>
                                        </p:attrNameLst>
                                      </p:cBhvr>
                                      <p:tavLst>
                                        <p:tav tm="0">
                                          <p:val>
                                            <p:fltVal val="0"/>
                                          </p:val>
                                        </p:tav>
                                        <p:tav tm="100000">
                                          <p:val>
                                            <p:strVal val="#ppt_h"/>
                                          </p:val>
                                        </p:tav>
                                      </p:tavLst>
                                    </p:anim>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p:cTn id="18" dur="500" fill="hold"/>
                                        <p:tgtEl>
                                          <p:spTgt spid="9"/>
                                        </p:tgtEl>
                                        <p:attrNameLst>
                                          <p:attrName>ppt_w</p:attrName>
                                        </p:attrNameLst>
                                      </p:cBhvr>
                                      <p:tavLst>
                                        <p:tav tm="0">
                                          <p:val>
                                            <p:fltVal val="0"/>
                                          </p:val>
                                        </p:tav>
                                        <p:tav tm="100000">
                                          <p:val>
                                            <p:strVal val="#ppt_w"/>
                                          </p:val>
                                        </p:tav>
                                      </p:tavLst>
                                    </p:anim>
                                    <p:anim calcmode="lin" valueType="num">
                                      <p:cBhvr>
                                        <p:cTn id="19" dur="500" fill="hold"/>
                                        <p:tgtEl>
                                          <p:spTgt spid="9"/>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3" presetClass="entr" presetSubtype="16"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p:cTn id="23" dur="500" fill="hold"/>
                                        <p:tgtEl>
                                          <p:spTgt spid="10"/>
                                        </p:tgtEl>
                                        <p:attrNameLst>
                                          <p:attrName>ppt_w</p:attrName>
                                        </p:attrNameLst>
                                      </p:cBhvr>
                                      <p:tavLst>
                                        <p:tav tm="0">
                                          <p:val>
                                            <p:fltVal val="0"/>
                                          </p:val>
                                        </p:tav>
                                        <p:tav tm="100000">
                                          <p:val>
                                            <p:strVal val="#ppt_w"/>
                                          </p:val>
                                        </p:tav>
                                      </p:tavLst>
                                    </p:anim>
                                    <p:anim calcmode="lin" valueType="num">
                                      <p:cBhvr>
                                        <p:cTn id="24" dur="500" fill="hold"/>
                                        <p:tgtEl>
                                          <p:spTgt spid="10"/>
                                        </p:tgtEl>
                                        <p:attrNameLst>
                                          <p:attrName>ppt_h</p:attrName>
                                        </p:attrNameLst>
                                      </p:cBhvr>
                                      <p:tavLst>
                                        <p:tav tm="0">
                                          <p:val>
                                            <p:fltVal val="0"/>
                                          </p:val>
                                        </p:tav>
                                        <p:tav tm="100000">
                                          <p:val>
                                            <p:strVal val="#ppt_h"/>
                                          </p:val>
                                        </p:tav>
                                      </p:tavLst>
                                    </p:anim>
                                  </p:childTnLst>
                                </p:cTn>
                              </p:par>
                            </p:childTnLst>
                          </p:cTn>
                        </p:par>
                        <p:par>
                          <p:cTn id="25" fill="hold">
                            <p:stCondLst>
                              <p:cond delay="2000"/>
                            </p:stCondLst>
                            <p:childTnLst>
                              <p:par>
                                <p:cTn id="26" presetID="23" presetClass="entr" presetSubtype="16"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 calcmode="lin" valueType="num">
                                      <p:cBhvr>
                                        <p:cTn id="28" dur="500" fill="hold"/>
                                        <p:tgtEl>
                                          <p:spTgt spid="11"/>
                                        </p:tgtEl>
                                        <p:attrNameLst>
                                          <p:attrName>ppt_w</p:attrName>
                                        </p:attrNameLst>
                                      </p:cBhvr>
                                      <p:tavLst>
                                        <p:tav tm="0">
                                          <p:val>
                                            <p:fltVal val="0"/>
                                          </p:val>
                                        </p:tav>
                                        <p:tav tm="100000">
                                          <p:val>
                                            <p:strVal val="#ppt_w"/>
                                          </p:val>
                                        </p:tav>
                                      </p:tavLst>
                                    </p:anim>
                                    <p:anim calcmode="lin" valueType="num">
                                      <p:cBhvr>
                                        <p:cTn id="29" dur="500" fill="hold"/>
                                        <p:tgtEl>
                                          <p:spTgt spid="11"/>
                                        </p:tgtEl>
                                        <p:attrNameLst>
                                          <p:attrName>ppt_h</p:attrName>
                                        </p:attrNameLst>
                                      </p:cBhvr>
                                      <p:tavLst>
                                        <p:tav tm="0">
                                          <p:val>
                                            <p:fltVal val="0"/>
                                          </p:val>
                                        </p:tav>
                                        <p:tav tm="100000">
                                          <p:val>
                                            <p:strVal val="#ppt_h"/>
                                          </p:val>
                                        </p:tav>
                                      </p:tavLst>
                                    </p:anim>
                                  </p:childTnLst>
                                </p:cTn>
                              </p:par>
                            </p:childTnLst>
                          </p:cTn>
                        </p:par>
                        <p:par>
                          <p:cTn id="30" fill="hold">
                            <p:stCondLst>
                              <p:cond delay="2500"/>
                            </p:stCondLst>
                            <p:childTnLst>
                              <p:par>
                                <p:cTn id="31" presetID="23" presetClass="entr" presetSubtype="16"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p:cTn id="33" dur="500" fill="hold"/>
                                        <p:tgtEl>
                                          <p:spTgt spid="12"/>
                                        </p:tgtEl>
                                        <p:attrNameLst>
                                          <p:attrName>ppt_w</p:attrName>
                                        </p:attrNameLst>
                                      </p:cBhvr>
                                      <p:tavLst>
                                        <p:tav tm="0">
                                          <p:val>
                                            <p:fltVal val="0"/>
                                          </p:val>
                                        </p:tav>
                                        <p:tav tm="100000">
                                          <p:val>
                                            <p:strVal val="#ppt_w"/>
                                          </p:val>
                                        </p:tav>
                                      </p:tavLst>
                                    </p:anim>
                                    <p:anim calcmode="lin" valueType="num">
                                      <p:cBhvr>
                                        <p:cTn id="34" dur="500" fill="hold"/>
                                        <p:tgtEl>
                                          <p:spTgt spid="12"/>
                                        </p:tgtEl>
                                        <p:attrNameLst>
                                          <p:attrName>ppt_h</p:attrName>
                                        </p:attrNameLst>
                                      </p:cBhvr>
                                      <p:tavLst>
                                        <p:tav tm="0">
                                          <p:val>
                                            <p:fltVal val="0"/>
                                          </p:val>
                                        </p:tav>
                                        <p:tav tm="100000">
                                          <p:val>
                                            <p:strVal val="#ppt_h"/>
                                          </p:val>
                                        </p:tav>
                                      </p:tavLst>
                                    </p:anim>
                                  </p:childTnLst>
                                </p:cTn>
                              </p:par>
                            </p:childTnLst>
                          </p:cTn>
                        </p:par>
                        <p:par>
                          <p:cTn id="35" fill="hold">
                            <p:stCondLst>
                              <p:cond delay="3000"/>
                            </p:stCondLst>
                            <p:childTnLst>
                              <p:par>
                                <p:cTn id="36" presetID="23" presetClass="entr" presetSubtype="16"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p:cTn id="38" dur="500" fill="hold"/>
                                        <p:tgtEl>
                                          <p:spTgt spid="13"/>
                                        </p:tgtEl>
                                        <p:attrNameLst>
                                          <p:attrName>ppt_w</p:attrName>
                                        </p:attrNameLst>
                                      </p:cBhvr>
                                      <p:tavLst>
                                        <p:tav tm="0">
                                          <p:val>
                                            <p:fltVal val="0"/>
                                          </p:val>
                                        </p:tav>
                                        <p:tav tm="100000">
                                          <p:val>
                                            <p:strVal val="#ppt_w"/>
                                          </p:val>
                                        </p:tav>
                                      </p:tavLst>
                                    </p:anim>
                                    <p:anim calcmode="lin" valueType="num">
                                      <p:cBhvr>
                                        <p:cTn id="39" dur="500" fill="hold"/>
                                        <p:tgtEl>
                                          <p:spTgt spid="13"/>
                                        </p:tgtEl>
                                        <p:attrNameLst>
                                          <p:attrName>ppt_h</p:attrName>
                                        </p:attrNameLst>
                                      </p:cBhvr>
                                      <p:tavLst>
                                        <p:tav tm="0">
                                          <p:val>
                                            <p:fltVal val="0"/>
                                          </p:val>
                                        </p:tav>
                                        <p:tav tm="100000">
                                          <p:val>
                                            <p:strVal val="#ppt_h"/>
                                          </p:val>
                                        </p:tav>
                                      </p:tavLst>
                                    </p:anim>
                                  </p:childTnLst>
                                </p:cTn>
                              </p:par>
                            </p:childTnLst>
                          </p:cTn>
                        </p:par>
                        <p:par>
                          <p:cTn id="40" fill="hold">
                            <p:stCondLst>
                              <p:cond delay="3500"/>
                            </p:stCondLst>
                            <p:childTnLst>
                              <p:par>
                                <p:cTn id="41" presetID="23" presetClass="entr" presetSubtype="16"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childTnLst>
                                </p:cTn>
                              </p:par>
                            </p:childTnLst>
                          </p:cTn>
                        </p:par>
                        <p:par>
                          <p:cTn id="45" fill="hold">
                            <p:stCondLst>
                              <p:cond delay="4000"/>
                            </p:stCondLst>
                            <p:childTnLst>
                              <p:par>
                                <p:cTn id="46" presetID="23" presetClass="entr" presetSubtype="16" fill="hold" grpId="0" nodeType="afterEffect">
                                  <p:stCondLst>
                                    <p:cond delay="0"/>
                                  </p:stCondLst>
                                  <p:childTnLst>
                                    <p:set>
                                      <p:cBhvr>
                                        <p:cTn id="47" dur="1" fill="hold">
                                          <p:stCondLst>
                                            <p:cond delay="0"/>
                                          </p:stCondLst>
                                        </p:cTn>
                                        <p:tgtEl>
                                          <p:spTgt spid="15"/>
                                        </p:tgtEl>
                                        <p:attrNameLst>
                                          <p:attrName>style.visibility</p:attrName>
                                        </p:attrNameLst>
                                      </p:cBhvr>
                                      <p:to>
                                        <p:strVal val="visible"/>
                                      </p:to>
                                    </p:set>
                                    <p:anim calcmode="lin" valueType="num">
                                      <p:cBhvr>
                                        <p:cTn id="48" dur="500" fill="hold"/>
                                        <p:tgtEl>
                                          <p:spTgt spid="15"/>
                                        </p:tgtEl>
                                        <p:attrNameLst>
                                          <p:attrName>ppt_w</p:attrName>
                                        </p:attrNameLst>
                                      </p:cBhvr>
                                      <p:tavLst>
                                        <p:tav tm="0">
                                          <p:val>
                                            <p:fltVal val="0"/>
                                          </p:val>
                                        </p:tav>
                                        <p:tav tm="100000">
                                          <p:val>
                                            <p:strVal val="#ppt_w"/>
                                          </p:val>
                                        </p:tav>
                                      </p:tavLst>
                                    </p:anim>
                                    <p:anim calcmode="lin" valueType="num">
                                      <p:cBhvr>
                                        <p:cTn id="49" dur="500" fill="hold"/>
                                        <p:tgtEl>
                                          <p:spTgt spid="15"/>
                                        </p:tgtEl>
                                        <p:attrNameLst>
                                          <p:attrName>ppt_h</p:attrName>
                                        </p:attrNameLst>
                                      </p:cBhvr>
                                      <p:tavLst>
                                        <p:tav tm="0">
                                          <p:val>
                                            <p:fltVal val="0"/>
                                          </p:val>
                                        </p:tav>
                                        <p:tav tm="100000">
                                          <p:val>
                                            <p:strVal val="#ppt_h"/>
                                          </p:val>
                                        </p:tav>
                                      </p:tavLst>
                                    </p:anim>
                                  </p:childTnLst>
                                </p:cTn>
                              </p:par>
                            </p:childTnLst>
                          </p:cTn>
                        </p:par>
                        <p:par>
                          <p:cTn id="50" fill="hold">
                            <p:stCondLst>
                              <p:cond delay="4500"/>
                            </p:stCondLst>
                            <p:childTnLst>
                              <p:par>
                                <p:cTn id="51" presetID="23" presetClass="entr" presetSubtype="16" fill="hold" nodeType="after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p:cTn id="53" dur="500" fill="hold"/>
                                        <p:tgtEl>
                                          <p:spTgt spid="16"/>
                                        </p:tgtEl>
                                        <p:attrNameLst>
                                          <p:attrName>ppt_w</p:attrName>
                                        </p:attrNameLst>
                                      </p:cBhvr>
                                      <p:tavLst>
                                        <p:tav tm="0">
                                          <p:val>
                                            <p:fltVal val="0"/>
                                          </p:val>
                                        </p:tav>
                                        <p:tav tm="100000">
                                          <p:val>
                                            <p:strVal val="#ppt_w"/>
                                          </p:val>
                                        </p:tav>
                                      </p:tavLst>
                                    </p:anim>
                                    <p:anim calcmode="lin" valueType="num">
                                      <p:cBhvr>
                                        <p:cTn id="54" dur="500" fill="hold"/>
                                        <p:tgtEl>
                                          <p:spTgt spid="16"/>
                                        </p:tgtEl>
                                        <p:attrNameLst>
                                          <p:attrName>ppt_h</p:attrName>
                                        </p:attrNameLst>
                                      </p:cBhvr>
                                      <p:tavLst>
                                        <p:tav tm="0">
                                          <p:val>
                                            <p:fltVal val="0"/>
                                          </p:val>
                                        </p:tav>
                                        <p:tav tm="100000">
                                          <p:val>
                                            <p:strVal val="#ppt_h"/>
                                          </p:val>
                                        </p:tav>
                                      </p:tavLst>
                                    </p:anim>
                                  </p:childTnLst>
                                </p:cTn>
                              </p:par>
                            </p:childTnLst>
                          </p:cTn>
                        </p:par>
                        <p:par>
                          <p:cTn id="55" fill="hold">
                            <p:stCondLst>
                              <p:cond delay="5000"/>
                            </p:stCondLst>
                            <p:childTnLst>
                              <p:par>
                                <p:cTn id="56" presetID="23" presetClass="entr" presetSubtype="16" fill="hold" nodeType="afterEffect">
                                  <p:stCondLst>
                                    <p:cond delay="0"/>
                                  </p:stCondLst>
                                  <p:childTnLst>
                                    <p:set>
                                      <p:cBhvr>
                                        <p:cTn id="57" dur="1" fill="hold">
                                          <p:stCondLst>
                                            <p:cond delay="0"/>
                                          </p:stCondLst>
                                        </p:cTn>
                                        <p:tgtEl>
                                          <p:spTgt spid="19"/>
                                        </p:tgtEl>
                                        <p:attrNameLst>
                                          <p:attrName>style.visibility</p:attrName>
                                        </p:attrNameLst>
                                      </p:cBhvr>
                                      <p:to>
                                        <p:strVal val="visible"/>
                                      </p:to>
                                    </p:set>
                                    <p:anim calcmode="lin" valueType="num">
                                      <p:cBhvr>
                                        <p:cTn id="58" dur="500" fill="hold"/>
                                        <p:tgtEl>
                                          <p:spTgt spid="19"/>
                                        </p:tgtEl>
                                        <p:attrNameLst>
                                          <p:attrName>ppt_w</p:attrName>
                                        </p:attrNameLst>
                                      </p:cBhvr>
                                      <p:tavLst>
                                        <p:tav tm="0">
                                          <p:val>
                                            <p:fltVal val="0"/>
                                          </p:val>
                                        </p:tav>
                                        <p:tav tm="100000">
                                          <p:val>
                                            <p:strVal val="#ppt_w"/>
                                          </p:val>
                                        </p:tav>
                                      </p:tavLst>
                                    </p:anim>
                                    <p:anim calcmode="lin" valueType="num">
                                      <p:cBhvr>
                                        <p:cTn id="59" dur="500" fill="hold"/>
                                        <p:tgtEl>
                                          <p:spTgt spid="19"/>
                                        </p:tgtEl>
                                        <p:attrNameLst>
                                          <p:attrName>ppt_h</p:attrName>
                                        </p:attrNameLst>
                                      </p:cBhvr>
                                      <p:tavLst>
                                        <p:tav tm="0">
                                          <p:val>
                                            <p:fltVal val="0"/>
                                          </p:val>
                                        </p:tav>
                                        <p:tav tm="100000">
                                          <p:val>
                                            <p:strVal val="#ppt_h"/>
                                          </p:val>
                                        </p:tav>
                                      </p:tavLst>
                                    </p:anim>
                                  </p:childTnLst>
                                </p:cTn>
                              </p:par>
                            </p:childTnLst>
                          </p:cTn>
                        </p:par>
                        <p:par>
                          <p:cTn id="60" fill="hold">
                            <p:stCondLst>
                              <p:cond delay="5500"/>
                            </p:stCondLst>
                            <p:childTnLst>
                              <p:par>
                                <p:cTn id="61" presetID="23" presetClass="entr" presetSubtype="16" fill="hold" nodeType="after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p:cTn id="63" dur="500" fill="hold"/>
                                        <p:tgtEl>
                                          <p:spTgt spid="22"/>
                                        </p:tgtEl>
                                        <p:attrNameLst>
                                          <p:attrName>ppt_w</p:attrName>
                                        </p:attrNameLst>
                                      </p:cBhvr>
                                      <p:tavLst>
                                        <p:tav tm="0">
                                          <p:val>
                                            <p:fltVal val="0"/>
                                          </p:val>
                                        </p:tav>
                                        <p:tav tm="100000">
                                          <p:val>
                                            <p:strVal val="#ppt_w"/>
                                          </p:val>
                                        </p:tav>
                                      </p:tavLst>
                                    </p:anim>
                                    <p:anim calcmode="lin" valueType="num">
                                      <p:cBhvr>
                                        <p:cTn id="64" dur="500" fill="hold"/>
                                        <p:tgtEl>
                                          <p:spTgt spid="22"/>
                                        </p:tgtEl>
                                        <p:attrNameLst>
                                          <p:attrName>ppt_h</p:attrName>
                                        </p:attrNameLst>
                                      </p:cBhvr>
                                      <p:tavLst>
                                        <p:tav tm="0">
                                          <p:val>
                                            <p:fltVal val="0"/>
                                          </p:val>
                                        </p:tav>
                                        <p:tav tm="100000">
                                          <p:val>
                                            <p:strVal val="#ppt_h"/>
                                          </p:val>
                                        </p:tav>
                                      </p:tavLst>
                                    </p:anim>
                                  </p:childTnLst>
                                </p:cTn>
                              </p:par>
                            </p:childTnLst>
                          </p:cTn>
                        </p:par>
                        <p:par>
                          <p:cTn id="65" fill="hold">
                            <p:stCondLst>
                              <p:cond delay="6000"/>
                            </p:stCondLst>
                            <p:childTnLst>
                              <p:par>
                                <p:cTn id="66" presetID="23" presetClass="entr" presetSubtype="16" fill="hold" nodeType="afterEffect">
                                  <p:stCondLst>
                                    <p:cond delay="0"/>
                                  </p:stCondLst>
                                  <p:childTnLst>
                                    <p:set>
                                      <p:cBhvr>
                                        <p:cTn id="67" dur="1" fill="hold">
                                          <p:stCondLst>
                                            <p:cond delay="0"/>
                                          </p:stCondLst>
                                        </p:cTn>
                                        <p:tgtEl>
                                          <p:spTgt spid="25"/>
                                        </p:tgtEl>
                                        <p:attrNameLst>
                                          <p:attrName>style.visibility</p:attrName>
                                        </p:attrNameLst>
                                      </p:cBhvr>
                                      <p:to>
                                        <p:strVal val="visible"/>
                                      </p:to>
                                    </p:set>
                                    <p:anim calcmode="lin" valueType="num">
                                      <p:cBhvr>
                                        <p:cTn id="68" dur="500" fill="hold"/>
                                        <p:tgtEl>
                                          <p:spTgt spid="25"/>
                                        </p:tgtEl>
                                        <p:attrNameLst>
                                          <p:attrName>ppt_w</p:attrName>
                                        </p:attrNameLst>
                                      </p:cBhvr>
                                      <p:tavLst>
                                        <p:tav tm="0">
                                          <p:val>
                                            <p:fltVal val="0"/>
                                          </p:val>
                                        </p:tav>
                                        <p:tav tm="100000">
                                          <p:val>
                                            <p:strVal val="#ppt_w"/>
                                          </p:val>
                                        </p:tav>
                                      </p:tavLst>
                                    </p:anim>
                                    <p:anim calcmode="lin" valueType="num">
                                      <p:cBhvr>
                                        <p:cTn id="69" dur="500" fill="hold"/>
                                        <p:tgtEl>
                                          <p:spTgt spid="25"/>
                                        </p:tgtEl>
                                        <p:attrNameLst>
                                          <p:attrName>ppt_h</p:attrName>
                                        </p:attrNameLst>
                                      </p:cBhvr>
                                      <p:tavLst>
                                        <p:tav tm="0">
                                          <p:val>
                                            <p:fltVal val="0"/>
                                          </p:val>
                                        </p:tav>
                                        <p:tav tm="100000">
                                          <p:val>
                                            <p:strVal val="#ppt_h"/>
                                          </p:val>
                                        </p:tav>
                                      </p:tavLst>
                                    </p:anim>
                                  </p:childTnLst>
                                </p:cTn>
                              </p:par>
                            </p:childTnLst>
                          </p:cTn>
                        </p:par>
                        <p:par>
                          <p:cTn id="70" fill="hold">
                            <p:stCondLst>
                              <p:cond delay="6500"/>
                            </p:stCondLst>
                            <p:childTnLst>
                              <p:par>
                                <p:cTn id="71" presetID="23" presetClass="entr" presetSubtype="16" fill="hold" nodeType="afterEffect">
                                  <p:stCondLst>
                                    <p:cond delay="0"/>
                                  </p:stCondLst>
                                  <p:childTnLst>
                                    <p:set>
                                      <p:cBhvr>
                                        <p:cTn id="72" dur="1" fill="hold">
                                          <p:stCondLst>
                                            <p:cond delay="0"/>
                                          </p:stCondLst>
                                        </p:cTn>
                                        <p:tgtEl>
                                          <p:spTgt spid="28"/>
                                        </p:tgtEl>
                                        <p:attrNameLst>
                                          <p:attrName>style.visibility</p:attrName>
                                        </p:attrNameLst>
                                      </p:cBhvr>
                                      <p:to>
                                        <p:strVal val="visible"/>
                                      </p:to>
                                    </p:set>
                                    <p:anim calcmode="lin" valueType="num">
                                      <p:cBhvr>
                                        <p:cTn id="73" dur="500" fill="hold"/>
                                        <p:tgtEl>
                                          <p:spTgt spid="28"/>
                                        </p:tgtEl>
                                        <p:attrNameLst>
                                          <p:attrName>ppt_w</p:attrName>
                                        </p:attrNameLst>
                                      </p:cBhvr>
                                      <p:tavLst>
                                        <p:tav tm="0">
                                          <p:val>
                                            <p:fltVal val="0"/>
                                          </p:val>
                                        </p:tav>
                                        <p:tav tm="100000">
                                          <p:val>
                                            <p:strVal val="#ppt_w"/>
                                          </p:val>
                                        </p:tav>
                                      </p:tavLst>
                                    </p:anim>
                                    <p:anim calcmode="lin" valueType="num">
                                      <p:cBhvr>
                                        <p:cTn id="74" dur="500" fill="hold"/>
                                        <p:tgtEl>
                                          <p:spTgt spid="28"/>
                                        </p:tgtEl>
                                        <p:attrNameLst>
                                          <p:attrName>ppt_h</p:attrName>
                                        </p:attrNameLst>
                                      </p:cBhvr>
                                      <p:tavLst>
                                        <p:tav tm="0">
                                          <p:val>
                                            <p:fltVal val="0"/>
                                          </p:val>
                                        </p:tav>
                                        <p:tav tm="100000">
                                          <p:val>
                                            <p:strVal val="#ppt_h"/>
                                          </p:val>
                                        </p:tav>
                                      </p:tavLst>
                                    </p:anim>
                                  </p:childTnLst>
                                </p:cTn>
                              </p:par>
                            </p:childTnLst>
                          </p:cTn>
                        </p:par>
                        <p:par>
                          <p:cTn id="75" fill="hold">
                            <p:stCondLst>
                              <p:cond delay="7000"/>
                            </p:stCondLst>
                            <p:childTnLst>
                              <p:par>
                                <p:cTn id="76" presetID="23" presetClass="entr" presetSubtype="16" fill="hold" nodeType="afterEffect">
                                  <p:stCondLst>
                                    <p:cond delay="0"/>
                                  </p:stCondLst>
                                  <p:childTnLst>
                                    <p:set>
                                      <p:cBhvr>
                                        <p:cTn id="77" dur="1" fill="hold">
                                          <p:stCondLst>
                                            <p:cond delay="0"/>
                                          </p:stCondLst>
                                        </p:cTn>
                                        <p:tgtEl>
                                          <p:spTgt spid="32"/>
                                        </p:tgtEl>
                                        <p:attrNameLst>
                                          <p:attrName>style.visibility</p:attrName>
                                        </p:attrNameLst>
                                      </p:cBhvr>
                                      <p:to>
                                        <p:strVal val="visible"/>
                                      </p:to>
                                    </p:set>
                                    <p:anim calcmode="lin" valueType="num">
                                      <p:cBhvr>
                                        <p:cTn id="78" dur="500" fill="hold"/>
                                        <p:tgtEl>
                                          <p:spTgt spid="32"/>
                                        </p:tgtEl>
                                        <p:attrNameLst>
                                          <p:attrName>ppt_w</p:attrName>
                                        </p:attrNameLst>
                                      </p:cBhvr>
                                      <p:tavLst>
                                        <p:tav tm="0">
                                          <p:val>
                                            <p:fltVal val="0"/>
                                          </p:val>
                                        </p:tav>
                                        <p:tav tm="100000">
                                          <p:val>
                                            <p:strVal val="#ppt_w"/>
                                          </p:val>
                                        </p:tav>
                                      </p:tavLst>
                                    </p:anim>
                                    <p:anim calcmode="lin" valueType="num">
                                      <p:cBhvr>
                                        <p:cTn id="79" dur="500" fill="hold"/>
                                        <p:tgtEl>
                                          <p:spTgt spid="32"/>
                                        </p:tgtEl>
                                        <p:attrNameLst>
                                          <p:attrName>ppt_h</p:attrName>
                                        </p:attrNameLst>
                                      </p:cBhvr>
                                      <p:tavLst>
                                        <p:tav tm="0">
                                          <p:val>
                                            <p:fltVal val="0"/>
                                          </p:val>
                                        </p:tav>
                                        <p:tav tm="100000">
                                          <p:val>
                                            <p:strVal val="#ppt_h"/>
                                          </p:val>
                                        </p:tav>
                                      </p:tavLst>
                                    </p:anim>
                                  </p:childTnLst>
                                </p:cTn>
                              </p:par>
                            </p:childTnLst>
                          </p:cTn>
                        </p:par>
                        <p:par>
                          <p:cTn id="80" fill="hold">
                            <p:stCondLst>
                              <p:cond delay="7500"/>
                            </p:stCondLst>
                            <p:childTnLst>
                              <p:par>
                                <p:cTn id="81" presetID="23" presetClass="entr" presetSubtype="16" fill="hold" nodeType="afterEffect">
                                  <p:stCondLst>
                                    <p:cond delay="0"/>
                                  </p:stCondLst>
                                  <p:childTnLst>
                                    <p:set>
                                      <p:cBhvr>
                                        <p:cTn id="82" dur="1" fill="hold">
                                          <p:stCondLst>
                                            <p:cond delay="0"/>
                                          </p:stCondLst>
                                        </p:cTn>
                                        <p:tgtEl>
                                          <p:spTgt spid="37"/>
                                        </p:tgtEl>
                                        <p:attrNameLst>
                                          <p:attrName>style.visibility</p:attrName>
                                        </p:attrNameLst>
                                      </p:cBhvr>
                                      <p:to>
                                        <p:strVal val="visible"/>
                                      </p:to>
                                    </p:set>
                                    <p:anim calcmode="lin" valueType="num">
                                      <p:cBhvr>
                                        <p:cTn id="83" dur="500" fill="hold"/>
                                        <p:tgtEl>
                                          <p:spTgt spid="37"/>
                                        </p:tgtEl>
                                        <p:attrNameLst>
                                          <p:attrName>ppt_w</p:attrName>
                                        </p:attrNameLst>
                                      </p:cBhvr>
                                      <p:tavLst>
                                        <p:tav tm="0">
                                          <p:val>
                                            <p:fltVal val="0"/>
                                          </p:val>
                                        </p:tav>
                                        <p:tav tm="100000">
                                          <p:val>
                                            <p:strVal val="#ppt_w"/>
                                          </p:val>
                                        </p:tav>
                                      </p:tavLst>
                                    </p:anim>
                                    <p:anim calcmode="lin" valueType="num">
                                      <p:cBhvr>
                                        <p:cTn id="84" dur="500" fill="hold"/>
                                        <p:tgtEl>
                                          <p:spTgt spid="37"/>
                                        </p:tgtEl>
                                        <p:attrNameLst>
                                          <p:attrName>ppt_h</p:attrName>
                                        </p:attrNameLst>
                                      </p:cBhvr>
                                      <p:tavLst>
                                        <p:tav tm="0">
                                          <p:val>
                                            <p:fltVal val="0"/>
                                          </p:val>
                                        </p:tav>
                                        <p:tav tm="100000">
                                          <p:val>
                                            <p:strVal val="#ppt_h"/>
                                          </p:val>
                                        </p:tav>
                                      </p:tavLst>
                                    </p:anim>
                                  </p:childTnLst>
                                </p:cTn>
                              </p:par>
                            </p:childTnLst>
                          </p:cTn>
                        </p:par>
                        <p:par>
                          <p:cTn id="85" fill="hold">
                            <p:stCondLst>
                              <p:cond delay="8000"/>
                            </p:stCondLst>
                            <p:childTnLst>
                              <p:par>
                                <p:cTn id="86" presetID="23" presetClass="entr" presetSubtype="16" fill="hold" nodeType="afterEffect">
                                  <p:stCondLst>
                                    <p:cond delay="0"/>
                                  </p:stCondLst>
                                  <p:childTnLst>
                                    <p:set>
                                      <p:cBhvr>
                                        <p:cTn id="87" dur="1" fill="hold">
                                          <p:stCondLst>
                                            <p:cond delay="0"/>
                                          </p:stCondLst>
                                        </p:cTn>
                                        <p:tgtEl>
                                          <p:spTgt spid="47"/>
                                        </p:tgtEl>
                                        <p:attrNameLst>
                                          <p:attrName>style.visibility</p:attrName>
                                        </p:attrNameLst>
                                      </p:cBhvr>
                                      <p:to>
                                        <p:strVal val="visible"/>
                                      </p:to>
                                    </p:set>
                                    <p:anim calcmode="lin" valueType="num">
                                      <p:cBhvr>
                                        <p:cTn id="88" dur="500" fill="hold"/>
                                        <p:tgtEl>
                                          <p:spTgt spid="47"/>
                                        </p:tgtEl>
                                        <p:attrNameLst>
                                          <p:attrName>ppt_w</p:attrName>
                                        </p:attrNameLst>
                                      </p:cBhvr>
                                      <p:tavLst>
                                        <p:tav tm="0">
                                          <p:val>
                                            <p:fltVal val="0"/>
                                          </p:val>
                                        </p:tav>
                                        <p:tav tm="100000">
                                          <p:val>
                                            <p:strVal val="#ppt_w"/>
                                          </p:val>
                                        </p:tav>
                                      </p:tavLst>
                                    </p:anim>
                                    <p:anim calcmode="lin" valueType="num">
                                      <p:cBhvr>
                                        <p:cTn id="89" dur="500" fill="hold"/>
                                        <p:tgtEl>
                                          <p:spTgt spid="4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P spid="14" grpId="0"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id="{7EE05573-E1C8-4C47-A478-25C3F525FC36}"/>
              </a:ext>
            </a:extLst>
          </p:cNvPr>
          <p:cNvGrpSpPr/>
          <p:nvPr/>
        </p:nvGrpSpPr>
        <p:grpSpPr>
          <a:xfrm>
            <a:off x="2059775" y="1828800"/>
            <a:ext cx="8109388" cy="4080776"/>
            <a:chOff x="894812" y="1055293"/>
            <a:chExt cx="6988122" cy="3516538"/>
          </a:xfrm>
        </p:grpSpPr>
        <p:sp>
          <p:nvSpPr>
            <p:cNvPr id="9" name="文本框 27">
              <a:extLst>
                <a:ext uri="{FF2B5EF4-FFF2-40B4-BE49-F238E27FC236}">
                  <a16:creationId xmlns:a16="http://schemas.microsoft.com/office/drawing/2014/main" id="{081BD2D0-E544-43E2-BD16-810B9D08DB68}"/>
                </a:ext>
              </a:extLst>
            </p:cNvPr>
            <p:cNvSpPr txBox="1"/>
            <p:nvPr/>
          </p:nvSpPr>
          <p:spPr>
            <a:xfrm>
              <a:off x="1210656" y="1369259"/>
              <a:ext cx="6672278" cy="680292"/>
            </a:xfrm>
            <a:prstGeom prst="rect">
              <a:avLst/>
            </a:prstGeom>
            <a:solidFill>
              <a:schemeClr val="bg1">
                <a:lumMod val="95000"/>
              </a:schemeClr>
            </a:solidFill>
            <a:ln w="12700">
              <a:solidFill>
                <a:schemeClr val="bg1">
                  <a:lumMod val="65000"/>
                </a:schemeClr>
              </a:solidFill>
            </a:ln>
          </p:spPr>
          <p:txBody>
            <a:bodyPr wrap="square" lIns="68580" tIns="34290" rIns="68580" bIns="34290" rtlCol="0">
              <a:spAutoFit/>
            </a:bodyPr>
            <a:lstStyle/>
            <a:p>
              <a:pPr indent="540000">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0" name="矩形 9">
              <a:extLst>
                <a:ext uri="{FF2B5EF4-FFF2-40B4-BE49-F238E27FC236}">
                  <a16:creationId xmlns:a16="http://schemas.microsoft.com/office/drawing/2014/main" id="{C266BB37-F941-4A27-ACC0-555EFCD824AD}"/>
                </a:ext>
              </a:extLst>
            </p:cNvPr>
            <p:cNvSpPr/>
            <p:nvPr/>
          </p:nvSpPr>
          <p:spPr bwMode="auto">
            <a:xfrm>
              <a:off x="894812" y="1055293"/>
              <a:ext cx="1447306" cy="318475"/>
            </a:xfrm>
            <a:prstGeom prst="rect">
              <a:avLst/>
            </a:prstGeom>
            <a:solidFill>
              <a:srgbClr val="769867"/>
            </a:solidFill>
            <a:ln>
              <a:noFill/>
            </a:ln>
          </p:spPr>
          <p:txBody>
            <a:bodyPr vert="horz" wrap="square" lIns="68580" tIns="34290" rIns="68580" bIns="34290" numCol="1" rtlCol="0" anchor="t" anchorCtr="0" compatLnSpc="1">
              <a:prstTxWarp prst="textNoShape">
                <a:avLst/>
              </a:prstTxWarp>
            </a:bodyPr>
            <a:lstStyle/>
            <a:p>
              <a:pPr algn="ctr"/>
              <a:r>
                <a:rPr lang="zh-CN" altLang="en-US" b="1" dirty="0">
                  <a:solidFill>
                    <a:schemeClr val="bg1"/>
                  </a:solidFill>
                  <a:latin typeface="微软雅黑" panose="020B0503020204020204" pitchFamily="34" charset="-122"/>
                  <a:ea typeface="微软雅黑" panose="020B0503020204020204" pitchFamily="34" charset="-122"/>
                </a:rPr>
                <a:t>标题内容一</a:t>
              </a:r>
            </a:p>
          </p:txBody>
        </p:sp>
        <p:sp>
          <p:nvSpPr>
            <p:cNvPr id="11" name="文本框 15">
              <a:extLst>
                <a:ext uri="{FF2B5EF4-FFF2-40B4-BE49-F238E27FC236}">
                  <a16:creationId xmlns:a16="http://schemas.microsoft.com/office/drawing/2014/main" id="{F13C3935-31AB-4226-B781-20892F9196D9}"/>
                </a:ext>
              </a:extLst>
            </p:cNvPr>
            <p:cNvSpPr txBox="1"/>
            <p:nvPr/>
          </p:nvSpPr>
          <p:spPr>
            <a:xfrm>
              <a:off x="1210656" y="2626631"/>
              <a:ext cx="6672278" cy="680292"/>
            </a:xfrm>
            <a:prstGeom prst="rect">
              <a:avLst/>
            </a:prstGeom>
            <a:solidFill>
              <a:schemeClr val="bg1">
                <a:lumMod val="95000"/>
              </a:schemeClr>
            </a:solidFill>
            <a:ln w="12700">
              <a:solidFill>
                <a:schemeClr val="bg1">
                  <a:lumMod val="65000"/>
                </a:schemeClr>
              </a:solidFill>
            </a:ln>
          </p:spPr>
          <p:txBody>
            <a:bodyPr wrap="square" lIns="68580" tIns="34290" rIns="68580" bIns="34290" rtlCol="0">
              <a:spAutoFit/>
            </a:bodyPr>
            <a:lstStyle/>
            <a:p>
              <a:pPr indent="540000">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2" name="矩形 11">
              <a:extLst>
                <a:ext uri="{FF2B5EF4-FFF2-40B4-BE49-F238E27FC236}">
                  <a16:creationId xmlns:a16="http://schemas.microsoft.com/office/drawing/2014/main" id="{E9B6F99C-7E72-4FF2-A59B-FE16AD8C5C2D}"/>
                </a:ext>
              </a:extLst>
            </p:cNvPr>
            <p:cNvSpPr/>
            <p:nvPr/>
          </p:nvSpPr>
          <p:spPr bwMode="auto">
            <a:xfrm>
              <a:off x="894812" y="2312665"/>
              <a:ext cx="1447306" cy="318475"/>
            </a:xfrm>
            <a:prstGeom prst="rect">
              <a:avLst/>
            </a:prstGeom>
            <a:solidFill>
              <a:srgbClr val="769867"/>
            </a:solidFill>
            <a:ln>
              <a:noFill/>
            </a:ln>
          </p:spPr>
          <p:txBody>
            <a:bodyPr vert="horz" wrap="square" lIns="68580" tIns="34290" rIns="68580" bIns="34290" numCol="1" rtlCol="0" anchor="t" anchorCtr="0" compatLnSpc="1">
              <a:prstTxWarp prst="textNoShape">
                <a:avLst/>
              </a:prstTxWarp>
            </a:bodyPr>
            <a:lstStyle/>
            <a:p>
              <a:pPr algn="ctr"/>
              <a:r>
                <a:rPr lang="zh-CN" altLang="en-US" b="1" dirty="0">
                  <a:solidFill>
                    <a:schemeClr val="bg1"/>
                  </a:solidFill>
                  <a:latin typeface="微软雅黑" panose="020B0503020204020204" pitchFamily="34" charset="-122"/>
                  <a:ea typeface="微软雅黑" panose="020B0503020204020204" pitchFamily="34" charset="-122"/>
                </a:rPr>
                <a:t>标题内容二</a:t>
              </a:r>
            </a:p>
          </p:txBody>
        </p:sp>
        <p:sp>
          <p:nvSpPr>
            <p:cNvPr id="13" name="文本框 24">
              <a:extLst>
                <a:ext uri="{FF2B5EF4-FFF2-40B4-BE49-F238E27FC236}">
                  <a16:creationId xmlns:a16="http://schemas.microsoft.com/office/drawing/2014/main" id="{AF102085-7943-4568-903A-CF459D7E9FAF}"/>
                </a:ext>
              </a:extLst>
            </p:cNvPr>
            <p:cNvSpPr txBox="1"/>
            <p:nvPr/>
          </p:nvSpPr>
          <p:spPr>
            <a:xfrm>
              <a:off x="1210656" y="3891539"/>
              <a:ext cx="6672278" cy="680292"/>
            </a:xfrm>
            <a:prstGeom prst="rect">
              <a:avLst/>
            </a:prstGeom>
            <a:solidFill>
              <a:schemeClr val="bg1">
                <a:lumMod val="95000"/>
              </a:schemeClr>
            </a:solidFill>
            <a:ln w="12700">
              <a:solidFill>
                <a:schemeClr val="bg1">
                  <a:lumMod val="65000"/>
                </a:schemeClr>
              </a:solidFill>
            </a:ln>
          </p:spPr>
          <p:txBody>
            <a:bodyPr wrap="square" lIns="68580" tIns="34290" rIns="68580" bIns="34290" rtlCol="0">
              <a:spAutoFit/>
            </a:bodyPr>
            <a:lstStyle/>
            <a:p>
              <a:pPr indent="540000">
                <a:lnSpc>
                  <a:spcPct val="130000"/>
                </a:lnSpc>
              </a:pPr>
              <a:r>
                <a:rPr lang="zh-CN" altLang="en-US" sz="12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4" name="矩形 13">
              <a:extLst>
                <a:ext uri="{FF2B5EF4-FFF2-40B4-BE49-F238E27FC236}">
                  <a16:creationId xmlns:a16="http://schemas.microsoft.com/office/drawing/2014/main" id="{E449B09F-24EA-4CDA-AC74-1802D4C1280A}"/>
                </a:ext>
              </a:extLst>
            </p:cNvPr>
            <p:cNvSpPr/>
            <p:nvPr/>
          </p:nvSpPr>
          <p:spPr bwMode="auto">
            <a:xfrm>
              <a:off x="894812" y="3570037"/>
              <a:ext cx="1447306" cy="318475"/>
            </a:xfrm>
            <a:prstGeom prst="rect">
              <a:avLst/>
            </a:prstGeom>
            <a:solidFill>
              <a:srgbClr val="769867"/>
            </a:solidFill>
            <a:ln>
              <a:noFill/>
            </a:ln>
          </p:spPr>
          <p:txBody>
            <a:bodyPr vert="horz" wrap="square" lIns="68580" tIns="34290" rIns="68580" bIns="34290" numCol="1" rtlCol="0" anchor="t" anchorCtr="0" compatLnSpc="1">
              <a:prstTxWarp prst="textNoShape">
                <a:avLst/>
              </a:prstTxWarp>
            </a:bodyPr>
            <a:lstStyle/>
            <a:p>
              <a:pPr algn="ctr"/>
              <a:r>
                <a:rPr lang="zh-CN" altLang="en-US" b="1" dirty="0">
                  <a:solidFill>
                    <a:schemeClr val="bg1"/>
                  </a:solidFill>
                  <a:latin typeface="微软雅黑" panose="020B0503020204020204" pitchFamily="34" charset="-122"/>
                  <a:ea typeface="微软雅黑" panose="020B0503020204020204" pitchFamily="34" charset="-122"/>
                </a:rPr>
                <a:t>标题内容三</a:t>
              </a:r>
            </a:p>
          </p:txBody>
        </p:sp>
      </p:grpSp>
    </p:spTree>
    <p:extLst>
      <p:ext uri="{BB962C8B-B14F-4D97-AF65-F5344CB8AC3E}">
        <p14:creationId xmlns:p14="http://schemas.microsoft.com/office/powerpoint/2010/main" val="32046517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2" name="组合 1">
            <a:extLst>
              <a:ext uri="{FF2B5EF4-FFF2-40B4-BE49-F238E27FC236}">
                <a16:creationId xmlns:a16="http://schemas.microsoft.com/office/drawing/2014/main" id="{6ABF8488-9C4E-4F91-8DBE-C42D3AF67AAC}"/>
              </a:ext>
            </a:extLst>
          </p:cNvPr>
          <p:cNvGrpSpPr/>
          <p:nvPr/>
        </p:nvGrpSpPr>
        <p:grpSpPr>
          <a:xfrm>
            <a:off x="1389960" y="2014592"/>
            <a:ext cx="9214850" cy="3937794"/>
            <a:chOff x="692741" y="1872580"/>
            <a:chExt cx="10765405" cy="4600397"/>
          </a:xfrm>
        </p:grpSpPr>
        <p:sp>
          <p:nvSpPr>
            <p:cNvPr id="10" name="椭圆 9">
              <a:extLst>
                <a:ext uri="{FF2B5EF4-FFF2-40B4-BE49-F238E27FC236}">
                  <a16:creationId xmlns:a16="http://schemas.microsoft.com/office/drawing/2014/main" id="{3049D668-9740-4B7C-AAFB-7CCAB4CECEBA}"/>
                </a:ext>
              </a:extLst>
            </p:cNvPr>
            <p:cNvSpPr/>
            <p:nvPr/>
          </p:nvSpPr>
          <p:spPr>
            <a:xfrm>
              <a:off x="4724824" y="2148386"/>
              <a:ext cx="2701237" cy="2701515"/>
            </a:xfrm>
            <a:prstGeom prst="ellipse">
              <a:avLst/>
            </a:prstGeom>
            <a:solidFill>
              <a:srgbClr val="769867"/>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3" name="椭圆 12">
              <a:extLst>
                <a:ext uri="{FF2B5EF4-FFF2-40B4-BE49-F238E27FC236}">
                  <a16:creationId xmlns:a16="http://schemas.microsoft.com/office/drawing/2014/main" id="{40344E7E-D3FF-4629-A4A1-77C08BBFC064}"/>
                </a:ext>
              </a:extLst>
            </p:cNvPr>
            <p:cNvSpPr/>
            <p:nvPr/>
          </p:nvSpPr>
          <p:spPr>
            <a:xfrm>
              <a:off x="8481132" y="2148385"/>
              <a:ext cx="2701237" cy="2701515"/>
            </a:xfrm>
            <a:prstGeom prst="ellipse">
              <a:avLst/>
            </a:prstGeom>
            <a:solidFill>
              <a:srgbClr val="769867"/>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6" name="椭圆 15">
              <a:extLst>
                <a:ext uri="{FF2B5EF4-FFF2-40B4-BE49-F238E27FC236}">
                  <a16:creationId xmlns:a16="http://schemas.microsoft.com/office/drawing/2014/main" id="{2CFBEA19-1780-4E6C-A901-32F08710053A}"/>
                </a:ext>
              </a:extLst>
            </p:cNvPr>
            <p:cNvSpPr/>
            <p:nvPr/>
          </p:nvSpPr>
          <p:spPr>
            <a:xfrm>
              <a:off x="968519" y="2148385"/>
              <a:ext cx="2701235" cy="2701515"/>
            </a:xfrm>
            <a:prstGeom prst="ellipse">
              <a:avLst/>
            </a:prstGeom>
            <a:solidFill>
              <a:srgbClr val="769867"/>
            </a:solidFill>
            <a:ln w="7938" cap="flat">
              <a:noFill/>
              <a:prstDash val="solid"/>
              <a:miter lim="800000"/>
              <a:headEnd/>
              <a:tailEnd/>
            </a:ln>
            <a:effec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endParaRPr>
            </a:p>
          </p:txBody>
        </p:sp>
        <p:sp>
          <p:nvSpPr>
            <p:cNvPr id="17" name="矩形 30">
              <a:extLst>
                <a:ext uri="{FF2B5EF4-FFF2-40B4-BE49-F238E27FC236}">
                  <a16:creationId xmlns:a16="http://schemas.microsoft.com/office/drawing/2014/main" id="{EC1A85B5-C9EC-4A85-9050-3E2860C42E86}"/>
                </a:ext>
              </a:extLst>
            </p:cNvPr>
            <p:cNvSpPr>
              <a:spLocks noChangeArrowheads="1"/>
            </p:cNvSpPr>
            <p:nvPr/>
          </p:nvSpPr>
          <p:spPr bwMode="auto">
            <a:xfrm>
              <a:off x="2282322" y="5944392"/>
              <a:ext cx="8443734" cy="528585"/>
            </a:xfrm>
            <a:prstGeom prst="rect">
              <a:avLst/>
            </a:prstGeom>
            <a:noFill/>
            <a:ln w="9525">
              <a:noFill/>
              <a:miter lim="800000"/>
              <a:headEnd/>
              <a:tailEnd/>
            </a:ln>
          </p:spPr>
          <p:txBody>
            <a:bodyPr wrap="square" lIns="51837" tIns="25918" rIns="51837" bIns="25918">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r>
                <a:rPr kumimoji="0" lang="zh-CN" altLang="en-US" sz="1000" b="0" i="0" u="none" strike="noStrike" kern="0" cap="none" spc="0" normalizeH="0" baseline="0" noProof="0" dirty="0">
                  <a:ln>
                    <a:noFill/>
                  </a:ln>
                  <a:solidFill>
                    <a:schemeClr val="bg1">
                      <a:lumMod val="50000"/>
                    </a:schemeClr>
                  </a:solidFill>
                  <a:effectLst/>
                  <a:uLnTx/>
                  <a:uFillTx/>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a:t>
              </a:r>
            </a:p>
          </p:txBody>
        </p:sp>
        <p:sp>
          <p:nvSpPr>
            <p:cNvPr id="18" name="丁字箭头 32">
              <a:extLst>
                <a:ext uri="{FF2B5EF4-FFF2-40B4-BE49-F238E27FC236}">
                  <a16:creationId xmlns:a16="http://schemas.microsoft.com/office/drawing/2014/main" id="{C99C1238-E91D-479E-AF4E-EB916652453F}"/>
                </a:ext>
              </a:extLst>
            </p:cNvPr>
            <p:cNvSpPr/>
            <p:nvPr/>
          </p:nvSpPr>
          <p:spPr>
            <a:xfrm flipV="1">
              <a:off x="2042836" y="5529529"/>
              <a:ext cx="8433953" cy="306958"/>
            </a:xfrm>
            <a:prstGeom prst="leftRightUpArrow">
              <a:avLst/>
            </a:prstGeom>
            <a:noFill/>
            <a:ln w="12700" cap="flat" cmpd="sng" algn="ctr">
              <a:solidFill>
                <a:sysClr val="window" lastClr="FFFFFF">
                  <a:lumMod val="65000"/>
                </a:sysClr>
              </a:solidFill>
              <a:prstDash val="solid"/>
            </a:ln>
            <a:effectLst/>
          </p:spPr>
          <p:txBody>
            <a:bodyPr lIns="46056" tIns="23029" rIns="46056" bIns="23029"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 lastClr="FFFFFF"/>
                </a:solidFill>
                <a:effectLst/>
                <a:uLnTx/>
                <a:uFillTx/>
                <a:latin typeface="Calibri"/>
                <a:ea typeface="微软雅黑"/>
                <a:cs typeface="+mn-cs"/>
              </a:endParaRPr>
            </a:p>
          </p:txBody>
        </p:sp>
        <p:sp>
          <p:nvSpPr>
            <p:cNvPr id="19" name="椭圆 18">
              <a:extLst>
                <a:ext uri="{FF2B5EF4-FFF2-40B4-BE49-F238E27FC236}">
                  <a16:creationId xmlns:a16="http://schemas.microsoft.com/office/drawing/2014/main" id="{29E2976A-35F4-487D-86CB-F2BF0F2994EA}"/>
                </a:ext>
              </a:extLst>
            </p:cNvPr>
            <p:cNvSpPr/>
            <p:nvPr/>
          </p:nvSpPr>
          <p:spPr>
            <a:xfrm>
              <a:off x="692741" y="1872580"/>
              <a:ext cx="3252791" cy="3253127"/>
            </a:xfrm>
            <a:prstGeom prst="ellipse">
              <a:avLst/>
            </a:prstGeom>
            <a:noFill/>
            <a:ln w="25400" cap="flat" cmpd="sng" algn="ctr">
              <a:solidFill>
                <a:srgbClr val="769867"/>
              </a:solidFill>
              <a:prstDash val="sysDot"/>
            </a:ln>
            <a:effectLst/>
          </p:spPr>
          <p:txBody>
            <a:bodyPr lIns="147462" tIns="73730" rIns="147462" bIns="7373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latin typeface="Calibri"/>
                <a:ea typeface="微软雅黑"/>
                <a:cs typeface="+mn-cs"/>
              </a:endParaRPr>
            </a:p>
          </p:txBody>
        </p:sp>
        <p:sp>
          <p:nvSpPr>
            <p:cNvPr id="20" name="矩形 19">
              <a:extLst>
                <a:ext uri="{FF2B5EF4-FFF2-40B4-BE49-F238E27FC236}">
                  <a16:creationId xmlns:a16="http://schemas.microsoft.com/office/drawing/2014/main" id="{E1588B30-9A20-4C9A-BA51-29150F4DD94C}"/>
                </a:ext>
              </a:extLst>
            </p:cNvPr>
            <p:cNvSpPr/>
            <p:nvPr/>
          </p:nvSpPr>
          <p:spPr>
            <a:xfrm>
              <a:off x="1053420" y="2759132"/>
              <a:ext cx="2531427" cy="1249655"/>
            </a:xfrm>
            <a:prstGeom prst="rect">
              <a:avLst/>
            </a:prstGeom>
          </p:spPr>
          <p:txBody>
            <a:bodyPr wrap="square" lIns="147462" tIns="73730" rIns="147462" bIns="7373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应用领域</a:t>
              </a:r>
              <a:endParaRPr kumimoji="0" lang="en-US" altLang="zh-CN"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1936"/>
                </a:spcBef>
                <a:spcAft>
                  <a:spcPts val="0"/>
                </a:spcAft>
                <a:buClrTx/>
                <a:buSzTx/>
                <a:buFontTx/>
                <a:buNone/>
                <a:tabLst/>
                <a:defRPr/>
              </a:pPr>
              <a:r>
                <a:rPr kumimoji="0" lang="zh-CN" altLang="en-US"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此处添加详细的说明文字做简要说明</a:t>
              </a:r>
              <a:endParaRPr kumimoji="0" lang="en-US" altLang="zh-CN"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1" name="椭圆 20">
              <a:extLst>
                <a:ext uri="{FF2B5EF4-FFF2-40B4-BE49-F238E27FC236}">
                  <a16:creationId xmlns:a16="http://schemas.microsoft.com/office/drawing/2014/main" id="{7EB44BC3-8B9A-453B-B20B-A740E82AA80A}"/>
                </a:ext>
              </a:extLst>
            </p:cNvPr>
            <p:cNvSpPr/>
            <p:nvPr/>
          </p:nvSpPr>
          <p:spPr>
            <a:xfrm>
              <a:off x="4449047" y="1872580"/>
              <a:ext cx="3252791" cy="3253127"/>
            </a:xfrm>
            <a:prstGeom prst="ellipse">
              <a:avLst/>
            </a:prstGeom>
            <a:noFill/>
            <a:ln w="25400" cap="flat" cmpd="sng" algn="ctr">
              <a:solidFill>
                <a:srgbClr val="769867"/>
              </a:solidFill>
              <a:prstDash val="sysDot"/>
            </a:ln>
            <a:effectLst/>
          </p:spPr>
          <p:txBody>
            <a:bodyPr lIns="147462" tIns="73730" rIns="147462" bIns="7373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latin typeface="Calibri"/>
                <a:ea typeface="微软雅黑"/>
                <a:cs typeface="+mn-cs"/>
              </a:endParaRPr>
            </a:p>
          </p:txBody>
        </p:sp>
        <p:sp>
          <p:nvSpPr>
            <p:cNvPr id="22" name="矩形 21">
              <a:extLst>
                <a:ext uri="{FF2B5EF4-FFF2-40B4-BE49-F238E27FC236}">
                  <a16:creationId xmlns:a16="http://schemas.microsoft.com/office/drawing/2014/main" id="{2B88A298-AD8A-419D-BD55-887D4FB71A9C}"/>
                </a:ext>
              </a:extLst>
            </p:cNvPr>
            <p:cNvSpPr/>
            <p:nvPr/>
          </p:nvSpPr>
          <p:spPr>
            <a:xfrm>
              <a:off x="4809726" y="2759132"/>
              <a:ext cx="2531427" cy="1249655"/>
            </a:xfrm>
            <a:prstGeom prst="rect">
              <a:avLst/>
            </a:prstGeom>
          </p:spPr>
          <p:txBody>
            <a:bodyPr wrap="square" lIns="147462" tIns="73730" rIns="147462" bIns="7373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商务领域</a:t>
              </a:r>
              <a:endParaRPr kumimoji="0" lang="en-US" altLang="zh-CN"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1936"/>
                </a:spcBef>
                <a:spcAft>
                  <a:spcPts val="0"/>
                </a:spcAft>
                <a:buClrTx/>
                <a:buSzTx/>
                <a:buFontTx/>
                <a:buNone/>
                <a:tabLst/>
                <a:defRPr/>
              </a:pPr>
              <a:r>
                <a:rPr kumimoji="0" lang="zh-CN" altLang="en-US"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此处添加详细的说明文字做简要说明</a:t>
              </a:r>
              <a:endParaRPr kumimoji="0" lang="en-US" altLang="zh-CN"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sp>
          <p:nvSpPr>
            <p:cNvPr id="23" name="椭圆 22">
              <a:extLst>
                <a:ext uri="{FF2B5EF4-FFF2-40B4-BE49-F238E27FC236}">
                  <a16:creationId xmlns:a16="http://schemas.microsoft.com/office/drawing/2014/main" id="{D4A1557A-367A-480F-899C-D171E6A48535}"/>
                </a:ext>
              </a:extLst>
            </p:cNvPr>
            <p:cNvSpPr/>
            <p:nvPr/>
          </p:nvSpPr>
          <p:spPr>
            <a:xfrm>
              <a:off x="8205355" y="1872580"/>
              <a:ext cx="3252791" cy="3253127"/>
            </a:xfrm>
            <a:prstGeom prst="ellipse">
              <a:avLst/>
            </a:prstGeom>
            <a:noFill/>
            <a:ln w="25400" cap="flat" cmpd="sng" algn="ctr">
              <a:solidFill>
                <a:srgbClr val="769867"/>
              </a:solidFill>
              <a:prstDash val="sysDot"/>
            </a:ln>
            <a:effectLst/>
          </p:spPr>
          <p:txBody>
            <a:bodyPr lIns="147462" tIns="73730" rIns="147462" bIns="73730"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100" b="0" i="0" u="none" strike="noStrike" kern="0" cap="none" spc="0" normalizeH="0" baseline="0" noProof="0">
                <a:ln>
                  <a:noFill/>
                </a:ln>
                <a:solidFill>
                  <a:sysClr val="windowText" lastClr="000000"/>
                </a:solidFill>
                <a:effectLst/>
                <a:uLnTx/>
                <a:uFillTx/>
                <a:latin typeface="Calibri"/>
                <a:ea typeface="微软雅黑"/>
                <a:cs typeface="+mn-cs"/>
              </a:endParaRPr>
            </a:p>
          </p:txBody>
        </p:sp>
        <p:sp>
          <p:nvSpPr>
            <p:cNvPr id="24" name="矩形 23">
              <a:extLst>
                <a:ext uri="{FF2B5EF4-FFF2-40B4-BE49-F238E27FC236}">
                  <a16:creationId xmlns:a16="http://schemas.microsoft.com/office/drawing/2014/main" id="{66DCA2C8-1FA8-45F3-81BC-5792392A93F2}"/>
                </a:ext>
              </a:extLst>
            </p:cNvPr>
            <p:cNvSpPr/>
            <p:nvPr/>
          </p:nvSpPr>
          <p:spPr>
            <a:xfrm>
              <a:off x="8566033" y="2759132"/>
              <a:ext cx="2531427" cy="1249655"/>
            </a:xfrm>
            <a:prstGeom prst="rect">
              <a:avLst/>
            </a:prstGeom>
          </p:spPr>
          <p:txBody>
            <a:bodyPr wrap="square" lIns="147462" tIns="73730" rIns="147462" bIns="7373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服务领域</a:t>
              </a:r>
              <a:endParaRPr kumimoji="0" lang="en-US" altLang="zh-CN" sz="2000" b="1"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a:p>
              <a:pPr marL="0" marR="0" lvl="0" indent="0" algn="ctr" defTabSz="914400" eaLnBrk="1" fontAlgn="auto" latinLnBrk="0" hangingPunct="1">
                <a:lnSpc>
                  <a:spcPct val="100000"/>
                </a:lnSpc>
                <a:spcBef>
                  <a:spcPts val="1936"/>
                </a:spcBef>
                <a:spcAft>
                  <a:spcPts val="0"/>
                </a:spcAft>
                <a:buClrTx/>
                <a:buSzTx/>
                <a:buFontTx/>
                <a:buNone/>
                <a:tabLst/>
                <a:defRPr/>
              </a:pPr>
              <a:r>
                <a:rPr kumimoji="0" lang="zh-CN" altLang="en-US"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rPr>
                <a:t>此处添加详细的说明文字做简要说明</a:t>
              </a:r>
              <a:endParaRPr kumimoji="0" lang="en-US" altLang="zh-CN" sz="1100" b="0" i="0" u="none" strike="noStrike" kern="0" cap="none" spc="0" normalizeH="0" baseline="0" noProof="0" dirty="0">
                <a:ln>
                  <a:noFill/>
                </a:ln>
                <a:solidFill>
                  <a:sysClr val="window" lastClr="FFFFFF"/>
                </a:solidFill>
                <a:effectLst/>
                <a:uLnTx/>
                <a:uFillTx/>
                <a:latin typeface="微软雅黑" pitchFamily="34" charset="-122"/>
                <a:ea typeface="微软雅黑" pitchFamily="34" charset="-122"/>
              </a:endParaRPr>
            </a:p>
          </p:txBody>
        </p:sp>
      </p:grpSp>
    </p:spTree>
    <p:extLst>
      <p:ext uri="{BB962C8B-B14F-4D97-AF65-F5344CB8AC3E}">
        <p14:creationId xmlns:p14="http://schemas.microsoft.com/office/powerpoint/2010/main" val="41518069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1250" fill="hold"/>
                                        <p:tgtEl>
                                          <p:spTgt spid="2"/>
                                        </p:tgtEl>
                                        <p:attrNameLst>
                                          <p:attrName>ppt_x</p:attrName>
                                        </p:attrNameLst>
                                      </p:cBhvr>
                                      <p:tavLst>
                                        <p:tav tm="0">
                                          <p:val>
                                            <p:strVal val="#ppt_x"/>
                                          </p:val>
                                        </p:tav>
                                        <p:tav tm="100000">
                                          <p:val>
                                            <p:strVal val="#ppt_x"/>
                                          </p:val>
                                        </p:tav>
                                      </p:tavLst>
                                    </p:anim>
                                    <p:anim calcmode="lin" valueType="num">
                                      <p:cBhvr additive="base">
                                        <p:cTn id="14" dur="125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D9EBA4CF-147A-40C1-BF1F-96780E47E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4" name="矩形 13">
            <a:extLst>
              <a:ext uri="{FF2B5EF4-FFF2-40B4-BE49-F238E27FC236}">
                <a16:creationId xmlns:a16="http://schemas.microsoft.com/office/drawing/2014/main" id="{9C90E54D-086A-4B90-B749-95CB2AA62271}"/>
              </a:ext>
            </a:extLst>
          </p:cNvPr>
          <p:cNvSpPr/>
          <p:nvPr/>
        </p:nvSpPr>
        <p:spPr>
          <a:xfrm rot="10800000" flipH="1">
            <a:off x="4944504" y="1869625"/>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latin typeface="方正细谭黑简体" panose="02000000000000000000" pitchFamily="2" charset="-122"/>
              <a:ea typeface="方正细谭黑简体" panose="02000000000000000000" pitchFamily="2" charset="-122"/>
            </a:endParaRPr>
          </a:p>
        </p:txBody>
      </p:sp>
      <p:sp>
        <p:nvSpPr>
          <p:cNvPr id="16" name="矩形 15">
            <a:extLst>
              <a:ext uri="{FF2B5EF4-FFF2-40B4-BE49-F238E27FC236}">
                <a16:creationId xmlns:a16="http://schemas.microsoft.com/office/drawing/2014/main" id="{9F531010-F48F-47A0-B46E-B403298D8286}"/>
              </a:ext>
            </a:extLst>
          </p:cNvPr>
          <p:cNvSpPr/>
          <p:nvPr/>
        </p:nvSpPr>
        <p:spPr>
          <a:xfrm>
            <a:off x="5269363" y="2692243"/>
            <a:ext cx="3865562" cy="738664"/>
          </a:xfrm>
          <a:prstGeom prst="rect">
            <a:avLst/>
          </a:prstGeom>
        </p:spPr>
        <p:txBody>
          <a:bodyPr lIns="0" tIns="0" rIns="0" bIns="0">
            <a:spAutoFit/>
          </a:bodyPr>
          <a:lstStyle/>
          <a:p>
            <a:pPr algn="ctr" eaLnBrk="1" hangingPunct="1">
              <a:defRPr/>
            </a:pPr>
            <a:r>
              <a:rPr lang="zh-CN" altLang="en-US" sz="4800" noProof="1">
                <a:solidFill>
                  <a:srgbClr val="769867"/>
                </a:solidFill>
                <a:latin typeface="方正细谭黑简体" panose="02000000000000000000" pitchFamily="2" charset="-122"/>
                <a:ea typeface="方正细谭黑简体" panose="02000000000000000000" pitchFamily="2" charset="-122"/>
                <a:cs typeface="+mn-ea"/>
                <a:sym typeface="Arial" panose="020B0604020202020204" pitchFamily="34" charset="0"/>
              </a:rPr>
              <a:t>加入标题描述</a:t>
            </a:r>
          </a:p>
        </p:txBody>
      </p:sp>
      <p:sp>
        <p:nvSpPr>
          <p:cNvPr id="17" name="TextBox 11">
            <a:extLst>
              <a:ext uri="{FF2B5EF4-FFF2-40B4-BE49-F238E27FC236}">
                <a16:creationId xmlns:a16="http://schemas.microsoft.com/office/drawing/2014/main" id="{556CDB89-9B45-4258-8936-2450BF31A863}"/>
              </a:ext>
            </a:extLst>
          </p:cNvPr>
          <p:cNvSpPr txBox="1"/>
          <p:nvPr/>
        </p:nvSpPr>
        <p:spPr>
          <a:xfrm>
            <a:off x="5311089" y="3450159"/>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8" name="TextBox 11">
            <a:extLst>
              <a:ext uri="{FF2B5EF4-FFF2-40B4-BE49-F238E27FC236}">
                <a16:creationId xmlns:a16="http://schemas.microsoft.com/office/drawing/2014/main" id="{48753FE9-30E6-4403-B46D-B507C137D075}"/>
              </a:ext>
            </a:extLst>
          </p:cNvPr>
          <p:cNvSpPr txBox="1"/>
          <p:nvPr/>
        </p:nvSpPr>
        <p:spPr>
          <a:xfrm>
            <a:off x="5311089" y="3765844"/>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9" name="椭圆 18">
            <a:extLst>
              <a:ext uri="{FF2B5EF4-FFF2-40B4-BE49-F238E27FC236}">
                <a16:creationId xmlns:a16="http://schemas.microsoft.com/office/drawing/2014/main" id="{6B7C0333-060E-4886-A52E-AE7A0634489A}"/>
              </a:ext>
            </a:extLst>
          </p:cNvPr>
          <p:cNvSpPr/>
          <p:nvPr/>
        </p:nvSpPr>
        <p:spPr>
          <a:xfrm>
            <a:off x="2880372" y="2597634"/>
            <a:ext cx="1668768" cy="1663076"/>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6600" noProof="1">
                <a:latin typeface="方正细谭黑简体" panose="02000000000000000000" pitchFamily="2" charset="-122"/>
                <a:ea typeface="方正细谭黑简体" panose="02000000000000000000" pitchFamily="2" charset="-122"/>
              </a:rPr>
              <a:t>叁</a:t>
            </a:r>
          </a:p>
        </p:txBody>
      </p:sp>
    </p:spTree>
    <p:extLst>
      <p:ext uri="{BB962C8B-B14F-4D97-AF65-F5344CB8AC3E}">
        <p14:creationId xmlns:p14="http://schemas.microsoft.com/office/powerpoint/2010/main" val="1852271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14:presetBounceEnd="50667">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0667">
                                          <p:cBhvr additive="base">
                                            <p:cTn id="11" dur="750" fill="hold"/>
                                            <p:tgtEl>
                                              <p:spTgt spid="19"/>
                                            </p:tgtEl>
                                            <p:attrNameLst>
                                              <p:attrName>ppt_x</p:attrName>
                                            </p:attrNameLst>
                                          </p:cBhvr>
                                          <p:tavLst>
                                            <p:tav tm="0">
                                              <p:val>
                                                <p:strVal val="0-#ppt_w/2"/>
                                              </p:val>
                                            </p:tav>
                                            <p:tav tm="100000">
                                              <p:val>
                                                <p:strVal val="#ppt_x"/>
                                              </p:val>
                                            </p:tav>
                                          </p:tavLst>
                                        </p:anim>
                                        <p:anim calcmode="lin" valueType="num" p14:bounceEnd="50667">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id="{EF6D6E12-3F88-4964-BEC0-8A724BCC4FE0}"/>
              </a:ext>
            </a:extLst>
          </p:cNvPr>
          <p:cNvGrpSpPr/>
          <p:nvPr/>
        </p:nvGrpSpPr>
        <p:grpSpPr>
          <a:xfrm>
            <a:off x="699970" y="1888687"/>
            <a:ext cx="10686266" cy="3959509"/>
            <a:chOff x="524980" y="1399891"/>
            <a:chExt cx="8024206" cy="2973154"/>
          </a:xfrm>
        </p:grpSpPr>
        <p:sp>
          <p:nvSpPr>
            <p:cNvPr id="9" name="矩形 8">
              <a:extLst>
                <a:ext uri="{FF2B5EF4-FFF2-40B4-BE49-F238E27FC236}">
                  <a16:creationId xmlns:a16="http://schemas.microsoft.com/office/drawing/2014/main" id="{D412AB53-B1E7-4008-86F9-50858BA4B4CC}"/>
                </a:ext>
              </a:extLst>
            </p:cNvPr>
            <p:cNvSpPr/>
            <p:nvPr/>
          </p:nvSpPr>
          <p:spPr>
            <a:xfrm>
              <a:off x="524980" y="1399891"/>
              <a:ext cx="8024206" cy="863569"/>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a:p>
          </p:txBody>
        </p:sp>
        <p:grpSp>
          <p:nvGrpSpPr>
            <p:cNvPr id="10" name="Group 65">
              <a:extLst>
                <a:ext uri="{FF2B5EF4-FFF2-40B4-BE49-F238E27FC236}">
                  <a16:creationId xmlns:a16="http://schemas.microsoft.com/office/drawing/2014/main" id="{B60FC263-1EAF-4980-81AE-26297F96AB23}"/>
                </a:ext>
              </a:extLst>
            </p:cNvPr>
            <p:cNvGrpSpPr/>
            <p:nvPr/>
          </p:nvGrpSpPr>
          <p:grpSpPr bwMode="auto">
            <a:xfrm>
              <a:off x="576055" y="1938340"/>
              <a:ext cx="3311544" cy="2434705"/>
              <a:chOff x="3243" y="1030"/>
              <a:chExt cx="2132" cy="1567"/>
            </a:xfrm>
          </p:grpSpPr>
          <p:sp>
            <p:nvSpPr>
              <p:cNvPr id="13" name="Oval 66">
                <a:extLst>
                  <a:ext uri="{FF2B5EF4-FFF2-40B4-BE49-F238E27FC236}">
                    <a16:creationId xmlns:a16="http://schemas.microsoft.com/office/drawing/2014/main" id="{18323BE7-EE5E-4086-8291-651DF05D8D0B}"/>
                  </a:ext>
                </a:extLst>
              </p:cNvPr>
              <p:cNvSpPr>
                <a:spLocks noChangeArrowheads="1"/>
              </p:cNvSpPr>
              <p:nvPr/>
            </p:nvSpPr>
            <p:spPr bwMode="auto">
              <a:xfrm>
                <a:off x="3243" y="2555"/>
                <a:ext cx="2132" cy="42"/>
              </a:xfrm>
              <a:prstGeom prst="ellipse">
                <a:avLst/>
              </a:prstGeom>
              <a:gradFill rotWithShape="1">
                <a:gsLst>
                  <a:gs pos="0">
                    <a:schemeClr val="accent5">
                      <a:alpha val="50000"/>
                    </a:schemeClr>
                  </a:gs>
                  <a:gs pos="100000">
                    <a:srgbClr val="F8F8F8">
                      <a:alpha val="0"/>
                    </a:srgb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3200">
                  <a:solidFill>
                    <a:prstClr val="black"/>
                  </a:solidFill>
                </a:endParaRPr>
              </a:p>
            </p:txBody>
          </p:sp>
          <p:pic>
            <p:nvPicPr>
              <p:cNvPr id="14" name="Picture 67" descr="2">
                <a:extLst>
                  <a:ext uri="{FF2B5EF4-FFF2-40B4-BE49-F238E27FC236}">
                    <a16:creationId xmlns:a16="http://schemas.microsoft.com/office/drawing/2014/main" id="{5BD20B5C-00A3-4980-B1E7-594D14016EA5}"/>
                  </a:ext>
                </a:extLst>
              </p:cNvPr>
              <p:cNvPicPr>
                <a:picLocks noChangeAspect="1" noChangeArrowheads="1"/>
              </p:cNvPicPr>
              <p:nvPr/>
            </p:nvPicPr>
            <p:blipFill>
              <a:blip r:embed="rId3" cstate="screen"/>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Rectangle 68" descr="psb">
                <a:extLst>
                  <a:ext uri="{FF2B5EF4-FFF2-40B4-BE49-F238E27FC236}">
                    <a16:creationId xmlns:a16="http://schemas.microsoft.com/office/drawing/2014/main" id="{A383C018-CBE7-4E85-9600-734243964F13}"/>
                  </a:ext>
                </a:extLst>
              </p:cNvPr>
              <p:cNvSpPr>
                <a:spLocks noChangeArrowheads="1"/>
              </p:cNvSpPr>
              <p:nvPr/>
            </p:nvSpPr>
            <p:spPr bwMode="auto">
              <a:xfrm>
                <a:off x="3395" y="1099"/>
                <a:ext cx="1871" cy="1083"/>
              </a:xfrm>
              <a:prstGeom prst="rect">
                <a:avLst/>
              </a:prstGeom>
              <a:blipFill dpi="0" rotWithShape="1">
                <a:blip r:embed="rId4" cstate="screen"/>
                <a:srcRect/>
                <a:stretch>
                  <a:fillRect/>
                </a:stretch>
              </a:blip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sz="3200">
                  <a:solidFill>
                    <a:prstClr val="black"/>
                  </a:solidFill>
                </a:endParaRPr>
              </a:p>
            </p:txBody>
          </p:sp>
        </p:grpSp>
        <p:graphicFrame>
          <p:nvGraphicFramePr>
            <p:cNvPr id="11" name="图表 10">
              <a:extLst>
                <a:ext uri="{FF2B5EF4-FFF2-40B4-BE49-F238E27FC236}">
                  <a16:creationId xmlns:a16="http://schemas.microsoft.com/office/drawing/2014/main" id="{E031BF24-4A59-4CD2-B21B-6DB9BADD3006}"/>
                </a:ext>
              </a:extLst>
            </p:cNvPr>
            <p:cNvGraphicFramePr/>
            <p:nvPr>
              <p:extLst>
                <p:ext uri="{D42A27DB-BD31-4B8C-83A1-F6EECF244321}">
                  <p14:modId xmlns:p14="http://schemas.microsoft.com/office/powerpoint/2010/main" val="279405693"/>
                </p:ext>
              </p:extLst>
            </p:nvPr>
          </p:nvGraphicFramePr>
          <p:xfrm>
            <a:off x="4860032" y="2535099"/>
            <a:ext cx="3672408" cy="1799202"/>
          </p:xfrm>
          <a:graphic>
            <a:graphicData uri="http://schemas.openxmlformats.org/drawingml/2006/chart">
              <c:chart xmlns:c="http://schemas.openxmlformats.org/drawingml/2006/chart" xmlns:r="http://schemas.openxmlformats.org/officeDocument/2006/relationships" r:id="rId5"/>
            </a:graphicData>
          </a:graphic>
        </p:graphicFrame>
        <p:sp>
          <p:nvSpPr>
            <p:cNvPr id="12" name="Rectangle 24">
              <a:extLst>
                <a:ext uri="{FF2B5EF4-FFF2-40B4-BE49-F238E27FC236}">
                  <a16:creationId xmlns:a16="http://schemas.microsoft.com/office/drawing/2014/main" id="{8B7209D8-3B44-435A-9187-1E4DF45A2D2D}"/>
                </a:ext>
              </a:extLst>
            </p:cNvPr>
            <p:cNvSpPr>
              <a:spLocks noChangeArrowheads="1"/>
            </p:cNvSpPr>
            <p:nvPr/>
          </p:nvSpPr>
          <p:spPr bwMode="auto">
            <a:xfrm>
              <a:off x="4938666" y="1501380"/>
              <a:ext cx="3449758" cy="6806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nSpc>
                  <a:spcPct val="120000"/>
                </a:lnSpc>
                <a:spcBef>
                  <a:spcPts val="300"/>
                </a:spcBef>
              </a:pPr>
              <a:r>
                <a:rPr lang="zh-CN" altLang="en-US" sz="1400" b="1" dirty="0">
                  <a:solidFill>
                    <a:schemeClr val="bg1"/>
                  </a:solidFill>
                </a:rPr>
                <a:t>TOPIC HEADER HERE</a:t>
              </a:r>
              <a:endParaRPr lang="zh-CN" altLang="en-US" sz="1400" dirty="0">
                <a:solidFill>
                  <a:schemeClr val="bg1"/>
                </a:solidFill>
              </a:endParaRPr>
            </a:p>
            <a:p>
              <a:pPr>
                <a:lnSpc>
                  <a:spcPct val="120000"/>
                </a:lnSpc>
                <a:spcBef>
                  <a:spcPts val="300"/>
                </a:spcBef>
              </a:pPr>
              <a:r>
                <a:rPr lang="en-US" altLang="zh-CN" sz="1100" dirty="0">
                  <a:solidFill>
                    <a:schemeClr val="bg1"/>
                  </a:solidFill>
                </a:rPr>
                <a:t>We have many PowerPoint templates that has been specifically designed to help anyone that is stepping into the world of PowerPoint for the very first time. We have many PowerPoint templates that has been specifically designed.</a:t>
              </a:r>
            </a:p>
          </p:txBody>
        </p:sp>
      </p:grpSp>
    </p:spTree>
    <p:extLst>
      <p:ext uri="{BB962C8B-B14F-4D97-AF65-F5344CB8AC3E}">
        <p14:creationId xmlns:p14="http://schemas.microsoft.com/office/powerpoint/2010/main" val="310585404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19" name="Group 5">
            <a:extLst>
              <a:ext uri="{FF2B5EF4-FFF2-40B4-BE49-F238E27FC236}">
                <a16:creationId xmlns:a16="http://schemas.microsoft.com/office/drawing/2014/main" id="{245D4353-E736-4DC7-B182-8E0A9EC1F02C}"/>
              </a:ext>
            </a:extLst>
          </p:cNvPr>
          <p:cNvGrpSpPr/>
          <p:nvPr/>
        </p:nvGrpSpPr>
        <p:grpSpPr>
          <a:xfrm>
            <a:off x="1640070" y="1906042"/>
            <a:ext cx="672596" cy="672594"/>
            <a:chOff x="1105079" y="1849004"/>
            <a:chExt cx="831273" cy="831273"/>
          </a:xfrm>
        </p:grpSpPr>
        <p:sp>
          <p:nvSpPr>
            <p:cNvPr id="20" name="Oval 3">
              <a:extLst>
                <a:ext uri="{FF2B5EF4-FFF2-40B4-BE49-F238E27FC236}">
                  <a16:creationId xmlns:a16="http://schemas.microsoft.com/office/drawing/2014/main" id="{CC42D229-55B5-4BBD-B8B6-00EA7C535F6B}"/>
                </a:ext>
              </a:extLst>
            </p:cNvPr>
            <p:cNvSpPr/>
            <p:nvPr/>
          </p:nvSpPr>
          <p:spPr>
            <a:xfrm>
              <a:off x="1105079" y="184900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 name="Freeform 5">
              <a:extLst>
                <a:ext uri="{FF2B5EF4-FFF2-40B4-BE49-F238E27FC236}">
                  <a16:creationId xmlns:a16="http://schemas.microsoft.com/office/drawing/2014/main" id="{D73BC5A6-BE09-449E-8C43-4CEFE884FCA0}"/>
                </a:ext>
              </a:extLst>
            </p:cNvPr>
            <p:cNvSpPr>
              <a:spLocks/>
            </p:cNvSpPr>
            <p:nvPr/>
          </p:nvSpPr>
          <p:spPr bwMode="auto">
            <a:xfrm>
              <a:off x="1363206" y="212305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2" name="Group 9">
            <a:extLst>
              <a:ext uri="{FF2B5EF4-FFF2-40B4-BE49-F238E27FC236}">
                <a16:creationId xmlns:a16="http://schemas.microsoft.com/office/drawing/2014/main" id="{21309AB8-F2EB-430C-B8C7-D84241FDAFED}"/>
              </a:ext>
            </a:extLst>
          </p:cNvPr>
          <p:cNvGrpSpPr/>
          <p:nvPr/>
        </p:nvGrpSpPr>
        <p:grpSpPr>
          <a:xfrm>
            <a:off x="2602709" y="1839953"/>
            <a:ext cx="3451586" cy="1022719"/>
            <a:chOff x="2926686" y="2081379"/>
            <a:chExt cx="4265882" cy="1263998"/>
          </a:xfrm>
        </p:grpSpPr>
        <p:sp>
          <p:nvSpPr>
            <p:cNvPr id="23" name="TextBox 11">
              <a:extLst>
                <a:ext uri="{FF2B5EF4-FFF2-40B4-BE49-F238E27FC236}">
                  <a16:creationId xmlns:a16="http://schemas.microsoft.com/office/drawing/2014/main" id="{750496BC-A219-4A47-BFF7-A53A74946216}"/>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Rectangle 7">
              <a:extLst>
                <a:ext uri="{FF2B5EF4-FFF2-40B4-BE49-F238E27FC236}">
                  <a16:creationId xmlns:a16="http://schemas.microsoft.com/office/drawing/2014/main" id="{6E0C75AF-D388-4A93-B2C4-A49B5A280434}"/>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25" name="Rectangle 8">
              <a:extLst>
                <a:ext uri="{FF2B5EF4-FFF2-40B4-BE49-F238E27FC236}">
                  <a16:creationId xmlns:a16="http://schemas.microsoft.com/office/drawing/2014/main" id="{DB856827-5FB1-41D4-BDB7-6D08022999A3}"/>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grpSp>
        <p:nvGrpSpPr>
          <p:cNvPr id="26" name="Group 10">
            <a:extLst>
              <a:ext uri="{FF2B5EF4-FFF2-40B4-BE49-F238E27FC236}">
                <a16:creationId xmlns:a16="http://schemas.microsoft.com/office/drawing/2014/main" id="{14350DDF-5F3D-4FD6-A2B7-F95B17193110}"/>
              </a:ext>
            </a:extLst>
          </p:cNvPr>
          <p:cNvGrpSpPr/>
          <p:nvPr/>
        </p:nvGrpSpPr>
        <p:grpSpPr>
          <a:xfrm>
            <a:off x="1640070" y="3534092"/>
            <a:ext cx="672596" cy="672594"/>
            <a:chOff x="1105079" y="3477054"/>
            <a:chExt cx="831273" cy="831273"/>
          </a:xfrm>
        </p:grpSpPr>
        <p:sp>
          <p:nvSpPr>
            <p:cNvPr id="27" name="Oval 11">
              <a:extLst>
                <a:ext uri="{FF2B5EF4-FFF2-40B4-BE49-F238E27FC236}">
                  <a16:creationId xmlns:a16="http://schemas.microsoft.com/office/drawing/2014/main" id="{E9E0EABD-1104-47CB-AA38-FC015F6CA74F}"/>
                </a:ext>
              </a:extLst>
            </p:cNvPr>
            <p:cNvSpPr/>
            <p:nvPr/>
          </p:nvSpPr>
          <p:spPr>
            <a:xfrm>
              <a:off x="1105079" y="347705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 name="Freeform 5">
              <a:extLst>
                <a:ext uri="{FF2B5EF4-FFF2-40B4-BE49-F238E27FC236}">
                  <a16:creationId xmlns:a16="http://schemas.microsoft.com/office/drawing/2014/main" id="{2A13E537-0114-40B3-AF5C-B2637B33FEE5}"/>
                </a:ext>
              </a:extLst>
            </p:cNvPr>
            <p:cNvSpPr>
              <a:spLocks/>
            </p:cNvSpPr>
            <p:nvPr/>
          </p:nvSpPr>
          <p:spPr bwMode="auto">
            <a:xfrm>
              <a:off x="1363206" y="375110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29" name="Group 13">
            <a:extLst>
              <a:ext uri="{FF2B5EF4-FFF2-40B4-BE49-F238E27FC236}">
                <a16:creationId xmlns:a16="http://schemas.microsoft.com/office/drawing/2014/main" id="{D8CDF9FB-2450-468E-941F-1B308E4CB950}"/>
              </a:ext>
            </a:extLst>
          </p:cNvPr>
          <p:cNvGrpSpPr/>
          <p:nvPr/>
        </p:nvGrpSpPr>
        <p:grpSpPr>
          <a:xfrm>
            <a:off x="1640070" y="5162142"/>
            <a:ext cx="672596" cy="672594"/>
            <a:chOff x="1105079" y="5105104"/>
            <a:chExt cx="831273" cy="831273"/>
          </a:xfrm>
        </p:grpSpPr>
        <p:sp>
          <p:nvSpPr>
            <p:cNvPr id="30" name="Oval 14">
              <a:extLst>
                <a:ext uri="{FF2B5EF4-FFF2-40B4-BE49-F238E27FC236}">
                  <a16:creationId xmlns:a16="http://schemas.microsoft.com/office/drawing/2014/main" id="{B167F89D-BF06-4A84-BFC7-E18219EA292E}"/>
                </a:ext>
              </a:extLst>
            </p:cNvPr>
            <p:cNvSpPr/>
            <p:nvPr/>
          </p:nvSpPr>
          <p:spPr>
            <a:xfrm>
              <a:off x="1105079" y="510510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1" name="Freeform 5">
              <a:extLst>
                <a:ext uri="{FF2B5EF4-FFF2-40B4-BE49-F238E27FC236}">
                  <a16:creationId xmlns:a16="http://schemas.microsoft.com/office/drawing/2014/main" id="{2F06FD42-0109-4F51-8F9F-E31F6F4F40BA}"/>
                </a:ext>
              </a:extLst>
            </p:cNvPr>
            <p:cNvSpPr>
              <a:spLocks/>
            </p:cNvSpPr>
            <p:nvPr/>
          </p:nvSpPr>
          <p:spPr bwMode="auto">
            <a:xfrm>
              <a:off x="1363206" y="537915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32" name="Group 16">
            <a:extLst>
              <a:ext uri="{FF2B5EF4-FFF2-40B4-BE49-F238E27FC236}">
                <a16:creationId xmlns:a16="http://schemas.microsoft.com/office/drawing/2014/main" id="{FFEC9989-98E4-4EE7-862B-35DAEF801EEB}"/>
              </a:ext>
            </a:extLst>
          </p:cNvPr>
          <p:cNvGrpSpPr/>
          <p:nvPr/>
        </p:nvGrpSpPr>
        <p:grpSpPr>
          <a:xfrm>
            <a:off x="2602709" y="5096053"/>
            <a:ext cx="3451586" cy="1022719"/>
            <a:chOff x="2926686" y="2081379"/>
            <a:chExt cx="4265882" cy="1263998"/>
          </a:xfrm>
        </p:grpSpPr>
        <p:sp>
          <p:nvSpPr>
            <p:cNvPr id="33" name="TextBox 21">
              <a:extLst>
                <a:ext uri="{FF2B5EF4-FFF2-40B4-BE49-F238E27FC236}">
                  <a16:creationId xmlns:a16="http://schemas.microsoft.com/office/drawing/2014/main" id="{C433BC92-C565-4435-95BA-406F34232909}"/>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4" name="Rectangle 18">
              <a:extLst>
                <a:ext uri="{FF2B5EF4-FFF2-40B4-BE49-F238E27FC236}">
                  <a16:creationId xmlns:a16="http://schemas.microsoft.com/office/drawing/2014/main" id="{6DE20132-377B-4D5A-BA44-7765D6307C87}"/>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35" name="Rectangle 19">
              <a:extLst>
                <a:ext uri="{FF2B5EF4-FFF2-40B4-BE49-F238E27FC236}">
                  <a16:creationId xmlns:a16="http://schemas.microsoft.com/office/drawing/2014/main" id="{04240DEC-355B-4903-9B0C-6AC64B7D75FB}"/>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grpSp>
        <p:nvGrpSpPr>
          <p:cNvPr id="36" name="Group 20">
            <a:extLst>
              <a:ext uri="{FF2B5EF4-FFF2-40B4-BE49-F238E27FC236}">
                <a16:creationId xmlns:a16="http://schemas.microsoft.com/office/drawing/2014/main" id="{ED137FC2-D700-495E-8CF8-C8960C936640}"/>
              </a:ext>
            </a:extLst>
          </p:cNvPr>
          <p:cNvGrpSpPr/>
          <p:nvPr/>
        </p:nvGrpSpPr>
        <p:grpSpPr>
          <a:xfrm>
            <a:off x="2602709" y="3468246"/>
            <a:ext cx="3451586" cy="1022719"/>
            <a:chOff x="2926686" y="2081379"/>
            <a:chExt cx="4265882" cy="1263998"/>
          </a:xfrm>
        </p:grpSpPr>
        <p:sp>
          <p:nvSpPr>
            <p:cNvPr id="37" name="TextBox 25">
              <a:extLst>
                <a:ext uri="{FF2B5EF4-FFF2-40B4-BE49-F238E27FC236}">
                  <a16:creationId xmlns:a16="http://schemas.microsoft.com/office/drawing/2014/main" id="{A156F3E7-0BC7-4FA0-8D16-D942CABACE80}"/>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38" name="Rectangle 22">
              <a:extLst>
                <a:ext uri="{FF2B5EF4-FFF2-40B4-BE49-F238E27FC236}">
                  <a16:creationId xmlns:a16="http://schemas.microsoft.com/office/drawing/2014/main" id="{B2A118A7-CAAB-4846-A9D1-DC89D5013409}"/>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39" name="Rectangle 23">
              <a:extLst>
                <a:ext uri="{FF2B5EF4-FFF2-40B4-BE49-F238E27FC236}">
                  <a16:creationId xmlns:a16="http://schemas.microsoft.com/office/drawing/2014/main" id="{03D3FDDF-0F8E-4D0F-8350-623D0F09646A}"/>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grpSp>
        <p:nvGrpSpPr>
          <p:cNvPr id="40" name="Group 24">
            <a:extLst>
              <a:ext uri="{FF2B5EF4-FFF2-40B4-BE49-F238E27FC236}">
                <a16:creationId xmlns:a16="http://schemas.microsoft.com/office/drawing/2014/main" id="{4B456F81-808E-4FE5-A6E5-C8E3729D0A22}"/>
              </a:ext>
            </a:extLst>
          </p:cNvPr>
          <p:cNvGrpSpPr/>
          <p:nvPr/>
        </p:nvGrpSpPr>
        <p:grpSpPr>
          <a:xfrm>
            <a:off x="6296046" y="1906042"/>
            <a:ext cx="672596" cy="672594"/>
            <a:chOff x="6357956" y="1849004"/>
            <a:chExt cx="831273" cy="831273"/>
          </a:xfrm>
        </p:grpSpPr>
        <p:sp>
          <p:nvSpPr>
            <p:cNvPr id="41" name="Oval 25">
              <a:extLst>
                <a:ext uri="{FF2B5EF4-FFF2-40B4-BE49-F238E27FC236}">
                  <a16:creationId xmlns:a16="http://schemas.microsoft.com/office/drawing/2014/main" id="{799815F0-1F9F-46BA-B3A4-1E10E618359C}"/>
                </a:ext>
              </a:extLst>
            </p:cNvPr>
            <p:cNvSpPr/>
            <p:nvPr/>
          </p:nvSpPr>
          <p:spPr>
            <a:xfrm>
              <a:off x="6357956" y="184900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2" name="Freeform 5">
              <a:extLst>
                <a:ext uri="{FF2B5EF4-FFF2-40B4-BE49-F238E27FC236}">
                  <a16:creationId xmlns:a16="http://schemas.microsoft.com/office/drawing/2014/main" id="{245B0B43-D35B-4A8E-B40A-847BEA970725}"/>
                </a:ext>
              </a:extLst>
            </p:cNvPr>
            <p:cNvSpPr>
              <a:spLocks/>
            </p:cNvSpPr>
            <p:nvPr/>
          </p:nvSpPr>
          <p:spPr bwMode="auto">
            <a:xfrm>
              <a:off x="6616083" y="212305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43" name="Group 27">
            <a:extLst>
              <a:ext uri="{FF2B5EF4-FFF2-40B4-BE49-F238E27FC236}">
                <a16:creationId xmlns:a16="http://schemas.microsoft.com/office/drawing/2014/main" id="{A5366A5C-1199-48E9-8F44-8F416EDE7866}"/>
              </a:ext>
            </a:extLst>
          </p:cNvPr>
          <p:cNvGrpSpPr/>
          <p:nvPr/>
        </p:nvGrpSpPr>
        <p:grpSpPr>
          <a:xfrm>
            <a:off x="7258685" y="1839953"/>
            <a:ext cx="3451586" cy="1022719"/>
            <a:chOff x="2926686" y="2081379"/>
            <a:chExt cx="4265882" cy="1263998"/>
          </a:xfrm>
        </p:grpSpPr>
        <p:sp>
          <p:nvSpPr>
            <p:cNvPr id="44" name="TextBox 32">
              <a:extLst>
                <a:ext uri="{FF2B5EF4-FFF2-40B4-BE49-F238E27FC236}">
                  <a16:creationId xmlns:a16="http://schemas.microsoft.com/office/drawing/2014/main" id="{8021A01E-1C94-4DDC-8264-4A90B8358B28}"/>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5" name="Rectangle 29">
              <a:extLst>
                <a:ext uri="{FF2B5EF4-FFF2-40B4-BE49-F238E27FC236}">
                  <a16:creationId xmlns:a16="http://schemas.microsoft.com/office/drawing/2014/main" id="{AC3C7318-056E-4BBD-93F5-56680189DC2D}"/>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46" name="Rectangle 30">
              <a:extLst>
                <a:ext uri="{FF2B5EF4-FFF2-40B4-BE49-F238E27FC236}">
                  <a16:creationId xmlns:a16="http://schemas.microsoft.com/office/drawing/2014/main" id="{A565E358-85E6-42F0-BAF8-D69E161631A8}"/>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grpSp>
        <p:nvGrpSpPr>
          <p:cNvPr id="47" name="Group 31">
            <a:extLst>
              <a:ext uri="{FF2B5EF4-FFF2-40B4-BE49-F238E27FC236}">
                <a16:creationId xmlns:a16="http://schemas.microsoft.com/office/drawing/2014/main" id="{D6CC5C66-758F-493B-AD2E-8971A2A4D02B}"/>
              </a:ext>
            </a:extLst>
          </p:cNvPr>
          <p:cNvGrpSpPr/>
          <p:nvPr/>
        </p:nvGrpSpPr>
        <p:grpSpPr>
          <a:xfrm>
            <a:off x="6296046" y="3534092"/>
            <a:ext cx="672596" cy="672594"/>
            <a:chOff x="6357956" y="3477054"/>
            <a:chExt cx="831273" cy="831273"/>
          </a:xfrm>
        </p:grpSpPr>
        <p:sp>
          <p:nvSpPr>
            <p:cNvPr id="48" name="Oval 32">
              <a:extLst>
                <a:ext uri="{FF2B5EF4-FFF2-40B4-BE49-F238E27FC236}">
                  <a16:creationId xmlns:a16="http://schemas.microsoft.com/office/drawing/2014/main" id="{3CE78D9C-FF23-449B-84A6-02BD6F2829C6}"/>
                </a:ext>
              </a:extLst>
            </p:cNvPr>
            <p:cNvSpPr/>
            <p:nvPr/>
          </p:nvSpPr>
          <p:spPr>
            <a:xfrm>
              <a:off x="6357956" y="347705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9" name="Freeform 5">
              <a:extLst>
                <a:ext uri="{FF2B5EF4-FFF2-40B4-BE49-F238E27FC236}">
                  <a16:creationId xmlns:a16="http://schemas.microsoft.com/office/drawing/2014/main" id="{D3C08BE1-5800-485B-AC43-44A6F1D90C53}"/>
                </a:ext>
              </a:extLst>
            </p:cNvPr>
            <p:cNvSpPr>
              <a:spLocks/>
            </p:cNvSpPr>
            <p:nvPr/>
          </p:nvSpPr>
          <p:spPr bwMode="auto">
            <a:xfrm>
              <a:off x="6616083" y="375110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0" name="Group 34">
            <a:extLst>
              <a:ext uri="{FF2B5EF4-FFF2-40B4-BE49-F238E27FC236}">
                <a16:creationId xmlns:a16="http://schemas.microsoft.com/office/drawing/2014/main" id="{E1BC3A52-D282-4FF2-B1E9-6E9CE34272C1}"/>
              </a:ext>
            </a:extLst>
          </p:cNvPr>
          <p:cNvGrpSpPr/>
          <p:nvPr/>
        </p:nvGrpSpPr>
        <p:grpSpPr>
          <a:xfrm>
            <a:off x="6296046" y="5162142"/>
            <a:ext cx="672596" cy="672594"/>
            <a:chOff x="6357956" y="5105104"/>
            <a:chExt cx="831273" cy="831273"/>
          </a:xfrm>
        </p:grpSpPr>
        <p:sp>
          <p:nvSpPr>
            <p:cNvPr id="51" name="Oval 35">
              <a:extLst>
                <a:ext uri="{FF2B5EF4-FFF2-40B4-BE49-F238E27FC236}">
                  <a16:creationId xmlns:a16="http://schemas.microsoft.com/office/drawing/2014/main" id="{65853EC6-4580-41C0-95D4-19FAEAE4669A}"/>
                </a:ext>
              </a:extLst>
            </p:cNvPr>
            <p:cNvSpPr/>
            <p:nvPr/>
          </p:nvSpPr>
          <p:spPr>
            <a:xfrm>
              <a:off x="6357956" y="5105104"/>
              <a:ext cx="831273" cy="831273"/>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2" name="Freeform 5">
              <a:extLst>
                <a:ext uri="{FF2B5EF4-FFF2-40B4-BE49-F238E27FC236}">
                  <a16:creationId xmlns:a16="http://schemas.microsoft.com/office/drawing/2014/main" id="{FD8A8DEB-4292-4F9B-8856-83CFAF94A66E}"/>
                </a:ext>
              </a:extLst>
            </p:cNvPr>
            <p:cNvSpPr>
              <a:spLocks/>
            </p:cNvSpPr>
            <p:nvPr/>
          </p:nvSpPr>
          <p:spPr bwMode="auto">
            <a:xfrm>
              <a:off x="6616083" y="5379150"/>
              <a:ext cx="315017" cy="283178"/>
            </a:xfrm>
            <a:custGeom>
              <a:avLst/>
              <a:gdLst>
                <a:gd name="T0" fmla="*/ 885 w 907"/>
                <a:gd name="T1" fmla="*/ 197 h 740"/>
                <a:gd name="T2" fmla="*/ 885 w 907"/>
                <a:gd name="T3" fmla="*/ 118 h 740"/>
                <a:gd name="T4" fmla="*/ 789 w 907"/>
                <a:gd name="T5" fmla="*/ 22 h 740"/>
                <a:gd name="T6" fmla="*/ 710 w 907"/>
                <a:gd name="T7" fmla="*/ 22 h 740"/>
                <a:gd name="T8" fmla="*/ 365 w 907"/>
                <a:gd name="T9" fmla="*/ 366 h 740"/>
                <a:gd name="T10" fmla="*/ 285 w 907"/>
                <a:gd name="T11" fmla="*/ 366 h 740"/>
                <a:gd name="T12" fmla="*/ 198 w 907"/>
                <a:gd name="T13" fmla="*/ 279 h 740"/>
                <a:gd name="T14" fmla="*/ 118 w 907"/>
                <a:gd name="T15" fmla="*/ 279 h 740"/>
                <a:gd name="T16" fmla="*/ 22 w 907"/>
                <a:gd name="T17" fmla="*/ 375 h 740"/>
                <a:gd name="T18" fmla="*/ 22 w 907"/>
                <a:gd name="T19" fmla="*/ 454 h 740"/>
                <a:gd name="T20" fmla="*/ 285 w 907"/>
                <a:gd name="T21" fmla="*/ 718 h 740"/>
                <a:gd name="T22" fmla="*/ 365 w 907"/>
                <a:gd name="T23" fmla="*/ 718 h 740"/>
                <a:gd name="T24" fmla="*/ 885 w 907"/>
                <a:gd name="T25" fmla="*/ 197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07" h="740">
                  <a:moveTo>
                    <a:pt x="885" y="197"/>
                  </a:moveTo>
                  <a:cubicBezTo>
                    <a:pt x="907" y="176"/>
                    <a:pt x="907" y="140"/>
                    <a:pt x="885" y="118"/>
                  </a:cubicBezTo>
                  <a:cubicBezTo>
                    <a:pt x="789" y="22"/>
                    <a:pt x="789" y="22"/>
                    <a:pt x="789" y="22"/>
                  </a:cubicBezTo>
                  <a:cubicBezTo>
                    <a:pt x="767" y="0"/>
                    <a:pt x="731" y="0"/>
                    <a:pt x="710" y="22"/>
                  </a:cubicBezTo>
                  <a:cubicBezTo>
                    <a:pt x="365" y="366"/>
                    <a:pt x="365" y="366"/>
                    <a:pt x="365" y="366"/>
                  </a:cubicBezTo>
                  <a:cubicBezTo>
                    <a:pt x="343" y="388"/>
                    <a:pt x="307" y="388"/>
                    <a:pt x="285" y="366"/>
                  </a:cubicBezTo>
                  <a:cubicBezTo>
                    <a:pt x="198" y="279"/>
                    <a:pt x="198" y="279"/>
                    <a:pt x="198" y="279"/>
                  </a:cubicBezTo>
                  <a:cubicBezTo>
                    <a:pt x="176" y="257"/>
                    <a:pt x="140" y="257"/>
                    <a:pt x="118" y="279"/>
                  </a:cubicBezTo>
                  <a:cubicBezTo>
                    <a:pt x="22" y="375"/>
                    <a:pt x="22" y="375"/>
                    <a:pt x="22" y="375"/>
                  </a:cubicBezTo>
                  <a:cubicBezTo>
                    <a:pt x="0" y="397"/>
                    <a:pt x="0" y="432"/>
                    <a:pt x="22" y="454"/>
                  </a:cubicBezTo>
                  <a:cubicBezTo>
                    <a:pt x="285" y="718"/>
                    <a:pt x="285" y="718"/>
                    <a:pt x="285" y="718"/>
                  </a:cubicBezTo>
                  <a:cubicBezTo>
                    <a:pt x="307" y="740"/>
                    <a:pt x="343" y="740"/>
                    <a:pt x="365" y="718"/>
                  </a:cubicBezTo>
                  <a:lnTo>
                    <a:pt x="885" y="197"/>
                  </a:lnTo>
                  <a:close/>
                </a:path>
              </a:pathLst>
            </a:custGeom>
            <a:solidFill>
              <a:schemeClr val="bg2"/>
            </a:solidFill>
            <a:ln>
              <a:noFill/>
            </a:ln>
          </p:spPr>
          <p:txBody>
            <a:bodyPr vert="horz" wrap="square" lIns="91440" tIns="45720" rIns="91440" bIns="45720" numCol="1" anchor="t" anchorCtr="0" compatLnSpc="1">
              <a:prstTxWarp prst="textNoShape">
                <a:avLst/>
              </a:prstTxWarp>
            </a:bodyPr>
            <a:lstStyle/>
            <a:p>
              <a:endParaRPr lang="en-GB" sz="12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grpSp>
      <p:grpSp>
        <p:nvGrpSpPr>
          <p:cNvPr id="53" name="Group 37">
            <a:extLst>
              <a:ext uri="{FF2B5EF4-FFF2-40B4-BE49-F238E27FC236}">
                <a16:creationId xmlns:a16="http://schemas.microsoft.com/office/drawing/2014/main" id="{F129DCDE-DC62-4043-91E7-0CB015E0480B}"/>
              </a:ext>
            </a:extLst>
          </p:cNvPr>
          <p:cNvGrpSpPr/>
          <p:nvPr/>
        </p:nvGrpSpPr>
        <p:grpSpPr>
          <a:xfrm>
            <a:off x="7258685" y="5096053"/>
            <a:ext cx="3451586" cy="1022719"/>
            <a:chOff x="2926686" y="2081379"/>
            <a:chExt cx="4265882" cy="1263998"/>
          </a:xfrm>
        </p:grpSpPr>
        <p:sp>
          <p:nvSpPr>
            <p:cNvPr id="54" name="TextBox 42">
              <a:extLst>
                <a:ext uri="{FF2B5EF4-FFF2-40B4-BE49-F238E27FC236}">
                  <a16:creationId xmlns:a16="http://schemas.microsoft.com/office/drawing/2014/main" id="{93FD714D-0E2C-4303-8969-11556FABE9B6}"/>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5" name="Rectangle 39">
              <a:extLst>
                <a:ext uri="{FF2B5EF4-FFF2-40B4-BE49-F238E27FC236}">
                  <a16:creationId xmlns:a16="http://schemas.microsoft.com/office/drawing/2014/main" id="{95D596E8-9F92-464B-B3A1-E7340F57D121}"/>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56" name="Rectangle 40">
              <a:extLst>
                <a:ext uri="{FF2B5EF4-FFF2-40B4-BE49-F238E27FC236}">
                  <a16:creationId xmlns:a16="http://schemas.microsoft.com/office/drawing/2014/main" id="{79BE656B-87AE-4057-814B-063C89C9F765}"/>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grpSp>
        <p:nvGrpSpPr>
          <p:cNvPr id="57" name="Group 41">
            <a:extLst>
              <a:ext uri="{FF2B5EF4-FFF2-40B4-BE49-F238E27FC236}">
                <a16:creationId xmlns:a16="http://schemas.microsoft.com/office/drawing/2014/main" id="{44FE0D5B-96D5-4F8F-99C5-48C7E92CDA25}"/>
              </a:ext>
            </a:extLst>
          </p:cNvPr>
          <p:cNvGrpSpPr/>
          <p:nvPr/>
        </p:nvGrpSpPr>
        <p:grpSpPr>
          <a:xfrm>
            <a:off x="7258685" y="3468246"/>
            <a:ext cx="3451586" cy="1022719"/>
            <a:chOff x="2926686" y="2081379"/>
            <a:chExt cx="4265882" cy="1263998"/>
          </a:xfrm>
        </p:grpSpPr>
        <p:sp>
          <p:nvSpPr>
            <p:cNvPr id="58" name="TextBox 46">
              <a:extLst>
                <a:ext uri="{FF2B5EF4-FFF2-40B4-BE49-F238E27FC236}">
                  <a16:creationId xmlns:a16="http://schemas.microsoft.com/office/drawing/2014/main" id="{5F547FCA-013A-49A4-AA6B-B29F83E13DA6}"/>
                </a:ext>
              </a:extLst>
            </p:cNvPr>
            <p:cNvSpPr txBox="1"/>
            <p:nvPr/>
          </p:nvSpPr>
          <p:spPr>
            <a:xfrm>
              <a:off x="2926686" y="2081379"/>
              <a:ext cx="1561568" cy="323329"/>
            </a:xfrm>
            <a:prstGeom prst="rect">
              <a:avLst/>
            </a:prstGeom>
            <a:noFill/>
          </p:spPr>
          <p:txBody>
            <a:bodyPr wrap="none" rtlCol="0">
              <a:spAutoFit/>
            </a:bodyPr>
            <a:lstStyle/>
            <a:p>
              <a:r>
                <a:rPr lang="en-US"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Graphic Design</a:t>
              </a:r>
              <a:endParaRPr lang="en-GB" sz="11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59" name="Rectangle 43">
              <a:extLst>
                <a:ext uri="{FF2B5EF4-FFF2-40B4-BE49-F238E27FC236}">
                  <a16:creationId xmlns:a16="http://schemas.microsoft.com/office/drawing/2014/main" id="{C6486022-AF9F-4722-AC56-971A181051E1}"/>
                </a:ext>
              </a:extLst>
            </p:cNvPr>
            <p:cNvSpPr/>
            <p:nvPr/>
          </p:nvSpPr>
          <p:spPr>
            <a:xfrm>
              <a:off x="2926686" y="2717739"/>
              <a:ext cx="3949729" cy="627638"/>
            </a:xfrm>
            <a:prstGeom prst="rect">
              <a:avLst/>
            </a:prstGeom>
          </p:spPr>
          <p:txBody>
            <a:bodyPr wrap="square">
              <a:spAutoFit/>
            </a:bodyPr>
            <a:lstStyle/>
            <a:p>
              <a:r>
                <a:rPr lang="en-GB" sz="90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Integer dolor quam, pretium eu placerat eu semper et nunc. Nullam ut turpis dictum</a:t>
              </a:r>
            </a:p>
          </p:txBody>
        </p:sp>
        <p:sp>
          <p:nvSpPr>
            <p:cNvPr id="60" name="Rectangle 44">
              <a:extLst>
                <a:ext uri="{FF2B5EF4-FFF2-40B4-BE49-F238E27FC236}">
                  <a16:creationId xmlns:a16="http://schemas.microsoft.com/office/drawing/2014/main" id="{380DBA32-A11B-464D-BA8F-80EE0EF77E5B}"/>
                </a:ext>
              </a:extLst>
            </p:cNvPr>
            <p:cNvSpPr/>
            <p:nvPr/>
          </p:nvSpPr>
          <p:spPr>
            <a:xfrm>
              <a:off x="2926686" y="2440740"/>
              <a:ext cx="4265882" cy="285290"/>
            </a:xfrm>
            <a:prstGeom prst="rect">
              <a:avLst/>
            </a:prstGeom>
          </p:spPr>
          <p:txBody>
            <a:bodyPr wrap="none">
              <a:spAutoFit/>
            </a:bodyPr>
            <a:lstStyle/>
            <a:p>
              <a:r>
                <a:rPr lang="en-GB" sz="900" b="1">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dolor sit amet, consectetur adipiscing elit. </a:t>
              </a:r>
            </a:p>
          </p:txBody>
        </p:sp>
      </p:grpSp>
    </p:spTree>
    <p:extLst>
      <p:ext uri="{BB962C8B-B14F-4D97-AF65-F5344CB8AC3E}">
        <p14:creationId xmlns:p14="http://schemas.microsoft.com/office/powerpoint/2010/main" val="6694925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animEffect transition="in" filter="fade">
                                      <p:cBhvr>
                                        <p:cTn id="15" dur="500"/>
                                        <p:tgtEl>
                                          <p:spTgt spid="19"/>
                                        </p:tgtEl>
                                      </p:cBhvr>
                                    </p:animEffect>
                                  </p:childTnLst>
                                </p:cTn>
                              </p:par>
                            </p:childTnLst>
                          </p:cTn>
                        </p:par>
                        <p:par>
                          <p:cTn id="16" fill="hold">
                            <p:stCondLst>
                              <p:cond delay="1000"/>
                            </p:stCondLst>
                            <p:childTnLst>
                              <p:par>
                                <p:cTn id="17" presetID="12" presetClass="entr" presetSubtype="4"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p:tgtEl>
                                          <p:spTgt spid="22"/>
                                        </p:tgtEl>
                                        <p:attrNameLst>
                                          <p:attrName>ppt_y</p:attrName>
                                        </p:attrNameLst>
                                      </p:cBhvr>
                                      <p:tavLst>
                                        <p:tav tm="0">
                                          <p:val>
                                            <p:strVal val="#ppt_y+#ppt_h*1.125000"/>
                                          </p:val>
                                        </p:tav>
                                        <p:tav tm="100000">
                                          <p:val>
                                            <p:strVal val="#ppt_y"/>
                                          </p:val>
                                        </p:tav>
                                      </p:tavLst>
                                    </p:anim>
                                    <p:animEffect transition="in" filter="wipe(up)">
                                      <p:cBhvr>
                                        <p:cTn id="20" dur="500"/>
                                        <p:tgtEl>
                                          <p:spTgt spid="22"/>
                                        </p:tgtEl>
                                      </p:cBhvr>
                                    </p:animEffect>
                                  </p:childTnLst>
                                </p:cTn>
                              </p:par>
                            </p:childTnLst>
                          </p:cTn>
                        </p:par>
                        <p:par>
                          <p:cTn id="21" fill="hold">
                            <p:stCondLst>
                              <p:cond delay="1500"/>
                            </p:stCondLst>
                            <p:childTnLst>
                              <p:par>
                                <p:cTn id="22" presetID="53" presetClass="entr" presetSubtype="16" fill="hold" nodeType="afterEffect">
                                  <p:stCondLst>
                                    <p:cond delay="0"/>
                                  </p:stCondLst>
                                  <p:childTnLst>
                                    <p:set>
                                      <p:cBhvr>
                                        <p:cTn id="23" dur="1" fill="hold">
                                          <p:stCondLst>
                                            <p:cond delay="0"/>
                                          </p:stCondLst>
                                        </p:cTn>
                                        <p:tgtEl>
                                          <p:spTgt spid="40"/>
                                        </p:tgtEl>
                                        <p:attrNameLst>
                                          <p:attrName>style.visibility</p:attrName>
                                        </p:attrNameLst>
                                      </p:cBhvr>
                                      <p:to>
                                        <p:strVal val="visible"/>
                                      </p:to>
                                    </p:set>
                                    <p:anim calcmode="lin" valueType="num">
                                      <p:cBhvr>
                                        <p:cTn id="24" dur="500" fill="hold"/>
                                        <p:tgtEl>
                                          <p:spTgt spid="40"/>
                                        </p:tgtEl>
                                        <p:attrNameLst>
                                          <p:attrName>ppt_w</p:attrName>
                                        </p:attrNameLst>
                                      </p:cBhvr>
                                      <p:tavLst>
                                        <p:tav tm="0">
                                          <p:val>
                                            <p:fltVal val="0"/>
                                          </p:val>
                                        </p:tav>
                                        <p:tav tm="100000">
                                          <p:val>
                                            <p:strVal val="#ppt_w"/>
                                          </p:val>
                                        </p:tav>
                                      </p:tavLst>
                                    </p:anim>
                                    <p:anim calcmode="lin" valueType="num">
                                      <p:cBhvr>
                                        <p:cTn id="25" dur="500" fill="hold"/>
                                        <p:tgtEl>
                                          <p:spTgt spid="40"/>
                                        </p:tgtEl>
                                        <p:attrNameLst>
                                          <p:attrName>ppt_h</p:attrName>
                                        </p:attrNameLst>
                                      </p:cBhvr>
                                      <p:tavLst>
                                        <p:tav tm="0">
                                          <p:val>
                                            <p:fltVal val="0"/>
                                          </p:val>
                                        </p:tav>
                                        <p:tav tm="100000">
                                          <p:val>
                                            <p:strVal val="#ppt_h"/>
                                          </p:val>
                                        </p:tav>
                                      </p:tavLst>
                                    </p:anim>
                                    <p:animEffect transition="in" filter="fade">
                                      <p:cBhvr>
                                        <p:cTn id="26" dur="500"/>
                                        <p:tgtEl>
                                          <p:spTgt spid="40"/>
                                        </p:tgtEl>
                                      </p:cBhvr>
                                    </p:animEffect>
                                  </p:childTnLst>
                                </p:cTn>
                              </p:par>
                            </p:childTnLst>
                          </p:cTn>
                        </p:par>
                        <p:par>
                          <p:cTn id="27" fill="hold">
                            <p:stCondLst>
                              <p:cond delay="2000"/>
                            </p:stCondLst>
                            <p:childTnLst>
                              <p:par>
                                <p:cTn id="28" presetID="12" presetClass="entr" presetSubtype="4" fill="hold" nodeType="afterEffect">
                                  <p:stCondLst>
                                    <p:cond delay="0"/>
                                  </p:stCondLst>
                                  <p:childTnLst>
                                    <p:set>
                                      <p:cBhvr>
                                        <p:cTn id="29" dur="1" fill="hold">
                                          <p:stCondLst>
                                            <p:cond delay="0"/>
                                          </p:stCondLst>
                                        </p:cTn>
                                        <p:tgtEl>
                                          <p:spTgt spid="43"/>
                                        </p:tgtEl>
                                        <p:attrNameLst>
                                          <p:attrName>style.visibility</p:attrName>
                                        </p:attrNameLst>
                                      </p:cBhvr>
                                      <p:to>
                                        <p:strVal val="visible"/>
                                      </p:to>
                                    </p:set>
                                    <p:anim calcmode="lin" valueType="num">
                                      <p:cBhvr additive="base">
                                        <p:cTn id="30" dur="500"/>
                                        <p:tgtEl>
                                          <p:spTgt spid="43"/>
                                        </p:tgtEl>
                                        <p:attrNameLst>
                                          <p:attrName>ppt_y</p:attrName>
                                        </p:attrNameLst>
                                      </p:cBhvr>
                                      <p:tavLst>
                                        <p:tav tm="0">
                                          <p:val>
                                            <p:strVal val="#ppt_y+#ppt_h*1.125000"/>
                                          </p:val>
                                        </p:tav>
                                        <p:tav tm="100000">
                                          <p:val>
                                            <p:strVal val="#ppt_y"/>
                                          </p:val>
                                        </p:tav>
                                      </p:tavLst>
                                    </p:anim>
                                    <p:animEffect transition="in" filter="wipe(up)">
                                      <p:cBhvr>
                                        <p:cTn id="31" dur="500"/>
                                        <p:tgtEl>
                                          <p:spTgt spid="43"/>
                                        </p:tgtEl>
                                      </p:cBhvr>
                                    </p:animEffect>
                                  </p:childTnLst>
                                </p:cTn>
                              </p:par>
                            </p:childTnLst>
                          </p:cTn>
                        </p:par>
                        <p:par>
                          <p:cTn id="32" fill="hold">
                            <p:stCondLst>
                              <p:cond delay="2500"/>
                            </p:stCondLst>
                            <p:childTnLst>
                              <p:par>
                                <p:cTn id="33" presetID="53" presetClass="entr" presetSubtype="16" fill="hold" nodeType="afterEffect">
                                  <p:stCondLst>
                                    <p:cond delay="0"/>
                                  </p:stCondLst>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ppt_w</p:attrName>
                                        </p:attrNameLst>
                                      </p:cBhvr>
                                      <p:tavLst>
                                        <p:tav tm="0">
                                          <p:val>
                                            <p:fltVal val="0"/>
                                          </p:val>
                                        </p:tav>
                                        <p:tav tm="100000">
                                          <p:val>
                                            <p:strVal val="#ppt_w"/>
                                          </p:val>
                                        </p:tav>
                                      </p:tavLst>
                                    </p:anim>
                                    <p:anim calcmode="lin" valueType="num">
                                      <p:cBhvr>
                                        <p:cTn id="36" dur="500" fill="hold"/>
                                        <p:tgtEl>
                                          <p:spTgt spid="26"/>
                                        </p:tgtEl>
                                        <p:attrNameLst>
                                          <p:attrName>ppt_h</p:attrName>
                                        </p:attrNameLst>
                                      </p:cBhvr>
                                      <p:tavLst>
                                        <p:tav tm="0">
                                          <p:val>
                                            <p:fltVal val="0"/>
                                          </p:val>
                                        </p:tav>
                                        <p:tav tm="100000">
                                          <p:val>
                                            <p:strVal val="#ppt_h"/>
                                          </p:val>
                                        </p:tav>
                                      </p:tavLst>
                                    </p:anim>
                                    <p:animEffect transition="in" filter="fade">
                                      <p:cBhvr>
                                        <p:cTn id="37" dur="500"/>
                                        <p:tgtEl>
                                          <p:spTgt spid="26"/>
                                        </p:tgtEl>
                                      </p:cBhvr>
                                    </p:animEffect>
                                  </p:childTnLst>
                                </p:cTn>
                              </p:par>
                            </p:childTnLst>
                          </p:cTn>
                        </p:par>
                        <p:par>
                          <p:cTn id="38" fill="hold">
                            <p:stCondLst>
                              <p:cond delay="3000"/>
                            </p:stCondLst>
                            <p:childTnLst>
                              <p:par>
                                <p:cTn id="39" presetID="12" presetClass="entr" presetSubtype="4" fill="hold" nodeType="afterEffect">
                                  <p:stCondLst>
                                    <p:cond delay="0"/>
                                  </p:stCondLst>
                                  <p:childTnLst>
                                    <p:set>
                                      <p:cBhvr>
                                        <p:cTn id="40" dur="1" fill="hold">
                                          <p:stCondLst>
                                            <p:cond delay="0"/>
                                          </p:stCondLst>
                                        </p:cTn>
                                        <p:tgtEl>
                                          <p:spTgt spid="36"/>
                                        </p:tgtEl>
                                        <p:attrNameLst>
                                          <p:attrName>style.visibility</p:attrName>
                                        </p:attrNameLst>
                                      </p:cBhvr>
                                      <p:to>
                                        <p:strVal val="visible"/>
                                      </p:to>
                                    </p:set>
                                    <p:anim calcmode="lin" valueType="num">
                                      <p:cBhvr additive="base">
                                        <p:cTn id="41" dur="500"/>
                                        <p:tgtEl>
                                          <p:spTgt spid="36"/>
                                        </p:tgtEl>
                                        <p:attrNameLst>
                                          <p:attrName>ppt_y</p:attrName>
                                        </p:attrNameLst>
                                      </p:cBhvr>
                                      <p:tavLst>
                                        <p:tav tm="0">
                                          <p:val>
                                            <p:strVal val="#ppt_y+#ppt_h*1.125000"/>
                                          </p:val>
                                        </p:tav>
                                        <p:tav tm="100000">
                                          <p:val>
                                            <p:strVal val="#ppt_y"/>
                                          </p:val>
                                        </p:tav>
                                      </p:tavLst>
                                    </p:anim>
                                    <p:animEffect transition="in" filter="wipe(up)">
                                      <p:cBhvr>
                                        <p:cTn id="42" dur="500"/>
                                        <p:tgtEl>
                                          <p:spTgt spid="36"/>
                                        </p:tgtEl>
                                      </p:cBhvr>
                                    </p:animEffect>
                                  </p:childTnLst>
                                </p:cTn>
                              </p:par>
                            </p:childTnLst>
                          </p:cTn>
                        </p:par>
                        <p:par>
                          <p:cTn id="43" fill="hold">
                            <p:stCondLst>
                              <p:cond delay="3500"/>
                            </p:stCondLst>
                            <p:childTnLst>
                              <p:par>
                                <p:cTn id="44" presetID="53" presetClass="entr" presetSubtype="16" fill="hold"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4000"/>
                            </p:stCondLst>
                            <p:childTnLst>
                              <p:par>
                                <p:cTn id="50" presetID="12" presetClass="entr" presetSubtype="4" fill="hold" nodeType="afterEffect">
                                  <p:stCondLst>
                                    <p:cond delay="0"/>
                                  </p:stCondLst>
                                  <p:childTnLst>
                                    <p:set>
                                      <p:cBhvr>
                                        <p:cTn id="51" dur="1" fill="hold">
                                          <p:stCondLst>
                                            <p:cond delay="0"/>
                                          </p:stCondLst>
                                        </p:cTn>
                                        <p:tgtEl>
                                          <p:spTgt spid="57"/>
                                        </p:tgtEl>
                                        <p:attrNameLst>
                                          <p:attrName>style.visibility</p:attrName>
                                        </p:attrNameLst>
                                      </p:cBhvr>
                                      <p:to>
                                        <p:strVal val="visible"/>
                                      </p:to>
                                    </p:set>
                                    <p:anim calcmode="lin" valueType="num">
                                      <p:cBhvr additive="base">
                                        <p:cTn id="52" dur="500"/>
                                        <p:tgtEl>
                                          <p:spTgt spid="57"/>
                                        </p:tgtEl>
                                        <p:attrNameLst>
                                          <p:attrName>ppt_y</p:attrName>
                                        </p:attrNameLst>
                                      </p:cBhvr>
                                      <p:tavLst>
                                        <p:tav tm="0">
                                          <p:val>
                                            <p:strVal val="#ppt_y+#ppt_h*1.125000"/>
                                          </p:val>
                                        </p:tav>
                                        <p:tav tm="100000">
                                          <p:val>
                                            <p:strVal val="#ppt_y"/>
                                          </p:val>
                                        </p:tav>
                                      </p:tavLst>
                                    </p:anim>
                                    <p:animEffect transition="in" filter="wipe(up)">
                                      <p:cBhvr>
                                        <p:cTn id="53" dur="500"/>
                                        <p:tgtEl>
                                          <p:spTgt spid="57"/>
                                        </p:tgtEl>
                                      </p:cBhvr>
                                    </p:animEffect>
                                  </p:childTnLst>
                                </p:cTn>
                              </p:par>
                            </p:childTnLst>
                          </p:cTn>
                        </p:par>
                        <p:par>
                          <p:cTn id="54" fill="hold">
                            <p:stCondLst>
                              <p:cond delay="4500"/>
                            </p:stCondLst>
                            <p:childTnLst>
                              <p:par>
                                <p:cTn id="55" presetID="53" presetClass="entr" presetSubtype="16" fill="hold" nodeType="afterEffect">
                                  <p:stCondLst>
                                    <p:cond delay="0"/>
                                  </p:stCondLst>
                                  <p:childTnLst>
                                    <p:set>
                                      <p:cBhvr>
                                        <p:cTn id="56" dur="1" fill="hold">
                                          <p:stCondLst>
                                            <p:cond delay="0"/>
                                          </p:stCondLst>
                                        </p:cTn>
                                        <p:tgtEl>
                                          <p:spTgt spid="29"/>
                                        </p:tgtEl>
                                        <p:attrNameLst>
                                          <p:attrName>style.visibility</p:attrName>
                                        </p:attrNameLst>
                                      </p:cBhvr>
                                      <p:to>
                                        <p:strVal val="visible"/>
                                      </p:to>
                                    </p:set>
                                    <p:anim calcmode="lin" valueType="num">
                                      <p:cBhvr>
                                        <p:cTn id="57" dur="500" fill="hold"/>
                                        <p:tgtEl>
                                          <p:spTgt spid="29"/>
                                        </p:tgtEl>
                                        <p:attrNameLst>
                                          <p:attrName>ppt_w</p:attrName>
                                        </p:attrNameLst>
                                      </p:cBhvr>
                                      <p:tavLst>
                                        <p:tav tm="0">
                                          <p:val>
                                            <p:fltVal val="0"/>
                                          </p:val>
                                        </p:tav>
                                        <p:tav tm="100000">
                                          <p:val>
                                            <p:strVal val="#ppt_w"/>
                                          </p:val>
                                        </p:tav>
                                      </p:tavLst>
                                    </p:anim>
                                    <p:anim calcmode="lin" valueType="num">
                                      <p:cBhvr>
                                        <p:cTn id="58" dur="500" fill="hold"/>
                                        <p:tgtEl>
                                          <p:spTgt spid="29"/>
                                        </p:tgtEl>
                                        <p:attrNameLst>
                                          <p:attrName>ppt_h</p:attrName>
                                        </p:attrNameLst>
                                      </p:cBhvr>
                                      <p:tavLst>
                                        <p:tav tm="0">
                                          <p:val>
                                            <p:fltVal val="0"/>
                                          </p:val>
                                        </p:tav>
                                        <p:tav tm="100000">
                                          <p:val>
                                            <p:strVal val="#ppt_h"/>
                                          </p:val>
                                        </p:tav>
                                      </p:tavLst>
                                    </p:anim>
                                    <p:animEffect transition="in" filter="fade">
                                      <p:cBhvr>
                                        <p:cTn id="59" dur="500"/>
                                        <p:tgtEl>
                                          <p:spTgt spid="29"/>
                                        </p:tgtEl>
                                      </p:cBhvr>
                                    </p:animEffect>
                                  </p:childTnLst>
                                </p:cTn>
                              </p:par>
                            </p:childTnLst>
                          </p:cTn>
                        </p:par>
                        <p:par>
                          <p:cTn id="60" fill="hold">
                            <p:stCondLst>
                              <p:cond delay="5000"/>
                            </p:stCondLst>
                            <p:childTnLst>
                              <p:par>
                                <p:cTn id="61" presetID="12" presetClass="entr" presetSubtype="4" fill="hold" nodeType="afterEffect">
                                  <p:stCondLst>
                                    <p:cond delay="0"/>
                                  </p:stCondLst>
                                  <p:childTnLst>
                                    <p:set>
                                      <p:cBhvr>
                                        <p:cTn id="62" dur="1" fill="hold">
                                          <p:stCondLst>
                                            <p:cond delay="0"/>
                                          </p:stCondLst>
                                        </p:cTn>
                                        <p:tgtEl>
                                          <p:spTgt spid="32"/>
                                        </p:tgtEl>
                                        <p:attrNameLst>
                                          <p:attrName>style.visibility</p:attrName>
                                        </p:attrNameLst>
                                      </p:cBhvr>
                                      <p:to>
                                        <p:strVal val="visible"/>
                                      </p:to>
                                    </p:set>
                                    <p:anim calcmode="lin" valueType="num">
                                      <p:cBhvr additive="base">
                                        <p:cTn id="63" dur="500"/>
                                        <p:tgtEl>
                                          <p:spTgt spid="32"/>
                                        </p:tgtEl>
                                        <p:attrNameLst>
                                          <p:attrName>ppt_y</p:attrName>
                                        </p:attrNameLst>
                                      </p:cBhvr>
                                      <p:tavLst>
                                        <p:tav tm="0">
                                          <p:val>
                                            <p:strVal val="#ppt_y+#ppt_h*1.125000"/>
                                          </p:val>
                                        </p:tav>
                                        <p:tav tm="100000">
                                          <p:val>
                                            <p:strVal val="#ppt_y"/>
                                          </p:val>
                                        </p:tav>
                                      </p:tavLst>
                                    </p:anim>
                                    <p:animEffect transition="in" filter="wipe(up)">
                                      <p:cBhvr>
                                        <p:cTn id="64" dur="500"/>
                                        <p:tgtEl>
                                          <p:spTgt spid="32"/>
                                        </p:tgtEl>
                                      </p:cBhvr>
                                    </p:animEffect>
                                  </p:childTnLst>
                                </p:cTn>
                              </p:par>
                            </p:childTnLst>
                          </p:cTn>
                        </p:par>
                        <p:par>
                          <p:cTn id="65" fill="hold">
                            <p:stCondLst>
                              <p:cond delay="5500"/>
                            </p:stCondLst>
                            <p:childTnLst>
                              <p:par>
                                <p:cTn id="66" presetID="53" presetClass="entr" presetSubtype="16" fill="hold" nodeType="afterEffect">
                                  <p:stCondLst>
                                    <p:cond delay="0"/>
                                  </p:stCondLst>
                                  <p:childTnLst>
                                    <p:set>
                                      <p:cBhvr>
                                        <p:cTn id="67" dur="1" fill="hold">
                                          <p:stCondLst>
                                            <p:cond delay="0"/>
                                          </p:stCondLst>
                                        </p:cTn>
                                        <p:tgtEl>
                                          <p:spTgt spid="50"/>
                                        </p:tgtEl>
                                        <p:attrNameLst>
                                          <p:attrName>style.visibility</p:attrName>
                                        </p:attrNameLst>
                                      </p:cBhvr>
                                      <p:to>
                                        <p:strVal val="visible"/>
                                      </p:to>
                                    </p:set>
                                    <p:anim calcmode="lin" valueType="num">
                                      <p:cBhvr>
                                        <p:cTn id="68" dur="500" fill="hold"/>
                                        <p:tgtEl>
                                          <p:spTgt spid="50"/>
                                        </p:tgtEl>
                                        <p:attrNameLst>
                                          <p:attrName>ppt_w</p:attrName>
                                        </p:attrNameLst>
                                      </p:cBhvr>
                                      <p:tavLst>
                                        <p:tav tm="0">
                                          <p:val>
                                            <p:fltVal val="0"/>
                                          </p:val>
                                        </p:tav>
                                        <p:tav tm="100000">
                                          <p:val>
                                            <p:strVal val="#ppt_w"/>
                                          </p:val>
                                        </p:tav>
                                      </p:tavLst>
                                    </p:anim>
                                    <p:anim calcmode="lin" valueType="num">
                                      <p:cBhvr>
                                        <p:cTn id="69" dur="500" fill="hold"/>
                                        <p:tgtEl>
                                          <p:spTgt spid="50"/>
                                        </p:tgtEl>
                                        <p:attrNameLst>
                                          <p:attrName>ppt_h</p:attrName>
                                        </p:attrNameLst>
                                      </p:cBhvr>
                                      <p:tavLst>
                                        <p:tav tm="0">
                                          <p:val>
                                            <p:fltVal val="0"/>
                                          </p:val>
                                        </p:tav>
                                        <p:tav tm="100000">
                                          <p:val>
                                            <p:strVal val="#ppt_h"/>
                                          </p:val>
                                        </p:tav>
                                      </p:tavLst>
                                    </p:anim>
                                    <p:animEffect transition="in" filter="fade">
                                      <p:cBhvr>
                                        <p:cTn id="70" dur="500"/>
                                        <p:tgtEl>
                                          <p:spTgt spid="50"/>
                                        </p:tgtEl>
                                      </p:cBhvr>
                                    </p:animEffect>
                                  </p:childTnLst>
                                </p:cTn>
                              </p:par>
                            </p:childTnLst>
                          </p:cTn>
                        </p:par>
                        <p:par>
                          <p:cTn id="71" fill="hold">
                            <p:stCondLst>
                              <p:cond delay="6000"/>
                            </p:stCondLst>
                            <p:childTnLst>
                              <p:par>
                                <p:cTn id="72" presetID="12" presetClass="entr" presetSubtype="4" fill="hold" nodeType="afterEffect">
                                  <p:stCondLst>
                                    <p:cond delay="0"/>
                                  </p:stCondLst>
                                  <p:childTnLst>
                                    <p:set>
                                      <p:cBhvr>
                                        <p:cTn id="73" dur="1" fill="hold">
                                          <p:stCondLst>
                                            <p:cond delay="0"/>
                                          </p:stCondLst>
                                        </p:cTn>
                                        <p:tgtEl>
                                          <p:spTgt spid="53"/>
                                        </p:tgtEl>
                                        <p:attrNameLst>
                                          <p:attrName>style.visibility</p:attrName>
                                        </p:attrNameLst>
                                      </p:cBhvr>
                                      <p:to>
                                        <p:strVal val="visible"/>
                                      </p:to>
                                    </p:set>
                                    <p:anim calcmode="lin" valueType="num">
                                      <p:cBhvr additive="base">
                                        <p:cTn id="74" dur="500"/>
                                        <p:tgtEl>
                                          <p:spTgt spid="53"/>
                                        </p:tgtEl>
                                        <p:attrNameLst>
                                          <p:attrName>ppt_y</p:attrName>
                                        </p:attrNameLst>
                                      </p:cBhvr>
                                      <p:tavLst>
                                        <p:tav tm="0">
                                          <p:val>
                                            <p:strVal val="#ppt_y+#ppt_h*1.125000"/>
                                          </p:val>
                                        </p:tav>
                                        <p:tav tm="100000">
                                          <p:val>
                                            <p:strVal val="#ppt_y"/>
                                          </p:val>
                                        </p:tav>
                                      </p:tavLst>
                                    </p:anim>
                                    <p:animEffect transition="in" filter="wipe(up)">
                                      <p:cBhvr>
                                        <p:cTn id="75" dur="5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7" name="组合 6">
            <a:extLst>
              <a:ext uri="{FF2B5EF4-FFF2-40B4-BE49-F238E27FC236}">
                <a16:creationId xmlns:a16="http://schemas.microsoft.com/office/drawing/2014/main" id="{2927EC5A-8550-4BF4-9F4E-ED3B5F064CE6}"/>
              </a:ext>
            </a:extLst>
          </p:cNvPr>
          <p:cNvGrpSpPr/>
          <p:nvPr/>
        </p:nvGrpSpPr>
        <p:grpSpPr>
          <a:xfrm>
            <a:off x="1460270" y="2040674"/>
            <a:ext cx="9456060" cy="3872302"/>
            <a:chOff x="820346" y="1272786"/>
            <a:chExt cx="7568078" cy="3099164"/>
          </a:xfrm>
        </p:grpSpPr>
        <p:grpSp>
          <p:nvGrpSpPr>
            <p:cNvPr id="9" name="组合 8">
              <a:extLst>
                <a:ext uri="{FF2B5EF4-FFF2-40B4-BE49-F238E27FC236}">
                  <a16:creationId xmlns:a16="http://schemas.microsoft.com/office/drawing/2014/main" id="{B61E4318-3C56-4D2D-9972-980944383E9D}"/>
                </a:ext>
              </a:extLst>
            </p:cNvPr>
            <p:cNvGrpSpPr/>
            <p:nvPr/>
          </p:nvGrpSpPr>
          <p:grpSpPr>
            <a:xfrm>
              <a:off x="820346" y="1272786"/>
              <a:ext cx="4889835" cy="3099164"/>
              <a:chOff x="819150" y="1514022"/>
              <a:chExt cx="7134226" cy="4521653"/>
            </a:xfrm>
          </p:grpSpPr>
          <p:sp>
            <p:nvSpPr>
              <p:cNvPr id="17" name="圆角矩形 44">
                <a:extLst>
                  <a:ext uri="{FF2B5EF4-FFF2-40B4-BE49-F238E27FC236}">
                    <a16:creationId xmlns:a16="http://schemas.microsoft.com/office/drawing/2014/main" id="{A49A0A2E-F837-4C95-A7E7-ACD3916B09C9}"/>
                  </a:ext>
                </a:extLst>
              </p:cNvPr>
              <p:cNvSpPr/>
              <p:nvPr/>
            </p:nvSpPr>
            <p:spPr>
              <a:xfrm>
                <a:off x="2793015" y="1514022"/>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18" name="圆角矩形 45">
                <a:extLst>
                  <a:ext uri="{FF2B5EF4-FFF2-40B4-BE49-F238E27FC236}">
                    <a16:creationId xmlns:a16="http://schemas.microsoft.com/office/drawing/2014/main" id="{92D8978A-A76B-462F-838E-CFE8B1198EA2}"/>
                  </a:ext>
                </a:extLst>
              </p:cNvPr>
              <p:cNvSpPr/>
              <p:nvPr/>
            </p:nvSpPr>
            <p:spPr>
              <a:xfrm>
                <a:off x="5555265" y="2485570"/>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19" name="圆角矩形 46">
                <a:extLst>
                  <a:ext uri="{FF2B5EF4-FFF2-40B4-BE49-F238E27FC236}">
                    <a16:creationId xmlns:a16="http://schemas.microsoft.com/office/drawing/2014/main" id="{528A03D7-F46F-40B6-B8A0-DA8864B9C5E5}"/>
                  </a:ext>
                </a:extLst>
              </p:cNvPr>
              <p:cNvSpPr/>
              <p:nvPr/>
            </p:nvSpPr>
            <p:spPr>
              <a:xfrm>
                <a:off x="6441091" y="3438072"/>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0" name="圆角矩形 47">
                <a:extLst>
                  <a:ext uri="{FF2B5EF4-FFF2-40B4-BE49-F238E27FC236}">
                    <a16:creationId xmlns:a16="http://schemas.microsoft.com/office/drawing/2014/main" id="{B906AC53-8361-46D5-A297-6C54B3687E75}"/>
                  </a:ext>
                </a:extLst>
              </p:cNvPr>
              <p:cNvSpPr/>
              <p:nvPr/>
            </p:nvSpPr>
            <p:spPr>
              <a:xfrm>
                <a:off x="4678965" y="3438072"/>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1" name="圆角矩形 48">
                <a:extLst>
                  <a:ext uri="{FF2B5EF4-FFF2-40B4-BE49-F238E27FC236}">
                    <a16:creationId xmlns:a16="http://schemas.microsoft.com/office/drawing/2014/main" id="{2A5405AF-C5ED-4F6A-AF82-66EB8AD621EC}"/>
                  </a:ext>
                </a:extLst>
              </p:cNvPr>
              <p:cNvSpPr/>
              <p:nvPr/>
            </p:nvSpPr>
            <p:spPr>
              <a:xfrm>
                <a:off x="2793014" y="3438072"/>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2" name="圆角矩形 49">
                <a:extLst>
                  <a:ext uri="{FF2B5EF4-FFF2-40B4-BE49-F238E27FC236}">
                    <a16:creationId xmlns:a16="http://schemas.microsoft.com/office/drawing/2014/main" id="{FAC9535D-BF9A-4449-95E4-C748E9B9F3CB}"/>
                  </a:ext>
                </a:extLst>
              </p:cNvPr>
              <p:cNvSpPr/>
              <p:nvPr/>
            </p:nvSpPr>
            <p:spPr>
              <a:xfrm>
                <a:off x="1040415" y="3438072"/>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3" name="圆角矩形 50">
                <a:extLst>
                  <a:ext uri="{FF2B5EF4-FFF2-40B4-BE49-F238E27FC236}">
                    <a16:creationId xmlns:a16="http://schemas.microsoft.com/office/drawing/2014/main" id="{B0476BEB-598F-4A79-AC33-994E7E3A3D82}"/>
                  </a:ext>
                </a:extLst>
              </p:cNvPr>
              <p:cNvSpPr/>
              <p:nvPr/>
            </p:nvSpPr>
            <p:spPr>
              <a:xfrm>
                <a:off x="1040414" y="4185784"/>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4" name="圆角矩形 51">
                <a:extLst>
                  <a:ext uri="{FF2B5EF4-FFF2-40B4-BE49-F238E27FC236}">
                    <a16:creationId xmlns:a16="http://schemas.microsoft.com/office/drawing/2014/main" id="{10F20FE7-9D26-44B0-A318-E90C7AB0822B}"/>
                  </a:ext>
                </a:extLst>
              </p:cNvPr>
              <p:cNvSpPr/>
              <p:nvPr/>
            </p:nvSpPr>
            <p:spPr>
              <a:xfrm>
                <a:off x="1040413" y="4933497"/>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5" name="圆角矩形 52">
                <a:extLst>
                  <a:ext uri="{FF2B5EF4-FFF2-40B4-BE49-F238E27FC236}">
                    <a16:creationId xmlns:a16="http://schemas.microsoft.com/office/drawing/2014/main" id="{55D6E6CB-ECF5-4F9B-9D5F-9EAA051273AE}"/>
                  </a:ext>
                </a:extLst>
              </p:cNvPr>
              <p:cNvSpPr/>
              <p:nvPr/>
            </p:nvSpPr>
            <p:spPr>
              <a:xfrm>
                <a:off x="4678965" y="4132490"/>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6" name="圆角矩形 53">
                <a:extLst>
                  <a:ext uri="{FF2B5EF4-FFF2-40B4-BE49-F238E27FC236}">
                    <a16:creationId xmlns:a16="http://schemas.microsoft.com/office/drawing/2014/main" id="{513B515C-5A21-4EFD-BDEC-25323A470D6A}"/>
                  </a:ext>
                </a:extLst>
              </p:cNvPr>
              <p:cNvSpPr/>
              <p:nvPr/>
            </p:nvSpPr>
            <p:spPr>
              <a:xfrm>
                <a:off x="4678964" y="4826908"/>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sp>
            <p:nvSpPr>
              <p:cNvPr id="27" name="圆角矩形 54">
                <a:extLst>
                  <a:ext uri="{FF2B5EF4-FFF2-40B4-BE49-F238E27FC236}">
                    <a16:creationId xmlns:a16="http://schemas.microsoft.com/office/drawing/2014/main" id="{F1914E82-6C0B-4CA1-983C-963FAB698DDB}"/>
                  </a:ext>
                </a:extLst>
              </p:cNvPr>
              <p:cNvSpPr/>
              <p:nvPr/>
            </p:nvSpPr>
            <p:spPr>
              <a:xfrm>
                <a:off x="4678964" y="5521325"/>
                <a:ext cx="1512285" cy="514350"/>
              </a:xfrm>
              <a:prstGeom prst="roundRect">
                <a:avLst/>
              </a:prstGeom>
              <a:solidFill>
                <a:srgbClr val="769867"/>
              </a:solidFill>
              <a:ln w="25400" cap="flat" cmpd="sng" algn="ctr">
                <a:no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b="0" i="0" u="none" strike="noStrike" kern="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添加标题</a:t>
                </a:r>
              </a:p>
            </p:txBody>
          </p:sp>
          <p:cxnSp>
            <p:nvCxnSpPr>
              <p:cNvPr id="28" name="直接连接符 27">
                <a:extLst>
                  <a:ext uri="{FF2B5EF4-FFF2-40B4-BE49-F238E27FC236}">
                    <a16:creationId xmlns:a16="http://schemas.microsoft.com/office/drawing/2014/main" id="{0EB65ADA-94F0-4711-B8E2-3E62081EABFE}"/>
                  </a:ext>
                </a:extLst>
              </p:cNvPr>
              <p:cNvCxnSpPr>
                <a:stCxn id="17" idx="2"/>
                <a:endCxn id="21" idx="0"/>
              </p:cNvCxnSpPr>
              <p:nvPr/>
            </p:nvCxnSpPr>
            <p:spPr>
              <a:xfrm flipH="1">
                <a:off x="3549157" y="2028372"/>
                <a:ext cx="1" cy="1409700"/>
              </a:xfrm>
              <a:prstGeom prst="line">
                <a:avLst/>
              </a:prstGeom>
              <a:noFill/>
              <a:ln w="9525" cap="flat" cmpd="sng" algn="ctr">
                <a:solidFill>
                  <a:schemeClr val="bg1">
                    <a:lumMod val="50000"/>
                  </a:schemeClr>
                </a:solidFill>
                <a:prstDash val="solid"/>
              </a:ln>
              <a:effectLst/>
            </p:spPr>
          </p:cxnSp>
          <p:cxnSp>
            <p:nvCxnSpPr>
              <p:cNvPr id="29" name="直接连接符 28">
                <a:extLst>
                  <a:ext uri="{FF2B5EF4-FFF2-40B4-BE49-F238E27FC236}">
                    <a16:creationId xmlns:a16="http://schemas.microsoft.com/office/drawing/2014/main" id="{4D2ED909-9CAA-4036-A4C5-C02BF5CB508A}"/>
                  </a:ext>
                </a:extLst>
              </p:cNvPr>
              <p:cNvCxnSpPr/>
              <p:nvPr/>
            </p:nvCxnSpPr>
            <p:spPr>
              <a:xfrm flipH="1">
                <a:off x="1796555" y="2999920"/>
                <a:ext cx="1752602" cy="0"/>
              </a:xfrm>
              <a:prstGeom prst="line">
                <a:avLst/>
              </a:prstGeom>
              <a:noFill/>
              <a:ln w="9525" cap="flat" cmpd="sng" algn="ctr">
                <a:solidFill>
                  <a:schemeClr val="bg1">
                    <a:lumMod val="50000"/>
                  </a:schemeClr>
                </a:solidFill>
                <a:prstDash val="solid"/>
              </a:ln>
              <a:effectLst/>
            </p:spPr>
          </p:cxnSp>
          <p:cxnSp>
            <p:nvCxnSpPr>
              <p:cNvPr id="30" name="直接连接符 29">
                <a:extLst>
                  <a:ext uri="{FF2B5EF4-FFF2-40B4-BE49-F238E27FC236}">
                    <a16:creationId xmlns:a16="http://schemas.microsoft.com/office/drawing/2014/main" id="{A41B1CD9-82D4-45DA-909A-27E6FFF6D63A}"/>
                  </a:ext>
                </a:extLst>
              </p:cNvPr>
              <p:cNvCxnSpPr>
                <a:endCxn id="22" idx="0"/>
              </p:cNvCxnSpPr>
              <p:nvPr/>
            </p:nvCxnSpPr>
            <p:spPr>
              <a:xfrm>
                <a:off x="1796555" y="2999920"/>
                <a:ext cx="3" cy="438152"/>
              </a:xfrm>
              <a:prstGeom prst="line">
                <a:avLst/>
              </a:prstGeom>
              <a:noFill/>
              <a:ln w="9525" cap="flat" cmpd="sng" algn="ctr">
                <a:solidFill>
                  <a:schemeClr val="bg1">
                    <a:lumMod val="50000"/>
                  </a:schemeClr>
                </a:solidFill>
                <a:prstDash val="solid"/>
              </a:ln>
              <a:effectLst/>
            </p:spPr>
          </p:cxnSp>
          <p:cxnSp>
            <p:nvCxnSpPr>
              <p:cNvPr id="31" name="直接连接符 30">
                <a:extLst>
                  <a:ext uri="{FF2B5EF4-FFF2-40B4-BE49-F238E27FC236}">
                    <a16:creationId xmlns:a16="http://schemas.microsoft.com/office/drawing/2014/main" id="{D81BF9EB-43CF-438E-8B81-F5C675001845}"/>
                  </a:ext>
                </a:extLst>
              </p:cNvPr>
              <p:cNvCxnSpPr>
                <a:endCxn id="18" idx="1"/>
              </p:cNvCxnSpPr>
              <p:nvPr/>
            </p:nvCxnSpPr>
            <p:spPr>
              <a:xfrm>
                <a:off x="3549156" y="2733222"/>
                <a:ext cx="2006109" cy="0"/>
              </a:xfrm>
              <a:prstGeom prst="line">
                <a:avLst/>
              </a:prstGeom>
              <a:noFill/>
              <a:ln w="9525" cap="flat" cmpd="sng" algn="ctr">
                <a:solidFill>
                  <a:schemeClr val="bg1">
                    <a:lumMod val="50000"/>
                  </a:schemeClr>
                </a:solidFill>
                <a:prstDash val="solid"/>
              </a:ln>
              <a:effectLst/>
            </p:spPr>
          </p:cxnSp>
          <p:cxnSp>
            <p:nvCxnSpPr>
              <p:cNvPr id="32" name="直接连接符 31">
                <a:extLst>
                  <a:ext uri="{FF2B5EF4-FFF2-40B4-BE49-F238E27FC236}">
                    <a16:creationId xmlns:a16="http://schemas.microsoft.com/office/drawing/2014/main" id="{ED20DD3B-083D-41C8-836E-C5AB923FB8C2}"/>
                  </a:ext>
                </a:extLst>
              </p:cNvPr>
              <p:cNvCxnSpPr>
                <a:stCxn id="20" idx="0"/>
              </p:cNvCxnSpPr>
              <p:nvPr/>
            </p:nvCxnSpPr>
            <p:spPr>
              <a:xfrm flipH="1" flipV="1">
                <a:off x="5435106" y="3218996"/>
                <a:ext cx="2" cy="219076"/>
              </a:xfrm>
              <a:prstGeom prst="line">
                <a:avLst/>
              </a:prstGeom>
              <a:noFill/>
              <a:ln w="9525" cap="flat" cmpd="sng" algn="ctr">
                <a:solidFill>
                  <a:schemeClr val="bg1">
                    <a:lumMod val="50000"/>
                  </a:schemeClr>
                </a:solidFill>
                <a:prstDash val="solid"/>
              </a:ln>
              <a:effectLst/>
            </p:spPr>
          </p:cxnSp>
          <p:cxnSp>
            <p:nvCxnSpPr>
              <p:cNvPr id="33" name="直接连接符 32">
                <a:extLst>
                  <a:ext uri="{FF2B5EF4-FFF2-40B4-BE49-F238E27FC236}">
                    <a16:creationId xmlns:a16="http://schemas.microsoft.com/office/drawing/2014/main" id="{B5244DEC-FB80-49E4-9D8F-776A934BD23C}"/>
                  </a:ext>
                </a:extLst>
              </p:cNvPr>
              <p:cNvCxnSpPr/>
              <p:nvPr/>
            </p:nvCxnSpPr>
            <p:spPr>
              <a:xfrm flipH="1" flipV="1">
                <a:off x="7197233" y="3218996"/>
                <a:ext cx="2" cy="219076"/>
              </a:xfrm>
              <a:prstGeom prst="line">
                <a:avLst/>
              </a:prstGeom>
              <a:noFill/>
              <a:ln w="9525" cap="flat" cmpd="sng" algn="ctr">
                <a:solidFill>
                  <a:schemeClr val="bg1">
                    <a:lumMod val="50000"/>
                  </a:schemeClr>
                </a:solidFill>
                <a:prstDash val="solid"/>
              </a:ln>
              <a:effectLst/>
            </p:spPr>
          </p:cxnSp>
          <p:cxnSp>
            <p:nvCxnSpPr>
              <p:cNvPr id="34" name="直接连接符 33">
                <a:extLst>
                  <a:ext uri="{FF2B5EF4-FFF2-40B4-BE49-F238E27FC236}">
                    <a16:creationId xmlns:a16="http://schemas.microsoft.com/office/drawing/2014/main" id="{D45A736F-EC53-40F4-9A82-3833DB2550AF}"/>
                  </a:ext>
                </a:extLst>
              </p:cNvPr>
              <p:cNvCxnSpPr/>
              <p:nvPr/>
            </p:nvCxnSpPr>
            <p:spPr>
              <a:xfrm>
                <a:off x="5435106" y="3218996"/>
                <a:ext cx="1762127" cy="0"/>
              </a:xfrm>
              <a:prstGeom prst="line">
                <a:avLst/>
              </a:prstGeom>
              <a:noFill/>
              <a:ln w="9525" cap="flat" cmpd="sng" algn="ctr">
                <a:solidFill>
                  <a:schemeClr val="bg1">
                    <a:lumMod val="50000"/>
                  </a:schemeClr>
                </a:solidFill>
                <a:prstDash val="solid"/>
              </a:ln>
              <a:effectLst/>
            </p:spPr>
          </p:cxnSp>
          <p:cxnSp>
            <p:nvCxnSpPr>
              <p:cNvPr id="35" name="直接连接符 34">
                <a:extLst>
                  <a:ext uri="{FF2B5EF4-FFF2-40B4-BE49-F238E27FC236}">
                    <a16:creationId xmlns:a16="http://schemas.microsoft.com/office/drawing/2014/main" id="{F8343580-40AA-4E80-9E2B-F469D317B04A}"/>
                  </a:ext>
                </a:extLst>
              </p:cNvPr>
              <p:cNvCxnSpPr>
                <a:stCxn id="18" idx="2"/>
              </p:cNvCxnSpPr>
              <p:nvPr/>
            </p:nvCxnSpPr>
            <p:spPr>
              <a:xfrm flipH="1">
                <a:off x="6311407" y="2999920"/>
                <a:ext cx="1" cy="219076"/>
              </a:xfrm>
              <a:prstGeom prst="line">
                <a:avLst/>
              </a:prstGeom>
              <a:noFill/>
              <a:ln w="9525" cap="flat" cmpd="sng" algn="ctr">
                <a:solidFill>
                  <a:schemeClr val="bg1">
                    <a:lumMod val="50000"/>
                  </a:schemeClr>
                </a:solidFill>
                <a:prstDash val="solid"/>
              </a:ln>
              <a:effectLst/>
            </p:spPr>
          </p:cxnSp>
          <p:cxnSp>
            <p:nvCxnSpPr>
              <p:cNvPr id="36" name="直接连接符 35">
                <a:extLst>
                  <a:ext uri="{FF2B5EF4-FFF2-40B4-BE49-F238E27FC236}">
                    <a16:creationId xmlns:a16="http://schemas.microsoft.com/office/drawing/2014/main" id="{597AD3F0-3D67-4EC5-AE7D-54B79CCBBA2C}"/>
                  </a:ext>
                </a:extLst>
              </p:cNvPr>
              <p:cNvCxnSpPr/>
              <p:nvPr/>
            </p:nvCxnSpPr>
            <p:spPr>
              <a:xfrm flipH="1">
                <a:off x="819150" y="3695247"/>
                <a:ext cx="221265" cy="0"/>
              </a:xfrm>
              <a:prstGeom prst="line">
                <a:avLst/>
              </a:prstGeom>
              <a:noFill/>
              <a:ln w="9525" cap="flat" cmpd="sng" algn="ctr">
                <a:solidFill>
                  <a:srgbClr val="49555F"/>
                </a:solidFill>
                <a:prstDash val="solid"/>
              </a:ln>
              <a:effectLst/>
            </p:spPr>
          </p:cxnSp>
          <p:cxnSp>
            <p:nvCxnSpPr>
              <p:cNvPr id="37" name="直接连接符 36">
                <a:extLst>
                  <a:ext uri="{FF2B5EF4-FFF2-40B4-BE49-F238E27FC236}">
                    <a16:creationId xmlns:a16="http://schemas.microsoft.com/office/drawing/2014/main" id="{764C3BBB-7B09-4223-843D-968F1CD1AC4F}"/>
                  </a:ext>
                </a:extLst>
              </p:cNvPr>
              <p:cNvCxnSpPr/>
              <p:nvPr/>
            </p:nvCxnSpPr>
            <p:spPr>
              <a:xfrm flipH="1">
                <a:off x="819150" y="4442959"/>
                <a:ext cx="221265" cy="0"/>
              </a:xfrm>
              <a:prstGeom prst="line">
                <a:avLst/>
              </a:prstGeom>
              <a:noFill/>
              <a:ln w="9525" cap="flat" cmpd="sng" algn="ctr">
                <a:solidFill>
                  <a:schemeClr val="bg1">
                    <a:lumMod val="50000"/>
                  </a:schemeClr>
                </a:solidFill>
                <a:prstDash val="solid"/>
              </a:ln>
              <a:effectLst/>
            </p:spPr>
          </p:cxnSp>
          <p:cxnSp>
            <p:nvCxnSpPr>
              <p:cNvPr id="38" name="直接连接符 37">
                <a:extLst>
                  <a:ext uri="{FF2B5EF4-FFF2-40B4-BE49-F238E27FC236}">
                    <a16:creationId xmlns:a16="http://schemas.microsoft.com/office/drawing/2014/main" id="{834718DB-457E-4F29-B7F7-6DF28222FD19}"/>
                  </a:ext>
                </a:extLst>
              </p:cNvPr>
              <p:cNvCxnSpPr/>
              <p:nvPr/>
            </p:nvCxnSpPr>
            <p:spPr>
              <a:xfrm flipH="1">
                <a:off x="819150" y="5190672"/>
                <a:ext cx="221265" cy="0"/>
              </a:xfrm>
              <a:prstGeom prst="line">
                <a:avLst/>
              </a:prstGeom>
              <a:noFill/>
              <a:ln w="9525" cap="flat" cmpd="sng" algn="ctr">
                <a:solidFill>
                  <a:schemeClr val="bg1">
                    <a:lumMod val="50000"/>
                  </a:schemeClr>
                </a:solidFill>
                <a:prstDash val="solid"/>
              </a:ln>
              <a:effectLst/>
            </p:spPr>
          </p:cxnSp>
          <p:cxnSp>
            <p:nvCxnSpPr>
              <p:cNvPr id="39" name="直接连接符 38">
                <a:extLst>
                  <a:ext uri="{FF2B5EF4-FFF2-40B4-BE49-F238E27FC236}">
                    <a16:creationId xmlns:a16="http://schemas.microsoft.com/office/drawing/2014/main" id="{FB855231-7D4B-477C-8B66-275E97713E56}"/>
                  </a:ext>
                </a:extLst>
              </p:cNvPr>
              <p:cNvCxnSpPr/>
              <p:nvPr/>
            </p:nvCxnSpPr>
            <p:spPr>
              <a:xfrm>
                <a:off x="819150" y="3695247"/>
                <a:ext cx="0" cy="1495425"/>
              </a:xfrm>
              <a:prstGeom prst="line">
                <a:avLst/>
              </a:prstGeom>
              <a:noFill/>
              <a:ln w="9525" cap="flat" cmpd="sng" algn="ctr">
                <a:solidFill>
                  <a:schemeClr val="bg1">
                    <a:lumMod val="50000"/>
                  </a:schemeClr>
                </a:solidFill>
                <a:prstDash val="solid"/>
              </a:ln>
              <a:effectLst/>
            </p:spPr>
          </p:cxnSp>
          <p:cxnSp>
            <p:nvCxnSpPr>
              <p:cNvPr id="40" name="直接连接符 39">
                <a:extLst>
                  <a:ext uri="{FF2B5EF4-FFF2-40B4-BE49-F238E27FC236}">
                    <a16:creationId xmlns:a16="http://schemas.microsoft.com/office/drawing/2014/main" id="{1488A01D-C10B-4237-B8CD-C6244A174CD4}"/>
                  </a:ext>
                </a:extLst>
              </p:cNvPr>
              <p:cNvCxnSpPr/>
              <p:nvPr/>
            </p:nvCxnSpPr>
            <p:spPr>
              <a:xfrm flipH="1">
                <a:off x="4456602" y="3701144"/>
                <a:ext cx="221265" cy="0"/>
              </a:xfrm>
              <a:prstGeom prst="line">
                <a:avLst/>
              </a:prstGeom>
              <a:noFill/>
              <a:ln w="9525" cap="flat" cmpd="sng" algn="ctr">
                <a:solidFill>
                  <a:srgbClr val="49555F"/>
                </a:solidFill>
                <a:prstDash val="solid"/>
              </a:ln>
              <a:effectLst/>
            </p:spPr>
          </p:cxnSp>
          <p:cxnSp>
            <p:nvCxnSpPr>
              <p:cNvPr id="41" name="直接连接符 40">
                <a:extLst>
                  <a:ext uri="{FF2B5EF4-FFF2-40B4-BE49-F238E27FC236}">
                    <a16:creationId xmlns:a16="http://schemas.microsoft.com/office/drawing/2014/main" id="{BF8B7C70-4EF3-4D50-A43B-37D59C73E886}"/>
                  </a:ext>
                </a:extLst>
              </p:cNvPr>
              <p:cNvCxnSpPr/>
              <p:nvPr/>
            </p:nvCxnSpPr>
            <p:spPr>
              <a:xfrm flipH="1">
                <a:off x="4456602" y="5778500"/>
                <a:ext cx="221265" cy="0"/>
              </a:xfrm>
              <a:prstGeom prst="line">
                <a:avLst/>
              </a:prstGeom>
              <a:noFill/>
              <a:ln w="9525" cap="flat" cmpd="sng" algn="ctr">
                <a:solidFill>
                  <a:schemeClr val="bg1">
                    <a:lumMod val="50000"/>
                  </a:schemeClr>
                </a:solidFill>
                <a:prstDash val="solid"/>
              </a:ln>
              <a:effectLst/>
            </p:spPr>
          </p:cxnSp>
          <p:cxnSp>
            <p:nvCxnSpPr>
              <p:cNvPr id="42" name="直接连接符 41">
                <a:extLst>
                  <a:ext uri="{FF2B5EF4-FFF2-40B4-BE49-F238E27FC236}">
                    <a16:creationId xmlns:a16="http://schemas.microsoft.com/office/drawing/2014/main" id="{53D58350-248D-44EA-A854-F43F574E65D9}"/>
                  </a:ext>
                </a:extLst>
              </p:cNvPr>
              <p:cNvCxnSpPr/>
              <p:nvPr/>
            </p:nvCxnSpPr>
            <p:spPr>
              <a:xfrm flipH="1">
                <a:off x="4456602" y="4393596"/>
                <a:ext cx="221265" cy="0"/>
              </a:xfrm>
              <a:prstGeom prst="line">
                <a:avLst/>
              </a:prstGeom>
              <a:noFill/>
              <a:ln w="9525" cap="flat" cmpd="sng" algn="ctr">
                <a:solidFill>
                  <a:schemeClr val="bg1">
                    <a:lumMod val="50000"/>
                  </a:schemeClr>
                </a:solidFill>
                <a:prstDash val="solid"/>
              </a:ln>
              <a:effectLst/>
            </p:spPr>
          </p:cxnSp>
          <p:cxnSp>
            <p:nvCxnSpPr>
              <p:cNvPr id="43" name="直接连接符 42">
                <a:extLst>
                  <a:ext uri="{FF2B5EF4-FFF2-40B4-BE49-F238E27FC236}">
                    <a16:creationId xmlns:a16="http://schemas.microsoft.com/office/drawing/2014/main" id="{0F70B600-8FC2-4544-AE4A-C9CE60E44597}"/>
                  </a:ext>
                </a:extLst>
              </p:cNvPr>
              <p:cNvCxnSpPr/>
              <p:nvPr/>
            </p:nvCxnSpPr>
            <p:spPr>
              <a:xfrm flipH="1">
                <a:off x="4456602" y="5086048"/>
                <a:ext cx="221265" cy="0"/>
              </a:xfrm>
              <a:prstGeom prst="line">
                <a:avLst/>
              </a:prstGeom>
              <a:noFill/>
              <a:ln w="9525" cap="flat" cmpd="sng" algn="ctr">
                <a:solidFill>
                  <a:schemeClr val="bg1">
                    <a:lumMod val="50000"/>
                  </a:schemeClr>
                </a:solidFill>
                <a:prstDash val="solid"/>
              </a:ln>
              <a:effectLst/>
            </p:spPr>
          </p:cxnSp>
          <p:cxnSp>
            <p:nvCxnSpPr>
              <p:cNvPr id="44" name="直接连接符 43">
                <a:extLst>
                  <a:ext uri="{FF2B5EF4-FFF2-40B4-BE49-F238E27FC236}">
                    <a16:creationId xmlns:a16="http://schemas.microsoft.com/office/drawing/2014/main" id="{BE271872-3C3B-410A-A656-427B498E8E89}"/>
                  </a:ext>
                </a:extLst>
              </p:cNvPr>
              <p:cNvCxnSpPr/>
              <p:nvPr/>
            </p:nvCxnSpPr>
            <p:spPr>
              <a:xfrm>
                <a:off x="4456602" y="3695247"/>
                <a:ext cx="0" cy="2083253"/>
              </a:xfrm>
              <a:prstGeom prst="line">
                <a:avLst/>
              </a:prstGeom>
              <a:noFill/>
              <a:ln w="9525" cap="flat" cmpd="sng" algn="ctr">
                <a:solidFill>
                  <a:schemeClr val="bg1">
                    <a:lumMod val="50000"/>
                  </a:schemeClr>
                </a:solidFill>
                <a:prstDash val="solid"/>
              </a:ln>
              <a:effectLst/>
            </p:spPr>
          </p:cxnSp>
        </p:grpSp>
        <p:grpSp>
          <p:nvGrpSpPr>
            <p:cNvPr id="10" name="组合 9">
              <a:extLst>
                <a:ext uri="{FF2B5EF4-FFF2-40B4-BE49-F238E27FC236}">
                  <a16:creationId xmlns:a16="http://schemas.microsoft.com/office/drawing/2014/main" id="{BD4F6979-00BA-4BC1-BAB5-8DE3AB3A86A4}"/>
                </a:ext>
              </a:extLst>
            </p:cNvPr>
            <p:cNvGrpSpPr/>
            <p:nvPr/>
          </p:nvGrpSpPr>
          <p:grpSpPr>
            <a:xfrm>
              <a:off x="5980190" y="1587750"/>
              <a:ext cx="2408234" cy="2637363"/>
              <a:chOff x="6231835" y="1104259"/>
              <a:chExt cx="2471633" cy="2706794"/>
            </a:xfrm>
          </p:grpSpPr>
          <p:sp>
            <p:nvSpPr>
              <p:cNvPr id="11" name="文本框 31">
                <a:extLst>
                  <a:ext uri="{FF2B5EF4-FFF2-40B4-BE49-F238E27FC236}">
                    <a16:creationId xmlns:a16="http://schemas.microsoft.com/office/drawing/2014/main" id="{D8D85622-4142-40DA-AA24-C141EFAC5FDE}"/>
                  </a:ext>
                </a:extLst>
              </p:cNvPr>
              <p:cNvSpPr txBox="1"/>
              <p:nvPr/>
            </p:nvSpPr>
            <p:spPr>
              <a:xfrm>
                <a:off x="6231835" y="1104259"/>
                <a:ext cx="2408234" cy="650300"/>
              </a:xfrm>
              <a:prstGeom prst="rect">
                <a:avLst/>
              </a:prstGeom>
              <a:noFill/>
            </p:spPr>
            <p:txBody>
              <a:bodyPr wrap="square" lIns="68580" tIns="34290" rIns="68580" bIns="34290" rtlCol="0">
                <a:spAutoFit/>
              </a:bodyPr>
              <a:lstStyle/>
              <a:p>
                <a:pPr marL="0" marR="0" lvl="0" indent="0" defTabSz="914400" eaLnBrk="1" fontAlgn="auto" latinLnBrk="0" hangingPunct="1">
                  <a:lnSpc>
                    <a:spcPct val="100000"/>
                  </a:lnSpc>
                  <a:spcBef>
                    <a:spcPts val="450"/>
                  </a:spcBef>
                  <a:spcAft>
                    <a:spcPts val="0"/>
                  </a:spcAft>
                  <a:buClrTx/>
                  <a:buSzTx/>
                  <a:buFontTx/>
                  <a:buNone/>
                  <a:tabLst/>
                  <a:defRPr/>
                </a:pPr>
                <a:r>
                  <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01.</a:t>
                </a:r>
                <a:r>
                  <a:rPr kumimoji="0" lang="zh-CN" altLang="en-US"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endPar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45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在此处添加文字在此处添加文字，在此处添加文字。</a:t>
                </a:r>
              </a:p>
            </p:txBody>
          </p:sp>
          <p:sp>
            <p:nvSpPr>
              <p:cNvPr id="12" name="文本框 32">
                <a:extLst>
                  <a:ext uri="{FF2B5EF4-FFF2-40B4-BE49-F238E27FC236}">
                    <a16:creationId xmlns:a16="http://schemas.microsoft.com/office/drawing/2014/main" id="{4FF7953A-3255-41C5-9CC6-7CB9DBF85B0D}"/>
                  </a:ext>
                </a:extLst>
              </p:cNvPr>
              <p:cNvSpPr txBox="1"/>
              <p:nvPr/>
            </p:nvSpPr>
            <p:spPr>
              <a:xfrm>
                <a:off x="6231835" y="2033841"/>
                <a:ext cx="2408234" cy="650300"/>
              </a:xfrm>
              <a:prstGeom prst="rect">
                <a:avLst/>
              </a:prstGeom>
              <a:noFill/>
            </p:spPr>
            <p:txBody>
              <a:bodyPr wrap="square" lIns="68580" tIns="34290" rIns="68580" bIns="34290" rtlCol="0">
                <a:spAutoFit/>
              </a:bodyPr>
              <a:lstStyle/>
              <a:p>
                <a:pPr marL="0" marR="0" lvl="0" indent="0" defTabSz="914400" eaLnBrk="1" fontAlgn="auto" latinLnBrk="0" hangingPunct="1">
                  <a:lnSpc>
                    <a:spcPct val="100000"/>
                  </a:lnSpc>
                  <a:spcBef>
                    <a:spcPts val="450"/>
                  </a:spcBef>
                  <a:spcAft>
                    <a:spcPts val="0"/>
                  </a:spcAft>
                  <a:buClrTx/>
                  <a:buSzTx/>
                  <a:buFontTx/>
                  <a:buNone/>
                  <a:tabLst/>
                  <a:defRPr/>
                </a:pPr>
                <a:r>
                  <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02.</a:t>
                </a:r>
                <a:r>
                  <a:rPr kumimoji="0" lang="zh-CN" altLang="en-US"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endPar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45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在此处添加文字在此处添加文字，在此处添加文字。</a:t>
                </a:r>
              </a:p>
            </p:txBody>
          </p:sp>
          <p:sp>
            <p:nvSpPr>
              <p:cNvPr id="13" name="文本框 33">
                <a:extLst>
                  <a:ext uri="{FF2B5EF4-FFF2-40B4-BE49-F238E27FC236}">
                    <a16:creationId xmlns:a16="http://schemas.microsoft.com/office/drawing/2014/main" id="{EA463B07-1511-44A2-89B6-156C496D4A15}"/>
                  </a:ext>
                </a:extLst>
              </p:cNvPr>
              <p:cNvSpPr txBox="1"/>
              <p:nvPr/>
            </p:nvSpPr>
            <p:spPr>
              <a:xfrm>
                <a:off x="6231835" y="2963423"/>
                <a:ext cx="2408234" cy="650300"/>
              </a:xfrm>
              <a:prstGeom prst="rect">
                <a:avLst/>
              </a:prstGeom>
              <a:noFill/>
            </p:spPr>
            <p:txBody>
              <a:bodyPr wrap="square" lIns="68580" tIns="34290" rIns="68580" bIns="34290" rtlCol="0">
                <a:spAutoFit/>
              </a:bodyPr>
              <a:lstStyle/>
              <a:p>
                <a:pPr marL="0" marR="0" lvl="0" indent="0" defTabSz="914400" eaLnBrk="1" fontAlgn="auto" latinLnBrk="0" hangingPunct="1">
                  <a:lnSpc>
                    <a:spcPct val="100000"/>
                  </a:lnSpc>
                  <a:spcBef>
                    <a:spcPts val="450"/>
                  </a:spcBef>
                  <a:spcAft>
                    <a:spcPts val="0"/>
                  </a:spcAft>
                  <a:buClrTx/>
                  <a:buSzTx/>
                  <a:buFontTx/>
                  <a:buNone/>
                  <a:tabLst/>
                  <a:defRPr/>
                </a:pPr>
                <a:r>
                  <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03.</a:t>
                </a:r>
                <a:r>
                  <a:rPr kumimoji="0" lang="zh-CN" altLang="en-US"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endParaRPr kumimoji="0" lang="en-US" altLang="zh-CN" sz="2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a:p>
                <a:pPr marL="0" marR="0" lvl="0" indent="0" defTabSz="914400" eaLnBrk="1" fontAlgn="auto" latinLnBrk="0" hangingPunct="1">
                  <a:lnSpc>
                    <a:spcPct val="100000"/>
                  </a:lnSpc>
                  <a:spcBef>
                    <a:spcPts val="45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在此处添加文字在此处添加文字，在此处添加文字。</a:t>
                </a:r>
              </a:p>
            </p:txBody>
          </p:sp>
          <p:cxnSp>
            <p:nvCxnSpPr>
              <p:cNvPr id="14" name="直接连接符 13">
                <a:extLst>
                  <a:ext uri="{FF2B5EF4-FFF2-40B4-BE49-F238E27FC236}">
                    <a16:creationId xmlns:a16="http://schemas.microsoft.com/office/drawing/2014/main" id="{CD1EB7D6-4C6E-4FC5-AB65-7C3079B22B6E}"/>
                  </a:ext>
                </a:extLst>
              </p:cNvPr>
              <p:cNvCxnSpPr/>
              <p:nvPr/>
            </p:nvCxnSpPr>
            <p:spPr>
              <a:xfrm>
                <a:off x="6231835" y="1968986"/>
                <a:ext cx="2471633" cy="0"/>
              </a:xfrm>
              <a:prstGeom prst="line">
                <a:avLst/>
              </a:prstGeom>
              <a:noFill/>
              <a:ln w="9525" cap="flat" cmpd="sng" algn="ctr">
                <a:solidFill>
                  <a:schemeClr val="bg1">
                    <a:lumMod val="50000"/>
                  </a:schemeClr>
                </a:solidFill>
                <a:prstDash val="solid"/>
              </a:ln>
              <a:effectLst/>
            </p:spPr>
          </p:cxnSp>
          <p:cxnSp>
            <p:nvCxnSpPr>
              <p:cNvPr id="15" name="直接连接符 14">
                <a:extLst>
                  <a:ext uri="{FF2B5EF4-FFF2-40B4-BE49-F238E27FC236}">
                    <a16:creationId xmlns:a16="http://schemas.microsoft.com/office/drawing/2014/main" id="{784B8985-811A-4AE0-9331-11D38F8FC5CA}"/>
                  </a:ext>
                </a:extLst>
              </p:cNvPr>
              <p:cNvCxnSpPr/>
              <p:nvPr/>
            </p:nvCxnSpPr>
            <p:spPr>
              <a:xfrm>
                <a:off x="6231835" y="2890019"/>
                <a:ext cx="2471633" cy="0"/>
              </a:xfrm>
              <a:prstGeom prst="line">
                <a:avLst/>
              </a:prstGeom>
              <a:noFill/>
              <a:ln w="9525" cap="flat" cmpd="sng" algn="ctr">
                <a:solidFill>
                  <a:schemeClr val="bg1">
                    <a:lumMod val="50000"/>
                  </a:schemeClr>
                </a:solidFill>
                <a:prstDash val="solid"/>
              </a:ln>
              <a:effectLst/>
            </p:spPr>
          </p:cxnSp>
          <p:cxnSp>
            <p:nvCxnSpPr>
              <p:cNvPr id="16" name="直接连接符 15">
                <a:extLst>
                  <a:ext uri="{FF2B5EF4-FFF2-40B4-BE49-F238E27FC236}">
                    <a16:creationId xmlns:a16="http://schemas.microsoft.com/office/drawing/2014/main" id="{D7E2E391-30E0-4C79-B45B-483125931473}"/>
                  </a:ext>
                </a:extLst>
              </p:cNvPr>
              <p:cNvCxnSpPr/>
              <p:nvPr/>
            </p:nvCxnSpPr>
            <p:spPr>
              <a:xfrm>
                <a:off x="6231835" y="3811053"/>
                <a:ext cx="2471633" cy="0"/>
              </a:xfrm>
              <a:prstGeom prst="line">
                <a:avLst/>
              </a:prstGeom>
              <a:noFill/>
              <a:ln w="9525" cap="flat" cmpd="sng" algn="ctr">
                <a:solidFill>
                  <a:schemeClr val="bg1">
                    <a:lumMod val="50000"/>
                  </a:schemeClr>
                </a:solidFill>
                <a:prstDash val="solid"/>
              </a:ln>
              <a:effectLst/>
            </p:spPr>
          </p:cxnSp>
        </p:grpSp>
      </p:grpSp>
    </p:spTree>
    <p:extLst>
      <p:ext uri="{BB962C8B-B14F-4D97-AF65-F5344CB8AC3E}">
        <p14:creationId xmlns:p14="http://schemas.microsoft.com/office/powerpoint/2010/main" val="285616734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28" name="椭圆 27">
            <a:extLst>
              <a:ext uri="{FF2B5EF4-FFF2-40B4-BE49-F238E27FC236}">
                <a16:creationId xmlns:a16="http://schemas.microsoft.com/office/drawing/2014/main" id="{997FB642-9118-44E8-8F02-560CB004757F}"/>
              </a:ext>
            </a:extLst>
          </p:cNvPr>
          <p:cNvSpPr/>
          <p:nvPr/>
        </p:nvSpPr>
        <p:spPr>
          <a:xfrm>
            <a:off x="1556964" y="2137507"/>
            <a:ext cx="1656184" cy="165618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a:latin typeface="微软雅黑" pitchFamily="34" charset="-122"/>
                <a:ea typeface="微软雅黑" pitchFamily="34" charset="-122"/>
              </a:rPr>
              <a:t>STEP 1</a:t>
            </a:r>
            <a:endParaRPr lang="zh-CN" altLang="en-US" sz="1400" b="1">
              <a:latin typeface="微软雅黑" pitchFamily="34" charset="-122"/>
              <a:ea typeface="微软雅黑" pitchFamily="34" charset="-122"/>
            </a:endParaRPr>
          </a:p>
        </p:txBody>
      </p:sp>
      <p:sp>
        <p:nvSpPr>
          <p:cNvPr id="29" name="椭圆 28">
            <a:extLst>
              <a:ext uri="{FF2B5EF4-FFF2-40B4-BE49-F238E27FC236}">
                <a16:creationId xmlns:a16="http://schemas.microsoft.com/office/drawing/2014/main" id="{B258584D-964C-40AB-9975-5BDDA0119352}"/>
              </a:ext>
            </a:extLst>
          </p:cNvPr>
          <p:cNvSpPr/>
          <p:nvPr/>
        </p:nvSpPr>
        <p:spPr>
          <a:xfrm>
            <a:off x="4077244" y="2674311"/>
            <a:ext cx="1656184" cy="165618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400" b="1">
                <a:solidFill>
                  <a:prstClr val="white"/>
                </a:solidFill>
                <a:latin typeface="微软雅黑" pitchFamily="34" charset="-122"/>
                <a:ea typeface="微软雅黑" pitchFamily="34" charset="-122"/>
              </a:rPr>
              <a:t>STEP 2</a:t>
            </a:r>
            <a:endParaRPr lang="zh-CN" altLang="en-US" sz="1400" b="1">
              <a:solidFill>
                <a:prstClr val="white"/>
              </a:solidFill>
              <a:latin typeface="微软雅黑" pitchFamily="34" charset="-122"/>
              <a:ea typeface="微软雅黑" pitchFamily="34" charset="-122"/>
            </a:endParaRPr>
          </a:p>
        </p:txBody>
      </p:sp>
      <p:sp>
        <p:nvSpPr>
          <p:cNvPr id="30" name="椭圆 29">
            <a:extLst>
              <a:ext uri="{FF2B5EF4-FFF2-40B4-BE49-F238E27FC236}">
                <a16:creationId xmlns:a16="http://schemas.microsoft.com/office/drawing/2014/main" id="{EA4CF934-C56D-495E-A4C7-6D341205F40E}"/>
              </a:ext>
            </a:extLst>
          </p:cNvPr>
          <p:cNvSpPr/>
          <p:nvPr/>
        </p:nvSpPr>
        <p:spPr>
          <a:xfrm>
            <a:off x="6597524" y="2137507"/>
            <a:ext cx="1656184" cy="165618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400" b="1">
                <a:solidFill>
                  <a:prstClr val="white"/>
                </a:solidFill>
                <a:latin typeface="微软雅黑" pitchFamily="34" charset="-122"/>
                <a:ea typeface="微软雅黑" pitchFamily="34" charset="-122"/>
              </a:rPr>
              <a:t>STEP 3</a:t>
            </a:r>
            <a:endParaRPr lang="zh-CN" altLang="en-US" sz="1400" b="1">
              <a:solidFill>
                <a:prstClr val="white"/>
              </a:solidFill>
              <a:latin typeface="微软雅黑" pitchFamily="34" charset="-122"/>
              <a:ea typeface="微软雅黑" pitchFamily="34" charset="-122"/>
            </a:endParaRPr>
          </a:p>
        </p:txBody>
      </p:sp>
      <p:sp>
        <p:nvSpPr>
          <p:cNvPr id="31" name="椭圆 30">
            <a:extLst>
              <a:ext uri="{FF2B5EF4-FFF2-40B4-BE49-F238E27FC236}">
                <a16:creationId xmlns:a16="http://schemas.microsoft.com/office/drawing/2014/main" id="{E115E871-9BA7-4D5E-8099-A608F3EA8280}"/>
              </a:ext>
            </a:extLst>
          </p:cNvPr>
          <p:cNvSpPr/>
          <p:nvPr/>
        </p:nvSpPr>
        <p:spPr>
          <a:xfrm>
            <a:off x="9117804" y="2674311"/>
            <a:ext cx="1656184" cy="1656184"/>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1400" b="1">
                <a:solidFill>
                  <a:prstClr val="white"/>
                </a:solidFill>
                <a:latin typeface="微软雅黑" pitchFamily="34" charset="-122"/>
                <a:ea typeface="微软雅黑" pitchFamily="34" charset="-122"/>
              </a:rPr>
              <a:t>STEP 4</a:t>
            </a:r>
            <a:endParaRPr lang="zh-CN" altLang="en-US" sz="1400" b="1">
              <a:solidFill>
                <a:prstClr val="white"/>
              </a:solidFill>
              <a:latin typeface="微软雅黑" pitchFamily="34" charset="-122"/>
              <a:ea typeface="微软雅黑" pitchFamily="34" charset="-122"/>
            </a:endParaRPr>
          </a:p>
        </p:txBody>
      </p:sp>
      <p:cxnSp>
        <p:nvCxnSpPr>
          <p:cNvPr id="32" name="直接连接符 31">
            <a:extLst>
              <a:ext uri="{FF2B5EF4-FFF2-40B4-BE49-F238E27FC236}">
                <a16:creationId xmlns:a16="http://schemas.microsoft.com/office/drawing/2014/main" id="{9CD54ED9-ACFA-4A1B-9C3B-256B2B009AF5}"/>
              </a:ext>
            </a:extLst>
          </p:cNvPr>
          <p:cNvCxnSpPr>
            <a:stCxn id="28" idx="6"/>
            <a:endCxn id="29" idx="2"/>
          </p:cNvCxnSpPr>
          <p:nvPr/>
        </p:nvCxnSpPr>
        <p:spPr>
          <a:xfrm>
            <a:off x="3213148" y="2965599"/>
            <a:ext cx="864096" cy="536804"/>
          </a:xfrm>
          <a:prstGeom prst="line">
            <a:avLst/>
          </a:prstGeom>
          <a:ln>
            <a:solidFill>
              <a:srgbClr val="76986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id="{8C6BB620-EF51-498D-BAD4-A5AE8E1FF2ED}"/>
              </a:ext>
            </a:extLst>
          </p:cNvPr>
          <p:cNvCxnSpPr>
            <a:stCxn id="29" idx="6"/>
            <a:endCxn id="30" idx="2"/>
          </p:cNvCxnSpPr>
          <p:nvPr/>
        </p:nvCxnSpPr>
        <p:spPr>
          <a:xfrm flipV="1">
            <a:off x="5733428" y="2965599"/>
            <a:ext cx="864096" cy="536804"/>
          </a:xfrm>
          <a:prstGeom prst="line">
            <a:avLst/>
          </a:prstGeom>
          <a:ln>
            <a:solidFill>
              <a:srgbClr val="76986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id="{D0E4A524-624F-41C8-B8F5-C097E5E6F95D}"/>
              </a:ext>
            </a:extLst>
          </p:cNvPr>
          <p:cNvCxnSpPr>
            <a:stCxn id="30" idx="6"/>
            <a:endCxn id="31" idx="2"/>
          </p:cNvCxnSpPr>
          <p:nvPr/>
        </p:nvCxnSpPr>
        <p:spPr>
          <a:xfrm>
            <a:off x="8253708" y="2965599"/>
            <a:ext cx="864096" cy="536804"/>
          </a:xfrm>
          <a:prstGeom prst="line">
            <a:avLst/>
          </a:prstGeom>
          <a:ln>
            <a:solidFill>
              <a:srgbClr val="769867"/>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a:extLst>
              <a:ext uri="{FF2B5EF4-FFF2-40B4-BE49-F238E27FC236}">
                <a16:creationId xmlns:a16="http://schemas.microsoft.com/office/drawing/2014/main" id="{FEFA8C5C-24BD-405A-BA71-D8EF2D815D9E}"/>
              </a:ext>
            </a:extLst>
          </p:cNvPr>
          <p:cNvSpPr/>
          <p:nvPr/>
        </p:nvSpPr>
        <p:spPr>
          <a:xfrm>
            <a:off x="1566962" y="4181538"/>
            <a:ext cx="1636189" cy="369332"/>
          </a:xfrm>
          <a:prstGeom prst="rect">
            <a:avLst/>
          </a:prstGeom>
        </p:spPr>
        <p:txBody>
          <a:bodyPr wrap="square" anchor="ctr" anchorCtr="0">
            <a:spAutoFit/>
          </a:bodyPr>
          <a:lstStyle/>
          <a:p>
            <a:pPr algn="ctr">
              <a:lnSpc>
                <a:spcPct val="150000"/>
              </a:lnSpc>
            </a:pPr>
            <a:r>
              <a:rPr lang="zh-CN" altLang="en-US" sz="1200" b="1">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矩形 35">
            <a:extLst>
              <a:ext uri="{FF2B5EF4-FFF2-40B4-BE49-F238E27FC236}">
                <a16:creationId xmlns:a16="http://schemas.microsoft.com/office/drawing/2014/main" id="{5C0DB743-A17D-47B5-8ED7-267B1F288AE2}"/>
              </a:ext>
            </a:extLst>
          </p:cNvPr>
          <p:cNvSpPr/>
          <p:nvPr/>
        </p:nvSpPr>
        <p:spPr>
          <a:xfrm>
            <a:off x="1566961" y="4616345"/>
            <a:ext cx="1636190" cy="600164"/>
          </a:xfrm>
          <a:prstGeom prst="rect">
            <a:avLst/>
          </a:prstGeom>
        </p:spPr>
        <p:txBody>
          <a:bodyPr wrap="square">
            <a:spAutoFit/>
          </a:bodyPr>
          <a:lstStyle/>
          <a:p>
            <a:pPr>
              <a:lnSpc>
                <a:spcPct val="150000"/>
              </a:lnSpc>
            </a:pPr>
            <a:r>
              <a:rPr lang="zh-CN" altLang="en-US" sz="1100" dirty="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1100" dirty="0">
              <a:solidFill>
                <a:schemeClr val="bg1">
                  <a:lumMod val="50000"/>
                </a:schemeClr>
              </a:solidFill>
              <a:latin typeface="微软雅黑" pitchFamily="34" charset="-122"/>
              <a:ea typeface="微软雅黑" pitchFamily="34" charset="-122"/>
            </a:endParaRPr>
          </a:p>
        </p:txBody>
      </p:sp>
      <p:sp>
        <p:nvSpPr>
          <p:cNvPr id="37" name="矩形 36">
            <a:extLst>
              <a:ext uri="{FF2B5EF4-FFF2-40B4-BE49-F238E27FC236}">
                <a16:creationId xmlns:a16="http://schemas.microsoft.com/office/drawing/2014/main" id="{5FA54FEA-2B88-4F48-934F-5715FFD7073C}"/>
              </a:ext>
            </a:extLst>
          </p:cNvPr>
          <p:cNvSpPr/>
          <p:nvPr/>
        </p:nvSpPr>
        <p:spPr>
          <a:xfrm>
            <a:off x="4077244" y="4579469"/>
            <a:ext cx="1636189" cy="369332"/>
          </a:xfrm>
          <a:prstGeom prst="rect">
            <a:avLst/>
          </a:prstGeom>
        </p:spPr>
        <p:txBody>
          <a:bodyPr wrap="square" anchor="ctr" anchorCtr="0">
            <a:spAutoFit/>
          </a:bodyPr>
          <a:lstStyle/>
          <a:p>
            <a:pPr algn="ctr">
              <a:lnSpc>
                <a:spcPct val="150000"/>
              </a:lnSpc>
            </a:pPr>
            <a:r>
              <a:rPr lang="zh-CN" altLang="en-US" sz="1200" b="1">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矩形 37">
            <a:extLst>
              <a:ext uri="{FF2B5EF4-FFF2-40B4-BE49-F238E27FC236}">
                <a16:creationId xmlns:a16="http://schemas.microsoft.com/office/drawing/2014/main" id="{7B16B173-89A1-451D-B3BF-C80EC2DBBF11}"/>
              </a:ext>
            </a:extLst>
          </p:cNvPr>
          <p:cNvSpPr/>
          <p:nvPr/>
        </p:nvSpPr>
        <p:spPr>
          <a:xfrm>
            <a:off x="4077243" y="4978567"/>
            <a:ext cx="1636190" cy="600164"/>
          </a:xfrm>
          <a:prstGeom prst="rect">
            <a:avLst/>
          </a:prstGeom>
        </p:spPr>
        <p:txBody>
          <a:bodyPr wrap="square">
            <a:spAutoFit/>
          </a:bodyPr>
          <a:lstStyle/>
          <a:p>
            <a:pPr>
              <a:lnSpc>
                <a:spcPct val="150000"/>
              </a:lnSpc>
            </a:pPr>
            <a:r>
              <a:rPr lang="zh-CN" altLang="en-US" sz="110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1100">
              <a:solidFill>
                <a:schemeClr val="bg1">
                  <a:lumMod val="50000"/>
                </a:schemeClr>
              </a:solidFill>
              <a:latin typeface="微软雅黑" pitchFamily="34" charset="-122"/>
              <a:ea typeface="微软雅黑" pitchFamily="34" charset="-122"/>
            </a:endParaRPr>
          </a:p>
        </p:txBody>
      </p:sp>
      <p:sp>
        <p:nvSpPr>
          <p:cNvPr id="39" name="矩形 38">
            <a:extLst>
              <a:ext uri="{FF2B5EF4-FFF2-40B4-BE49-F238E27FC236}">
                <a16:creationId xmlns:a16="http://schemas.microsoft.com/office/drawing/2014/main" id="{5023934C-587E-4F1A-9142-41C22C47F9CF}"/>
              </a:ext>
            </a:extLst>
          </p:cNvPr>
          <p:cNvSpPr/>
          <p:nvPr/>
        </p:nvSpPr>
        <p:spPr>
          <a:xfrm>
            <a:off x="6597524" y="4145829"/>
            <a:ext cx="1636189" cy="369332"/>
          </a:xfrm>
          <a:prstGeom prst="rect">
            <a:avLst/>
          </a:prstGeom>
        </p:spPr>
        <p:txBody>
          <a:bodyPr wrap="square" anchor="ctr" anchorCtr="0">
            <a:spAutoFit/>
          </a:bodyPr>
          <a:lstStyle/>
          <a:p>
            <a:pPr algn="ctr">
              <a:lnSpc>
                <a:spcPct val="150000"/>
              </a:lnSpc>
            </a:pPr>
            <a:r>
              <a:rPr lang="zh-CN" altLang="en-US" sz="1200" b="1">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矩形 39">
            <a:extLst>
              <a:ext uri="{FF2B5EF4-FFF2-40B4-BE49-F238E27FC236}">
                <a16:creationId xmlns:a16="http://schemas.microsoft.com/office/drawing/2014/main" id="{B6A9922D-05EE-49BE-9AE0-6D829020965E}"/>
              </a:ext>
            </a:extLst>
          </p:cNvPr>
          <p:cNvSpPr/>
          <p:nvPr/>
        </p:nvSpPr>
        <p:spPr>
          <a:xfrm>
            <a:off x="6597523" y="4580636"/>
            <a:ext cx="1636190" cy="600164"/>
          </a:xfrm>
          <a:prstGeom prst="rect">
            <a:avLst/>
          </a:prstGeom>
        </p:spPr>
        <p:txBody>
          <a:bodyPr wrap="square">
            <a:spAutoFit/>
          </a:bodyPr>
          <a:lstStyle/>
          <a:p>
            <a:pPr>
              <a:lnSpc>
                <a:spcPct val="150000"/>
              </a:lnSpc>
            </a:pPr>
            <a:r>
              <a:rPr lang="zh-CN" altLang="en-US" sz="110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1100">
              <a:solidFill>
                <a:schemeClr val="bg1">
                  <a:lumMod val="50000"/>
                </a:schemeClr>
              </a:solidFill>
              <a:latin typeface="微软雅黑" pitchFamily="34" charset="-122"/>
              <a:ea typeface="微软雅黑" pitchFamily="34" charset="-122"/>
            </a:endParaRPr>
          </a:p>
        </p:txBody>
      </p:sp>
      <p:sp>
        <p:nvSpPr>
          <p:cNvPr id="41" name="矩形 40">
            <a:extLst>
              <a:ext uri="{FF2B5EF4-FFF2-40B4-BE49-F238E27FC236}">
                <a16:creationId xmlns:a16="http://schemas.microsoft.com/office/drawing/2014/main" id="{C7FF6226-75D4-4DAE-9261-533BD8C3EA96}"/>
              </a:ext>
            </a:extLst>
          </p:cNvPr>
          <p:cNvSpPr/>
          <p:nvPr/>
        </p:nvSpPr>
        <p:spPr>
          <a:xfrm>
            <a:off x="9117804" y="4543760"/>
            <a:ext cx="1636189" cy="369332"/>
          </a:xfrm>
          <a:prstGeom prst="rect">
            <a:avLst/>
          </a:prstGeom>
        </p:spPr>
        <p:txBody>
          <a:bodyPr wrap="square" anchor="ctr" anchorCtr="0">
            <a:spAutoFit/>
          </a:bodyPr>
          <a:lstStyle/>
          <a:p>
            <a:pPr algn="ctr">
              <a:lnSpc>
                <a:spcPct val="150000"/>
              </a:lnSpc>
            </a:pPr>
            <a:r>
              <a:rPr lang="zh-CN" altLang="en-US" sz="1200" b="1">
                <a:solidFill>
                  <a:schemeClr val="bg1">
                    <a:lumMod val="50000"/>
                  </a:schemeClr>
                </a:solidFill>
                <a:latin typeface="微软雅黑" panose="020B0503020204020204" pitchFamily="34" charset="-122"/>
                <a:ea typeface="微软雅黑" panose="020B0503020204020204" pitchFamily="34" charset="-122"/>
              </a:rPr>
              <a:t>添加标题</a:t>
            </a:r>
            <a:endParaRPr lang="en-US" altLang="zh-CN" sz="1200" b="1"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矩形 41">
            <a:extLst>
              <a:ext uri="{FF2B5EF4-FFF2-40B4-BE49-F238E27FC236}">
                <a16:creationId xmlns:a16="http://schemas.microsoft.com/office/drawing/2014/main" id="{FA788C15-1BEC-43CE-BD5A-472867E0E74C}"/>
              </a:ext>
            </a:extLst>
          </p:cNvPr>
          <p:cNvSpPr/>
          <p:nvPr/>
        </p:nvSpPr>
        <p:spPr>
          <a:xfrm>
            <a:off x="9117803" y="4978567"/>
            <a:ext cx="1636190" cy="600164"/>
          </a:xfrm>
          <a:prstGeom prst="rect">
            <a:avLst/>
          </a:prstGeom>
        </p:spPr>
        <p:txBody>
          <a:bodyPr wrap="square">
            <a:spAutoFit/>
          </a:bodyPr>
          <a:lstStyle/>
          <a:p>
            <a:pPr>
              <a:lnSpc>
                <a:spcPct val="150000"/>
              </a:lnSpc>
            </a:pPr>
            <a:r>
              <a:rPr lang="zh-CN" altLang="en-US" sz="1100">
                <a:solidFill>
                  <a:schemeClr val="bg1">
                    <a:lumMod val="50000"/>
                  </a:schemeClr>
                </a:solidFill>
                <a:latin typeface="微软雅黑" pitchFamily="34" charset="-122"/>
                <a:ea typeface="微软雅黑" pitchFamily="34" charset="-122"/>
                <a:cs typeface="华文黑体" pitchFamily="2" charset="-122"/>
              </a:rPr>
              <a:t>点击添加文本点击添加文本点击添加文本点击</a:t>
            </a:r>
            <a:endParaRPr lang="zh-CN" altLang="en-US" sz="110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28183766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1" presetClass="entr" presetSubtype="1" fill="hold" grpId="0"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wheel(1)">
                                      <p:cBhvr>
                                        <p:cTn id="13" dur="500"/>
                                        <p:tgtEl>
                                          <p:spTgt spid="28"/>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childTnLst>
                          </p:cTn>
                        </p:par>
                        <p:par>
                          <p:cTn id="21" fill="hold">
                            <p:stCondLst>
                              <p:cond delay="1500"/>
                            </p:stCondLst>
                            <p:childTnLst>
                              <p:par>
                                <p:cTn id="22" presetID="22" presetClass="entr" presetSubtype="8" fill="hold" nodeType="after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wipe(left)">
                                      <p:cBhvr>
                                        <p:cTn id="24" dur="500"/>
                                        <p:tgtEl>
                                          <p:spTgt spid="32"/>
                                        </p:tgtEl>
                                      </p:cBhvr>
                                    </p:animEffect>
                                  </p:childTnLst>
                                </p:cTn>
                              </p:par>
                            </p:childTnLst>
                          </p:cTn>
                        </p:par>
                        <p:par>
                          <p:cTn id="25" fill="hold">
                            <p:stCondLst>
                              <p:cond delay="2000"/>
                            </p:stCondLst>
                            <p:childTnLst>
                              <p:par>
                                <p:cTn id="26" presetID="21" presetClass="entr" presetSubtype="1" fill="hold" grpId="0" nodeType="afterEffect">
                                  <p:stCondLst>
                                    <p:cond delay="0"/>
                                  </p:stCondLst>
                                  <p:childTnLst>
                                    <p:set>
                                      <p:cBhvr>
                                        <p:cTn id="27" dur="1" fill="hold">
                                          <p:stCondLst>
                                            <p:cond delay="0"/>
                                          </p:stCondLst>
                                        </p:cTn>
                                        <p:tgtEl>
                                          <p:spTgt spid="29"/>
                                        </p:tgtEl>
                                        <p:attrNameLst>
                                          <p:attrName>style.visibility</p:attrName>
                                        </p:attrNameLst>
                                      </p:cBhvr>
                                      <p:to>
                                        <p:strVal val="visible"/>
                                      </p:to>
                                    </p:set>
                                    <p:animEffect transition="in" filter="wheel(1)">
                                      <p:cBhvr>
                                        <p:cTn id="28" dur="500"/>
                                        <p:tgtEl>
                                          <p:spTgt spid="29"/>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500"/>
                                        <p:tgtEl>
                                          <p:spTgt spid="38"/>
                                        </p:tgtEl>
                                      </p:cBhvr>
                                    </p:animEffect>
                                  </p:childTnLst>
                                </p:cTn>
                              </p:par>
                            </p:childTnLst>
                          </p:cTn>
                        </p:par>
                        <p:par>
                          <p:cTn id="36" fill="hold">
                            <p:stCondLst>
                              <p:cond delay="3000"/>
                            </p:stCondLst>
                            <p:childTnLst>
                              <p:par>
                                <p:cTn id="37" presetID="22" presetClass="entr" presetSubtype="8" fill="hold"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3500"/>
                            </p:stCondLst>
                            <p:childTnLst>
                              <p:par>
                                <p:cTn id="41" presetID="21" presetClass="entr" presetSubtype="1" fill="hold" grpId="0" nodeType="afterEffect">
                                  <p:stCondLst>
                                    <p:cond delay="0"/>
                                  </p:stCondLst>
                                  <p:childTnLst>
                                    <p:set>
                                      <p:cBhvr>
                                        <p:cTn id="42" dur="1" fill="hold">
                                          <p:stCondLst>
                                            <p:cond delay="0"/>
                                          </p:stCondLst>
                                        </p:cTn>
                                        <p:tgtEl>
                                          <p:spTgt spid="30"/>
                                        </p:tgtEl>
                                        <p:attrNameLst>
                                          <p:attrName>style.visibility</p:attrName>
                                        </p:attrNameLst>
                                      </p:cBhvr>
                                      <p:to>
                                        <p:strVal val="visible"/>
                                      </p:to>
                                    </p:set>
                                    <p:animEffect transition="in" filter="wheel(1)">
                                      <p:cBhvr>
                                        <p:cTn id="43" dur="500"/>
                                        <p:tgtEl>
                                          <p:spTgt spid="30"/>
                                        </p:tgtEl>
                                      </p:cBhvr>
                                    </p:animEffect>
                                  </p:childTnLst>
                                </p:cTn>
                              </p:par>
                            </p:childTnLst>
                          </p:cTn>
                        </p:par>
                        <p:par>
                          <p:cTn id="44" fill="hold">
                            <p:stCondLst>
                              <p:cond delay="4000"/>
                            </p:stCondLst>
                            <p:childTnLst>
                              <p:par>
                                <p:cTn id="45" presetID="10" presetClass="entr" presetSubtype="0" fill="hold" grpId="0" nodeType="after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0"/>
                                        </p:tgtEl>
                                        <p:attrNameLst>
                                          <p:attrName>style.visibility</p:attrName>
                                        </p:attrNameLst>
                                      </p:cBhvr>
                                      <p:to>
                                        <p:strVal val="visible"/>
                                      </p:to>
                                    </p:set>
                                    <p:animEffect transition="in" filter="fade">
                                      <p:cBhvr>
                                        <p:cTn id="50" dur="500"/>
                                        <p:tgtEl>
                                          <p:spTgt spid="40"/>
                                        </p:tgtEl>
                                      </p:cBhvr>
                                    </p:animEffect>
                                  </p:childTnLst>
                                </p:cTn>
                              </p:par>
                            </p:childTnLst>
                          </p:cTn>
                        </p:par>
                        <p:par>
                          <p:cTn id="51" fill="hold">
                            <p:stCondLst>
                              <p:cond delay="4500"/>
                            </p:stCondLst>
                            <p:childTnLst>
                              <p:par>
                                <p:cTn id="52" presetID="22" presetClass="entr" presetSubtype="8" fill="hold" nodeType="after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par>
                          <p:cTn id="55" fill="hold">
                            <p:stCondLst>
                              <p:cond delay="5000"/>
                            </p:stCondLst>
                            <p:childTnLst>
                              <p:par>
                                <p:cTn id="56" presetID="21" presetClass="entr" presetSubtype="1"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Effect transition="in" filter="wheel(1)">
                                      <p:cBhvr>
                                        <p:cTn id="58" dur="500"/>
                                        <p:tgtEl>
                                          <p:spTgt spid="31"/>
                                        </p:tgtEl>
                                      </p:cBhvr>
                                    </p:animEffect>
                                  </p:childTnLst>
                                </p:cTn>
                              </p:par>
                            </p:childTnLst>
                          </p:cTn>
                        </p:par>
                        <p:par>
                          <p:cTn id="59" fill="hold">
                            <p:stCondLst>
                              <p:cond delay="5500"/>
                            </p:stCondLst>
                            <p:childTnLst>
                              <p:par>
                                <p:cTn id="60" presetID="10" presetClass="entr" presetSubtype="0" fill="hold" grpId="0" nodeType="after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fade">
                                      <p:cBhvr>
                                        <p:cTn id="62" dur="500"/>
                                        <p:tgtEl>
                                          <p:spTgt spid="4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2"/>
                                        </p:tgtEl>
                                        <p:attrNameLst>
                                          <p:attrName>style.visibility</p:attrName>
                                        </p:attrNameLst>
                                      </p:cBhvr>
                                      <p:to>
                                        <p:strVal val="visible"/>
                                      </p:to>
                                    </p:set>
                                    <p:animEffect transition="in" filter="fade">
                                      <p:cBhvr>
                                        <p:cTn id="6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animBg="1"/>
      <p:bldP spid="31" grpId="0" animBg="1"/>
      <p:bldP spid="35" grpId="0"/>
      <p:bldP spid="36" grpId="0"/>
      <p:bldP spid="37" grpId="0"/>
      <p:bldP spid="38" grpId="0"/>
      <p:bldP spid="39" grpId="0"/>
      <p:bldP spid="40" grpId="0"/>
      <p:bldP spid="41" grpId="0"/>
      <p:bldP spid="4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D9EBA4CF-147A-40C1-BF1F-96780E47EB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sp>
        <p:nvSpPr>
          <p:cNvPr id="14" name="矩形 13">
            <a:extLst>
              <a:ext uri="{FF2B5EF4-FFF2-40B4-BE49-F238E27FC236}">
                <a16:creationId xmlns:a16="http://schemas.microsoft.com/office/drawing/2014/main" id="{9C90E54D-086A-4B90-B749-95CB2AA62271}"/>
              </a:ext>
            </a:extLst>
          </p:cNvPr>
          <p:cNvSpPr/>
          <p:nvPr/>
        </p:nvSpPr>
        <p:spPr>
          <a:xfrm rot="10800000" flipH="1">
            <a:off x="4944504" y="1869625"/>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latin typeface="方正细谭黑简体" panose="02000000000000000000" pitchFamily="2" charset="-122"/>
              <a:ea typeface="方正细谭黑简体" panose="02000000000000000000" pitchFamily="2" charset="-122"/>
            </a:endParaRPr>
          </a:p>
        </p:txBody>
      </p:sp>
      <p:sp>
        <p:nvSpPr>
          <p:cNvPr id="16" name="矩形 15">
            <a:extLst>
              <a:ext uri="{FF2B5EF4-FFF2-40B4-BE49-F238E27FC236}">
                <a16:creationId xmlns:a16="http://schemas.microsoft.com/office/drawing/2014/main" id="{9F531010-F48F-47A0-B46E-B403298D8286}"/>
              </a:ext>
            </a:extLst>
          </p:cNvPr>
          <p:cNvSpPr/>
          <p:nvPr/>
        </p:nvSpPr>
        <p:spPr>
          <a:xfrm>
            <a:off x="5269363" y="2692243"/>
            <a:ext cx="3865562" cy="738664"/>
          </a:xfrm>
          <a:prstGeom prst="rect">
            <a:avLst/>
          </a:prstGeom>
        </p:spPr>
        <p:txBody>
          <a:bodyPr lIns="0" tIns="0" rIns="0" bIns="0">
            <a:spAutoFit/>
          </a:bodyPr>
          <a:lstStyle/>
          <a:p>
            <a:pPr algn="ctr" eaLnBrk="1" hangingPunct="1">
              <a:defRPr/>
            </a:pPr>
            <a:r>
              <a:rPr lang="zh-CN" altLang="en-US" sz="4800" noProof="1">
                <a:solidFill>
                  <a:srgbClr val="769867"/>
                </a:solidFill>
                <a:latin typeface="方正细谭黑简体" panose="02000000000000000000" pitchFamily="2" charset="-122"/>
                <a:ea typeface="方正细谭黑简体" panose="02000000000000000000" pitchFamily="2" charset="-122"/>
                <a:cs typeface="+mn-ea"/>
                <a:sym typeface="Arial" panose="020B0604020202020204" pitchFamily="34" charset="0"/>
              </a:rPr>
              <a:t>加入标题描述</a:t>
            </a:r>
          </a:p>
        </p:txBody>
      </p:sp>
      <p:sp>
        <p:nvSpPr>
          <p:cNvPr id="17" name="TextBox 11">
            <a:extLst>
              <a:ext uri="{FF2B5EF4-FFF2-40B4-BE49-F238E27FC236}">
                <a16:creationId xmlns:a16="http://schemas.microsoft.com/office/drawing/2014/main" id="{556CDB89-9B45-4258-8936-2450BF31A863}"/>
              </a:ext>
            </a:extLst>
          </p:cNvPr>
          <p:cNvSpPr txBox="1"/>
          <p:nvPr/>
        </p:nvSpPr>
        <p:spPr>
          <a:xfrm>
            <a:off x="5311089" y="3450159"/>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8" name="TextBox 11">
            <a:extLst>
              <a:ext uri="{FF2B5EF4-FFF2-40B4-BE49-F238E27FC236}">
                <a16:creationId xmlns:a16="http://schemas.microsoft.com/office/drawing/2014/main" id="{48753FE9-30E6-4403-B46D-B507C137D075}"/>
              </a:ext>
            </a:extLst>
          </p:cNvPr>
          <p:cNvSpPr txBox="1"/>
          <p:nvPr/>
        </p:nvSpPr>
        <p:spPr>
          <a:xfrm>
            <a:off x="5311089" y="3765844"/>
            <a:ext cx="3743332" cy="276999"/>
          </a:xfrm>
          <a:prstGeom prst="rect">
            <a:avLst/>
          </a:prstGeom>
          <a:noFill/>
        </p:spPr>
        <p:txBody>
          <a:bodyPr wrap="none">
            <a:spAutoFit/>
          </a:bodyPr>
          <a:lstStyle/>
          <a:p>
            <a:pPr marL="171450" lvl="1" indent="-171450">
              <a:buFont typeface="Arial" panose="020B0604020202020204" pitchFamily="34" charset="0"/>
              <a:buChar char="•"/>
              <a:defRPr/>
            </a:pPr>
            <a:r>
              <a:rPr lang="zh-CN" altLang="en-US" sz="1200" noProof="1">
                <a:solidFill>
                  <a:schemeClr val="bg1">
                    <a:lumMod val="50000"/>
                  </a:schemeClr>
                </a:solidFill>
                <a:latin typeface="方正细谭黑简体" panose="02000000000000000000" pitchFamily="2" charset="-122"/>
                <a:ea typeface="方正细谭黑简体" panose="02000000000000000000" pitchFamily="2" charset="-122"/>
                <a:cs typeface="+mn-ea"/>
                <a:sym typeface="Arial" panose="020B0604020202020204" pitchFamily="34" charset="0"/>
              </a:rPr>
              <a:t>添加相关标题文字添加相关标题文字相关标题文字</a:t>
            </a:r>
            <a:endParaRPr lang="en-US" altLang="zh-CN" sz="1200" noProof="1">
              <a:solidFill>
                <a:schemeClr val="bg1">
                  <a:lumMod val="50000"/>
                </a:schemeClr>
              </a:solidFill>
              <a:latin typeface="方正细谭黑简体" panose="02000000000000000000" pitchFamily="2" charset="-122"/>
              <a:ea typeface="方正细谭黑简体" panose="02000000000000000000" pitchFamily="2" charset="-122"/>
              <a:sym typeface="Arial" panose="020B0604020202020204" pitchFamily="34" charset="0"/>
            </a:endParaRPr>
          </a:p>
        </p:txBody>
      </p:sp>
      <p:sp>
        <p:nvSpPr>
          <p:cNvPr id="19" name="椭圆 18">
            <a:extLst>
              <a:ext uri="{FF2B5EF4-FFF2-40B4-BE49-F238E27FC236}">
                <a16:creationId xmlns:a16="http://schemas.microsoft.com/office/drawing/2014/main" id="{6B7C0333-060E-4886-A52E-AE7A0634489A}"/>
              </a:ext>
            </a:extLst>
          </p:cNvPr>
          <p:cNvSpPr/>
          <p:nvPr/>
        </p:nvSpPr>
        <p:spPr>
          <a:xfrm>
            <a:off x="2880372" y="2597634"/>
            <a:ext cx="1668768" cy="1663076"/>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zh-CN" altLang="en-US" sz="6600" noProof="1">
                <a:latin typeface="方正细谭黑简体" panose="02000000000000000000" pitchFamily="2" charset="-122"/>
                <a:ea typeface="方正细谭黑简体" panose="02000000000000000000" pitchFamily="2" charset="-122"/>
              </a:rPr>
              <a:t>肆</a:t>
            </a:r>
          </a:p>
        </p:txBody>
      </p:sp>
    </p:spTree>
    <p:extLst>
      <p:ext uri="{BB962C8B-B14F-4D97-AF65-F5344CB8AC3E}">
        <p14:creationId xmlns:p14="http://schemas.microsoft.com/office/powerpoint/2010/main" val="303283243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14:presetBounceEnd="50667">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14:bounceEnd="50667">
                                          <p:cBhvr additive="base">
                                            <p:cTn id="11" dur="750" fill="hold"/>
                                            <p:tgtEl>
                                              <p:spTgt spid="19"/>
                                            </p:tgtEl>
                                            <p:attrNameLst>
                                              <p:attrName>ppt_x</p:attrName>
                                            </p:attrNameLst>
                                          </p:cBhvr>
                                          <p:tavLst>
                                            <p:tav tm="0">
                                              <p:val>
                                                <p:strVal val="0-#ppt_w/2"/>
                                              </p:val>
                                            </p:tav>
                                            <p:tav tm="100000">
                                              <p:val>
                                                <p:strVal val="#ppt_x"/>
                                              </p:val>
                                            </p:tav>
                                          </p:tavLst>
                                        </p:anim>
                                        <p:anim calcmode="lin" valueType="num" p14:bounceEnd="50667">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750"/>
                                            <p:tgtEl>
                                              <p:spTgt spid="10"/>
                                            </p:tgtEl>
                                          </p:cBhvr>
                                        </p:animEffect>
                                      </p:childTnLst>
                                    </p:cTn>
                                  </p:par>
                                </p:childTnLst>
                              </p:cTn>
                            </p:par>
                            <p:par>
                              <p:cTn id="8" fill="hold">
                                <p:stCondLst>
                                  <p:cond delay="750"/>
                                </p:stCondLst>
                                <p:childTnLst>
                                  <p:par>
                                    <p:cTn id="9" presetID="2" presetClass="entr" presetSubtype="8"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750" fill="hold"/>
                                            <p:tgtEl>
                                              <p:spTgt spid="19"/>
                                            </p:tgtEl>
                                            <p:attrNameLst>
                                              <p:attrName>ppt_x</p:attrName>
                                            </p:attrNameLst>
                                          </p:cBhvr>
                                          <p:tavLst>
                                            <p:tav tm="0">
                                              <p:val>
                                                <p:strVal val="0-#ppt_w/2"/>
                                              </p:val>
                                            </p:tav>
                                            <p:tav tm="100000">
                                              <p:val>
                                                <p:strVal val="#ppt_x"/>
                                              </p:val>
                                            </p:tav>
                                          </p:tavLst>
                                        </p:anim>
                                        <p:anim calcmode="lin" valueType="num">
                                          <p:cBhvr additive="base">
                                            <p:cTn id="12" dur="750" fill="hold"/>
                                            <p:tgtEl>
                                              <p:spTgt spid="19"/>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2" presetClass="entr" presetSubtype="1" fill="hold" grpId="0"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000"/>
                                </p:stCondLst>
                                <p:childTnLst>
                                  <p:par>
                                    <p:cTn id="18" presetID="23" presetClass="entr" presetSubtype="32" fill="hold" grpId="0" nodeType="afterEffect">
                                      <p:stCondLst>
                                        <p:cond delay="0"/>
                                      </p:stCondLst>
                                      <p:childTnLst>
                                        <p:set>
                                          <p:cBhvr>
                                            <p:cTn id="19" dur="1" fill="hold">
                                              <p:stCondLst>
                                                <p:cond delay="0"/>
                                              </p:stCondLst>
                                            </p:cTn>
                                            <p:tgtEl>
                                              <p:spTgt spid="16"/>
                                            </p:tgtEl>
                                            <p:attrNameLst>
                                              <p:attrName>style.visibility</p:attrName>
                                            </p:attrNameLst>
                                          </p:cBhvr>
                                          <p:to>
                                            <p:strVal val="visible"/>
                                          </p:to>
                                        </p:set>
                                        <p:anim calcmode="lin" valueType="num">
                                          <p:cBhvr>
                                            <p:cTn id="20" dur="500" fill="hold"/>
                                            <p:tgtEl>
                                              <p:spTgt spid="16"/>
                                            </p:tgtEl>
                                            <p:attrNameLst>
                                              <p:attrName>ppt_w</p:attrName>
                                            </p:attrNameLst>
                                          </p:cBhvr>
                                          <p:tavLst>
                                            <p:tav tm="0">
                                              <p:val>
                                                <p:strVal val="4*#ppt_w"/>
                                              </p:val>
                                            </p:tav>
                                            <p:tav tm="100000">
                                              <p:val>
                                                <p:strVal val="#ppt_w"/>
                                              </p:val>
                                            </p:tav>
                                          </p:tavLst>
                                        </p:anim>
                                        <p:anim calcmode="lin" valueType="num">
                                          <p:cBhvr>
                                            <p:cTn id="21" dur="500" fill="hold"/>
                                            <p:tgtEl>
                                              <p:spTgt spid="16"/>
                                            </p:tgtEl>
                                            <p:attrNameLst>
                                              <p:attrName>ppt_h</p:attrName>
                                            </p:attrNameLst>
                                          </p:cBhvr>
                                          <p:tavLst>
                                            <p:tav tm="0">
                                              <p:val>
                                                <p:strVal val="4*#ppt_h"/>
                                              </p:val>
                                            </p:tav>
                                            <p:tav tm="100000">
                                              <p:val>
                                                <p:strVal val="#ppt_h"/>
                                              </p:val>
                                            </p:tav>
                                          </p:tavLst>
                                        </p:anim>
                                      </p:childTnLst>
                                    </p:cTn>
                                  </p:par>
                                </p:childTnLst>
                              </p:cTn>
                            </p:par>
                            <p:par>
                              <p:cTn id="22" fill="hold">
                                <p:stCondLst>
                                  <p:cond delay="2500"/>
                                </p:stCondLst>
                                <p:childTnLst>
                                  <p:par>
                                    <p:cTn id="23" presetID="12" presetClass="entr" presetSubtype="8"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p:cTn id="25" dur="500"/>
                                            <p:tgtEl>
                                              <p:spTgt spid="17"/>
                                            </p:tgtEl>
                                            <p:attrNameLst>
                                              <p:attrName>ppt_x</p:attrName>
                                            </p:attrNameLst>
                                          </p:cBhvr>
                                          <p:tavLst>
                                            <p:tav tm="0">
                                              <p:val>
                                                <p:strVal val="#ppt_x-#ppt_w*1.125000"/>
                                              </p:val>
                                            </p:tav>
                                            <p:tav tm="100000">
                                              <p:val>
                                                <p:strVal val="#ppt_x"/>
                                              </p:val>
                                            </p:tav>
                                          </p:tavLst>
                                        </p:anim>
                                        <p:animEffect transition="in" filter="wipe(right)">
                                          <p:cBhvr>
                                            <p:cTn id="26" dur="500"/>
                                            <p:tgtEl>
                                              <p:spTgt spid="17"/>
                                            </p:tgtEl>
                                          </p:cBhvr>
                                        </p:animEffect>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p:cTn id="30" dur="500"/>
                                            <p:tgtEl>
                                              <p:spTgt spid="18"/>
                                            </p:tgtEl>
                                            <p:attrNameLst>
                                              <p:attrName>ppt_x</p:attrName>
                                            </p:attrNameLst>
                                          </p:cBhvr>
                                          <p:tavLst>
                                            <p:tav tm="0">
                                              <p:val>
                                                <p:strVal val="#ppt_x-#ppt_w*1.125000"/>
                                              </p:val>
                                            </p:tav>
                                            <p:tav tm="100000">
                                              <p:val>
                                                <p:strVal val="#ppt_x"/>
                                              </p:val>
                                            </p:tav>
                                          </p:tavLst>
                                        </p:anim>
                                        <p:animEffect transition="in" filter="wipe(right)">
                                          <p:cBhvr>
                                            <p:cTn id="3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p:bldP spid="17" grpId="0"/>
          <p:bldP spid="18" grpId="0"/>
          <p:bldP spid="19" grpId="0" animBg="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椭圆 6">
            <a:extLst>
              <a:ext uri="{FF2B5EF4-FFF2-40B4-BE49-F238E27FC236}">
                <a16:creationId xmlns:a16="http://schemas.microsoft.com/office/drawing/2014/main" id="{A5A33C89-3A01-4C73-857B-C0C584BA6534}"/>
              </a:ext>
            </a:extLst>
          </p:cNvPr>
          <p:cNvSpPr/>
          <p:nvPr/>
        </p:nvSpPr>
        <p:spPr>
          <a:xfrm>
            <a:off x="1336674" y="2436958"/>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9" name="椭圆 8">
            <a:extLst>
              <a:ext uri="{FF2B5EF4-FFF2-40B4-BE49-F238E27FC236}">
                <a16:creationId xmlns:a16="http://schemas.microsoft.com/office/drawing/2014/main" id="{164EC968-59A5-42A8-9A28-818BDBF98E77}"/>
              </a:ext>
            </a:extLst>
          </p:cNvPr>
          <p:cNvSpPr/>
          <p:nvPr/>
        </p:nvSpPr>
        <p:spPr>
          <a:xfrm>
            <a:off x="1336674" y="3991087"/>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0" name="Freeform 191">
            <a:extLst>
              <a:ext uri="{FF2B5EF4-FFF2-40B4-BE49-F238E27FC236}">
                <a16:creationId xmlns:a16="http://schemas.microsoft.com/office/drawing/2014/main" id="{E35E5158-6DF8-4F22-8B3A-6B87801510A1}"/>
              </a:ext>
            </a:extLst>
          </p:cNvPr>
          <p:cNvSpPr>
            <a:spLocks noEditPoints="1"/>
          </p:cNvSpPr>
          <p:nvPr/>
        </p:nvSpPr>
        <p:spPr bwMode="auto">
          <a:xfrm>
            <a:off x="1509645" y="4166342"/>
            <a:ext cx="318387" cy="318388"/>
          </a:xfrm>
          <a:custGeom>
            <a:avLst/>
            <a:gdLst>
              <a:gd name="T0" fmla="*/ 67 w 67"/>
              <a:gd name="T1" fmla="*/ 31 h 67"/>
              <a:gd name="T2" fmla="*/ 52 w 67"/>
              <a:gd name="T3" fmla="*/ 14 h 67"/>
              <a:gd name="T4" fmla="*/ 35 w 67"/>
              <a:gd name="T5" fmla="*/ 50 h 67"/>
              <a:gd name="T6" fmla="*/ 53 w 67"/>
              <a:gd name="T7" fmla="*/ 35 h 67"/>
              <a:gd name="T8" fmla="*/ 35 w 67"/>
              <a:gd name="T9" fmla="*/ 50 h 67"/>
              <a:gd name="T10" fmla="*/ 35 w 67"/>
              <a:gd name="T11" fmla="*/ 0 h 67"/>
              <a:gd name="T12" fmla="*/ 47 w 67"/>
              <a:gd name="T13" fmla="*/ 12 h 67"/>
              <a:gd name="T14" fmla="*/ 47 w 67"/>
              <a:gd name="T15" fmla="*/ 55 h 67"/>
              <a:gd name="T16" fmla="*/ 35 w 67"/>
              <a:gd name="T17" fmla="*/ 67 h 67"/>
              <a:gd name="T18" fmla="*/ 47 w 67"/>
              <a:gd name="T19" fmla="*/ 55 h 67"/>
              <a:gd name="T20" fmla="*/ 52 w 67"/>
              <a:gd name="T21" fmla="*/ 53 h 67"/>
              <a:gd name="T22" fmla="*/ 67 w 67"/>
              <a:gd name="T23" fmla="*/ 35 h 67"/>
              <a:gd name="T24" fmla="*/ 46 w 67"/>
              <a:gd name="T25" fmla="*/ 62 h 67"/>
              <a:gd name="T26" fmla="*/ 42 w 67"/>
              <a:gd name="T27" fmla="*/ 66 h 67"/>
              <a:gd name="T28" fmla="*/ 51 w 67"/>
              <a:gd name="T29" fmla="*/ 56 h 67"/>
              <a:gd name="T30" fmla="*/ 46 w 67"/>
              <a:gd name="T31" fmla="*/ 5 h 67"/>
              <a:gd name="T32" fmla="*/ 51 w 67"/>
              <a:gd name="T33" fmla="*/ 11 h 67"/>
              <a:gd name="T34" fmla="*/ 42 w 67"/>
              <a:gd name="T35" fmla="*/ 1 h 67"/>
              <a:gd name="T36" fmla="*/ 49 w 67"/>
              <a:gd name="T37" fmla="*/ 15 h 67"/>
              <a:gd name="T38" fmla="*/ 35 w 67"/>
              <a:gd name="T39" fmla="*/ 31 h 67"/>
              <a:gd name="T40" fmla="*/ 49 w 67"/>
              <a:gd name="T41" fmla="*/ 15 h 67"/>
              <a:gd name="T42" fmla="*/ 20 w 67"/>
              <a:gd name="T43" fmla="*/ 12 h 67"/>
              <a:gd name="T44" fmla="*/ 32 w 67"/>
              <a:gd name="T45" fmla="*/ 0 h 67"/>
              <a:gd name="T46" fmla="*/ 14 w 67"/>
              <a:gd name="T47" fmla="*/ 31 h 67"/>
              <a:gd name="T48" fmla="*/ 32 w 67"/>
              <a:gd name="T49" fmla="*/ 17 h 67"/>
              <a:gd name="T50" fmla="*/ 14 w 67"/>
              <a:gd name="T51" fmla="*/ 31 h 67"/>
              <a:gd name="T52" fmla="*/ 8 w 67"/>
              <a:gd name="T53" fmla="*/ 12 h 67"/>
              <a:gd name="T54" fmla="*/ 11 w 67"/>
              <a:gd name="T55" fmla="*/ 31 h 67"/>
              <a:gd name="T56" fmla="*/ 21 w 67"/>
              <a:gd name="T57" fmla="*/ 5 h 67"/>
              <a:gd name="T58" fmla="*/ 10 w 67"/>
              <a:gd name="T59" fmla="*/ 9 h 67"/>
              <a:gd name="T60" fmla="*/ 21 w 67"/>
              <a:gd name="T61" fmla="*/ 5 h 67"/>
              <a:gd name="T62" fmla="*/ 0 w 67"/>
              <a:gd name="T63" fmla="*/ 35 h 67"/>
              <a:gd name="T64" fmla="*/ 15 w 67"/>
              <a:gd name="T65" fmla="*/ 53 h 67"/>
              <a:gd name="T66" fmla="*/ 21 w 67"/>
              <a:gd name="T67" fmla="*/ 62 h 67"/>
              <a:gd name="T68" fmla="*/ 10 w 67"/>
              <a:gd name="T69" fmla="*/ 58 h 67"/>
              <a:gd name="T70" fmla="*/ 21 w 67"/>
              <a:gd name="T71" fmla="*/ 62 h 67"/>
              <a:gd name="T72" fmla="*/ 32 w 67"/>
              <a:gd name="T73" fmla="*/ 50 h 67"/>
              <a:gd name="T74" fmla="*/ 14 w 67"/>
              <a:gd name="T75" fmla="*/ 35 h 67"/>
              <a:gd name="T76" fmla="*/ 23 w 67"/>
              <a:gd name="T77" fmla="*/ 60 h 67"/>
              <a:gd name="T78" fmla="*/ 32 w 67"/>
              <a:gd name="T79" fmla="*/ 53 h 67"/>
              <a:gd name="T80" fmla="*/ 23 w 67"/>
              <a:gd name="T81" fmla="*/ 60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7" h="67">
                <a:moveTo>
                  <a:pt x="57" y="31"/>
                </a:moveTo>
                <a:cubicBezTo>
                  <a:pt x="67" y="31"/>
                  <a:pt x="67" y="31"/>
                  <a:pt x="67" y="31"/>
                </a:cubicBezTo>
                <a:cubicBezTo>
                  <a:pt x="67" y="24"/>
                  <a:pt x="64" y="17"/>
                  <a:pt x="59" y="12"/>
                </a:cubicBezTo>
                <a:cubicBezTo>
                  <a:pt x="57" y="13"/>
                  <a:pt x="55" y="13"/>
                  <a:pt x="52" y="14"/>
                </a:cubicBezTo>
                <a:cubicBezTo>
                  <a:pt x="55" y="19"/>
                  <a:pt x="56" y="25"/>
                  <a:pt x="57" y="31"/>
                </a:cubicBezTo>
                <a:close/>
                <a:moveTo>
                  <a:pt x="35" y="50"/>
                </a:moveTo>
                <a:cubicBezTo>
                  <a:pt x="40" y="50"/>
                  <a:pt x="45" y="51"/>
                  <a:pt x="49" y="52"/>
                </a:cubicBezTo>
                <a:cubicBezTo>
                  <a:pt x="52" y="47"/>
                  <a:pt x="53" y="41"/>
                  <a:pt x="53" y="35"/>
                </a:cubicBezTo>
                <a:cubicBezTo>
                  <a:pt x="35" y="35"/>
                  <a:pt x="35" y="35"/>
                  <a:pt x="35" y="35"/>
                </a:cubicBezTo>
                <a:lnTo>
                  <a:pt x="35" y="50"/>
                </a:lnTo>
                <a:close/>
                <a:moveTo>
                  <a:pt x="44" y="7"/>
                </a:moveTo>
                <a:cubicBezTo>
                  <a:pt x="41" y="4"/>
                  <a:pt x="38" y="2"/>
                  <a:pt x="35" y="0"/>
                </a:cubicBezTo>
                <a:cubicBezTo>
                  <a:pt x="35" y="13"/>
                  <a:pt x="35" y="13"/>
                  <a:pt x="35" y="13"/>
                </a:cubicBezTo>
                <a:cubicBezTo>
                  <a:pt x="39" y="13"/>
                  <a:pt x="43" y="13"/>
                  <a:pt x="47" y="12"/>
                </a:cubicBezTo>
                <a:cubicBezTo>
                  <a:pt x="46" y="10"/>
                  <a:pt x="45" y="9"/>
                  <a:pt x="44" y="7"/>
                </a:cubicBezTo>
                <a:close/>
                <a:moveTo>
                  <a:pt x="47" y="55"/>
                </a:moveTo>
                <a:cubicBezTo>
                  <a:pt x="43" y="54"/>
                  <a:pt x="39" y="53"/>
                  <a:pt x="35" y="53"/>
                </a:cubicBezTo>
                <a:cubicBezTo>
                  <a:pt x="35" y="67"/>
                  <a:pt x="35" y="67"/>
                  <a:pt x="35" y="67"/>
                </a:cubicBezTo>
                <a:cubicBezTo>
                  <a:pt x="38" y="65"/>
                  <a:pt x="41" y="63"/>
                  <a:pt x="44" y="60"/>
                </a:cubicBezTo>
                <a:cubicBezTo>
                  <a:pt x="45" y="58"/>
                  <a:pt x="46" y="57"/>
                  <a:pt x="47" y="55"/>
                </a:cubicBezTo>
                <a:close/>
                <a:moveTo>
                  <a:pt x="57" y="35"/>
                </a:moveTo>
                <a:cubicBezTo>
                  <a:pt x="56" y="41"/>
                  <a:pt x="55" y="47"/>
                  <a:pt x="52" y="53"/>
                </a:cubicBezTo>
                <a:cubicBezTo>
                  <a:pt x="55" y="53"/>
                  <a:pt x="57" y="54"/>
                  <a:pt x="59" y="55"/>
                </a:cubicBezTo>
                <a:cubicBezTo>
                  <a:pt x="64" y="50"/>
                  <a:pt x="67" y="42"/>
                  <a:pt x="67" y="35"/>
                </a:cubicBezTo>
                <a:lnTo>
                  <a:pt x="57" y="35"/>
                </a:lnTo>
                <a:close/>
                <a:moveTo>
                  <a:pt x="46" y="62"/>
                </a:moveTo>
                <a:cubicBezTo>
                  <a:pt x="46" y="62"/>
                  <a:pt x="46" y="62"/>
                  <a:pt x="46" y="62"/>
                </a:cubicBezTo>
                <a:cubicBezTo>
                  <a:pt x="45" y="63"/>
                  <a:pt x="44" y="65"/>
                  <a:pt x="42" y="66"/>
                </a:cubicBezTo>
                <a:cubicBezTo>
                  <a:pt x="48" y="64"/>
                  <a:pt x="53" y="62"/>
                  <a:pt x="57" y="58"/>
                </a:cubicBezTo>
                <a:cubicBezTo>
                  <a:pt x="55" y="57"/>
                  <a:pt x="53" y="56"/>
                  <a:pt x="51" y="56"/>
                </a:cubicBezTo>
                <a:cubicBezTo>
                  <a:pt x="49" y="58"/>
                  <a:pt x="48" y="60"/>
                  <a:pt x="46" y="62"/>
                </a:cubicBezTo>
                <a:close/>
                <a:moveTo>
                  <a:pt x="46" y="5"/>
                </a:moveTo>
                <a:cubicBezTo>
                  <a:pt x="46" y="5"/>
                  <a:pt x="46" y="5"/>
                  <a:pt x="46" y="5"/>
                </a:cubicBezTo>
                <a:cubicBezTo>
                  <a:pt x="48" y="7"/>
                  <a:pt x="49" y="9"/>
                  <a:pt x="51" y="11"/>
                </a:cubicBezTo>
                <a:cubicBezTo>
                  <a:pt x="53" y="11"/>
                  <a:pt x="55" y="10"/>
                  <a:pt x="57" y="9"/>
                </a:cubicBezTo>
                <a:cubicBezTo>
                  <a:pt x="53" y="5"/>
                  <a:pt x="48" y="2"/>
                  <a:pt x="42" y="1"/>
                </a:cubicBezTo>
                <a:cubicBezTo>
                  <a:pt x="44" y="2"/>
                  <a:pt x="45" y="3"/>
                  <a:pt x="46" y="5"/>
                </a:cubicBezTo>
                <a:close/>
                <a:moveTo>
                  <a:pt x="49" y="15"/>
                </a:moveTo>
                <a:cubicBezTo>
                  <a:pt x="45" y="16"/>
                  <a:pt x="40" y="17"/>
                  <a:pt x="35" y="17"/>
                </a:cubicBezTo>
                <a:cubicBezTo>
                  <a:pt x="35" y="31"/>
                  <a:pt x="35" y="31"/>
                  <a:pt x="35" y="31"/>
                </a:cubicBezTo>
                <a:cubicBezTo>
                  <a:pt x="53" y="31"/>
                  <a:pt x="53" y="31"/>
                  <a:pt x="53" y="31"/>
                </a:cubicBezTo>
                <a:cubicBezTo>
                  <a:pt x="53" y="25"/>
                  <a:pt x="51" y="20"/>
                  <a:pt x="49" y="15"/>
                </a:cubicBezTo>
                <a:close/>
                <a:moveTo>
                  <a:pt x="23" y="7"/>
                </a:moveTo>
                <a:cubicBezTo>
                  <a:pt x="22" y="9"/>
                  <a:pt x="21" y="10"/>
                  <a:pt x="20" y="12"/>
                </a:cubicBezTo>
                <a:cubicBezTo>
                  <a:pt x="24" y="13"/>
                  <a:pt x="28" y="13"/>
                  <a:pt x="32" y="13"/>
                </a:cubicBezTo>
                <a:cubicBezTo>
                  <a:pt x="32" y="0"/>
                  <a:pt x="32" y="0"/>
                  <a:pt x="32" y="0"/>
                </a:cubicBezTo>
                <a:cubicBezTo>
                  <a:pt x="29" y="2"/>
                  <a:pt x="26" y="4"/>
                  <a:pt x="23" y="7"/>
                </a:cubicBezTo>
                <a:close/>
                <a:moveTo>
                  <a:pt x="14" y="31"/>
                </a:moveTo>
                <a:cubicBezTo>
                  <a:pt x="32" y="31"/>
                  <a:pt x="32" y="31"/>
                  <a:pt x="32" y="31"/>
                </a:cubicBezTo>
                <a:cubicBezTo>
                  <a:pt x="32" y="17"/>
                  <a:pt x="32" y="17"/>
                  <a:pt x="32" y="17"/>
                </a:cubicBezTo>
                <a:cubicBezTo>
                  <a:pt x="27" y="17"/>
                  <a:pt x="23" y="16"/>
                  <a:pt x="18" y="15"/>
                </a:cubicBezTo>
                <a:cubicBezTo>
                  <a:pt x="16" y="20"/>
                  <a:pt x="14" y="25"/>
                  <a:pt x="14" y="31"/>
                </a:cubicBezTo>
                <a:close/>
                <a:moveTo>
                  <a:pt x="15" y="14"/>
                </a:moveTo>
                <a:cubicBezTo>
                  <a:pt x="12" y="13"/>
                  <a:pt x="10" y="13"/>
                  <a:pt x="8" y="12"/>
                </a:cubicBezTo>
                <a:cubicBezTo>
                  <a:pt x="3" y="17"/>
                  <a:pt x="0" y="24"/>
                  <a:pt x="0" y="31"/>
                </a:cubicBezTo>
                <a:cubicBezTo>
                  <a:pt x="11" y="31"/>
                  <a:pt x="11" y="31"/>
                  <a:pt x="11" y="31"/>
                </a:cubicBezTo>
                <a:cubicBezTo>
                  <a:pt x="11" y="25"/>
                  <a:pt x="12" y="19"/>
                  <a:pt x="15" y="14"/>
                </a:cubicBezTo>
                <a:close/>
                <a:moveTo>
                  <a:pt x="21" y="5"/>
                </a:moveTo>
                <a:cubicBezTo>
                  <a:pt x="22" y="3"/>
                  <a:pt x="24" y="2"/>
                  <a:pt x="25" y="1"/>
                </a:cubicBezTo>
                <a:cubicBezTo>
                  <a:pt x="19" y="2"/>
                  <a:pt x="14" y="5"/>
                  <a:pt x="10" y="9"/>
                </a:cubicBezTo>
                <a:cubicBezTo>
                  <a:pt x="12" y="10"/>
                  <a:pt x="14" y="11"/>
                  <a:pt x="16" y="11"/>
                </a:cubicBezTo>
                <a:cubicBezTo>
                  <a:pt x="18" y="9"/>
                  <a:pt x="19" y="7"/>
                  <a:pt x="21" y="5"/>
                </a:cubicBezTo>
                <a:close/>
                <a:moveTo>
                  <a:pt x="10" y="35"/>
                </a:moveTo>
                <a:cubicBezTo>
                  <a:pt x="0" y="35"/>
                  <a:pt x="0" y="35"/>
                  <a:pt x="0" y="35"/>
                </a:cubicBezTo>
                <a:cubicBezTo>
                  <a:pt x="0" y="42"/>
                  <a:pt x="3" y="50"/>
                  <a:pt x="8" y="55"/>
                </a:cubicBezTo>
                <a:cubicBezTo>
                  <a:pt x="10" y="54"/>
                  <a:pt x="12" y="53"/>
                  <a:pt x="15" y="53"/>
                </a:cubicBezTo>
                <a:cubicBezTo>
                  <a:pt x="12" y="47"/>
                  <a:pt x="11" y="41"/>
                  <a:pt x="10" y="35"/>
                </a:cubicBezTo>
                <a:close/>
                <a:moveTo>
                  <a:pt x="21" y="62"/>
                </a:moveTo>
                <a:cubicBezTo>
                  <a:pt x="19" y="60"/>
                  <a:pt x="18" y="58"/>
                  <a:pt x="16" y="56"/>
                </a:cubicBezTo>
                <a:cubicBezTo>
                  <a:pt x="14" y="56"/>
                  <a:pt x="12" y="57"/>
                  <a:pt x="10" y="58"/>
                </a:cubicBezTo>
                <a:cubicBezTo>
                  <a:pt x="14" y="62"/>
                  <a:pt x="19" y="64"/>
                  <a:pt x="25" y="66"/>
                </a:cubicBezTo>
                <a:cubicBezTo>
                  <a:pt x="24" y="65"/>
                  <a:pt x="22" y="63"/>
                  <a:pt x="21" y="62"/>
                </a:cubicBezTo>
                <a:close/>
                <a:moveTo>
                  <a:pt x="18" y="52"/>
                </a:moveTo>
                <a:cubicBezTo>
                  <a:pt x="23" y="51"/>
                  <a:pt x="27" y="50"/>
                  <a:pt x="32" y="50"/>
                </a:cubicBezTo>
                <a:cubicBezTo>
                  <a:pt x="32" y="35"/>
                  <a:pt x="32" y="35"/>
                  <a:pt x="32" y="35"/>
                </a:cubicBezTo>
                <a:cubicBezTo>
                  <a:pt x="14" y="35"/>
                  <a:pt x="14" y="35"/>
                  <a:pt x="14" y="35"/>
                </a:cubicBezTo>
                <a:cubicBezTo>
                  <a:pt x="14" y="41"/>
                  <a:pt x="16" y="47"/>
                  <a:pt x="18" y="52"/>
                </a:cubicBezTo>
                <a:close/>
                <a:moveTo>
                  <a:pt x="23" y="60"/>
                </a:moveTo>
                <a:cubicBezTo>
                  <a:pt x="26" y="63"/>
                  <a:pt x="29" y="65"/>
                  <a:pt x="32" y="67"/>
                </a:cubicBezTo>
                <a:cubicBezTo>
                  <a:pt x="32" y="53"/>
                  <a:pt x="32" y="53"/>
                  <a:pt x="32" y="53"/>
                </a:cubicBezTo>
                <a:cubicBezTo>
                  <a:pt x="28" y="53"/>
                  <a:pt x="24" y="54"/>
                  <a:pt x="20" y="55"/>
                </a:cubicBezTo>
                <a:cubicBezTo>
                  <a:pt x="21" y="57"/>
                  <a:pt x="22" y="58"/>
                  <a:pt x="23" y="6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latin typeface="微软雅黑" pitchFamily="34" charset="-122"/>
              <a:ea typeface="微软雅黑" pitchFamily="34" charset="-122"/>
            </a:endParaRPr>
          </a:p>
        </p:txBody>
      </p:sp>
      <p:sp>
        <p:nvSpPr>
          <p:cNvPr id="11" name="椭圆 10">
            <a:extLst>
              <a:ext uri="{FF2B5EF4-FFF2-40B4-BE49-F238E27FC236}">
                <a16:creationId xmlns:a16="http://schemas.microsoft.com/office/drawing/2014/main" id="{29C99D7A-FBA6-4239-A45E-06445C3356AE}"/>
              </a:ext>
            </a:extLst>
          </p:cNvPr>
          <p:cNvSpPr/>
          <p:nvPr/>
        </p:nvSpPr>
        <p:spPr>
          <a:xfrm>
            <a:off x="4816815" y="3991087"/>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2" name="Freeform 128">
            <a:extLst>
              <a:ext uri="{FF2B5EF4-FFF2-40B4-BE49-F238E27FC236}">
                <a16:creationId xmlns:a16="http://schemas.microsoft.com/office/drawing/2014/main" id="{7D7D0BFA-8438-4DE5-A575-CEC27A6A7F07}"/>
              </a:ext>
            </a:extLst>
          </p:cNvPr>
          <p:cNvSpPr>
            <a:spLocks noEditPoints="1"/>
          </p:cNvSpPr>
          <p:nvPr/>
        </p:nvSpPr>
        <p:spPr bwMode="auto">
          <a:xfrm>
            <a:off x="5016701" y="4147123"/>
            <a:ext cx="264555" cy="351220"/>
          </a:xfrm>
          <a:custGeom>
            <a:avLst/>
            <a:gdLst>
              <a:gd name="T0" fmla="*/ 25 w 49"/>
              <a:gd name="T1" fmla="*/ 23 h 65"/>
              <a:gd name="T2" fmla="*/ 36 w 49"/>
              <a:gd name="T3" fmla="*/ 12 h 65"/>
              <a:gd name="T4" fmla="*/ 25 w 49"/>
              <a:gd name="T5" fmla="*/ 0 h 65"/>
              <a:gd name="T6" fmla="*/ 13 w 49"/>
              <a:gd name="T7" fmla="*/ 12 h 65"/>
              <a:gd name="T8" fmla="*/ 25 w 49"/>
              <a:gd name="T9" fmla="*/ 23 h 65"/>
              <a:gd name="T10" fmla="*/ 32 w 49"/>
              <a:gd name="T11" fmla="*/ 25 h 65"/>
              <a:gd name="T12" fmla="*/ 18 w 49"/>
              <a:gd name="T13" fmla="*/ 25 h 65"/>
              <a:gd name="T14" fmla="*/ 0 w 49"/>
              <a:gd name="T15" fmla="*/ 42 h 65"/>
              <a:gd name="T16" fmla="*/ 0 w 49"/>
              <a:gd name="T17" fmla="*/ 65 h 65"/>
              <a:gd name="T18" fmla="*/ 10 w 49"/>
              <a:gd name="T19" fmla="*/ 65 h 65"/>
              <a:gd name="T20" fmla="*/ 10 w 49"/>
              <a:gd name="T21" fmla="*/ 42 h 65"/>
              <a:gd name="T22" fmla="*/ 14 w 49"/>
              <a:gd name="T23" fmla="*/ 42 h 65"/>
              <a:gd name="T24" fmla="*/ 14 w 49"/>
              <a:gd name="T25" fmla="*/ 65 h 65"/>
              <a:gd name="T26" fmla="*/ 35 w 49"/>
              <a:gd name="T27" fmla="*/ 65 h 65"/>
              <a:gd name="T28" fmla="*/ 35 w 49"/>
              <a:gd name="T29" fmla="*/ 42 h 65"/>
              <a:gd name="T30" fmla="*/ 39 w 49"/>
              <a:gd name="T31" fmla="*/ 42 h 65"/>
              <a:gd name="T32" fmla="*/ 39 w 49"/>
              <a:gd name="T33" fmla="*/ 65 h 65"/>
              <a:gd name="T34" fmla="*/ 49 w 49"/>
              <a:gd name="T35" fmla="*/ 65 h 65"/>
              <a:gd name="T36" fmla="*/ 49 w 49"/>
              <a:gd name="T37" fmla="*/ 42 h 65"/>
              <a:gd name="T38" fmla="*/ 32 w 49"/>
              <a:gd name="T39" fmla="*/ 25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 h="65">
                <a:moveTo>
                  <a:pt x="25" y="23"/>
                </a:moveTo>
                <a:cubicBezTo>
                  <a:pt x="31" y="23"/>
                  <a:pt x="36" y="18"/>
                  <a:pt x="36" y="12"/>
                </a:cubicBezTo>
                <a:cubicBezTo>
                  <a:pt x="36" y="5"/>
                  <a:pt x="31" y="0"/>
                  <a:pt x="25" y="0"/>
                </a:cubicBezTo>
                <a:cubicBezTo>
                  <a:pt x="19" y="0"/>
                  <a:pt x="13" y="5"/>
                  <a:pt x="13" y="12"/>
                </a:cubicBezTo>
                <a:cubicBezTo>
                  <a:pt x="13" y="18"/>
                  <a:pt x="19" y="23"/>
                  <a:pt x="25" y="23"/>
                </a:cubicBezTo>
                <a:close/>
                <a:moveTo>
                  <a:pt x="32" y="25"/>
                </a:moveTo>
                <a:cubicBezTo>
                  <a:pt x="18" y="25"/>
                  <a:pt x="18" y="25"/>
                  <a:pt x="18" y="25"/>
                </a:cubicBezTo>
                <a:cubicBezTo>
                  <a:pt x="8" y="25"/>
                  <a:pt x="0" y="33"/>
                  <a:pt x="0" y="42"/>
                </a:cubicBezTo>
                <a:cubicBezTo>
                  <a:pt x="0" y="65"/>
                  <a:pt x="0" y="65"/>
                  <a:pt x="0" y="65"/>
                </a:cubicBezTo>
                <a:cubicBezTo>
                  <a:pt x="10" y="65"/>
                  <a:pt x="10" y="65"/>
                  <a:pt x="10" y="65"/>
                </a:cubicBezTo>
                <a:cubicBezTo>
                  <a:pt x="10" y="42"/>
                  <a:pt x="10" y="42"/>
                  <a:pt x="10" y="42"/>
                </a:cubicBezTo>
                <a:cubicBezTo>
                  <a:pt x="14" y="42"/>
                  <a:pt x="14" y="42"/>
                  <a:pt x="14" y="42"/>
                </a:cubicBezTo>
                <a:cubicBezTo>
                  <a:pt x="14" y="65"/>
                  <a:pt x="14" y="65"/>
                  <a:pt x="14" y="65"/>
                </a:cubicBezTo>
                <a:cubicBezTo>
                  <a:pt x="35" y="65"/>
                  <a:pt x="35" y="65"/>
                  <a:pt x="35" y="65"/>
                </a:cubicBezTo>
                <a:cubicBezTo>
                  <a:pt x="35" y="42"/>
                  <a:pt x="35" y="42"/>
                  <a:pt x="35" y="42"/>
                </a:cubicBezTo>
                <a:cubicBezTo>
                  <a:pt x="39" y="42"/>
                  <a:pt x="39" y="42"/>
                  <a:pt x="39" y="42"/>
                </a:cubicBezTo>
                <a:cubicBezTo>
                  <a:pt x="39" y="65"/>
                  <a:pt x="39" y="65"/>
                  <a:pt x="39" y="65"/>
                </a:cubicBezTo>
                <a:cubicBezTo>
                  <a:pt x="49" y="65"/>
                  <a:pt x="49" y="65"/>
                  <a:pt x="49" y="65"/>
                </a:cubicBezTo>
                <a:cubicBezTo>
                  <a:pt x="49" y="42"/>
                  <a:pt x="49" y="42"/>
                  <a:pt x="49" y="42"/>
                </a:cubicBezTo>
                <a:cubicBezTo>
                  <a:pt x="49" y="33"/>
                  <a:pt x="42" y="25"/>
                  <a:pt x="32" y="25"/>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latin typeface="微软雅黑" pitchFamily="34" charset="-122"/>
              <a:ea typeface="微软雅黑" pitchFamily="34" charset="-122"/>
            </a:endParaRPr>
          </a:p>
        </p:txBody>
      </p:sp>
      <p:sp>
        <p:nvSpPr>
          <p:cNvPr id="13" name="椭圆 12">
            <a:extLst>
              <a:ext uri="{FF2B5EF4-FFF2-40B4-BE49-F238E27FC236}">
                <a16:creationId xmlns:a16="http://schemas.microsoft.com/office/drawing/2014/main" id="{C65C8166-808C-424F-A78E-25489FFBCAA8}"/>
              </a:ext>
            </a:extLst>
          </p:cNvPr>
          <p:cNvSpPr/>
          <p:nvPr/>
        </p:nvSpPr>
        <p:spPr>
          <a:xfrm>
            <a:off x="8247980" y="3990569"/>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4" name="任意多边形 13">
            <a:extLst>
              <a:ext uri="{FF2B5EF4-FFF2-40B4-BE49-F238E27FC236}">
                <a16:creationId xmlns:a16="http://schemas.microsoft.com/office/drawing/2014/main" id="{3A9958E3-A7B0-4203-A448-9044F1C6DF58}"/>
              </a:ext>
            </a:extLst>
          </p:cNvPr>
          <p:cNvSpPr/>
          <p:nvPr/>
        </p:nvSpPr>
        <p:spPr>
          <a:xfrm rot="18825554">
            <a:off x="8485195" y="4138285"/>
            <a:ext cx="189898" cy="367863"/>
          </a:xfrm>
          <a:custGeom>
            <a:avLst/>
            <a:gdLst>
              <a:gd name="connsiteX0" fmla="*/ 235173 w 469026"/>
              <a:gd name="connsiteY0" fmla="*/ 732025 h 908580"/>
              <a:gd name="connsiteX1" fmla="*/ 181173 w 469026"/>
              <a:gd name="connsiteY1" fmla="*/ 786025 h 908580"/>
              <a:gd name="connsiteX2" fmla="*/ 235173 w 469026"/>
              <a:gd name="connsiteY2" fmla="*/ 840025 h 908580"/>
              <a:gd name="connsiteX3" fmla="*/ 289173 w 469026"/>
              <a:gd name="connsiteY3" fmla="*/ 786025 h 908580"/>
              <a:gd name="connsiteX4" fmla="*/ 235173 w 469026"/>
              <a:gd name="connsiteY4" fmla="*/ 732025 h 908580"/>
              <a:gd name="connsiteX5" fmla="*/ 350586 w 469026"/>
              <a:gd name="connsiteY5" fmla="*/ 0 h 908580"/>
              <a:gd name="connsiteX6" fmla="*/ 400339 w 469026"/>
              <a:gd name="connsiteY6" fmla="*/ 33544 h 908580"/>
              <a:gd name="connsiteX7" fmla="*/ 469026 w 469026"/>
              <a:gd name="connsiteY7" fmla="*/ 199370 h 908580"/>
              <a:gd name="connsiteX8" fmla="*/ 400339 w 469026"/>
              <a:gd name="connsiteY8" fmla="*/ 365196 h 908580"/>
              <a:gd name="connsiteX9" fmla="*/ 350984 w 469026"/>
              <a:gd name="connsiteY9" fmla="*/ 398472 h 908580"/>
              <a:gd name="connsiteX10" fmla="*/ 350984 w 469026"/>
              <a:gd name="connsiteY10" fmla="*/ 792110 h 908580"/>
              <a:gd name="connsiteX11" fmla="*/ 234514 w 469026"/>
              <a:gd name="connsiteY11" fmla="*/ 908580 h 908580"/>
              <a:gd name="connsiteX12" fmla="*/ 234514 w 469026"/>
              <a:gd name="connsiteY12" fmla="*/ 908579 h 908580"/>
              <a:gd name="connsiteX13" fmla="*/ 118044 w 469026"/>
              <a:gd name="connsiteY13" fmla="*/ 792109 h 908580"/>
              <a:gd name="connsiteX14" fmla="*/ 118044 w 469026"/>
              <a:gd name="connsiteY14" fmla="*/ 398473 h 908580"/>
              <a:gd name="connsiteX15" fmla="*/ 68687 w 469026"/>
              <a:gd name="connsiteY15" fmla="*/ 365196 h 908580"/>
              <a:gd name="connsiteX16" fmla="*/ 0 w 469026"/>
              <a:gd name="connsiteY16" fmla="*/ 199370 h 908580"/>
              <a:gd name="connsiteX17" fmla="*/ 68687 w 469026"/>
              <a:gd name="connsiteY17" fmla="*/ 33544 h 908580"/>
              <a:gd name="connsiteX18" fmla="*/ 118438 w 469026"/>
              <a:gd name="connsiteY18" fmla="*/ 1 h 908580"/>
              <a:gd name="connsiteX19" fmla="*/ 158312 w 469026"/>
              <a:gd name="connsiteY19" fmla="*/ 199369 h 908580"/>
              <a:gd name="connsiteX20" fmla="*/ 310712 w 469026"/>
              <a:gd name="connsiteY20" fmla="*/ 199369 h 9085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469026" h="908580">
                <a:moveTo>
                  <a:pt x="235173" y="732025"/>
                </a:moveTo>
                <a:cubicBezTo>
                  <a:pt x="205350" y="732025"/>
                  <a:pt x="181173" y="756202"/>
                  <a:pt x="181173" y="786025"/>
                </a:cubicBezTo>
                <a:cubicBezTo>
                  <a:pt x="181173" y="815848"/>
                  <a:pt x="205350" y="840025"/>
                  <a:pt x="235173" y="840025"/>
                </a:cubicBezTo>
                <a:cubicBezTo>
                  <a:pt x="264996" y="840025"/>
                  <a:pt x="289173" y="815848"/>
                  <a:pt x="289173" y="786025"/>
                </a:cubicBezTo>
                <a:cubicBezTo>
                  <a:pt x="289173" y="756202"/>
                  <a:pt x="264996" y="732025"/>
                  <a:pt x="235173" y="732025"/>
                </a:cubicBezTo>
                <a:close/>
                <a:moveTo>
                  <a:pt x="350586" y="0"/>
                </a:moveTo>
                <a:lnTo>
                  <a:pt x="400339" y="33544"/>
                </a:lnTo>
                <a:cubicBezTo>
                  <a:pt x="442777" y="75983"/>
                  <a:pt x="469026" y="134611"/>
                  <a:pt x="469026" y="199370"/>
                </a:cubicBezTo>
                <a:cubicBezTo>
                  <a:pt x="469026" y="264129"/>
                  <a:pt x="442777" y="322757"/>
                  <a:pt x="400339" y="365196"/>
                </a:cubicBezTo>
                <a:lnTo>
                  <a:pt x="350984" y="398472"/>
                </a:lnTo>
                <a:lnTo>
                  <a:pt x="350984" y="792110"/>
                </a:lnTo>
                <a:cubicBezTo>
                  <a:pt x="350984" y="856435"/>
                  <a:pt x="298839" y="908580"/>
                  <a:pt x="234514" y="908580"/>
                </a:cubicBezTo>
                <a:lnTo>
                  <a:pt x="234514" y="908579"/>
                </a:lnTo>
                <a:cubicBezTo>
                  <a:pt x="170189" y="908579"/>
                  <a:pt x="118044" y="856434"/>
                  <a:pt x="118044" y="792109"/>
                </a:cubicBezTo>
                <a:lnTo>
                  <a:pt x="118044" y="398473"/>
                </a:lnTo>
                <a:lnTo>
                  <a:pt x="68687" y="365196"/>
                </a:lnTo>
                <a:cubicBezTo>
                  <a:pt x="26249" y="322757"/>
                  <a:pt x="0" y="264129"/>
                  <a:pt x="0" y="199370"/>
                </a:cubicBezTo>
                <a:cubicBezTo>
                  <a:pt x="0" y="134611"/>
                  <a:pt x="26249" y="75983"/>
                  <a:pt x="68687" y="33544"/>
                </a:cubicBezTo>
                <a:lnTo>
                  <a:pt x="118438" y="1"/>
                </a:lnTo>
                <a:lnTo>
                  <a:pt x="158312" y="199369"/>
                </a:lnTo>
                <a:lnTo>
                  <a:pt x="310712" y="199369"/>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5" name="Freeform 9">
            <a:extLst>
              <a:ext uri="{FF2B5EF4-FFF2-40B4-BE49-F238E27FC236}">
                <a16:creationId xmlns:a16="http://schemas.microsoft.com/office/drawing/2014/main" id="{1A834056-3FC3-4BE4-AF3C-E89225BE793C}"/>
              </a:ext>
            </a:extLst>
          </p:cNvPr>
          <p:cNvSpPr>
            <a:spLocks noEditPoints="1"/>
          </p:cNvSpPr>
          <p:nvPr/>
        </p:nvSpPr>
        <p:spPr bwMode="auto">
          <a:xfrm>
            <a:off x="1509635" y="2616201"/>
            <a:ext cx="318405" cy="305842"/>
          </a:xfrm>
          <a:custGeom>
            <a:avLst/>
            <a:gdLst>
              <a:gd name="T0" fmla="*/ 186 w 200"/>
              <a:gd name="T1" fmla="*/ 114 h 192"/>
              <a:gd name="T2" fmla="*/ 182 w 200"/>
              <a:gd name="T3" fmla="*/ 154 h 192"/>
              <a:gd name="T4" fmla="*/ 149 w 200"/>
              <a:gd name="T5" fmla="*/ 191 h 192"/>
              <a:gd name="T6" fmla="*/ 68 w 200"/>
              <a:gd name="T7" fmla="*/ 172 h 192"/>
              <a:gd name="T8" fmla="*/ 68 w 200"/>
              <a:gd name="T9" fmla="*/ 171 h 192"/>
              <a:gd name="T10" fmla="*/ 68 w 200"/>
              <a:gd name="T11" fmla="*/ 191 h 192"/>
              <a:gd name="T12" fmla="*/ 48 w 200"/>
              <a:gd name="T13" fmla="*/ 191 h 192"/>
              <a:gd name="T14" fmla="*/ 28 w 200"/>
              <a:gd name="T15" fmla="*/ 191 h 192"/>
              <a:gd name="T16" fmla="*/ 20 w 200"/>
              <a:gd name="T17" fmla="*/ 191 h 192"/>
              <a:gd name="T18" fmla="*/ 0 w 200"/>
              <a:gd name="T19" fmla="*/ 171 h 192"/>
              <a:gd name="T20" fmla="*/ 0 w 200"/>
              <a:gd name="T21" fmla="*/ 79 h 192"/>
              <a:gd name="T22" fmla="*/ 20 w 200"/>
              <a:gd name="T23" fmla="*/ 59 h 192"/>
              <a:gd name="T24" fmla="*/ 28 w 200"/>
              <a:gd name="T25" fmla="*/ 59 h 192"/>
              <a:gd name="T26" fmla="*/ 48 w 200"/>
              <a:gd name="T27" fmla="*/ 59 h 192"/>
              <a:gd name="T28" fmla="*/ 68 w 200"/>
              <a:gd name="T29" fmla="*/ 59 h 192"/>
              <a:gd name="T30" fmla="*/ 68 w 200"/>
              <a:gd name="T31" fmla="*/ 79 h 192"/>
              <a:gd name="T32" fmla="*/ 68 w 200"/>
              <a:gd name="T33" fmla="*/ 79 h 192"/>
              <a:gd name="T34" fmla="*/ 125 w 200"/>
              <a:gd name="T35" fmla="*/ 1 h 192"/>
              <a:gd name="T36" fmla="*/ 153 w 200"/>
              <a:gd name="T37" fmla="*/ 67 h 192"/>
              <a:gd name="T38" fmla="*/ 197 w 200"/>
              <a:gd name="T39" fmla="*/ 89 h 192"/>
              <a:gd name="T40" fmla="*/ 186 w 200"/>
              <a:gd name="T41" fmla="*/ 114 h 192"/>
              <a:gd name="T42" fmla="*/ 138 w 200"/>
              <a:gd name="T43" fmla="*/ 78 h 192"/>
              <a:gd name="T44" fmla="*/ 132 w 200"/>
              <a:gd name="T45" fmla="*/ 13 h 192"/>
              <a:gd name="T46" fmla="*/ 68 w 200"/>
              <a:gd name="T47" fmla="*/ 94 h 192"/>
              <a:gd name="T48" fmla="*/ 68 w 200"/>
              <a:gd name="T49" fmla="*/ 101 h 192"/>
              <a:gd name="T50" fmla="*/ 68 w 200"/>
              <a:gd name="T51" fmla="*/ 157 h 192"/>
              <a:gd name="T52" fmla="*/ 148 w 200"/>
              <a:gd name="T53" fmla="*/ 179 h 192"/>
              <a:gd name="T54" fmla="*/ 165 w 200"/>
              <a:gd name="T55" fmla="*/ 150 h 192"/>
              <a:gd name="T56" fmla="*/ 170 w 200"/>
              <a:gd name="T57" fmla="*/ 113 h 192"/>
              <a:gd name="T58" fmla="*/ 182 w 200"/>
              <a:gd name="T59" fmla="*/ 92 h 192"/>
              <a:gd name="T60" fmla="*/ 138 w 200"/>
              <a:gd name="T61" fmla="*/ 78 h 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00" h="192">
                <a:moveTo>
                  <a:pt x="186" y="114"/>
                </a:moveTo>
                <a:cubicBezTo>
                  <a:pt x="200" y="118"/>
                  <a:pt x="196" y="152"/>
                  <a:pt x="182" y="154"/>
                </a:cubicBezTo>
                <a:cubicBezTo>
                  <a:pt x="185" y="163"/>
                  <a:pt x="186" y="192"/>
                  <a:pt x="149" y="191"/>
                </a:cubicBezTo>
                <a:cubicBezTo>
                  <a:pt x="105" y="191"/>
                  <a:pt x="97" y="172"/>
                  <a:pt x="68" y="172"/>
                </a:cubicBezTo>
                <a:cubicBezTo>
                  <a:pt x="68" y="171"/>
                  <a:pt x="68" y="171"/>
                  <a:pt x="68" y="171"/>
                </a:cubicBezTo>
                <a:cubicBezTo>
                  <a:pt x="68" y="191"/>
                  <a:pt x="68" y="191"/>
                  <a:pt x="68" y="191"/>
                </a:cubicBezTo>
                <a:cubicBezTo>
                  <a:pt x="48" y="191"/>
                  <a:pt x="48" y="191"/>
                  <a:pt x="48" y="191"/>
                </a:cubicBezTo>
                <a:cubicBezTo>
                  <a:pt x="28" y="191"/>
                  <a:pt x="28" y="191"/>
                  <a:pt x="28" y="191"/>
                </a:cubicBezTo>
                <a:cubicBezTo>
                  <a:pt x="20" y="191"/>
                  <a:pt x="20" y="191"/>
                  <a:pt x="20" y="191"/>
                </a:cubicBezTo>
                <a:cubicBezTo>
                  <a:pt x="9" y="191"/>
                  <a:pt x="0" y="182"/>
                  <a:pt x="0" y="171"/>
                </a:cubicBezTo>
                <a:cubicBezTo>
                  <a:pt x="0" y="79"/>
                  <a:pt x="0" y="79"/>
                  <a:pt x="0" y="79"/>
                </a:cubicBezTo>
                <a:cubicBezTo>
                  <a:pt x="0" y="68"/>
                  <a:pt x="9" y="59"/>
                  <a:pt x="20" y="59"/>
                </a:cubicBezTo>
                <a:cubicBezTo>
                  <a:pt x="28" y="59"/>
                  <a:pt x="28" y="59"/>
                  <a:pt x="28" y="59"/>
                </a:cubicBezTo>
                <a:cubicBezTo>
                  <a:pt x="48" y="59"/>
                  <a:pt x="48" y="59"/>
                  <a:pt x="48" y="59"/>
                </a:cubicBezTo>
                <a:cubicBezTo>
                  <a:pt x="68" y="59"/>
                  <a:pt x="68" y="59"/>
                  <a:pt x="68" y="59"/>
                </a:cubicBezTo>
                <a:cubicBezTo>
                  <a:pt x="68" y="79"/>
                  <a:pt x="68" y="79"/>
                  <a:pt x="68" y="79"/>
                </a:cubicBezTo>
                <a:cubicBezTo>
                  <a:pt x="68" y="79"/>
                  <a:pt x="68" y="79"/>
                  <a:pt x="68" y="79"/>
                </a:cubicBezTo>
                <a:cubicBezTo>
                  <a:pt x="115" y="60"/>
                  <a:pt x="113" y="2"/>
                  <a:pt x="125" y="1"/>
                </a:cubicBezTo>
                <a:cubicBezTo>
                  <a:pt x="196" y="0"/>
                  <a:pt x="153" y="67"/>
                  <a:pt x="153" y="67"/>
                </a:cubicBezTo>
                <a:cubicBezTo>
                  <a:pt x="153" y="67"/>
                  <a:pt x="193" y="54"/>
                  <a:pt x="197" y="89"/>
                </a:cubicBezTo>
                <a:cubicBezTo>
                  <a:pt x="196" y="99"/>
                  <a:pt x="197" y="105"/>
                  <a:pt x="186" y="114"/>
                </a:cubicBezTo>
                <a:close/>
                <a:moveTo>
                  <a:pt x="138" y="78"/>
                </a:moveTo>
                <a:cubicBezTo>
                  <a:pt x="138" y="78"/>
                  <a:pt x="171" y="12"/>
                  <a:pt x="132" y="13"/>
                </a:cubicBezTo>
                <a:cubicBezTo>
                  <a:pt x="125" y="13"/>
                  <a:pt x="128" y="74"/>
                  <a:pt x="68" y="94"/>
                </a:cubicBezTo>
                <a:cubicBezTo>
                  <a:pt x="68" y="93"/>
                  <a:pt x="68" y="96"/>
                  <a:pt x="68" y="101"/>
                </a:cubicBezTo>
                <a:cubicBezTo>
                  <a:pt x="68" y="157"/>
                  <a:pt x="68" y="157"/>
                  <a:pt x="68" y="157"/>
                </a:cubicBezTo>
                <a:cubicBezTo>
                  <a:pt x="91" y="157"/>
                  <a:pt x="118" y="179"/>
                  <a:pt x="148" y="179"/>
                </a:cubicBezTo>
                <a:cubicBezTo>
                  <a:pt x="173" y="179"/>
                  <a:pt x="170" y="158"/>
                  <a:pt x="165" y="150"/>
                </a:cubicBezTo>
                <a:cubicBezTo>
                  <a:pt x="185" y="144"/>
                  <a:pt x="180" y="116"/>
                  <a:pt x="170" y="113"/>
                </a:cubicBezTo>
                <a:cubicBezTo>
                  <a:pt x="179" y="102"/>
                  <a:pt x="181" y="99"/>
                  <a:pt x="182" y="92"/>
                </a:cubicBezTo>
                <a:cubicBezTo>
                  <a:pt x="179" y="68"/>
                  <a:pt x="138" y="78"/>
                  <a:pt x="138" y="7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latin typeface="微软雅黑" pitchFamily="34" charset="-122"/>
              <a:ea typeface="微软雅黑" pitchFamily="34" charset="-122"/>
            </a:endParaRPr>
          </a:p>
        </p:txBody>
      </p:sp>
      <p:sp>
        <p:nvSpPr>
          <p:cNvPr id="16" name="椭圆 15">
            <a:extLst>
              <a:ext uri="{FF2B5EF4-FFF2-40B4-BE49-F238E27FC236}">
                <a16:creationId xmlns:a16="http://schemas.microsoft.com/office/drawing/2014/main" id="{05E595D5-9FC8-4273-B67A-A69925562D13}"/>
              </a:ext>
            </a:extLst>
          </p:cNvPr>
          <p:cNvSpPr/>
          <p:nvPr/>
        </p:nvSpPr>
        <p:spPr>
          <a:xfrm>
            <a:off x="8247980" y="2436519"/>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7" name="Freeform 5">
            <a:extLst>
              <a:ext uri="{FF2B5EF4-FFF2-40B4-BE49-F238E27FC236}">
                <a16:creationId xmlns:a16="http://schemas.microsoft.com/office/drawing/2014/main" id="{B8DCCF12-82B1-4DF3-B65B-04AF0FF36EF5}"/>
              </a:ext>
            </a:extLst>
          </p:cNvPr>
          <p:cNvSpPr>
            <a:spLocks noEditPoints="1"/>
          </p:cNvSpPr>
          <p:nvPr/>
        </p:nvSpPr>
        <p:spPr bwMode="auto">
          <a:xfrm>
            <a:off x="8439484" y="2608927"/>
            <a:ext cx="281320" cy="319512"/>
          </a:xfrm>
          <a:custGeom>
            <a:avLst/>
            <a:gdLst>
              <a:gd name="T0" fmla="*/ 154 w 158"/>
              <a:gd name="T1" fmla="*/ 160 h 180"/>
              <a:gd name="T2" fmla="*/ 110 w 158"/>
              <a:gd name="T3" fmla="*/ 102 h 180"/>
              <a:gd name="T4" fmla="*/ 107 w 158"/>
              <a:gd name="T5" fmla="*/ 102 h 180"/>
              <a:gd name="T6" fmla="*/ 104 w 158"/>
              <a:gd name="T7" fmla="*/ 105 h 180"/>
              <a:gd name="T8" fmla="*/ 99 w 158"/>
              <a:gd name="T9" fmla="*/ 99 h 180"/>
              <a:gd name="T10" fmla="*/ 116 w 158"/>
              <a:gd name="T11" fmla="*/ 58 h 180"/>
              <a:gd name="T12" fmla="*/ 58 w 158"/>
              <a:gd name="T13" fmla="*/ 0 h 180"/>
              <a:gd name="T14" fmla="*/ 0 w 158"/>
              <a:gd name="T15" fmla="*/ 58 h 180"/>
              <a:gd name="T16" fmla="*/ 58 w 158"/>
              <a:gd name="T17" fmla="*/ 116 h 180"/>
              <a:gd name="T18" fmla="*/ 84 w 158"/>
              <a:gd name="T19" fmla="*/ 109 h 180"/>
              <a:gd name="T20" fmla="*/ 90 w 158"/>
              <a:gd name="T21" fmla="*/ 116 h 180"/>
              <a:gd name="T22" fmla="*/ 87 w 158"/>
              <a:gd name="T23" fmla="*/ 120 h 180"/>
              <a:gd name="T24" fmla="*/ 87 w 158"/>
              <a:gd name="T25" fmla="*/ 121 h 180"/>
              <a:gd name="T26" fmla="*/ 132 w 158"/>
              <a:gd name="T27" fmla="*/ 178 h 180"/>
              <a:gd name="T28" fmla="*/ 141 w 158"/>
              <a:gd name="T29" fmla="*/ 179 h 180"/>
              <a:gd name="T30" fmla="*/ 154 w 158"/>
              <a:gd name="T31" fmla="*/ 170 h 180"/>
              <a:gd name="T32" fmla="*/ 154 w 158"/>
              <a:gd name="T33" fmla="*/ 160 h 180"/>
              <a:gd name="T34" fmla="*/ 21 w 158"/>
              <a:gd name="T35" fmla="*/ 58 h 180"/>
              <a:gd name="T36" fmla="*/ 58 w 158"/>
              <a:gd name="T37" fmla="*/ 21 h 180"/>
              <a:gd name="T38" fmla="*/ 96 w 158"/>
              <a:gd name="T39" fmla="*/ 58 h 180"/>
              <a:gd name="T40" fmla="*/ 58 w 158"/>
              <a:gd name="T41" fmla="*/ 95 h 180"/>
              <a:gd name="T42" fmla="*/ 21 w 158"/>
              <a:gd name="T43" fmla="*/ 58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58" h="180">
                <a:moveTo>
                  <a:pt x="154" y="160"/>
                </a:moveTo>
                <a:cubicBezTo>
                  <a:pt x="110" y="102"/>
                  <a:pt x="110" y="102"/>
                  <a:pt x="110" y="102"/>
                </a:cubicBezTo>
                <a:cubicBezTo>
                  <a:pt x="107" y="102"/>
                  <a:pt x="107" y="102"/>
                  <a:pt x="107" y="102"/>
                </a:cubicBezTo>
                <a:cubicBezTo>
                  <a:pt x="104" y="105"/>
                  <a:pt x="104" y="105"/>
                  <a:pt x="104" y="105"/>
                </a:cubicBezTo>
                <a:cubicBezTo>
                  <a:pt x="99" y="99"/>
                  <a:pt x="99" y="99"/>
                  <a:pt x="99" y="99"/>
                </a:cubicBezTo>
                <a:cubicBezTo>
                  <a:pt x="110" y="88"/>
                  <a:pt x="116" y="74"/>
                  <a:pt x="116" y="58"/>
                </a:cubicBezTo>
                <a:cubicBezTo>
                  <a:pt x="116" y="26"/>
                  <a:pt x="90" y="0"/>
                  <a:pt x="58" y="0"/>
                </a:cubicBezTo>
                <a:cubicBezTo>
                  <a:pt x="26" y="0"/>
                  <a:pt x="0" y="26"/>
                  <a:pt x="0" y="58"/>
                </a:cubicBezTo>
                <a:cubicBezTo>
                  <a:pt x="0" y="90"/>
                  <a:pt x="26" y="116"/>
                  <a:pt x="58" y="116"/>
                </a:cubicBezTo>
                <a:cubicBezTo>
                  <a:pt x="68" y="116"/>
                  <a:pt x="77" y="114"/>
                  <a:pt x="84" y="109"/>
                </a:cubicBezTo>
                <a:cubicBezTo>
                  <a:pt x="90" y="116"/>
                  <a:pt x="90" y="116"/>
                  <a:pt x="90" y="116"/>
                </a:cubicBezTo>
                <a:cubicBezTo>
                  <a:pt x="87" y="120"/>
                  <a:pt x="87" y="120"/>
                  <a:pt x="87" y="120"/>
                </a:cubicBezTo>
                <a:cubicBezTo>
                  <a:pt x="87" y="121"/>
                  <a:pt x="87" y="121"/>
                  <a:pt x="87" y="121"/>
                </a:cubicBezTo>
                <a:cubicBezTo>
                  <a:pt x="87" y="121"/>
                  <a:pt x="130" y="175"/>
                  <a:pt x="132" y="178"/>
                </a:cubicBezTo>
                <a:cubicBezTo>
                  <a:pt x="135" y="180"/>
                  <a:pt x="141" y="179"/>
                  <a:pt x="141" y="179"/>
                </a:cubicBezTo>
                <a:cubicBezTo>
                  <a:pt x="141" y="179"/>
                  <a:pt x="149" y="174"/>
                  <a:pt x="154" y="170"/>
                </a:cubicBezTo>
                <a:cubicBezTo>
                  <a:pt x="158" y="166"/>
                  <a:pt x="154" y="160"/>
                  <a:pt x="154" y="160"/>
                </a:cubicBezTo>
                <a:close/>
                <a:moveTo>
                  <a:pt x="21" y="58"/>
                </a:moveTo>
                <a:cubicBezTo>
                  <a:pt x="21" y="37"/>
                  <a:pt x="38" y="21"/>
                  <a:pt x="58" y="21"/>
                </a:cubicBezTo>
                <a:cubicBezTo>
                  <a:pt x="79" y="21"/>
                  <a:pt x="96" y="37"/>
                  <a:pt x="96" y="58"/>
                </a:cubicBezTo>
                <a:cubicBezTo>
                  <a:pt x="96" y="79"/>
                  <a:pt x="79" y="95"/>
                  <a:pt x="58" y="95"/>
                </a:cubicBezTo>
                <a:cubicBezTo>
                  <a:pt x="38" y="95"/>
                  <a:pt x="21" y="79"/>
                  <a:pt x="21" y="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sz="1400">
              <a:solidFill>
                <a:schemeClr val="bg1">
                  <a:lumMod val="50000"/>
                </a:schemeClr>
              </a:solidFill>
              <a:latin typeface="微软雅黑" pitchFamily="34" charset="-122"/>
              <a:ea typeface="微软雅黑" pitchFamily="34" charset="-122"/>
            </a:endParaRPr>
          </a:p>
        </p:txBody>
      </p:sp>
      <p:sp>
        <p:nvSpPr>
          <p:cNvPr id="18" name="椭圆 17">
            <a:extLst>
              <a:ext uri="{FF2B5EF4-FFF2-40B4-BE49-F238E27FC236}">
                <a16:creationId xmlns:a16="http://schemas.microsoft.com/office/drawing/2014/main" id="{36D1E946-562D-4184-AA18-9DFC47C0B656}"/>
              </a:ext>
            </a:extLst>
          </p:cNvPr>
          <p:cNvSpPr/>
          <p:nvPr/>
        </p:nvSpPr>
        <p:spPr>
          <a:xfrm>
            <a:off x="4816815" y="2436519"/>
            <a:ext cx="664328" cy="664328"/>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solidFill>
                <a:schemeClr val="bg1">
                  <a:lumMod val="50000"/>
                </a:schemeClr>
              </a:solidFill>
              <a:latin typeface="微软雅黑" pitchFamily="34" charset="-122"/>
              <a:ea typeface="微软雅黑" pitchFamily="34" charset="-122"/>
            </a:endParaRPr>
          </a:p>
        </p:txBody>
      </p:sp>
      <p:sp>
        <p:nvSpPr>
          <p:cNvPr id="19" name="任意多边形 18">
            <a:extLst>
              <a:ext uri="{FF2B5EF4-FFF2-40B4-BE49-F238E27FC236}">
                <a16:creationId xmlns:a16="http://schemas.microsoft.com/office/drawing/2014/main" id="{ECCA96FD-74FC-4818-A0CA-BCF71D79E0E8}"/>
              </a:ext>
            </a:extLst>
          </p:cNvPr>
          <p:cNvSpPr/>
          <p:nvPr/>
        </p:nvSpPr>
        <p:spPr>
          <a:xfrm>
            <a:off x="5039236" y="2594315"/>
            <a:ext cx="219487" cy="348737"/>
          </a:xfrm>
          <a:custGeom>
            <a:avLst/>
            <a:gdLst>
              <a:gd name="connsiteX0" fmla="*/ 799186 w 2958914"/>
              <a:gd name="connsiteY0" fmla="*/ 3964971 h 4701359"/>
              <a:gd name="connsiteX1" fmla="*/ 2159728 w 2958914"/>
              <a:gd name="connsiteY1" fmla="*/ 3964971 h 4701359"/>
              <a:gd name="connsiteX2" fmla="*/ 1479457 w 2958914"/>
              <a:gd name="connsiteY2" fmla="*/ 4701359 h 4701359"/>
              <a:gd name="connsiteX3" fmla="*/ 799186 w 2958914"/>
              <a:gd name="connsiteY3" fmla="*/ 3964971 h 4701359"/>
              <a:gd name="connsiteX4" fmla="*/ 1679909 w 2958914"/>
              <a:gd name="connsiteY4" fmla="*/ 367966 h 4701359"/>
              <a:gd name="connsiteX5" fmla="*/ 1127168 w 2958914"/>
              <a:gd name="connsiteY5" fmla="*/ 606225 h 4701359"/>
              <a:gd name="connsiteX6" fmla="*/ 2026030 w 2958914"/>
              <a:gd name="connsiteY6" fmla="*/ 809719 h 4701359"/>
              <a:gd name="connsiteX7" fmla="*/ 2255117 w 2958914"/>
              <a:gd name="connsiteY7" fmla="*/ 1702401 h 4701359"/>
              <a:gd name="connsiteX8" fmla="*/ 2239231 w 2958914"/>
              <a:gd name="connsiteY8" fmla="*/ 590339 h 4701359"/>
              <a:gd name="connsiteX9" fmla="*/ 1679909 w 2958914"/>
              <a:gd name="connsiteY9" fmla="*/ 367966 h 4701359"/>
              <a:gd name="connsiteX10" fmla="*/ 1342417 w 2958914"/>
              <a:gd name="connsiteY10" fmla="*/ 0 h 4701359"/>
              <a:gd name="connsiteX11" fmla="*/ 1616497 w 2958914"/>
              <a:gd name="connsiteY11" fmla="*/ 0 h 4701359"/>
              <a:gd name="connsiteX12" fmla="*/ 2957745 w 2958914"/>
              <a:gd name="connsiteY12" fmla="*/ 1344552 h 4701359"/>
              <a:gd name="connsiteX13" fmla="*/ 2293200 w 2958914"/>
              <a:gd name="connsiteY13" fmla="*/ 3058599 h 4701359"/>
              <a:gd name="connsiteX14" fmla="*/ 2119355 w 2958914"/>
              <a:gd name="connsiteY14" fmla="*/ 3705264 h 4701359"/>
              <a:gd name="connsiteX15" fmla="*/ 1479514 w 2958914"/>
              <a:gd name="connsiteY15" fmla="*/ 3823879 h 4701359"/>
              <a:gd name="connsiteX16" fmla="*/ 1479457 w 2958914"/>
              <a:gd name="connsiteY16" fmla="*/ 3823882 h 4701359"/>
              <a:gd name="connsiteX17" fmla="*/ 1479400 w 2958914"/>
              <a:gd name="connsiteY17" fmla="*/ 3823879 h 4701359"/>
              <a:gd name="connsiteX18" fmla="*/ 839559 w 2958914"/>
              <a:gd name="connsiteY18" fmla="*/ 3705264 h 4701359"/>
              <a:gd name="connsiteX19" fmla="*/ 665714 w 2958914"/>
              <a:gd name="connsiteY19" fmla="*/ 3058599 h 4701359"/>
              <a:gd name="connsiteX20" fmla="*/ 1169 w 2958914"/>
              <a:gd name="connsiteY20" fmla="*/ 1344552 h 4701359"/>
              <a:gd name="connsiteX21" fmla="*/ 1342417 w 2958914"/>
              <a:gd name="connsiteY21" fmla="*/ 0 h 47013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2958914" h="4701359">
                <a:moveTo>
                  <a:pt x="799186" y="3964971"/>
                </a:moveTo>
                <a:cubicBezTo>
                  <a:pt x="1241302" y="4120624"/>
                  <a:pt x="1717612" y="4120624"/>
                  <a:pt x="2159728" y="3964971"/>
                </a:cubicBezTo>
                <a:cubicBezTo>
                  <a:pt x="2159728" y="4371667"/>
                  <a:pt x="1855160" y="4701359"/>
                  <a:pt x="1479457" y="4701359"/>
                </a:cubicBezTo>
                <a:cubicBezTo>
                  <a:pt x="1103754" y="4701359"/>
                  <a:pt x="799186" y="4371667"/>
                  <a:pt x="799186" y="3964971"/>
                </a:cubicBezTo>
                <a:close/>
                <a:moveTo>
                  <a:pt x="1679909" y="367966"/>
                </a:moveTo>
                <a:cubicBezTo>
                  <a:pt x="1478666" y="370841"/>
                  <a:pt x="1278519" y="450488"/>
                  <a:pt x="1127168" y="606225"/>
                </a:cubicBezTo>
                <a:cubicBezTo>
                  <a:pt x="1441241" y="500106"/>
                  <a:pt x="1788288" y="578674"/>
                  <a:pt x="2026030" y="809719"/>
                </a:cubicBezTo>
                <a:cubicBezTo>
                  <a:pt x="2263772" y="1040764"/>
                  <a:pt x="2352222" y="1385426"/>
                  <a:pt x="2255117" y="1702401"/>
                </a:cubicBezTo>
                <a:cubicBezTo>
                  <a:pt x="2557818" y="1390927"/>
                  <a:pt x="2550705" y="893040"/>
                  <a:pt x="2239231" y="590339"/>
                </a:cubicBezTo>
                <a:cubicBezTo>
                  <a:pt x="2083493" y="438989"/>
                  <a:pt x="1881153" y="365091"/>
                  <a:pt x="1679909" y="367966"/>
                </a:cubicBezTo>
                <a:close/>
                <a:moveTo>
                  <a:pt x="1342417" y="0"/>
                </a:moveTo>
                <a:lnTo>
                  <a:pt x="1616497" y="0"/>
                </a:lnTo>
                <a:cubicBezTo>
                  <a:pt x="2326110" y="58175"/>
                  <a:pt x="2929649" y="551419"/>
                  <a:pt x="2957745" y="1344552"/>
                </a:cubicBezTo>
                <a:cubicBezTo>
                  <a:pt x="2987713" y="2190560"/>
                  <a:pt x="2432926" y="2665145"/>
                  <a:pt x="2293200" y="3058599"/>
                </a:cubicBezTo>
                <a:cubicBezTo>
                  <a:pt x="2153473" y="3452053"/>
                  <a:pt x="2233933" y="3579701"/>
                  <a:pt x="2119355" y="3705264"/>
                </a:cubicBezTo>
                <a:cubicBezTo>
                  <a:pt x="2004776" y="3830826"/>
                  <a:pt x="1645399" y="3809767"/>
                  <a:pt x="1479514" y="3823879"/>
                </a:cubicBezTo>
                <a:lnTo>
                  <a:pt x="1479457" y="3823882"/>
                </a:lnTo>
                <a:lnTo>
                  <a:pt x="1479400" y="3823879"/>
                </a:lnTo>
                <a:cubicBezTo>
                  <a:pt x="1313515" y="3809767"/>
                  <a:pt x="954138" y="3830826"/>
                  <a:pt x="839559" y="3705264"/>
                </a:cubicBezTo>
                <a:cubicBezTo>
                  <a:pt x="724981" y="3579701"/>
                  <a:pt x="805441" y="3452053"/>
                  <a:pt x="665714" y="3058599"/>
                </a:cubicBezTo>
                <a:cubicBezTo>
                  <a:pt x="525988" y="2665145"/>
                  <a:pt x="-28799" y="2190560"/>
                  <a:pt x="1169" y="1344552"/>
                </a:cubicBezTo>
                <a:cubicBezTo>
                  <a:pt x="29265" y="551419"/>
                  <a:pt x="632804" y="58175"/>
                  <a:pt x="1342417" y="0"/>
                </a:cubicBezTo>
                <a:close/>
              </a:path>
            </a:pathLst>
          </a:custGeom>
          <a:solidFill>
            <a:schemeClr val="bg1"/>
          </a:solidFill>
          <a:ln w="50800" cap="rnd">
            <a:no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lumMod val="50000"/>
                </a:schemeClr>
              </a:solidFill>
              <a:latin typeface="微软雅黑" pitchFamily="34" charset="-122"/>
              <a:ea typeface="微软雅黑" pitchFamily="34" charset="-122"/>
            </a:endParaRPr>
          </a:p>
        </p:txBody>
      </p:sp>
      <p:sp>
        <p:nvSpPr>
          <p:cNvPr id="20" name="文本框 19">
            <a:extLst>
              <a:ext uri="{FF2B5EF4-FFF2-40B4-BE49-F238E27FC236}">
                <a16:creationId xmlns:a16="http://schemas.microsoft.com/office/drawing/2014/main" id="{F75C7538-BD27-449C-A73C-7161EBC2D143}"/>
              </a:ext>
            </a:extLst>
          </p:cNvPr>
          <p:cNvSpPr txBox="1"/>
          <p:nvPr/>
        </p:nvSpPr>
        <p:spPr>
          <a:xfrm>
            <a:off x="2319697" y="2536880"/>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21" name="文本框 20">
            <a:extLst>
              <a:ext uri="{FF2B5EF4-FFF2-40B4-BE49-F238E27FC236}">
                <a16:creationId xmlns:a16="http://schemas.microsoft.com/office/drawing/2014/main" id="{1DE4620E-38B4-4BDA-909F-CF6504529312}"/>
              </a:ext>
            </a:extLst>
          </p:cNvPr>
          <p:cNvSpPr txBox="1"/>
          <p:nvPr/>
        </p:nvSpPr>
        <p:spPr>
          <a:xfrm>
            <a:off x="2058692" y="2953901"/>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
        <p:nvSpPr>
          <p:cNvPr id="22" name="文本框 21">
            <a:extLst>
              <a:ext uri="{FF2B5EF4-FFF2-40B4-BE49-F238E27FC236}">
                <a16:creationId xmlns:a16="http://schemas.microsoft.com/office/drawing/2014/main" id="{6F4F5882-572C-4555-A170-8E5DCA6D756D}"/>
              </a:ext>
            </a:extLst>
          </p:cNvPr>
          <p:cNvSpPr txBox="1"/>
          <p:nvPr/>
        </p:nvSpPr>
        <p:spPr>
          <a:xfrm>
            <a:off x="2319697" y="4091448"/>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23" name="文本框 22">
            <a:extLst>
              <a:ext uri="{FF2B5EF4-FFF2-40B4-BE49-F238E27FC236}">
                <a16:creationId xmlns:a16="http://schemas.microsoft.com/office/drawing/2014/main" id="{2CC35B82-F1E8-440B-A6BC-A315936CA9AC}"/>
              </a:ext>
            </a:extLst>
          </p:cNvPr>
          <p:cNvSpPr txBox="1"/>
          <p:nvPr/>
        </p:nvSpPr>
        <p:spPr>
          <a:xfrm>
            <a:off x="2058692" y="4508469"/>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
        <p:nvSpPr>
          <p:cNvPr id="24" name="文本框 23">
            <a:extLst>
              <a:ext uri="{FF2B5EF4-FFF2-40B4-BE49-F238E27FC236}">
                <a16:creationId xmlns:a16="http://schemas.microsoft.com/office/drawing/2014/main" id="{00286B3F-463D-417B-B497-D7774ADDFFCC}"/>
              </a:ext>
            </a:extLst>
          </p:cNvPr>
          <p:cNvSpPr txBox="1"/>
          <p:nvPr/>
        </p:nvSpPr>
        <p:spPr>
          <a:xfrm>
            <a:off x="5826535" y="2536880"/>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25" name="文本框 24">
            <a:extLst>
              <a:ext uri="{FF2B5EF4-FFF2-40B4-BE49-F238E27FC236}">
                <a16:creationId xmlns:a16="http://schemas.microsoft.com/office/drawing/2014/main" id="{78997AD6-6B73-44E9-9809-DF69D6717BF4}"/>
              </a:ext>
            </a:extLst>
          </p:cNvPr>
          <p:cNvSpPr txBox="1"/>
          <p:nvPr/>
        </p:nvSpPr>
        <p:spPr>
          <a:xfrm>
            <a:off x="5565530" y="2953901"/>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
        <p:nvSpPr>
          <p:cNvPr id="26" name="文本框 25">
            <a:extLst>
              <a:ext uri="{FF2B5EF4-FFF2-40B4-BE49-F238E27FC236}">
                <a16:creationId xmlns:a16="http://schemas.microsoft.com/office/drawing/2014/main" id="{BD285E34-320A-4697-9D36-B82D90919AAE}"/>
              </a:ext>
            </a:extLst>
          </p:cNvPr>
          <p:cNvSpPr txBox="1"/>
          <p:nvPr/>
        </p:nvSpPr>
        <p:spPr>
          <a:xfrm>
            <a:off x="5857452" y="4091448"/>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27" name="文本框 26">
            <a:extLst>
              <a:ext uri="{FF2B5EF4-FFF2-40B4-BE49-F238E27FC236}">
                <a16:creationId xmlns:a16="http://schemas.microsoft.com/office/drawing/2014/main" id="{29951D83-EA75-49D5-A4F8-AE9C8610E465}"/>
              </a:ext>
            </a:extLst>
          </p:cNvPr>
          <p:cNvSpPr txBox="1"/>
          <p:nvPr/>
        </p:nvSpPr>
        <p:spPr>
          <a:xfrm>
            <a:off x="5596447" y="4508469"/>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
        <p:nvSpPr>
          <p:cNvPr id="28" name="文本框 27">
            <a:extLst>
              <a:ext uri="{FF2B5EF4-FFF2-40B4-BE49-F238E27FC236}">
                <a16:creationId xmlns:a16="http://schemas.microsoft.com/office/drawing/2014/main" id="{C782A775-5C10-490C-A062-9D50814924F4}"/>
              </a:ext>
            </a:extLst>
          </p:cNvPr>
          <p:cNvSpPr txBox="1"/>
          <p:nvPr/>
        </p:nvSpPr>
        <p:spPr>
          <a:xfrm>
            <a:off x="9347070" y="4091566"/>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29" name="文本框 28">
            <a:extLst>
              <a:ext uri="{FF2B5EF4-FFF2-40B4-BE49-F238E27FC236}">
                <a16:creationId xmlns:a16="http://schemas.microsoft.com/office/drawing/2014/main" id="{827DA093-968F-4AE3-8D1A-66272C49931D}"/>
              </a:ext>
            </a:extLst>
          </p:cNvPr>
          <p:cNvSpPr txBox="1"/>
          <p:nvPr/>
        </p:nvSpPr>
        <p:spPr>
          <a:xfrm>
            <a:off x="9086065" y="4508587"/>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
        <p:nvSpPr>
          <p:cNvPr id="30" name="文本框 29">
            <a:extLst>
              <a:ext uri="{FF2B5EF4-FFF2-40B4-BE49-F238E27FC236}">
                <a16:creationId xmlns:a16="http://schemas.microsoft.com/office/drawing/2014/main" id="{4C1FE733-8414-4C43-B3FA-D723F7CA5260}"/>
              </a:ext>
            </a:extLst>
          </p:cNvPr>
          <p:cNvSpPr txBox="1"/>
          <p:nvPr/>
        </p:nvSpPr>
        <p:spPr>
          <a:xfrm>
            <a:off x="9347070" y="2536880"/>
            <a:ext cx="1107996" cy="276999"/>
          </a:xfrm>
          <a:prstGeom prst="rect">
            <a:avLst/>
          </a:prstGeom>
          <a:noFill/>
        </p:spPr>
        <p:txBody>
          <a:bodyPr wrap="none" rtlCol="0">
            <a:spAutoFit/>
          </a:bodyPr>
          <a:lstStyle/>
          <a:p>
            <a:pPr algn="ctr"/>
            <a:r>
              <a:rPr lang="zh-CN" altLang="en-US" sz="1200" dirty="0">
                <a:solidFill>
                  <a:schemeClr val="bg1">
                    <a:lumMod val="50000"/>
                  </a:schemeClr>
                </a:solidFill>
                <a:latin typeface="微软雅黑" pitchFamily="34" charset="-122"/>
                <a:ea typeface="微软雅黑" pitchFamily="34" charset="-122"/>
              </a:rPr>
              <a:t>在此添加标题</a:t>
            </a:r>
          </a:p>
        </p:txBody>
      </p:sp>
      <p:sp>
        <p:nvSpPr>
          <p:cNvPr id="31" name="文本框 30">
            <a:extLst>
              <a:ext uri="{FF2B5EF4-FFF2-40B4-BE49-F238E27FC236}">
                <a16:creationId xmlns:a16="http://schemas.microsoft.com/office/drawing/2014/main" id="{284248DB-1F22-4061-AE00-3E196208D179}"/>
              </a:ext>
            </a:extLst>
          </p:cNvPr>
          <p:cNvSpPr txBox="1"/>
          <p:nvPr/>
        </p:nvSpPr>
        <p:spPr>
          <a:xfrm>
            <a:off x="9086065" y="2953901"/>
            <a:ext cx="2079832" cy="830997"/>
          </a:xfrm>
          <a:prstGeom prst="rect">
            <a:avLst/>
          </a:prstGeom>
          <a:noFill/>
        </p:spPr>
        <p:txBody>
          <a:bodyPr wrap="square" rtlCol="0">
            <a:spAutoFit/>
          </a:bodyPr>
          <a:lstStyle/>
          <a:p>
            <a:pPr>
              <a:lnSpc>
                <a:spcPct val="120000"/>
              </a:lnSpc>
            </a:pPr>
            <a:r>
              <a:rPr lang="zh-CN" altLang="en-US" sz="1000" dirty="0">
                <a:solidFill>
                  <a:schemeClr val="bg1">
                    <a:lumMod val="50000"/>
                  </a:schemeClr>
                </a:solidFill>
                <a:latin typeface="微软雅黑" pitchFamily="34" charset="-122"/>
                <a:ea typeface="微软雅黑" pitchFamily="34" charset="-122"/>
              </a:rPr>
              <a:t>在经过自己不懈的努力后可以领略到别人看不到的景色。在经过自己不懈的努力后可以领略到别人看不到的景色。</a:t>
            </a:r>
          </a:p>
        </p:txBody>
      </p:sp>
    </p:spTree>
    <p:extLst>
      <p:ext uri="{BB962C8B-B14F-4D97-AF65-F5344CB8AC3E}">
        <p14:creationId xmlns:p14="http://schemas.microsoft.com/office/powerpoint/2010/main" val="20942253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1000"/>
                                        <p:tgtEl>
                                          <p:spTgt spid="9"/>
                                        </p:tgtEl>
                                      </p:cBhvr>
                                    </p:animEffect>
                                    <p:anim calcmode="lin" valueType="num">
                                      <p:cBhvr>
                                        <p:cTn id="19" dur="1000" fill="hold"/>
                                        <p:tgtEl>
                                          <p:spTgt spid="9"/>
                                        </p:tgtEl>
                                        <p:attrNameLst>
                                          <p:attrName>ppt_x</p:attrName>
                                        </p:attrNameLst>
                                      </p:cBhvr>
                                      <p:tavLst>
                                        <p:tav tm="0">
                                          <p:val>
                                            <p:strVal val="#ppt_x"/>
                                          </p:val>
                                        </p:tav>
                                        <p:tav tm="100000">
                                          <p:val>
                                            <p:strVal val="#ppt_x"/>
                                          </p:val>
                                        </p:tav>
                                      </p:tavLst>
                                    </p:anim>
                                    <p:anim calcmode="lin" valueType="num">
                                      <p:cBhvr>
                                        <p:cTn id="20" dur="1000" fill="hold"/>
                                        <p:tgtEl>
                                          <p:spTgt spid="9"/>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1000"/>
                                        <p:tgtEl>
                                          <p:spTgt spid="11"/>
                                        </p:tgtEl>
                                      </p:cBhvr>
                                    </p:animEffect>
                                    <p:anim calcmode="lin" valueType="num">
                                      <p:cBhvr>
                                        <p:cTn id="29" dur="1000" fill="hold"/>
                                        <p:tgtEl>
                                          <p:spTgt spid="11"/>
                                        </p:tgtEl>
                                        <p:attrNameLst>
                                          <p:attrName>ppt_x</p:attrName>
                                        </p:attrNameLst>
                                      </p:cBhvr>
                                      <p:tavLst>
                                        <p:tav tm="0">
                                          <p:val>
                                            <p:strVal val="#ppt_x"/>
                                          </p:val>
                                        </p:tav>
                                        <p:tav tm="100000">
                                          <p:val>
                                            <p:strVal val="#ppt_x"/>
                                          </p:val>
                                        </p:tav>
                                      </p:tavLst>
                                    </p:anim>
                                    <p:anim calcmode="lin" valueType="num">
                                      <p:cBhvr>
                                        <p:cTn id="30" dur="1000" fill="hold"/>
                                        <p:tgtEl>
                                          <p:spTgt spid="11"/>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1000"/>
                                        <p:tgtEl>
                                          <p:spTgt spid="24"/>
                                        </p:tgtEl>
                                      </p:cBhvr>
                                    </p:animEffect>
                                    <p:anim calcmode="lin" valueType="num">
                                      <p:cBhvr>
                                        <p:cTn id="94" dur="1000" fill="hold"/>
                                        <p:tgtEl>
                                          <p:spTgt spid="24"/>
                                        </p:tgtEl>
                                        <p:attrNameLst>
                                          <p:attrName>ppt_x</p:attrName>
                                        </p:attrNameLst>
                                      </p:cBhvr>
                                      <p:tavLst>
                                        <p:tav tm="0">
                                          <p:val>
                                            <p:strVal val="#ppt_x"/>
                                          </p:val>
                                        </p:tav>
                                        <p:tav tm="100000">
                                          <p:val>
                                            <p:strVal val="#ppt_x"/>
                                          </p:val>
                                        </p:tav>
                                      </p:tavLst>
                                    </p:anim>
                                    <p:anim calcmode="lin" valueType="num">
                                      <p:cBhvr>
                                        <p:cTn id="95" dur="1000" fill="hold"/>
                                        <p:tgtEl>
                                          <p:spTgt spid="24"/>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1000"/>
                                        <p:tgtEl>
                                          <p:spTgt spid="25"/>
                                        </p:tgtEl>
                                      </p:cBhvr>
                                    </p:animEffect>
                                    <p:anim calcmode="lin" valueType="num">
                                      <p:cBhvr>
                                        <p:cTn id="99" dur="1000" fill="hold"/>
                                        <p:tgtEl>
                                          <p:spTgt spid="25"/>
                                        </p:tgtEl>
                                        <p:attrNameLst>
                                          <p:attrName>ppt_x</p:attrName>
                                        </p:attrNameLst>
                                      </p:cBhvr>
                                      <p:tavLst>
                                        <p:tav tm="0">
                                          <p:val>
                                            <p:strVal val="#ppt_x"/>
                                          </p:val>
                                        </p:tav>
                                        <p:tav tm="100000">
                                          <p:val>
                                            <p:strVal val="#ppt_x"/>
                                          </p:val>
                                        </p:tav>
                                      </p:tavLst>
                                    </p:anim>
                                    <p:anim calcmode="lin" valueType="num">
                                      <p:cBhvr>
                                        <p:cTn id="100" dur="1000" fill="hold"/>
                                        <p:tgtEl>
                                          <p:spTgt spid="2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1000"/>
                                        <p:tgtEl>
                                          <p:spTgt spid="26"/>
                                        </p:tgtEl>
                                      </p:cBhvr>
                                    </p:animEffect>
                                    <p:anim calcmode="lin" valueType="num">
                                      <p:cBhvr>
                                        <p:cTn id="104" dur="1000" fill="hold"/>
                                        <p:tgtEl>
                                          <p:spTgt spid="26"/>
                                        </p:tgtEl>
                                        <p:attrNameLst>
                                          <p:attrName>ppt_x</p:attrName>
                                        </p:attrNameLst>
                                      </p:cBhvr>
                                      <p:tavLst>
                                        <p:tav tm="0">
                                          <p:val>
                                            <p:strVal val="#ppt_x"/>
                                          </p:val>
                                        </p:tav>
                                        <p:tav tm="100000">
                                          <p:val>
                                            <p:strVal val="#ppt_x"/>
                                          </p:val>
                                        </p:tav>
                                      </p:tavLst>
                                    </p:anim>
                                    <p:anim calcmode="lin" valueType="num">
                                      <p:cBhvr>
                                        <p:cTn id="105" dur="1000" fill="hold"/>
                                        <p:tgtEl>
                                          <p:spTgt spid="2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28"/>
                                        </p:tgtEl>
                                        <p:attrNameLst>
                                          <p:attrName>style.visibility</p:attrName>
                                        </p:attrNameLst>
                                      </p:cBhvr>
                                      <p:to>
                                        <p:strVal val="visible"/>
                                      </p:to>
                                    </p:set>
                                    <p:animEffect transition="in" filter="fade">
                                      <p:cBhvr>
                                        <p:cTn id="113" dur="1000"/>
                                        <p:tgtEl>
                                          <p:spTgt spid="28"/>
                                        </p:tgtEl>
                                      </p:cBhvr>
                                    </p:animEffect>
                                    <p:anim calcmode="lin" valueType="num">
                                      <p:cBhvr>
                                        <p:cTn id="114" dur="1000" fill="hold"/>
                                        <p:tgtEl>
                                          <p:spTgt spid="28"/>
                                        </p:tgtEl>
                                        <p:attrNameLst>
                                          <p:attrName>ppt_x</p:attrName>
                                        </p:attrNameLst>
                                      </p:cBhvr>
                                      <p:tavLst>
                                        <p:tav tm="0">
                                          <p:val>
                                            <p:strVal val="#ppt_x"/>
                                          </p:val>
                                        </p:tav>
                                        <p:tav tm="100000">
                                          <p:val>
                                            <p:strVal val="#ppt_x"/>
                                          </p:val>
                                        </p:tav>
                                      </p:tavLst>
                                    </p:anim>
                                    <p:anim calcmode="lin" valueType="num">
                                      <p:cBhvr>
                                        <p:cTn id="115" dur="1000" fill="hold"/>
                                        <p:tgtEl>
                                          <p:spTgt spid="2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29"/>
                                        </p:tgtEl>
                                        <p:attrNameLst>
                                          <p:attrName>style.visibility</p:attrName>
                                        </p:attrNameLst>
                                      </p:cBhvr>
                                      <p:to>
                                        <p:strVal val="visible"/>
                                      </p:to>
                                    </p:set>
                                    <p:animEffect transition="in" filter="fade">
                                      <p:cBhvr>
                                        <p:cTn id="118" dur="1000"/>
                                        <p:tgtEl>
                                          <p:spTgt spid="29"/>
                                        </p:tgtEl>
                                      </p:cBhvr>
                                    </p:animEffect>
                                    <p:anim calcmode="lin" valueType="num">
                                      <p:cBhvr>
                                        <p:cTn id="119" dur="1000" fill="hold"/>
                                        <p:tgtEl>
                                          <p:spTgt spid="29"/>
                                        </p:tgtEl>
                                        <p:attrNameLst>
                                          <p:attrName>ppt_x</p:attrName>
                                        </p:attrNameLst>
                                      </p:cBhvr>
                                      <p:tavLst>
                                        <p:tav tm="0">
                                          <p:val>
                                            <p:strVal val="#ppt_x"/>
                                          </p:val>
                                        </p:tav>
                                        <p:tav tm="100000">
                                          <p:val>
                                            <p:strVal val="#ppt_x"/>
                                          </p:val>
                                        </p:tav>
                                      </p:tavLst>
                                    </p:anim>
                                    <p:anim calcmode="lin" valueType="num">
                                      <p:cBhvr>
                                        <p:cTn id="120" dur="1000" fill="hold"/>
                                        <p:tgtEl>
                                          <p:spTgt spid="29"/>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0"/>
                                        </p:tgtEl>
                                        <p:attrNameLst>
                                          <p:attrName>style.visibility</p:attrName>
                                        </p:attrNameLst>
                                      </p:cBhvr>
                                      <p:to>
                                        <p:strVal val="visible"/>
                                      </p:to>
                                    </p:set>
                                    <p:animEffect transition="in" filter="fade">
                                      <p:cBhvr>
                                        <p:cTn id="123" dur="1000"/>
                                        <p:tgtEl>
                                          <p:spTgt spid="30"/>
                                        </p:tgtEl>
                                      </p:cBhvr>
                                    </p:animEffect>
                                    <p:anim calcmode="lin" valueType="num">
                                      <p:cBhvr>
                                        <p:cTn id="124" dur="1000" fill="hold"/>
                                        <p:tgtEl>
                                          <p:spTgt spid="30"/>
                                        </p:tgtEl>
                                        <p:attrNameLst>
                                          <p:attrName>ppt_x</p:attrName>
                                        </p:attrNameLst>
                                      </p:cBhvr>
                                      <p:tavLst>
                                        <p:tav tm="0">
                                          <p:val>
                                            <p:strVal val="#ppt_x"/>
                                          </p:val>
                                        </p:tav>
                                        <p:tav tm="100000">
                                          <p:val>
                                            <p:strVal val="#ppt_x"/>
                                          </p:val>
                                        </p:tav>
                                      </p:tavLst>
                                    </p:anim>
                                    <p:anim calcmode="lin" valueType="num">
                                      <p:cBhvr>
                                        <p:cTn id="125" dur="1000" fill="hold"/>
                                        <p:tgtEl>
                                          <p:spTgt spid="30"/>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1"/>
                                        </p:tgtEl>
                                        <p:attrNameLst>
                                          <p:attrName>style.visibility</p:attrName>
                                        </p:attrNameLst>
                                      </p:cBhvr>
                                      <p:to>
                                        <p:strVal val="visible"/>
                                      </p:to>
                                    </p:set>
                                    <p:animEffect transition="in" filter="fade">
                                      <p:cBhvr>
                                        <p:cTn id="128" dur="1000"/>
                                        <p:tgtEl>
                                          <p:spTgt spid="31"/>
                                        </p:tgtEl>
                                      </p:cBhvr>
                                    </p:animEffect>
                                    <p:anim calcmode="lin" valueType="num">
                                      <p:cBhvr>
                                        <p:cTn id="129" dur="1000" fill="hold"/>
                                        <p:tgtEl>
                                          <p:spTgt spid="31"/>
                                        </p:tgtEl>
                                        <p:attrNameLst>
                                          <p:attrName>ppt_x</p:attrName>
                                        </p:attrNameLst>
                                      </p:cBhvr>
                                      <p:tavLst>
                                        <p:tav tm="0">
                                          <p:val>
                                            <p:strVal val="#ppt_x"/>
                                          </p:val>
                                        </p:tav>
                                        <p:tav tm="100000">
                                          <p:val>
                                            <p:strVal val="#ppt_x"/>
                                          </p:val>
                                        </p:tav>
                                      </p:tavLst>
                                    </p:anim>
                                    <p:anim calcmode="lin" valueType="num">
                                      <p:cBhvr>
                                        <p:cTn id="130"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39" name="组合 38">
            <a:extLst>
              <a:ext uri="{FF2B5EF4-FFF2-40B4-BE49-F238E27FC236}">
                <a16:creationId xmlns:a16="http://schemas.microsoft.com/office/drawing/2014/main" id="{CD8CCCAF-CE93-415A-9864-6472993D5D2F}"/>
              </a:ext>
            </a:extLst>
          </p:cNvPr>
          <p:cNvGrpSpPr/>
          <p:nvPr/>
        </p:nvGrpSpPr>
        <p:grpSpPr>
          <a:xfrm>
            <a:off x="1634969" y="2074127"/>
            <a:ext cx="9088208" cy="3680388"/>
            <a:chOff x="589934" y="623368"/>
            <a:chExt cx="7793051" cy="3155898"/>
          </a:xfrm>
        </p:grpSpPr>
        <p:cxnSp>
          <p:nvCxnSpPr>
            <p:cNvPr id="40" name="直接连接符 57">
              <a:extLst>
                <a:ext uri="{FF2B5EF4-FFF2-40B4-BE49-F238E27FC236}">
                  <a16:creationId xmlns:a16="http://schemas.microsoft.com/office/drawing/2014/main" id="{54F4D30F-F46D-4310-8E62-72CA9E4C6067}"/>
                </a:ext>
              </a:extLst>
            </p:cNvPr>
            <p:cNvCxnSpPr/>
            <p:nvPr/>
          </p:nvCxnSpPr>
          <p:spPr>
            <a:xfrm>
              <a:off x="1634400" y="1758955"/>
              <a:ext cx="0" cy="1190684"/>
            </a:xfrm>
            <a:prstGeom prst="line">
              <a:avLst/>
            </a:prstGeom>
            <a:ln>
              <a:solidFill>
                <a:srgbClr val="769867"/>
              </a:solidFill>
              <a:tailEnd type="oval"/>
            </a:ln>
          </p:spPr>
          <p:style>
            <a:lnRef idx="1">
              <a:schemeClr val="accent1"/>
            </a:lnRef>
            <a:fillRef idx="0">
              <a:schemeClr val="accent1"/>
            </a:fillRef>
            <a:effectRef idx="0">
              <a:schemeClr val="accent1"/>
            </a:effectRef>
            <a:fontRef idx="minor">
              <a:schemeClr val="tx1"/>
            </a:fontRef>
          </p:style>
        </p:cxnSp>
        <p:cxnSp>
          <p:nvCxnSpPr>
            <p:cNvPr id="41" name="直接连接符 58">
              <a:extLst>
                <a:ext uri="{FF2B5EF4-FFF2-40B4-BE49-F238E27FC236}">
                  <a16:creationId xmlns:a16="http://schemas.microsoft.com/office/drawing/2014/main" id="{E5C4F396-5142-4EB6-B34C-110562F51AD6}"/>
                </a:ext>
              </a:extLst>
            </p:cNvPr>
            <p:cNvCxnSpPr/>
            <p:nvPr/>
          </p:nvCxnSpPr>
          <p:spPr>
            <a:xfrm>
              <a:off x="3535772" y="1758955"/>
              <a:ext cx="0" cy="1190684"/>
            </a:xfrm>
            <a:prstGeom prst="line">
              <a:avLst/>
            </a:prstGeom>
            <a:ln>
              <a:solidFill>
                <a:srgbClr val="769867"/>
              </a:solidFill>
              <a:tailEnd type="oval"/>
            </a:ln>
          </p:spPr>
          <p:style>
            <a:lnRef idx="1">
              <a:schemeClr val="accent1"/>
            </a:lnRef>
            <a:fillRef idx="0">
              <a:schemeClr val="accent1"/>
            </a:fillRef>
            <a:effectRef idx="0">
              <a:schemeClr val="accent1"/>
            </a:effectRef>
            <a:fontRef idx="minor">
              <a:schemeClr val="tx1"/>
            </a:fontRef>
          </p:style>
        </p:cxnSp>
        <p:cxnSp>
          <p:nvCxnSpPr>
            <p:cNvPr id="42" name="直接连接符 59">
              <a:extLst>
                <a:ext uri="{FF2B5EF4-FFF2-40B4-BE49-F238E27FC236}">
                  <a16:creationId xmlns:a16="http://schemas.microsoft.com/office/drawing/2014/main" id="{1A450522-1B73-4854-A46F-32F30F7EB303}"/>
                </a:ext>
              </a:extLst>
            </p:cNvPr>
            <p:cNvCxnSpPr/>
            <p:nvPr/>
          </p:nvCxnSpPr>
          <p:spPr>
            <a:xfrm>
              <a:off x="5439010" y="1758955"/>
              <a:ext cx="0" cy="1190684"/>
            </a:xfrm>
            <a:prstGeom prst="line">
              <a:avLst/>
            </a:prstGeom>
            <a:ln>
              <a:solidFill>
                <a:srgbClr val="769867"/>
              </a:solidFill>
              <a:tailEnd type="oval"/>
            </a:ln>
          </p:spPr>
          <p:style>
            <a:lnRef idx="1">
              <a:schemeClr val="accent1"/>
            </a:lnRef>
            <a:fillRef idx="0">
              <a:schemeClr val="accent1"/>
            </a:fillRef>
            <a:effectRef idx="0">
              <a:schemeClr val="accent1"/>
            </a:effectRef>
            <a:fontRef idx="minor">
              <a:schemeClr val="tx1"/>
            </a:fontRef>
          </p:style>
        </p:cxnSp>
        <p:cxnSp>
          <p:nvCxnSpPr>
            <p:cNvPr id="43" name="直接连接符 60">
              <a:extLst>
                <a:ext uri="{FF2B5EF4-FFF2-40B4-BE49-F238E27FC236}">
                  <a16:creationId xmlns:a16="http://schemas.microsoft.com/office/drawing/2014/main" id="{0BB2FF99-ED4A-4EFA-BCDD-D8089BBC3AA7}"/>
                </a:ext>
              </a:extLst>
            </p:cNvPr>
            <p:cNvCxnSpPr/>
            <p:nvPr/>
          </p:nvCxnSpPr>
          <p:spPr>
            <a:xfrm>
              <a:off x="7342247" y="1758955"/>
              <a:ext cx="0" cy="1190684"/>
            </a:xfrm>
            <a:prstGeom prst="line">
              <a:avLst/>
            </a:prstGeom>
            <a:ln>
              <a:solidFill>
                <a:srgbClr val="769867"/>
              </a:solidFill>
              <a:tailEnd type="oval"/>
            </a:ln>
          </p:spPr>
          <p:style>
            <a:lnRef idx="1">
              <a:schemeClr val="accent1"/>
            </a:lnRef>
            <a:fillRef idx="0">
              <a:schemeClr val="accent1"/>
            </a:fillRef>
            <a:effectRef idx="0">
              <a:schemeClr val="accent1"/>
            </a:effectRef>
            <a:fontRef idx="minor">
              <a:schemeClr val="tx1"/>
            </a:fontRef>
          </p:style>
        </p:cxnSp>
        <p:sp>
          <p:nvSpPr>
            <p:cNvPr id="44" name="椭圆 43">
              <a:extLst>
                <a:ext uri="{FF2B5EF4-FFF2-40B4-BE49-F238E27FC236}">
                  <a16:creationId xmlns:a16="http://schemas.microsoft.com/office/drawing/2014/main" id="{87863CAA-F183-4E0D-ADE5-32DCDA9D19C1}"/>
                </a:ext>
              </a:extLst>
            </p:cNvPr>
            <p:cNvSpPr>
              <a:spLocks noChangeAspect="1"/>
            </p:cNvSpPr>
            <p:nvPr/>
          </p:nvSpPr>
          <p:spPr>
            <a:xfrm>
              <a:off x="914400" y="623368"/>
              <a:ext cx="1440000" cy="1440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5" name="椭圆 44">
              <a:extLst>
                <a:ext uri="{FF2B5EF4-FFF2-40B4-BE49-F238E27FC236}">
                  <a16:creationId xmlns:a16="http://schemas.microsoft.com/office/drawing/2014/main" id="{508D6D3D-34E0-4DC6-B575-508FEF07EF62}"/>
                </a:ext>
              </a:extLst>
            </p:cNvPr>
            <p:cNvSpPr>
              <a:spLocks noChangeAspect="1"/>
            </p:cNvSpPr>
            <p:nvPr/>
          </p:nvSpPr>
          <p:spPr>
            <a:xfrm>
              <a:off x="2815773" y="623368"/>
              <a:ext cx="1440000" cy="1440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6" name="椭圆 45">
              <a:extLst>
                <a:ext uri="{FF2B5EF4-FFF2-40B4-BE49-F238E27FC236}">
                  <a16:creationId xmlns:a16="http://schemas.microsoft.com/office/drawing/2014/main" id="{1C1758B6-6590-48DF-B2C8-19609C5E3EDE}"/>
                </a:ext>
              </a:extLst>
            </p:cNvPr>
            <p:cNvSpPr>
              <a:spLocks noChangeAspect="1"/>
            </p:cNvSpPr>
            <p:nvPr/>
          </p:nvSpPr>
          <p:spPr>
            <a:xfrm>
              <a:off x="4717146" y="623368"/>
              <a:ext cx="1440000" cy="1440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7" name="椭圆 46">
              <a:extLst>
                <a:ext uri="{FF2B5EF4-FFF2-40B4-BE49-F238E27FC236}">
                  <a16:creationId xmlns:a16="http://schemas.microsoft.com/office/drawing/2014/main" id="{462D8A19-9FC3-4AB4-AE83-5C9EBBA5764D}"/>
                </a:ext>
              </a:extLst>
            </p:cNvPr>
            <p:cNvSpPr>
              <a:spLocks noChangeAspect="1"/>
            </p:cNvSpPr>
            <p:nvPr/>
          </p:nvSpPr>
          <p:spPr>
            <a:xfrm>
              <a:off x="6618518" y="623368"/>
              <a:ext cx="1440000" cy="1440000"/>
            </a:xfrm>
            <a:prstGeom prst="ellipse">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p>
          </p:txBody>
        </p:sp>
        <p:sp>
          <p:nvSpPr>
            <p:cNvPr id="48" name="燕尾形 11">
              <a:extLst>
                <a:ext uri="{FF2B5EF4-FFF2-40B4-BE49-F238E27FC236}">
                  <a16:creationId xmlns:a16="http://schemas.microsoft.com/office/drawing/2014/main" id="{5CABA142-BF18-4143-9EEB-F874ADD4136A}"/>
                </a:ext>
              </a:extLst>
            </p:cNvPr>
            <p:cNvSpPr/>
            <p:nvPr/>
          </p:nvSpPr>
          <p:spPr>
            <a:xfrm>
              <a:off x="589934" y="2278382"/>
              <a:ext cx="2088932" cy="435429"/>
            </a:xfrm>
            <a:prstGeom prst="chevron">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rPr>
                <a:t>Step 01</a:t>
              </a:r>
              <a:endParaRPr lang="zh-CN" altLang="en-US" sz="1600" dirty="0">
                <a:solidFill>
                  <a:schemeClr val="bg1"/>
                </a:solidFill>
              </a:endParaRPr>
            </a:p>
          </p:txBody>
        </p:sp>
        <p:sp>
          <p:nvSpPr>
            <p:cNvPr id="49" name="燕尾形 12">
              <a:extLst>
                <a:ext uri="{FF2B5EF4-FFF2-40B4-BE49-F238E27FC236}">
                  <a16:creationId xmlns:a16="http://schemas.microsoft.com/office/drawing/2014/main" id="{EE56742E-1932-4577-9DA9-B05C067B4438}"/>
                </a:ext>
              </a:extLst>
            </p:cNvPr>
            <p:cNvSpPr/>
            <p:nvPr/>
          </p:nvSpPr>
          <p:spPr>
            <a:xfrm>
              <a:off x="2491307" y="2278381"/>
              <a:ext cx="2088932" cy="435429"/>
            </a:xfrm>
            <a:prstGeom prst="chevron">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rPr>
                <a:t>Step 02</a:t>
              </a:r>
              <a:endParaRPr lang="zh-CN" altLang="en-US" sz="1600" dirty="0">
                <a:solidFill>
                  <a:schemeClr val="bg1"/>
                </a:solidFill>
              </a:endParaRPr>
            </a:p>
          </p:txBody>
        </p:sp>
        <p:sp>
          <p:nvSpPr>
            <p:cNvPr id="50" name="燕尾形 13">
              <a:extLst>
                <a:ext uri="{FF2B5EF4-FFF2-40B4-BE49-F238E27FC236}">
                  <a16:creationId xmlns:a16="http://schemas.microsoft.com/office/drawing/2014/main" id="{EC984D02-77F2-491D-8C0F-B324CE7A28BC}"/>
                </a:ext>
              </a:extLst>
            </p:cNvPr>
            <p:cNvSpPr/>
            <p:nvPr/>
          </p:nvSpPr>
          <p:spPr>
            <a:xfrm>
              <a:off x="4392680" y="2278380"/>
              <a:ext cx="2088932" cy="435429"/>
            </a:xfrm>
            <a:prstGeom prst="chevron">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rPr>
                <a:t>Step 03</a:t>
              </a:r>
              <a:endParaRPr lang="zh-CN" altLang="en-US" sz="1600" dirty="0">
                <a:solidFill>
                  <a:schemeClr val="bg1"/>
                </a:solidFill>
              </a:endParaRPr>
            </a:p>
          </p:txBody>
        </p:sp>
        <p:sp>
          <p:nvSpPr>
            <p:cNvPr id="51" name="燕尾形 14">
              <a:extLst>
                <a:ext uri="{FF2B5EF4-FFF2-40B4-BE49-F238E27FC236}">
                  <a16:creationId xmlns:a16="http://schemas.microsoft.com/office/drawing/2014/main" id="{3D9A42F0-A7F8-407C-81EE-B2AEE66C7E1D}"/>
                </a:ext>
              </a:extLst>
            </p:cNvPr>
            <p:cNvSpPr/>
            <p:nvPr/>
          </p:nvSpPr>
          <p:spPr>
            <a:xfrm>
              <a:off x="6294053" y="2278379"/>
              <a:ext cx="2088932" cy="435429"/>
            </a:xfrm>
            <a:prstGeom prst="chevron">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dirty="0">
                  <a:solidFill>
                    <a:schemeClr val="bg1"/>
                  </a:solidFill>
                </a:rPr>
                <a:t>Step 04</a:t>
              </a:r>
              <a:endParaRPr lang="zh-CN" altLang="en-US" sz="1600" dirty="0">
                <a:solidFill>
                  <a:schemeClr val="bg1"/>
                </a:solidFill>
              </a:endParaRPr>
            </a:p>
          </p:txBody>
        </p:sp>
        <p:sp>
          <p:nvSpPr>
            <p:cNvPr id="52" name="文本框 8">
              <a:extLst>
                <a:ext uri="{FF2B5EF4-FFF2-40B4-BE49-F238E27FC236}">
                  <a16:creationId xmlns:a16="http://schemas.microsoft.com/office/drawing/2014/main" id="{C15F90C2-832F-405D-82FA-151549D3FDD2}"/>
                </a:ext>
              </a:extLst>
            </p:cNvPr>
            <p:cNvSpPr txBox="1"/>
            <p:nvPr/>
          </p:nvSpPr>
          <p:spPr>
            <a:xfrm>
              <a:off x="773763" y="3054768"/>
              <a:ext cx="1717544" cy="724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bg1">
                      <a:lumMod val="50000"/>
                    </a:schemeClr>
                  </a:solidFill>
                </a:rPr>
                <a:t>点击此处添加标题</a:t>
              </a:r>
              <a:endParaRPr lang="en-US" altLang="zh-CN" sz="900" dirty="0">
                <a:solidFill>
                  <a:schemeClr val="bg1">
                    <a:lumMod val="50000"/>
                  </a:schemeClr>
                </a:solidFill>
              </a:endParaRPr>
            </a:p>
            <a:p>
              <a:pPr>
                <a:lnSpc>
                  <a:spcPct val="130000"/>
                </a:lnSpc>
              </a:pPr>
              <a:r>
                <a:rPr lang="zh-CN" altLang="en-US" sz="900" dirty="0">
                  <a:solidFill>
                    <a:schemeClr val="bg1">
                      <a:lumMod val="50000"/>
                    </a:schemeClr>
                  </a:solidFill>
                </a:rPr>
                <a:t>顶部“开始”面板中可以对字体、字号、颜色、行距等进行修改。建议正文</a:t>
              </a:r>
              <a:r>
                <a:rPr lang="en-US" altLang="zh-CN" sz="900" dirty="0">
                  <a:solidFill>
                    <a:schemeClr val="bg1">
                      <a:lumMod val="50000"/>
                    </a:schemeClr>
                  </a:solidFill>
                </a:rPr>
                <a:t>10</a:t>
              </a:r>
              <a:r>
                <a:rPr lang="zh-CN" altLang="en-US" sz="900" dirty="0">
                  <a:solidFill>
                    <a:schemeClr val="bg1">
                      <a:lumMod val="50000"/>
                    </a:schemeClr>
                  </a:solidFill>
                </a:rPr>
                <a:t>号字，</a:t>
              </a:r>
              <a:r>
                <a:rPr lang="en-US" altLang="zh-CN" sz="900" dirty="0">
                  <a:solidFill>
                    <a:schemeClr val="bg1">
                      <a:lumMod val="50000"/>
                    </a:schemeClr>
                  </a:solidFill>
                </a:rPr>
                <a:t>1.3</a:t>
              </a:r>
              <a:r>
                <a:rPr lang="zh-CN" altLang="en-US" sz="900" dirty="0">
                  <a:solidFill>
                    <a:schemeClr val="bg1">
                      <a:lumMod val="50000"/>
                    </a:schemeClr>
                  </a:solidFill>
                </a:rPr>
                <a:t>倍字间距。</a:t>
              </a:r>
              <a:endParaRPr kumimoji="1" lang="zh-CN" altLang="en-US" sz="900" dirty="0">
                <a:solidFill>
                  <a:schemeClr val="bg1">
                    <a:lumMod val="50000"/>
                  </a:schemeClr>
                </a:solidFill>
              </a:endParaRPr>
            </a:p>
          </p:txBody>
        </p:sp>
        <p:sp>
          <p:nvSpPr>
            <p:cNvPr id="53" name="文本框 8">
              <a:extLst>
                <a:ext uri="{FF2B5EF4-FFF2-40B4-BE49-F238E27FC236}">
                  <a16:creationId xmlns:a16="http://schemas.microsoft.com/office/drawing/2014/main" id="{79CF2841-F9A2-4DEF-899E-AFA23A289DF0}"/>
                </a:ext>
              </a:extLst>
            </p:cNvPr>
            <p:cNvSpPr txBox="1"/>
            <p:nvPr/>
          </p:nvSpPr>
          <p:spPr>
            <a:xfrm>
              <a:off x="2653509" y="3054768"/>
              <a:ext cx="1764526" cy="724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bg1">
                      <a:lumMod val="50000"/>
                    </a:schemeClr>
                  </a:solidFill>
                </a:rPr>
                <a:t>点击此处添加标题</a:t>
              </a:r>
              <a:endParaRPr lang="en-US" altLang="zh-CN" sz="900" dirty="0">
                <a:solidFill>
                  <a:schemeClr val="bg1">
                    <a:lumMod val="50000"/>
                  </a:schemeClr>
                </a:solidFill>
              </a:endParaRPr>
            </a:p>
            <a:p>
              <a:pPr>
                <a:lnSpc>
                  <a:spcPct val="130000"/>
                </a:lnSpc>
              </a:pPr>
              <a:r>
                <a:rPr lang="zh-CN" altLang="en-US" sz="900" dirty="0">
                  <a:solidFill>
                    <a:schemeClr val="bg1">
                      <a:lumMod val="50000"/>
                    </a:schemeClr>
                  </a:solidFill>
                </a:rPr>
                <a:t>顶部“开始”面板中可以对字体、字号、颜色、行距等进行修改。建议正文</a:t>
              </a:r>
              <a:r>
                <a:rPr lang="en-US" altLang="zh-CN" sz="900" dirty="0">
                  <a:solidFill>
                    <a:schemeClr val="bg1">
                      <a:lumMod val="50000"/>
                    </a:schemeClr>
                  </a:solidFill>
                </a:rPr>
                <a:t>10</a:t>
              </a:r>
              <a:r>
                <a:rPr lang="zh-CN" altLang="en-US" sz="900" dirty="0">
                  <a:solidFill>
                    <a:schemeClr val="bg1">
                      <a:lumMod val="50000"/>
                    </a:schemeClr>
                  </a:solidFill>
                </a:rPr>
                <a:t>号字，</a:t>
              </a:r>
              <a:r>
                <a:rPr lang="en-US" altLang="zh-CN" sz="900" dirty="0">
                  <a:solidFill>
                    <a:schemeClr val="bg1">
                      <a:lumMod val="50000"/>
                    </a:schemeClr>
                  </a:solidFill>
                </a:rPr>
                <a:t>1.3</a:t>
              </a:r>
              <a:r>
                <a:rPr lang="zh-CN" altLang="en-US" sz="900" dirty="0">
                  <a:solidFill>
                    <a:schemeClr val="bg1">
                      <a:lumMod val="50000"/>
                    </a:schemeClr>
                  </a:solidFill>
                </a:rPr>
                <a:t>倍字间距。</a:t>
              </a:r>
              <a:endParaRPr kumimoji="1" lang="zh-CN" altLang="en-US" sz="900" dirty="0">
                <a:solidFill>
                  <a:schemeClr val="bg1">
                    <a:lumMod val="50000"/>
                  </a:schemeClr>
                </a:solidFill>
              </a:endParaRPr>
            </a:p>
          </p:txBody>
        </p:sp>
        <p:sp>
          <p:nvSpPr>
            <p:cNvPr id="54" name="文本框 8">
              <a:extLst>
                <a:ext uri="{FF2B5EF4-FFF2-40B4-BE49-F238E27FC236}">
                  <a16:creationId xmlns:a16="http://schemas.microsoft.com/office/drawing/2014/main" id="{22FCD35B-0980-42E4-9D94-ED64743C7555}"/>
                </a:ext>
              </a:extLst>
            </p:cNvPr>
            <p:cNvSpPr txBox="1"/>
            <p:nvPr/>
          </p:nvSpPr>
          <p:spPr>
            <a:xfrm>
              <a:off x="4556746" y="3054768"/>
              <a:ext cx="1764526" cy="724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bg1">
                      <a:lumMod val="50000"/>
                    </a:schemeClr>
                  </a:solidFill>
                </a:rPr>
                <a:t>点击此处添加标题</a:t>
              </a:r>
              <a:endParaRPr lang="en-US" altLang="zh-CN" sz="900" dirty="0">
                <a:solidFill>
                  <a:schemeClr val="bg1">
                    <a:lumMod val="50000"/>
                  </a:schemeClr>
                </a:solidFill>
              </a:endParaRPr>
            </a:p>
            <a:p>
              <a:pPr>
                <a:lnSpc>
                  <a:spcPct val="130000"/>
                </a:lnSpc>
              </a:pPr>
              <a:r>
                <a:rPr lang="zh-CN" altLang="en-US" sz="900" dirty="0">
                  <a:solidFill>
                    <a:schemeClr val="bg1">
                      <a:lumMod val="50000"/>
                    </a:schemeClr>
                  </a:solidFill>
                </a:rPr>
                <a:t>顶部“开始”面板中可以对字体、字号、颜色、行距等进行修改。建议正文</a:t>
              </a:r>
              <a:r>
                <a:rPr lang="en-US" altLang="zh-CN" sz="900" dirty="0">
                  <a:solidFill>
                    <a:schemeClr val="bg1">
                      <a:lumMod val="50000"/>
                    </a:schemeClr>
                  </a:solidFill>
                </a:rPr>
                <a:t>10</a:t>
              </a:r>
              <a:r>
                <a:rPr lang="zh-CN" altLang="en-US" sz="900" dirty="0">
                  <a:solidFill>
                    <a:schemeClr val="bg1">
                      <a:lumMod val="50000"/>
                    </a:schemeClr>
                  </a:solidFill>
                </a:rPr>
                <a:t>号字，</a:t>
              </a:r>
              <a:r>
                <a:rPr lang="en-US" altLang="zh-CN" sz="900" dirty="0">
                  <a:solidFill>
                    <a:schemeClr val="bg1">
                      <a:lumMod val="50000"/>
                    </a:schemeClr>
                  </a:solidFill>
                </a:rPr>
                <a:t>1.3</a:t>
              </a:r>
              <a:r>
                <a:rPr lang="zh-CN" altLang="en-US" sz="900" dirty="0">
                  <a:solidFill>
                    <a:schemeClr val="bg1">
                      <a:lumMod val="50000"/>
                    </a:schemeClr>
                  </a:solidFill>
                </a:rPr>
                <a:t>倍字间距。</a:t>
              </a:r>
              <a:endParaRPr kumimoji="1" lang="zh-CN" altLang="en-US" sz="900" dirty="0">
                <a:solidFill>
                  <a:schemeClr val="bg1">
                    <a:lumMod val="50000"/>
                  </a:schemeClr>
                </a:solidFill>
              </a:endParaRPr>
            </a:p>
          </p:txBody>
        </p:sp>
        <p:sp>
          <p:nvSpPr>
            <p:cNvPr id="55" name="文本框 8">
              <a:extLst>
                <a:ext uri="{FF2B5EF4-FFF2-40B4-BE49-F238E27FC236}">
                  <a16:creationId xmlns:a16="http://schemas.microsoft.com/office/drawing/2014/main" id="{9729C6B2-A55C-4D7F-9E0B-26E517B6BDCC}"/>
                </a:ext>
              </a:extLst>
            </p:cNvPr>
            <p:cNvSpPr txBox="1"/>
            <p:nvPr/>
          </p:nvSpPr>
          <p:spPr>
            <a:xfrm>
              <a:off x="6424718" y="3054768"/>
              <a:ext cx="1835056" cy="724498"/>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900" dirty="0">
                  <a:solidFill>
                    <a:schemeClr val="bg1">
                      <a:lumMod val="50000"/>
                    </a:schemeClr>
                  </a:solidFill>
                </a:rPr>
                <a:t>点击此处添加标题</a:t>
              </a:r>
              <a:endParaRPr lang="en-US" altLang="zh-CN" sz="900" dirty="0">
                <a:solidFill>
                  <a:schemeClr val="bg1">
                    <a:lumMod val="50000"/>
                  </a:schemeClr>
                </a:solidFill>
              </a:endParaRPr>
            </a:p>
            <a:p>
              <a:pPr>
                <a:lnSpc>
                  <a:spcPct val="130000"/>
                </a:lnSpc>
              </a:pPr>
              <a:r>
                <a:rPr lang="zh-CN" altLang="en-US" sz="900" dirty="0">
                  <a:solidFill>
                    <a:schemeClr val="bg1">
                      <a:lumMod val="50000"/>
                    </a:schemeClr>
                  </a:solidFill>
                </a:rPr>
                <a:t>顶部“开始”面板中可以对字体、字号、颜色、行距等进行修改。建议正文</a:t>
              </a:r>
              <a:r>
                <a:rPr lang="en-US" altLang="zh-CN" sz="900" dirty="0">
                  <a:solidFill>
                    <a:schemeClr val="bg1">
                      <a:lumMod val="50000"/>
                    </a:schemeClr>
                  </a:solidFill>
                </a:rPr>
                <a:t>10</a:t>
              </a:r>
              <a:r>
                <a:rPr lang="zh-CN" altLang="en-US" sz="900" dirty="0">
                  <a:solidFill>
                    <a:schemeClr val="bg1">
                      <a:lumMod val="50000"/>
                    </a:schemeClr>
                  </a:solidFill>
                </a:rPr>
                <a:t>号字，</a:t>
              </a:r>
              <a:r>
                <a:rPr lang="en-US" altLang="zh-CN" sz="900" dirty="0">
                  <a:solidFill>
                    <a:schemeClr val="bg1">
                      <a:lumMod val="50000"/>
                    </a:schemeClr>
                  </a:solidFill>
                </a:rPr>
                <a:t>1.3</a:t>
              </a:r>
              <a:r>
                <a:rPr lang="zh-CN" altLang="en-US" sz="900" dirty="0">
                  <a:solidFill>
                    <a:schemeClr val="bg1">
                      <a:lumMod val="50000"/>
                    </a:schemeClr>
                  </a:solidFill>
                </a:rPr>
                <a:t>倍字间距。</a:t>
              </a:r>
              <a:endParaRPr kumimoji="1" lang="zh-CN" altLang="en-US" sz="900" dirty="0">
                <a:solidFill>
                  <a:schemeClr val="bg1">
                    <a:lumMod val="50000"/>
                  </a:schemeClr>
                </a:solidFill>
              </a:endParaRPr>
            </a:p>
          </p:txBody>
        </p:sp>
        <p:sp>
          <p:nvSpPr>
            <p:cNvPr id="56" name="文本框 22">
              <a:extLst>
                <a:ext uri="{FF2B5EF4-FFF2-40B4-BE49-F238E27FC236}">
                  <a16:creationId xmlns:a16="http://schemas.microsoft.com/office/drawing/2014/main" id="{76E0A250-E752-48AA-8360-0F7F6E09B2E1}"/>
                </a:ext>
              </a:extLst>
            </p:cNvPr>
            <p:cNvSpPr txBox="1"/>
            <p:nvPr/>
          </p:nvSpPr>
          <p:spPr>
            <a:xfrm>
              <a:off x="1357681" y="827465"/>
              <a:ext cx="553436" cy="1070282"/>
            </a:xfrm>
            <a:prstGeom prst="rect">
              <a:avLst/>
            </a:prstGeom>
            <a:noFill/>
          </p:spPr>
          <p:txBody>
            <a:bodyPr wrap="none" rtlCol="0">
              <a:spAutoFit/>
            </a:bodyPr>
            <a:lstStyle/>
            <a:p>
              <a:pPr algn="ctr"/>
              <a:r>
                <a:rPr kumimoji="1" lang="en-US" altLang="zh-CN" sz="7200" b="1" dirty="0">
                  <a:solidFill>
                    <a:schemeClr val="bg1"/>
                  </a:solidFill>
                </a:rPr>
                <a:t>S</a:t>
              </a:r>
              <a:endParaRPr kumimoji="1" lang="zh-CN" altLang="en-US" sz="7200" b="1" dirty="0">
                <a:solidFill>
                  <a:schemeClr val="bg1"/>
                </a:solidFill>
              </a:endParaRPr>
            </a:p>
          </p:txBody>
        </p:sp>
        <p:sp>
          <p:nvSpPr>
            <p:cNvPr id="57" name="文本框 23">
              <a:extLst>
                <a:ext uri="{FF2B5EF4-FFF2-40B4-BE49-F238E27FC236}">
                  <a16:creationId xmlns:a16="http://schemas.microsoft.com/office/drawing/2014/main" id="{998EB9ED-53F3-4F40-AE62-06B2D7B38C13}"/>
                </a:ext>
              </a:extLst>
            </p:cNvPr>
            <p:cNvSpPr txBox="1"/>
            <p:nvPr/>
          </p:nvSpPr>
          <p:spPr>
            <a:xfrm>
              <a:off x="3080387" y="853059"/>
              <a:ext cx="910768" cy="1070282"/>
            </a:xfrm>
            <a:prstGeom prst="rect">
              <a:avLst/>
            </a:prstGeom>
            <a:noFill/>
          </p:spPr>
          <p:txBody>
            <a:bodyPr wrap="none" rtlCol="0">
              <a:spAutoFit/>
            </a:bodyPr>
            <a:lstStyle/>
            <a:p>
              <a:pPr algn="ctr"/>
              <a:r>
                <a:rPr kumimoji="1" lang="en-US" altLang="zh-CN" sz="7200" b="1" dirty="0">
                  <a:solidFill>
                    <a:schemeClr val="bg1"/>
                  </a:solidFill>
                </a:rPr>
                <a:t>W</a:t>
              </a:r>
              <a:endParaRPr kumimoji="1" lang="zh-CN" altLang="en-US" sz="7200" b="1" dirty="0">
                <a:solidFill>
                  <a:schemeClr val="bg1"/>
                </a:solidFill>
              </a:endParaRPr>
            </a:p>
          </p:txBody>
        </p:sp>
        <p:sp>
          <p:nvSpPr>
            <p:cNvPr id="58" name="文本框 24">
              <a:extLst>
                <a:ext uri="{FF2B5EF4-FFF2-40B4-BE49-F238E27FC236}">
                  <a16:creationId xmlns:a16="http://schemas.microsoft.com/office/drawing/2014/main" id="{06C53CDE-CA26-4C55-8A4F-7552A5BAD603}"/>
                </a:ext>
              </a:extLst>
            </p:cNvPr>
            <p:cNvSpPr txBox="1"/>
            <p:nvPr/>
          </p:nvSpPr>
          <p:spPr>
            <a:xfrm>
              <a:off x="5077962" y="827465"/>
              <a:ext cx="722097" cy="1070282"/>
            </a:xfrm>
            <a:prstGeom prst="rect">
              <a:avLst/>
            </a:prstGeom>
            <a:noFill/>
          </p:spPr>
          <p:txBody>
            <a:bodyPr wrap="none" rtlCol="0">
              <a:spAutoFit/>
            </a:bodyPr>
            <a:lstStyle/>
            <a:p>
              <a:pPr algn="ctr"/>
              <a:r>
                <a:rPr kumimoji="1" lang="en-US" altLang="zh-CN" sz="7200" b="1" dirty="0">
                  <a:solidFill>
                    <a:schemeClr val="bg1"/>
                  </a:solidFill>
                </a:rPr>
                <a:t>O</a:t>
              </a:r>
              <a:endParaRPr kumimoji="1" lang="zh-CN" altLang="en-US" sz="7200" b="1" dirty="0">
                <a:solidFill>
                  <a:schemeClr val="bg1"/>
                </a:solidFill>
              </a:endParaRPr>
            </a:p>
          </p:txBody>
        </p:sp>
        <p:sp>
          <p:nvSpPr>
            <p:cNvPr id="59" name="文本框 25">
              <a:extLst>
                <a:ext uri="{FF2B5EF4-FFF2-40B4-BE49-F238E27FC236}">
                  <a16:creationId xmlns:a16="http://schemas.microsoft.com/office/drawing/2014/main" id="{26C98B49-42BC-40F1-BD36-6C2FEB5D1F80}"/>
                </a:ext>
              </a:extLst>
            </p:cNvPr>
            <p:cNvSpPr txBox="1"/>
            <p:nvPr/>
          </p:nvSpPr>
          <p:spPr>
            <a:xfrm>
              <a:off x="7056238" y="837261"/>
              <a:ext cx="572017" cy="1070282"/>
            </a:xfrm>
            <a:prstGeom prst="rect">
              <a:avLst/>
            </a:prstGeom>
            <a:noFill/>
          </p:spPr>
          <p:txBody>
            <a:bodyPr wrap="none" rtlCol="0">
              <a:spAutoFit/>
            </a:bodyPr>
            <a:lstStyle/>
            <a:p>
              <a:pPr algn="ctr"/>
              <a:r>
                <a:rPr kumimoji="1" lang="en-US" altLang="zh-CN" sz="7200" b="1" dirty="0">
                  <a:solidFill>
                    <a:schemeClr val="bg1"/>
                  </a:solidFill>
                </a:rPr>
                <a:t>T</a:t>
              </a:r>
              <a:endParaRPr kumimoji="1" lang="zh-CN" altLang="en-US" sz="7200" b="1" dirty="0">
                <a:solidFill>
                  <a:schemeClr val="bg1"/>
                </a:solidFill>
              </a:endParaRPr>
            </a:p>
          </p:txBody>
        </p:sp>
      </p:grpSp>
    </p:spTree>
    <p:extLst>
      <p:ext uri="{BB962C8B-B14F-4D97-AF65-F5344CB8AC3E}">
        <p14:creationId xmlns:p14="http://schemas.microsoft.com/office/powerpoint/2010/main" val="337955759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9"/>
                                        </p:tgtEl>
                                        <p:attrNameLst>
                                          <p:attrName>style.visibility</p:attrName>
                                        </p:attrNameLst>
                                      </p:cBhvr>
                                      <p:to>
                                        <p:strVal val="visible"/>
                                      </p:to>
                                    </p:set>
                                    <p:animEffect transition="in" filter="fade">
                                      <p:cBhvr>
                                        <p:cTn id="13" dur="1000"/>
                                        <p:tgtEl>
                                          <p:spTgt spid="39"/>
                                        </p:tgtEl>
                                      </p:cBhvr>
                                    </p:animEffect>
                                    <p:anim calcmode="lin" valueType="num">
                                      <p:cBhvr>
                                        <p:cTn id="14" dur="1000" fill="hold"/>
                                        <p:tgtEl>
                                          <p:spTgt spid="39"/>
                                        </p:tgtEl>
                                        <p:attrNameLst>
                                          <p:attrName>ppt_x</p:attrName>
                                        </p:attrNameLst>
                                      </p:cBhvr>
                                      <p:tavLst>
                                        <p:tav tm="0">
                                          <p:val>
                                            <p:strVal val="#ppt_x"/>
                                          </p:val>
                                        </p:tav>
                                        <p:tav tm="100000">
                                          <p:val>
                                            <p:strVal val="#ppt_x"/>
                                          </p:val>
                                        </p:tav>
                                      </p:tavLst>
                                    </p:anim>
                                    <p:anim calcmode="lin" valueType="num">
                                      <p:cBhvr>
                                        <p:cTn id="15"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grpSp>
        <p:nvGrpSpPr>
          <p:cNvPr id="34" name="组合 33">
            <a:extLst>
              <a:ext uri="{FF2B5EF4-FFF2-40B4-BE49-F238E27FC236}">
                <a16:creationId xmlns:a16="http://schemas.microsoft.com/office/drawing/2014/main" id="{FFAD562C-7E48-40D0-86A0-CABFE58E1BCF}"/>
              </a:ext>
            </a:extLst>
          </p:cNvPr>
          <p:cNvGrpSpPr/>
          <p:nvPr/>
        </p:nvGrpSpPr>
        <p:grpSpPr>
          <a:xfrm>
            <a:off x="1459880" y="2161855"/>
            <a:ext cx="9256442" cy="3621814"/>
            <a:chOff x="506641" y="1264149"/>
            <a:chExt cx="8028937" cy="3141524"/>
          </a:xfrm>
        </p:grpSpPr>
        <p:grpSp>
          <p:nvGrpSpPr>
            <p:cNvPr id="35" name="Group 73">
              <a:extLst>
                <a:ext uri="{FF2B5EF4-FFF2-40B4-BE49-F238E27FC236}">
                  <a16:creationId xmlns:a16="http://schemas.microsoft.com/office/drawing/2014/main" id="{AC679242-54B7-46DD-8C44-91E55601AB0B}"/>
                </a:ext>
              </a:extLst>
            </p:cNvPr>
            <p:cNvGrpSpPr/>
            <p:nvPr/>
          </p:nvGrpSpPr>
          <p:grpSpPr>
            <a:xfrm>
              <a:off x="3088531" y="1314620"/>
              <a:ext cx="2865157" cy="2780986"/>
              <a:chOff x="4125516" y="790575"/>
              <a:chExt cx="3839766" cy="3848100"/>
            </a:xfrm>
          </p:grpSpPr>
          <p:sp>
            <p:nvSpPr>
              <p:cNvPr id="48" name="Freeform 5">
                <a:extLst>
                  <a:ext uri="{FF2B5EF4-FFF2-40B4-BE49-F238E27FC236}">
                    <a16:creationId xmlns:a16="http://schemas.microsoft.com/office/drawing/2014/main" id="{9BDFF450-6C6E-4683-9110-F51ABFF9075C}"/>
                  </a:ext>
                </a:extLst>
              </p:cNvPr>
              <p:cNvSpPr>
                <a:spLocks noEditPoints="1"/>
              </p:cNvSpPr>
              <p:nvPr/>
            </p:nvSpPr>
            <p:spPr bwMode="auto">
              <a:xfrm>
                <a:off x="5092304" y="1765697"/>
                <a:ext cx="1906190" cy="1906191"/>
              </a:xfrm>
              <a:custGeom>
                <a:avLst/>
                <a:gdLst>
                  <a:gd name="T0" fmla="*/ 116 w 211"/>
                  <a:gd name="T1" fmla="*/ 10 h 211"/>
                  <a:gd name="T2" fmla="*/ 116 w 211"/>
                  <a:gd name="T3" fmla="*/ 0 h 211"/>
                  <a:gd name="T4" fmla="*/ 181 w 211"/>
                  <a:gd name="T5" fmla="*/ 30 h 211"/>
                  <a:gd name="T6" fmla="*/ 211 w 211"/>
                  <a:gd name="T7" fmla="*/ 95 h 211"/>
                  <a:gd name="T8" fmla="*/ 201 w 211"/>
                  <a:gd name="T9" fmla="*/ 95 h 211"/>
                  <a:gd name="T10" fmla="*/ 174 w 211"/>
                  <a:gd name="T11" fmla="*/ 37 h 211"/>
                  <a:gd name="T12" fmla="*/ 116 w 211"/>
                  <a:gd name="T13" fmla="*/ 10 h 211"/>
                  <a:gd name="T14" fmla="*/ 10 w 211"/>
                  <a:gd name="T15" fmla="*/ 115 h 211"/>
                  <a:gd name="T16" fmla="*/ 0 w 211"/>
                  <a:gd name="T17" fmla="*/ 115 h 211"/>
                  <a:gd name="T18" fmla="*/ 30 w 211"/>
                  <a:gd name="T19" fmla="*/ 180 h 211"/>
                  <a:gd name="T20" fmla="*/ 96 w 211"/>
                  <a:gd name="T21" fmla="*/ 211 h 211"/>
                  <a:gd name="T22" fmla="*/ 96 w 211"/>
                  <a:gd name="T23" fmla="*/ 201 h 211"/>
                  <a:gd name="T24" fmla="*/ 38 w 211"/>
                  <a:gd name="T25" fmla="*/ 173 h 211"/>
                  <a:gd name="T26" fmla="*/ 10 w 211"/>
                  <a:gd name="T27" fmla="*/ 115 h 211"/>
                  <a:gd name="T28" fmla="*/ 10 w 211"/>
                  <a:gd name="T29" fmla="*/ 95 h 211"/>
                  <a:gd name="T30" fmla="*/ 38 w 211"/>
                  <a:gd name="T31" fmla="*/ 37 h 211"/>
                  <a:gd name="T32" fmla="*/ 96 w 211"/>
                  <a:gd name="T33" fmla="*/ 10 h 211"/>
                  <a:gd name="T34" fmla="*/ 96 w 211"/>
                  <a:gd name="T35" fmla="*/ 0 h 211"/>
                  <a:gd name="T36" fmla="*/ 30 w 211"/>
                  <a:gd name="T37" fmla="*/ 30 h 211"/>
                  <a:gd name="T38" fmla="*/ 0 w 211"/>
                  <a:gd name="T39" fmla="*/ 95 h 211"/>
                  <a:gd name="T40" fmla="*/ 10 w 211"/>
                  <a:gd name="T41" fmla="*/ 95 h 211"/>
                  <a:gd name="T42" fmla="*/ 201 w 211"/>
                  <a:gd name="T43" fmla="*/ 115 h 211"/>
                  <a:gd name="T44" fmla="*/ 174 w 211"/>
                  <a:gd name="T45" fmla="*/ 173 h 211"/>
                  <a:gd name="T46" fmla="*/ 116 w 211"/>
                  <a:gd name="T47" fmla="*/ 201 h 211"/>
                  <a:gd name="T48" fmla="*/ 116 w 211"/>
                  <a:gd name="T49" fmla="*/ 211 h 211"/>
                  <a:gd name="T50" fmla="*/ 181 w 211"/>
                  <a:gd name="T51" fmla="*/ 180 h 211"/>
                  <a:gd name="T52" fmla="*/ 211 w 211"/>
                  <a:gd name="T53" fmla="*/ 115 h 211"/>
                  <a:gd name="T54" fmla="*/ 201 w 211"/>
                  <a:gd name="T55" fmla="*/ 115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211" h="211">
                    <a:moveTo>
                      <a:pt x="116" y="10"/>
                    </a:moveTo>
                    <a:cubicBezTo>
                      <a:pt x="116" y="0"/>
                      <a:pt x="116" y="0"/>
                      <a:pt x="116" y="0"/>
                    </a:cubicBezTo>
                    <a:cubicBezTo>
                      <a:pt x="139" y="2"/>
                      <a:pt x="163" y="12"/>
                      <a:pt x="181" y="30"/>
                    </a:cubicBezTo>
                    <a:cubicBezTo>
                      <a:pt x="199" y="48"/>
                      <a:pt x="209" y="72"/>
                      <a:pt x="211" y="95"/>
                    </a:cubicBezTo>
                    <a:cubicBezTo>
                      <a:pt x="201" y="95"/>
                      <a:pt x="201" y="95"/>
                      <a:pt x="201" y="95"/>
                    </a:cubicBezTo>
                    <a:cubicBezTo>
                      <a:pt x="199" y="74"/>
                      <a:pt x="190" y="53"/>
                      <a:pt x="174" y="37"/>
                    </a:cubicBezTo>
                    <a:cubicBezTo>
                      <a:pt x="157" y="21"/>
                      <a:pt x="137" y="12"/>
                      <a:pt x="116" y="10"/>
                    </a:cubicBezTo>
                    <a:close/>
                    <a:moveTo>
                      <a:pt x="10" y="115"/>
                    </a:moveTo>
                    <a:cubicBezTo>
                      <a:pt x="0" y="115"/>
                      <a:pt x="0" y="115"/>
                      <a:pt x="0" y="115"/>
                    </a:cubicBezTo>
                    <a:cubicBezTo>
                      <a:pt x="2" y="139"/>
                      <a:pt x="12" y="162"/>
                      <a:pt x="30" y="180"/>
                    </a:cubicBezTo>
                    <a:cubicBezTo>
                      <a:pt x="49" y="199"/>
                      <a:pt x="72" y="209"/>
                      <a:pt x="96" y="211"/>
                    </a:cubicBezTo>
                    <a:cubicBezTo>
                      <a:pt x="96" y="201"/>
                      <a:pt x="96" y="201"/>
                      <a:pt x="96" y="201"/>
                    </a:cubicBezTo>
                    <a:cubicBezTo>
                      <a:pt x="74" y="199"/>
                      <a:pt x="54" y="189"/>
                      <a:pt x="38" y="173"/>
                    </a:cubicBezTo>
                    <a:cubicBezTo>
                      <a:pt x="21" y="157"/>
                      <a:pt x="12" y="137"/>
                      <a:pt x="10" y="115"/>
                    </a:cubicBezTo>
                    <a:close/>
                    <a:moveTo>
                      <a:pt x="10" y="95"/>
                    </a:moveTo>
                    <a:cubicBezTo>
                      <a:pt x="12" y="74"/>
                      <a:pt x="21" y="53"/>
                      <a:pt x="38" y="37"/>
                    </a:cubicBezTo>
                    <a:cubicBezTo>
                      <a:pt x="54" y="21"/>
                      <a:pt x="74" y="12"/>
                      <a:pt x="96" y="10"/>
                    </a:cubicBezTo>
                    <a:cubicBezTo>
                      <a:pt x="96" y="0"/>
                      <a:pt x="96" y="0"/>
                      <a:pt x="96" y="0"/>
                    </a:cubicBezTo>
                    <a:cubicBezTo>
                      <a:pt x="72" y="2"/>
                      <a:pt x="49" y="12"/>
                      <a:pt x="30" y="30"/>
                    </a:cubicBezTo>
                    <a:cubicBezTo>
                      <a:pt x="12" y="48"/>
                      <a:pt x="2" y="72"/>
                      <a:pt x="0" y="95"/>
                    </a:cubicBezTo>
                    <a:lnTo>
                      <a:pt x="10" y="95"/>
                    </a:lnTo>
                    <a:close/>
                    <a:moveTo>
                      <a:pt x="201" y="115"/>
                    </a:moveTo>
                    <a:cubicBezTo>
                      <a:pt x="199" y="137"/>
                      <a:pt x="190" y="157"/>
                      <a:pt x="174" y="173"/>
                    </a:cubicBezTo>
                    <a:cubicBezTo>
                      <a:pt x="157" y="189"/>
                      <a:pt x="137" y="199"/>
                      <a:pt x="116" y="201"/>
                    </a:cubicBezTo>
                    <a:cubicBezTo>
                      <a:pt x="116" y="211"/>
                      <a:pt x="116" y="211"/>
                      <a:pt x="116" y="211"/>
                    </a:cubicBezTo>
                    <a:cubicBezTo>
                      <a:pt x="139" y="209"/>
                      <a:pt x="163" y="199"/>
                      <a:pt x="181" y="180"/>
                    </a:cubicBezTo>
                    <a:cubicBezTo>
                      <a:pt x="199" y="162"/>
                      <a:pt x="209" y="139"/>
                      <a:pt x="211" y="115"/>
                    </a:cubicBezTo>
                    <a:lnTo>
                      <a:pt x="201" y="115"/>
                    </a:lnTo>
                    <a:close/>
                  </a:path>
                </a:pathLst>
              </a:custGeom>
              <a:solidFill>
                <a:srgbClr val="BBBCB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2000">
                  <a:solidFill>
                    <a:schemeClr val="bg1">
                      <a:lumMod val="50000"/>
                    </a:schemeClr>
                  </a:solidFill>
                </a:endParaRPr>
              </a:p>
            </p:txBody>
          </p:sp>
          <p:sp>
            <p:nvSpPr>
              <p:cNvPr id="49" name="Freeform 6">
                <a:extLst>
                  <a:ext uri="{FF2B5EF4-FFF2-40B4-BE49-F238E27FC236}">
                    <a16:creationId xmlns:a16="http://schemas.microsoft.com/office/drawing/2014/main" id="{D3240B2E-C200-4321-A160-ED8077492B0A}"/>
                  </a:ext>
                </a:extLst>
              </p:cNvPr>
              <p:cNvSpPr>
                <a:spLocks/>
              </p:cNvSpPr>
              <p:nvPr/>
            </p:nvSpPr>
            <p:spPr bwMode="auto">
              <a:xfrm>
                <a:off x="4125516" y="790575"/>
                <a:ext cx="1833563" cy="1833563"/>
              </a:xfrm>
              <a:custGeom>
                <a:avLst/>
                <a:gdLst>
                  <a:gd name="T0" fmla="*/ 95 w 203"/>
                  <a:gd name="T1" fmla="*/ 203 h 203"/>
                  <a:gd name="T2" fmla="*/ 129 w 203"/>
                  <a:gd name="T3" fmla="*/ 130 h 203"/>
                  <a:gd name="T4" fmla="*/ 203 w 203"/>
                  <a:gd name="T5" fmla="*/ 96 h 203"/>
                  <a:gd name="T6" fmla="*/ 203 w 203"/>
                  <a:gd name="T7" fmla="*/ 0 h 203"/>
                  <a:gd name="T8" fmla="*/ 77 w 203"/>
                  <a:gd name="T9" fmla="*/ 48 h 203"/>
                  <a:gd name="T10" fmla="*/ 40 w 203"/>
                  <a:gd name="T11" fmla="*/ 41 h 203"/>
                  <a:gd name="T12" fmla="*/ 48 w 203"/>
                  <a:gd name="T13" fmla="*/ 78 h 203"/>
                  <a:gd name="T14" fmla="*/ 0 w 203"/>
                  <a:gd name="T15" fmla="*/ 203 h 203"/>
                  <a:gd name="T16" fmla="*/ 95 w 203"/>
                  <a:gd name="T17"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95" y="203"/>
                    </a:moveTo>
                    <a:cubicBezTo>
                      <a:pt x="97" y="177"/>
                      <a:pt x="109" y="150"/>
                      <a:pt x="129" y="130"/>
                    </a:cubicBezTo>
                    <a:cubicBezTo>
                      <a:pt x="150" y="109"/>
                      <a:pt x="176" y="98"/>
                      <a:pt x="203" y="96"/>
                    </a:cubicBezTo>
                    <a:cubicBezTo>
                      <a:pt x="203" y="0"/>
                      <a:pt x="203" y="0"/>
                      <a:pt x="203" y="0"/>
                    </a:cubicBezTo>
                    <a:cubicBezTo>
                      <a:pt x="158" y="2"/>
                      <a:pt x="114" y="18"/>
                      <a:pt x="77" y="48"/>
                    </a:cubicBezTo>
                    <a:cubicBezTo>
                      <a:pt x="40" y="41"/>
                      <a:pt x="40" y="41"/>
                      <a:pt x="40" y="41"/>
                    </a:cubicBezTo>
                    <a:cubicBezTo>
                      <a:pt x="48" y="78"/>
                      <a:pt x="48" y="78"/>
                      <a:pt x="48" y="78"/>
                    </a:cubicBezTo>
                    <a:cubicBezTo>
                      <a:pt x="18" y="114"/>
                      <a:pt x="2" y="159"/>
                      <a:pt x="0" y="203"/>
                    </a:cubicBezTo>
                    <a:lnTo>
                      <a:pt x="95" y="203"/>
                    </a:lnTo>
                    <a:close/>
                  </a:path>
                </a:pathLst>
              </a:custGeom>
              <a:solidFill>
                <a:srgbClr val="769867"/>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2000">
                  <a:solidFill>
                    <a:schemeClr val="bg1">
                      <a:lumMod val="50000"/>
                    </a:schemeClr>
                  </a:solidFill>
                </a:endParaRPr>
              </a:p>
            </p:txBody>
          </p:sp>
          <p:sp>
            <p:nvSpPr>
              <p:cNvPr id="50" name="Freeform 7">
                <a:extLst>
                  <a:ext uri="{FF2B5EF4-FFF2-40B4-BE49-F238E27FC236}">
                    <a16:creationId xmlns:a16="http://schemas.microsoft.com/office/drawing/2014/main" id="{5285FCC1-235F-4A42-982B-FE9CBA8F5E17}"/>
                  </a:ext>
                </a:extLst>
              </p:cNvPr>
              <p:cNvSpPr>
                <a:spLocks/>
              </p:cNvSpPr>
              <p:nvPr/>
            </p:nvSpPr>
            <p:spPr bwMode="auto">
              <a:xfrm>
                <a:off x="4125516" y="2805112"/>
                <a:ext cx="1833563" cy="1833563"/>
              </a:xfrm>
              <a:custGeom>
                <a:avLst/>
                <a:gdLst>
                  <a:gd name="T0" fmla="*/ 203 w 203"/>
                  <a:gd name="T1" fmla="*/ 108 h 203"/>
                  <a:gd name="T2" fmla="*/ 129 w 203"/>
                  <a:gd name="T3" fmla="*/ 74 h 203"/>
                  <a:gd name="T4" fmla="*/ 95 w 203"/>
                  <a:gd name="T5" fmla="*/ 0 h 203"/>
                  <a:gd name="T6" fmla="*/ 0 w 203"/>
                  <a:gd name="T7" fmla="*/ 0 h 203"/>
                  <a:gd name="T8" fmla="*/ 48 w 203"/>
                  <a:gd name="T9" fmla="*/ 126 h 203"/>
                  <a:gd name="T10" fmla="*/ 40 w 203"/>
                  <a:gd name="T11" fmla="*/ 162 h 203"/>
                  <a:gd name="T12" fmla="*/ 77 w 203"/>
                  <a:gd name="T13" fmla="*/ 155 h 203"/>
                  <a:gd name="T14" fmla="*/ 203 w 203"/>
                  <a:gd name="T15" fmla="*/ 203 h 203"/>
                  <a:gd name="T16" fmla="*/ 203 w 203"/>
                  <a:gd name="T17" fmla="*/ 10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3" h="203">
                    <a:moveTo>
                      <a:pt x="203" y="108"/>
                    </a:moveTo>
                    <a:cubicBezTo>
                      <a:pt x="176" y="105"/>
                      <a:pt x="150" y="94"/>
                      <a:pt x="129" y="74"/>
                    </a:cubicBezTo>
                    <a:cubicBezTo>
                      <a:pt x="109" y="53"/>
                      <a:pt x="98" y="27"/>
                      <a:pt x="95" y="0"/>
                    </a:cubicBezTo>
                    <a:cubicBezTo>
                      <a:pt x="0" y="0"/>
                      <a:pt x="0" y="0"/>
                      <a:pt x="0" y="0"/>
                    </a:cubicBezTo>
                    <a:cubicBezTo>
                      <a:pt x="2" y="45"/>
                      <a:pt x="18" y="89"/>
                      <a:pt x="48" y="126"/>
                    </a:cubicBezTo>
                    <a:cubicBezTo>
                      <a:pt x="40" y="162"/>
                      <a:pt x="40" y="162"/>
                      <a:pt x="40" y="162"/>
                    </a:cubicBezTo>
                    <a:cubicBezTo>
                      <a:pt x="77" y="155"/>
                      <a:pt x="77" y="155"/>
                      <a:pt x="77" y="155"/>
                    </a:cubicBezTo>
                    <a:cubicBezTo>
                      <a:pt x="114" y="185"/>
                      <a:pt x="158" y="201"/>
                      <a:pt x="203" y="203"/>
                    </a:cubicBezTo>
                    <a:lnTo>
                      <a:pt x="203" y="108"/>
                    </a:lnTo>
                    <a:close/>
                  </a:path>
                </a:pathLst>
              </a:custGeom>
              <a:solidFill>
                <a:srgbClr val="769867"/>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2000">
                  <a:solidFill>
                    <a:schemeClr val="bg1">
                      <a:lumMod val="50000"/>
                    </a:schemeClr>
                  </a:solidFill>
                </a:endParaRPr>
              </a:p>
            </p:txBody>
          </p:sp>
          <p:sp>
            <p:nvSpPr>
              <p:cNvPr id="51" name="Freeform 8">
                <a:extLst>
                  <a:ext uri="{FF2B5EF4-FFF2-40B4-BE49-F238E27FC236}">
                    <a16:creationId xmlns:a16="http://schemas.microsoft.com/office/drawing/2014/main" id="{427A8700-0156-4A39-80F5-F48857FE1A1C}"/>
                  </a:ext>
                </a:extLst>
              </p:cNvPr>
              <p:cNvSpPr>
                <a:spLocks/>
              </p:cNvSpPr>
              <p:nvPr/>
            </p:nvSpPr>
            <p:spPr bwMode="auto">
              <a:xfrm>
                <a:off x="6140054" y="790575"/>
                <a:ext cx="1825228" cy="1833563"/>
              </a:xfrm>
              <a:custGeom>
                <a:avLst/>
                <a:gdLst>
                  <a:gd name="T0" fmla="*/ 127 w 202"/>
                  <a:gd name="T1" fmla="*/ 50 h 203"/>
                  <a:gd name="T2" fmla="*/ 0 w 202"/>
                  <a:gd name="T3" fmla="*/ 0 h 203"/>
                  <a:gd name="T4" fmla="*/ 0 w 202"/>
                  <a:gd name="T5" fmla="*/ 96 h 203"/>
                  <a:gd name="T6" fmla="*/ 73 w 202"/>
                  <a:gd name="T7" fmla="*/ 130 h 203"/>
                  <a:gd name="T8" fmla="*/ 107 w 202"/>
                  <a:gd name="T9" fmla="*/ 203 h 203"/>
                  <a:gd name="T10" fmla="*/ 202 w 202"/>
                  <a:gd name="T11" fmla="*/ 203 h 203"/>
                  <a:gd name="T12" fmla="*/ 156 w 202"/>
                  <a:gd name="T13" fmla="*/ 79 h 203"/>
                  <a:gd name="T14" fmla="*/ 163 w 202"/>
                  <a:gd name="T15" fmla="*/ 42 h 203"/>
                  <a:gd name="T16" fmla="*/ 127 w 202"/>
                  <a:gd name="T17" fmla="*/ 5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27" y="50"/>
                    </a:moveTo>
                    <a:cubicBezTo>
                      <a:pt x="90" y="19"/>
                      <a:pt x="45" y="3"/>
                      <a:pt x="0" y="0"/>
                    </a:cubicBezTo>
                    <a:cubicBezTo>
                      <a:pt x="0" y="96"/>
                      <a:pt x="0" y="96"/>
                      <a:pt x="0" y="96"/>
                    </a:cubicBezTo>
                    <a:cubicBezTo>
                      <a:pt x="26" y="98"/>
                      <a:pt x="53" y="109"/>
                      <a:pt x="73" y="130"/>
                    </a:cubicBezTo>
                    <a:cubicBezTo>
                      <a:pt x="94" y="150"/>
                      <a:pt x="105" y="177"/>
                      <a:pt x="107" y="203"/>
                    </a:cubicBezTo>
                    <a:cubicBezTo>
                      <a:pt x="202" y="203"/>
                      <a:pt x="202" y="203"/>
                      <a:pt x="202" y="203"/>
                    </a:cubicBezTo>
                    <a:cubicBezTo>
                      <a:pt x="200" y="159"/>
                      <a:pt x="185" y="115"/>
                      <a:pt x="156" y="79"/>
                    </a:cubicBezTo>
                    <a:cubicBezTo>
                      <a:pt x="163" y="42"/>
                      <a:pt x="163" y="42"/>
                      <a:pt x="163" y="42"/>
                    </a:cubicBezTo>
                    <a:lnTo>
                      <a:pt x="127" y="50"/>
                    </a:lnTo>
                    <a:close/>
                  </a:path>
                </a:pathLst>
              </a:custGeom>
              <a:solidFill>
                <a:srgbClr val="769867"/>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2000">
                  <a:solidFill>
                    <a:schemeClr val="bg1">
                      <a:lumMod val="50000"/>
                    </a:schemeClr>
                  </a:solidFill>
                </a:endParaRPr>
              </a:p>
            </p:txBody>
          </p:sp>
          <p:sp>
            <p:nvSpPr>
              <p:cNvPr id="52" name="Freeform 9">
                <a:extLst>
                  <a:ext uri="{FF2B5EF4-FFF2-40B4-BE49-F238E27FC236}">
                    <a16:creationId xmlns:a16="http://schemas.microsoft.com/office/drawing/2014/main" id="{3131BB03-41F4-451A-8F80-F1C2C1B55730}"/>
                  </a:ext>
                </a:extLst>
              </p:cNvPr>
              <p:cNvSpPr>
                <a:spLocks/>
              </p:cNvSpPr>
              <p:nvPr/>
            </p:nvSpPr>
            <p:spPr bwMode="auto">
              <a:xfrm>
                <a:off x="6140054" y="2805112"/>
                <a:ext cx="1825228" cy="1833563"/>
              </a:xfrm>
              <a:custGeom>
                <a:avLst/>
                <a:gdLst>
                  <a:gd name="T0" fmla="*/ 107 w 202"/>
                  <a:gd name="T1" fmla="*/ 0 h 203"/>
                  <a:gd name="T2" fmla="*/ 73 w 202"/>
                  <a:gd name="T3" fmla="*/ 74 h 203"/>
                  <a:gd name="T4" fmla="*/ 0 w 202"/>
                  <a:gd name="T5" fmla="*/ 108 h 203"/>
                  <a:gd name="T6" fmla="*/ 0 w 202"/>
                  <a:gd name="T7" fmla="*/ 203 h 203"/>
                  <a:gd name="T8" fmla="*/ 123 w 202"/>
                  <a:gd name="T9" fmla="*/ 157 h 203"/>
                  <a:gd name="T10" fmla="*/ 161 w 202"/>
                  <a:gd name="T11" fmla="*/ 164 h 203"/>
                  <a:gd name="T12" fmla="*/ 153 w 202"/>
                  <a:gd name="T13" fmla="*/ 127 h 203"/>
                  <a:gd name="T14" fmla="*/ 202 w 202"/>
                  <a:gd name="T15" fmla="*/ 0 h 203"/>
                  <a:gd name="T16" fmla="*/ 107 w 202"/>
                  <a:gd name="T17"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2" h="203">
                    <a:moveTo>
                      <a:pt x="107" y="0"/>
                    </a:moveTo>
                    <a:cubicBezTo>
                      <a:pt x="105" y="27"/>
                      <a:pt x="93" y="53"/>
                      <a:pt x="73" y="74"/>
                    </a:cubicBezTo>
                    <a:cubicBezTo>
                      <a:pt x="53" y="94"/>
                      <a:pt x="26" y="105"/>
                      <a:pt x="0" y="108"/>
                    </a:cubicBezTo>
                    <a:cubicBezTo>
                      <a:pt x="0" y="203"/>
                      <a:pt x="0" y="203"/>
                      <a:pt x="0" y="203"/>
                    </a:cubicBezTo>
                    <a:cubicBezTo>
                      <a:pt x="44" y="201"/>
                      <a:pt x="87" y="186"/>
                      <a:pt x="123" y="157"/>
                    </a:cubicBezTo>
                    <a:cubicBezTo>
                      <a:pt x="161" y="164"/>
                      <a:pt x="161" y="164"/>
                      <a:pt x="161" y="164"/>
                    </a:cubicBezTo>
                    <a:cubicBezTo>
                      <a:pt x="153" y="127"/>
                      <a:pt x="153" y="127"/>
                      <a:pt x="153" y="127"/>
                    </a:cubicBezTo>
                    <a:cubicBezTo>
                      <a:pt x="184" y="90"/>
                      <a:pt x="200" y="46"/>
                      <a:pt x="202" y="0"/>
                    </a:cubicBezTo>
                    <a:lnTo>
                      <a:pt x="107" y="0"/>
                    </a:lnTo>
                    <a:close/>
                  </a:path>
                </a:pathLst>
              </a:custGeom>
              <a:solidFill>
                <a:srgbClr val="769867"/>
              </a:solidFill>
              <a:ln w="9525">
                <a:noFill/>
                <a:round/>
                <a:headEnd/>
                <a:tailEnd/>
              </a:ln>
            </p:spPr>
            <p:txBody>
              <a:bodyPr vert="horz" wrap="square" lIns="68580" tIns="34290" rIns="68580" bIns="34290" numCol="1" anchor="t" anchorCtr="0" compatLnSpc="1">
                <a:prstTxWarp prst="textNoShape">
                  <a:avLst/>
                </a:prstTxWarp>
              </a:bodyPr>
              <a:lstStyle/>
              <a:p>
                <a:endParaRPr lang="zh-CN" altLang="en-US" sz="2000">
                  <a:solidFill>
                    <a:schemeClr val="bg1">
                      <a:lumMod val="50000"/>
                    </a:schemeClr>
                  </a:solidFill>
                </a:endParaRPr>
              </a:p>
            </p:txBody>
          </p:sp>
          <p:grpSp>
            <p:nvGrpSpPr>
              <p:cNvPr id="53" name="组合 48">
                <a:extLst>
                  <a:ext uri="{FF2B5EF4-FFF2-40B4-BE49-F238E27FC236}">
                    <a16:creationId xmlns:a16="http://schemas.microsoft.com/office/drawing/2014/main" id="{744C4068-149B-40C0-A374-7AF5F7120B9E}"/>
                  </a:ext>
                </a:extLst>
              </p:cNvPr>
              <p:cNvGrpSpPr/>
              <p:nvPr/>
            </p:nvGrpSpPr>
            <p:grpSpPr>
              <a:xfrm>
                <a:off x="4611947" y="1399612"/>
                <a:ext cx="842963" cy="383381"/>
                <a:chOff x="8478838" y="1247776"/>
                <a:chExt cx="1123950" cy="511175"/>
              </a:xfrm>
              <a:solidFill>
                <a:schemeClr val="bg1"/>
              </a:solidFill>
            </p:grpSpPr>
            <p:sp>
              <p:nvSpPr>
                <p:cNvPr id="76" name="Freeform 24">
                  <a:extLst>
                    <a:ext uri="{FF2B5EF4-FFF2-40B4-BE49-F238E27FC236}">
                      <a16:creationId xmlns:a16="http://schemas.microsoft.com/office/drawing/2014/main" id="{68331D7B-58D2-4E2B-BAC8-93B3A137285D}"/>
                    </a:ext>
                  </a:extLst>
                </p:cNvPr>
                <p:cNvSpPr>
                  <a:spLocks/>
                </p:cNvSpPr>
                <p:nvPr/>
              </p:nvSpPr>
              <p:spPr bwMode="auto">
                <a:xfrm>
                  <a:off x="8478838" y="1408113"/>
                  <a:ext cx="1123950" cy="269875"/>
                </a:xfrm>
                <a:custGeom>
                  <a:avLst/>
                  <a:gdLst>
                    <a:gd name="T0" fmla="*/ 0 w 182"/>
                    <a:gd name="T1" fmla="*/ 3 h 44"/>
                    <a:gd name="T2" fmla="*/ 1 w 182"/>
                    <a:gd name="T3" fmla="*/ 3 h 44"/>
                    <a:gd name="T4" fmla="*/ 153 w 182"/>
                    <a:gd name="T5" fmla="*/ 3 h 44"/>
                    <a:gd name="T6" fmla="*/ 182 w 182"/>
                    <a:gd name="T7" fmla="*/ 41 h 44"/>
                    <a:gd name="T8" fmla="*/ 182 w 182"/>
                    <a:gd name="T9" fmla="*/ 41 h 44"/>
                    <a:gd name="T10" fmla="*/ 182 w 182"/>
                    <a:gd name="T11" fmla="*/ 41 h 44"/>
                    <a:gd name="T12" fmla="*/ 170 w 182"/>
                    <a:gd name="T13" fmla="*/ 41 h 44"/>
                    <a:gd name="T14" fmla="*/ 150 w 182"/>
                    <a:gd name="T15" fmla="*/ 22 h 44"/>
                    <a:gd name="T16" fmla="*/ 130 w 182"/>
                    <a:gd name="T17" fmla="*/ 41 h 44"/>
                    <a:gd name="T18" fmla="*/ 65 w 182"/>
                    <a:gd name="T19" fmla="*/ 41 h 44"/>
                    <a:gd name="T20" fmla="*/ 45 w 182"/>
                    <a:gd name="T21" fmla="*/ 22 h 44"/>
                    <a:gd name="T22" fmla="*/ 26 w 182"/>
                    <a:gd name="T23" fmla="*/ 41 h 44"/>
                    <a:gd name="T24" fmla="*/ 22 w 182"/>
                    <a:gd name="T25" fmla="*/ 41 h 44"/>
                    <a:gd name="T26" fmla="*/ 0 w 182"/>
                    <a:gd name="T27" fmla="*/ 3 h 44"/>
                    <a:gd name="T28" fmla="*/ 0 w 182"/>
                    <a:gd name="T29" fmla="*/ 3 h 44"/>
                    <a:gd name="T30" fmla="*/ 0 w 182"/>
                    <a:gd name="T31" fmla="*/ 3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2" h="44">
                      <a:moveTo>
                        <a:pt x="0" y="3"/>
                      </a:moveTo>
                      <a:cubicBezTo>
                        <a:pt x="1" y="3"/>
                        <a:pt x="1" y="3"/>
                        <a:pt x="1" y="3"/>
                      </a:cubicBezTo>
                      <a:cubicBezTo>
                        <a:pt x="153" y="3"/>
                        <a:pt x="153" y="3"/>
                        <a:pt x="153" y="3"/>
                      </a:cubicBezTo>
                      <a:cubicBezTo>
                        <a:pt x="153" y="3"/>
                        <a:pt x="182" y="0"/>
                        <a:pt x="182" y="41"/>
                      </a:cubicBezTo>
                      <a:cubicBezTo>
                        <a:pt x="182" y="41"/>
                        <a:pt x="182" y="41"/>
                        <a:pt x="182" y="41"/>
                      </a:cubicBezTo>
                      <a:cubicBezTo>
                        <a:pt x="182" y="41"/>
                        <a:pt x="182" y="41"/>
                        <a:pt x="182" y="41"/>
                      </a:cubicBezTo>
                      <a:cubicBezTo>
                        <a:pt x="170" y="41"/>
                        <a:pt x="170" y="41"/>
                        <a:pt x="170" y="41"/>
                      </a:cubicBezTo>
                      <a:cubicBezTo>
                        <a:pt x="170" y="30"/>
                        <a:pt x="161" y="22"/>
                        <a:pt x="150" y="22"/>
                      </a:cubicBezTo>
                      <a:cubicBezTo>
                        <a:pt x="139" y="22"/>
                        <a:pt x="131" y="30"/>
                        <a:pt x="130" y="41"/>
                      </a:cubicBezTo>
                      <a:cubicBezTo>
                        <a:pt x="65" y="41"/>
                        <a:pt x="65" y="41"/>
                        <a:pt x="65" y="41"/>
                      </a:cubicBezTo>
                      <a:cubicBezTo>
                        <a:pt x="65" y="30"/>
                        <a:pt x="56" y="22"/>
                        <a:pt x="45" y="22"/>
                      </a:cubicBezTo>
                      <a:cubicBezTo>
                        <a:pt x="35" y="22"/>
                        <a:pt x="26" y="30"/>
                        <a:pt x="26" y="41"/>
                      </a:cubicBezTo>
                      <a:cubicBezTo>
                        <a:pt x="22" y="41"/>
                        <a:pt x="22" y="41"/>
                        <a:pt x="22" y="41"/>
                      </a:cubicBezTo>
                      <a:cubicBezTo>
                        <a:pt x="22" y="41"/>
                        <a:pt x="0" y="44"/>
                        <a:pt x="0" y="3"/>
                      </a:cubicBezTo>
                      <a:cubicBezTo>
                        <a:pt x="0" y="3"/>
                        <a:pt x="0" y="3"/>
                        <a:pt x="0" y="3"/>
                      </a:cubicBezTo>
                      <a:cubicBezTo>
                        <a:pt x="0" y="3"/>
                        <a:pt x="0" y="3"/>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7" name="Freeform 26">
                  <a:extLst>
                    <a:ext uri="{FF2B5EF4-FFF2-40B4-BE49-F238E27FC236}">
                      <a16:creationId xmlns:a16="http://schemas.microsoft.com/office/drawing/2014/main" id="{117FE987-87E5-4A3A-94A8-7D870A274FD3}"/>
                    </a:ext>
                  </a:extLst>
                </p:cNvPr>
                <p:cNvSpPr>
                  <a:spLocks noEditPoints="1"/>
                </p:cNvSpPr>
                <p:nvPr/>
              </p:nvSpPr>
              <p:spPr bwMode="auto">
                <a:xfrm>
                  <a:off x="8553450" y="1247776"/>
                  <a:ext cx="833437" cy="227013"/>
                </a:xfrm>
                <a:custGeom>
                  <a:avLst/>
                  <a:gdLst>
                    <a:gd name="T0" fmla="*/ 6 w 135"/>
                    <a:gd name="T1" fmla="*/ 29 h 37"/>
                    <a:gd name="T2" fmla="*/ 57 w 135"/>
                    <a:gd name="T3" fmla="*/ 1 h 37"/>
                    <a:gd name="T4" fmla="*/ 68 w 135"/>
                    <a:gd name="T5" fmla="*/ 0 h 37"/>
                    <a:gd name="T6" fmla="*/ 78 w 135"/>
                    <a:gd name="T7" fmla="*/ 1 h 37"/>
                    <a:gd name="T8" fmla="*/ 129 w 135"/>
                    <a:gd name="T9" fmla="*/ 29 h 37"/>
                    <a:gd name="T10" fmla="*/ 135 w 135"/>
                    <a:gd name="T11" fmla="*/ 37 h 37"/>
                    <a:gd name="T12" fmla="*/ 0 w 135"/>
                    <a:gd name="T13" fmla="*/ 37 h 37"/>
                    <a:gd name="T14" fmla="*/ 6 w 135"/>
                    <a:gd name="T15" fmla="*/ 29 h 37"/>
                    <a:gd name="T16" fmla="*/ 77 w 135"/>
                    <a:gd name="T17" fmla="*/ 10 h 37"/>
                    <a:gd name="T18" fmla="*/ 68 w 135"/>
                    <a:gd name="T19" fmla="*/ 9 h 37"/>
                    <a:gd name="T20" fmla="*/ 58 w 135"/>
                    <a:gd name="T21" fmla="*/ 10 h 37"/>
                    <a:gd name="T22" fmla="*/ 20 w 135"/>
                    <a:gd name="T23" fmla="*/ 28 h 37"/>
                    <a:gd name="T24" fmla="*/ 115 w 135"/>
                    <a:gd name="T25" fmla="*/ 28 h 37"/>
                    <a:gd name="T26" fmla="*/ 77 w 135"/>
                    <a:gd name="T27" fmla="*/ 1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5" h="37">
                      <a:moveTo>
                        <a:pt x="6" y="29"/>
                      </a:moveTo>
                      <a:cubicBezTo>
                        <a:pt x="21" y="10"/>
                        <a:pt x="42" y="3"/>
                        <a:pt x="57" y="1"/>
                      </a:cubicBezTo>
                      <a:cubicBezTo>
                        <a:pt x="58" y="1"/>
                        <a:pt x="65" y="0"/>
                        <a:pt x="68" y="0"/>
                      </a:cubicBezTo>
                      <a:cubicBezTo>
                        <a:pt x="71" y="0"/>
                        <a:pt x="77" y="1"/>
                        <a:pt x="78" y="1"/>
                      </a:cubicBezTo>
                      <a:cubicBezTo>
                        <a:pt x="93" y="3"/>
                        <a:pt x="114" y="10"/>
                        <a:pt x="129" y="29"/>
                      </a:cubicBezTo>
                      <a:cubicBezTo>
                        <a:pt x="135" y="37"/>
                        <a:pt x="135" y="37"/>
                        <a:pt x="135" y="37"/>
                      </a:cubicBezTo>
                      <a:cubicBezTo>
                        <a:pt x="0" y="37"/>
                        <a:pt x="0" y="37"/>
                        <a:pt x="0" y="37"/>
                      </a:cubicBezTo>
                      <a:lnTo>
                        <a:pt x="6" y="29"/>
                      </a:lnTo>
                      <a:close/>
                      <a:moveTo>
                        <a:pt x="77" y="10"/>
                      </a:moveTo>
                      <a:cubicBezTo>
                        <a:pt x="75" y="10"/>
                        <a:pt x="70" y="9"/>
                        <a:pt x="68" y="9"/>
                      </a:cubicBezTo>
                      <a:cubicBezTo>
                        <a:pt x="66" y="9"/>
                        <a:pt x="60" y="10"/>
                        <a:pt x="58" y="10"/>
                      </a:cubicBezTo>
                      <a:cubicBezTo>
                        <a:pt x="47" y="12"/>
                        <a:pt x="32" y="16"/>
                        <a:pt x="20" y="28"/>
                      </a:cubicBezTo>
                      <a:cubicBezTo>
                        <a:pt x="115" y="28"/>
                        <a:pt x="115" y="28"/>
                        <a:pt x="115" y="28"/>
                      </a:cubicBezTo>
                      <a:cubicBezTo>
                        <a:pt x="103" y="16"/>
                        <a:pt x="88" y="12"/>
                        <a:pt x="77"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8" name="Rectangle 27">
                  <a:extLst>
                    <a:ext uri="{FF2B5EF4-FFF2-40B4-BE49-F238E27FC236}">
                      <a16:creationId xmlns:a16="http://schemas.microsoft.com/office/drawing/2014/main" id="{9135CF9B-18FA-4136-8856-F59C0BBDF4F9}"/>
                    </a:ext>
                  </a:extLst>
                </p:cNvPr>
                <p:cNvSpPr>
                  <a:spLocks noChangeArrowheads="1"/>
                </p:cNvSpPr>
                <p:nvPr/>
              </p:nvSpPr>
              <p:spPr bwMode="auto">
                <a:xfrm>
                  <a:off x="8953500" y="1265238"/>
                  <a:ext cx="38100" cy="185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9" name="Freeform 28">
                  <a:extLst>
                    <a:ext uri="{FF2B5EF4-FFF2-40B4-BE49-F238E27FC236}">
                      <a16:creationId xmlns:a16="http://schemas.microsoft.com/office/drawing/2014/main" id="{195E5BA5-94CD-4CAD-A375-B45339F225AC}"/>
                    </a:ext>
                  </a:extLst>
                </p:cNvPr>
                <p:cNvSpPr>
                  <a:spLocks/>
                </p:cNvSpPr>
                <p:nvPr/>
              </p:nvSpPr>
              <p:spPr bwMode="auto">
                <a:xfrm>
                  <a:off x="9521825" y="1536701"/>
                  <a:ext cx="80962" cy="61913"/>
                </a:xfrm>
                <a:custGeom>
                  <a:avLst/>
                  <a:gdLst>
                    <a:gd name="T0" fmla="*/ 5 w 13"/>
                    <a:gd name="T1" fmla="*/ 10 h 10"/>
                    <a:gd name="T2" fmla="*/ 0 w 13"/>
                    <a:gd name="T3" fmla="*/ 5 h 10"/>
                    <a:gd name="T4" fmla="*/ 5 w 13"/>
                    <a:gd name="T5" fmla="*/ 0 h 10"/>
                    <a:gd name="T6" fmla="*/ 10 w 13"/>
                    <a:gd name="T7" fmla="*/ 0 h 10"/>
                    <a:gd name="T8" fmla="*/ 13 w 13"/>
                    <a:gd name="T9" fmla="*/ 10 h 10"/>
                    <a:gd name="T10" fmla="*/ 5 w 13"/>
                    <a:gd name="T11" fmla="*/ 10 h 10"/>
                  </a:gdLst>
                  <a:ahLst/>
                  <a:cxnLst>
                    <a:cxn ang="0">
                      <a:pos x="T0" y="T1"/>
                    </a:cxn>
                    <a:cxn ang="0">
                      <a:pos x="T2" y="T3"/>
                    </a:cxn>
                    <a:cxn ang="0">
                      <a:pos x="T4" y="T5"/>
                    </a:cxn>
                    <a:cxn ang="0">
                      <a:pos x="T6" y="T7"/>
                    </a:cxn>
                    <a:cxn ang="0">
                      <a:pos x="T8" y="T9"/>
                    </a:cxn>
                    <a:cxn ang="0">
                      <a:pos x="T10" y="T11"/>
                    </a:cxn>
                  </a:cxnLst>
                  <a:rect l="0" t="0" r="r" b="b"/>
                  <a:pathLst>
                    <a:path w="13" h="10">
                      <a:moveTo>
                        <a:pt x="5" y="10"/>
                      </a:moveTo>
                      <a:cubicBezTo>
                        <a:pt x="3" y="10"/>
                        <a:pt x="0" y="8"/>
                        <a:pt x="0" y="5"/>
                      </a:cubicBezTo>
                      <a:cubicBezTo>
                        <a:pt x="0" y="2"/>
                        <a:pt x="3" y="0"/>
                        <a:pt x="5" y="0"/>
                      </a:cubicBezTo>
                      <a:cubicBezTo>
                        <a:pt x="6" y="0"/>
                        <a:pt x="8" y="0"/>
                        <a:pt x="10" y="0"/>
                      </a:cubicBezTo>
                      <a:cubicBezTo>
                        <a:pt x="11" y="3"/>
                        <a:pt x="12" y="6"/>
                        <a:pt x="13" y="10"/>
                      </a:cubicBezTo>
                      <a:cubicBezTo>
                        <a:pt x="11" y="10"/>
                        <a:pt x="6" y="10"/>
                        <a:pt x="5"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80" name="Oval 29">
                  <a:extLst>
                    <a:ext uri="{FF2B5EF4-FFF2-40B4-BE49-F238E27FC236}">
                      <a16:creationId xmlns:a16="http://schemas.microsoft.com/office/drawing/2014/main" id="{6C2EFF88-68FB-4B20-98D9-32F339E0B9AB}"/>
                    </a:ext>
                  </a:extLst>
                </p:cNvPr>
                <p:cNvSpPr>
                  <a:spLocks noChangeArrowheads="1"/>
                </p:cNvSpPr>
                <p:nvPr/>
              </p:nvSpPr>
              <p:spPr bwMode="auto">
                <a:xfrm>
                  <a:off x="8664575" y="1566863"/>
                  <a:ext cx="190500"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81" name="Oval 30">
                  <a:extLst>
                    <a:ext uri="{FF2B5EF4-FFF2-40B4-BE49-F238E27FC236}">
                      <a16:creationId xmlns:a16="http://schemas.microsoft.com/office/drawing/2014/main" id="{E3FE63E4-8047-450F-AC21-A861B290084C}"/>
                    </a:ext>
                  </a:extLst>
                </p:cNvPr>
                <p:cNvSpPr>
                  <a:spLocks noChangeArrowheads="1"/>
                </p:cNvSpPr>
                <p:nvPr/>
              </p:nvSpPr>
              <p:spPr bwMode="auto">
                <a:xfrm>
                  <a:off x="9312275" y="1566863"/>
                  <a:ext cx="185737" cy="1920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82" name="Freeform 31">
                  <a:extLst>
                    <a:ext uri="{FF2B5EF4-FFF2-40B4-BE49-F238E27FC236}">
                      <a16:creationId xmlns:a16="http://schemas.microsoft.com/office/drawing/2014/main" id="{E2293582-2CEB-4424-B1AA-C11E3E82AFD6}"/>
                    </a:ext>
                  </a:extLst>
                </p:cNvPr>
                <p:cNvSpPr>
                  <a:spLocks/>
                </p:cNvSpPr>
                <p:nvPr/>
              </p:nvSpPr>
              <p:spPr bwMode="auto">
                <a:xfrm>
                  <a:off x="9361488" y="1616076"/>
                  <a:ext cx="93662" cy="93663"/>
                </a:xfrm>
                <a:custGeom>
                  <a:avLst/>
                  <a:gdLst>
                    <a:gd name="T0" fmla="*/ 0 w 15"/>
                    <a:gd name="T1" fmla="*/ 8 h 15"/>
                    <a:gd name="T2" fmla="*/ 7 w 15"/>
                    <a:gd name="T3" fmla="*/ 15 h 15"/>
                    <a:gd name="T4" fmla="*/ 15 w 15"/>
                    <a:gd name="T5" fmla="*/ 7 h 15"/>
                    <a:gd name="T6" fmla="*/ 7 w 15"/>
                    <a:gd name="T7" fmla="*/ 0 h 15"/>
                    <a:gd name="T8" fmla="*/ 0 w 15"/>
                    <a:gd name="T9" fmla="*/ 8 h 15"/>
                  </a:gdLst>
                  <a:ahLst/>
                  <a:cxnLst>
                    <a:cxn ang="0">
                      <a:pos x="T0" y="T1"/>
                    </a:cxn>
                    <a:cxn ang="0">
                      <a:pos x="T2" y="T3"/>
                    </a:cxn>
                    <a:cxn ang="0">
                      <a:pos x="T4" y="T5"/>
                    </a:cxn>
                    <a:cxn ang="0">
                      <a:pos x="T6" y="T7"/>
                    </a:cxn>
                    <a:cxn ang="0">
                      <a:pos x="T8" y="T9"/>
                    </a:cxn>
                  </a:cxnLst>
                  <a:rect l="0" t="0" r="r" b="b"/>
                  <a:pathLst>
                    <a:path w="15" h="15">
                      <a:moveTo>
                        <a:pt x="0" y="8"/>
                      </a:moveTo>
                      <a:cubicBezTo>
                        <a:pt x="0" y="12"/>
                        <a:pt x="3" y="15"/>
                        <a:pt x="7" y="15"/>
                      </a:cubicBezTo>
                      <a:cubicBezTo>
                        <a:pt x="11" y="15"/>
                        <a:pt x="15" y="12"/>
                        <a:pt x="15" y="7"/>
                      </a:cubicBezTo>
                      <a:cubicBezTo>
                        <a:pt x="15" y="3"/>
                        <a:pt x="11" y="0"/>
                        <a:pt x="7" y="0"/>
                      </a:cubicBezTo>
                      <a:cubicBezTo>
                        <a:pt x="3" y="0"/>
                        <a:pt x="0" y="3"/>
                        <a:pt x="0"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83" name="Oval 32">
                  <a:extLst>
                    <a:ext uri="{FF2B5EF4-FFF2-40B4-BE49-F238E27FC236}">
                      <a16:creationId xmlns:a16="http://schemas.microsoft.com/office/drawing/2014/main" id="{59F69AEE-69C3-40AC-9AEE-8B057ACD384B}"/>
                    </a:ext>
                  </a:extLst>
                </p:cNvPr>
                <p:cNvSpPr>
                  <a:spLocks noChangeArrowheads="1"/>
                </p:cNvSpPr>
                <p:nvPr/>
              </p:nvSpPr>
              <p:spPr bwMode="auto">
                <a:xfrm>
                  <a:off x="8713788" y="1616076"/>
                  <a:ext cx="92075" cy="936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grpSp>
          <p:grpSp>
            <p:nvGrpSpPr>
              <p:cNvPr id="54" name="组合 59">
                <a:extLst>
                  <a:ext uri="{FF2B5EF4-FFF2-40B4-BE49-F238E27FC236}">
                    <a16:creationId xmlns:a16="http://schemas.microsoft.com/office/drawing/2014/main" id="{BE63C881-4BC1-4289-93F8-7866218E3D11}"/>
                  </a:ext>
                </a:extLst>
              </p:cNvPr>
              <p:cNvGrpSpPr/>
              <p:nvPr/>
            </p:nvGrpSpPr>
            <p:grpSpPr>
              <a:xfrm>
                <a:off x="6796172" y="1361681"/>
                <a:ext cx="527447" cy="531019"/>
                <a:chOff x="10121900" y="1050926"/>
                <a:chExt cx="703262" cy="708025"/>
              </a:xfrm>
              <a:solidFill>
                <a:schemeClr val="bg1"/>
              </a:solidFill>
            </p:grpSpPr>
            <p:sp>
              <p:nvSpPr>
                <p:cNvPr id="74" name="Freeform 44">
                  <a:extLst>
                    <a:ext uri="{FF2B5EF4-FFF2-40B4-BE49-F238E27FC236}">
                      <a16:creationId xmlns:a16="http://schemas.microsoft.com/office/drawing/2014/main" id="{E5F44959-1929-40E7-BB1E-A3E7EADD8C32}"/>
                    </a:ext>
                  </a:extLst>
                </p:cNvPr>
                <p:cNvSpPr>
                  <a:spLocks/>
                </p:cNvSpPr>
                <p:nvPr/>
              </p:nvSpPr>
              <p:spPr bwMode="auto">
                <a:xfrm>
                  <a:off x="10331450" y="1068388"/>
                  <a:ext cx="493712" cy="690563"/>
                </a:xfrm>
                <a:custGeom>
                  <a:avLst/>
                  <a:gdLst>
                    <a:gd name="T0" fmla="*/ 60 w 80"/>
                    <a:gd name="T1" fmla="*/ 27 h 112"/>
                    <a:gd name="T2" fmla="*/ 63 w 80"/>
                    <a:gd name="T3" fmla="*/ 43 h 112"/>
                    <a:gd name="T4" fmla="*/ 66 w 80"/>
                    <a:gd name="T5" fmla="*/ 39 h 112"/>
                    <a:gd name="T6" fmla="*/ 72 w 80"/>
                    <a:gd name="T7" fmla="*/ 44 h 112"/>
                    <a:gd name="T8" fmla="*/ 64 w 80"/>
                    <a:gd name="T9" fmla="*/ 52 h 112"/>
                    <a:gd name="T10" fmla="*/ 66 w 80"/>
                    <a:gd name="T11" fmla="*/ 65 h 112"/>
                    <a:gd name="T12" fmla="*/ 70 w 80"/>
                    <a:gd name="T13" fmla="*/ 61 h 112"/>
                    <a:gd name="T14" fmla="*/ 75 w 80"/>
                    <a:gd name="T15" fmla="*/ 66 h 112"/>
                    <a:gd name="T16" fmla="*/ 68 w 80"/>
                    <a:gd name="T17" fmla="*/ 74 h 112"/>
                    <a:gd name="T18" fmla="*/ 73 w 80"/>
                    <a:gd name="T19" fmla="*/ 108 h 112"/>
                    <a:gd name="T20" fmla="*/ 70 w 80"/>
                    <a:gd name="T21" fmla="*/ 112 h 112"/>
                    <a:gd name="T22" fmla="*/ 38 w 80"/>
                    <a:gd name="T23" fmla="*/ 51 h 112"/>
                    <a:gd name="T24" fmla="*/ 11 w 80"/>
                    <a:gd name="T25" fmla="*/ 80 h 112"/>
                    <a:gd name="T26" fmla="*/ 17 w 80"/>
                    <a:gd name="T27" fmla="*/ 104 h 112"/>
                    <a:gd name="T28" fmla="*/ 12 w 80"/>
                    <a:gd name="T29" fmla="*/ 110 h 112"/>
                    <a:gd name="T30" fmla="*/ 0 w 80"/>
                    <a:gd name="T31" fmla="*/ 86 h 112"/>
                    <a:gd name="T32" fmla="*/ 45 w 80"/>
                    <a:gd name="T33" fmla="*/ 30 h 112"/>
                    <a:gd name="T34" fmla="*/ 76 w 80"/>
                    <a:gd name="T35" fmla="*/ 0 h 112"/>
                    <a:gd name="T36" fmla="*/ 60 w 80"/>
                    <a:gd name="T37" fmla="*/ 27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80" h="112">
                      <a:moveTo>
                        <a:pt x="60" y="27"/>
                      </a:moveTo>
                      <a:cubicBezTo>
                        <a:pt x="63" y="43"/>
                        <a:pt x="63" y="43"/>
                        <a:pt x="63" y="43"/>
                      </a:cubicBezTo>
                      <a:cubicBezTo>
                        <a:pt x="66" y="39"/>
                        <a:pt x="66" y="39"/>
                        <a:pt x="66" y="39"/>
                      </a:cubicBezTo>
                      <a:cubicBezTo>
                        <a:pt x="72" y="44"/>
                        <a:pt x="72" y="44"/>
                        <a:pt x="72" y="44"/>
                      </a:cubicBezTo>
                      <a:cubicBezTo>
                        <a:pt x="64" y="52"/>
                        <a:pt x="64" y="52"/>
                        <a:pt x="64" y="52"/>
                      </a:cubicBezTo>
                      <a:cubicBezTo>
                        <a:pt x="66" y="65"/>
                        <a:pt x="66" y="65"/>
                        <a:pt x="66" y="65"/>
                      </a:cubicBezTo>
                      <a:cubicBezTo>
                        <a:pt x="70" y="61"/>
                        <a:pt x="70" y="61"/>
                        <a:pt x="70" y="61"/>
                      </a:cubicBezTo>
                      <a:cubicBezTo>
                        <a:pt x="75" y="66"/>
                        <a:pt x="75" y="66"/>
                        <a:pt x="75" y="66"/>
                      </a:cubicBezTo>
                      <a:cubicBezTo>
                        <a:pt x="68" y="74"/>
                        <a:pt x="68" y="74"/>
                        <a:pt x="68" y="74"/>
                      </a:cubicBezTo>
                      <a:cubicBezTo>
                        <a:pt x="73" y="108"/>
                        <a:pt x="73" y="108"/>
                        <a:pt x="73" y="108"/>
                      </a:cubicBezTo>
                      <a:cubicBezTo>
                        <a:pt x="70" y="112"/>
                        <a:pt x="70" y="112"/>
                        <a:pt x="70" y="112"/>
                      </a:cubicBezTo>
                      <a:cubicBezTo>
                        <a:pt x="38" y="51"/>
                        <a:pt x="38" y="51"/>
                        <a:pt x="38" y="51"/>
                      </a:cubicBezTo>
                      <a:cubicBezTo>
                        <a:pt x="11" y="80"/>
                        <a:pt x="11" y="80"/>
                        <a:pt x="11" y="80"/>
                      </a:cubicBezTo>
                      <a:cubicBezTo>
                        <a:pt x="17" y="104"/>
                        <a:pt x="17" y="104"/>
                        <a:pt x="17" y="104"/>
                      </a:cubicBezTo>
                      <a:cubicBezTo>
                        <a:pt x="12" y="110"/>
                        <a:pt x="12" y="110"/>
                        <a:pt x="12" y="110"/>
                      </a:cubicBezTo>
                      <a:cubicBezTo>
                        <a:pt x="0" y="86"/>
                        <a:pt x="0" y="86"/>
                        <a:pt x="0" y="86"/>
                      </a:cubicBezTo>
                      <a:cubicBezTo>
                        <a:pt x="45" y="30"/>
                        <a:pt x="45" y="30"/>
                        <a:pt x="45" y="30"/>
                      </a:cubicBezTo>
                      <a:cubicBezTo>
                        <a:pt x="76" y="0"/>
                        <a:pt x="76" y="0"/>
                        <a:pt x="76" y="0"/>
                      </a:cubicBezTo>
                      <a:cubicBezTo>
                        <a:pt x="76" y="0"/>
                        <a:pt x="80" y="5"/>
                        <a:pt x="6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5" name="Freeform 45">
                  <a:extLst>
                    <a:ext uri="{FF2B5EF4-FFF2-40B4-BE49-F238E27FC236}">
                      <a16:creationId xmlns:a16="http://schemas.microsoft.com/office/drawing/2014/main" id="{7C02A411-E0FF-4526-ADA0-D80E2737D8ED}"/>
                    </a:ext>
                  </a:extLst>
                </p:cNvPr>
                <p:cNvSpPr>
                  <a:spLocks/>
                </p:cNvSpPr>
                <p:nvPr/>
              </p:nvSpPr>
              <p:spPr bwMode="auto">
                <a:xfrm>
                  <a:off x="10121900" y="1050926"/>
                  <a:ext cx="677862" cy="547688"/>
                </a:xfrm>
                <a:custGeom>
                  <a:avLst/>
                  <a:gdLst>
                    <a:gd name="T0" fmla="*/ 85 w 110"/>
                    <a:gd name="T1" fmla="*/ 22 h 89"/>
                    <a:gd name="T2" fmla="*/ 69 w 110"/>
                    <a:gd name="T3" fmla="*/ 22 h 89"/>
                    <a:gd name="T4" fmla="*/ 73 w 110"/>
                    <a:gd name="T5" fmla="*/ 18 h 89"/>
                    <a:gd name="T6" fmla="*/ 67 w 110"/>
                    <a:gd name="T7" fmla="*/ 13 h 89"/>
                    <a:gd name="T8" fmla="*/ 60 w 110"/>
                    <a:gd name="T9" fmla="*/ 22 h 89"/>
                    <a:gd name="T10" fmla="*/ 47 w 110"/>
                    <a:gd name="T11" fmla="*/ 21 h 89"/>
                    <a:gd name="T12" fmla="*/ 50 w 110"/>
                    <a:gd name="T13" fmla="*/ 17 h 89"/>
                    <a:gd name="T14" fmla="*/ 45 w 110"/>
                    <a:gd name="T15" fmla="*/ 13 h 89"/>
                    <a:gd name="T16" fmla="*/ 38 w 110"/>
                    <a:gd name="T17" fmla="*/ 21 h 89"/>
                    <a:gd name="T18" fmla="*/ 4 w 110"/>
                    <a:gd name="T19" fmla="*/ 20 h 89"/>
                    <a:gd name="T20" fmla="*/ 0 w 110"/>
                    <a:gd name="T21" fmla="*/ 24 h 89"/>
                    <a:gd name="T22" fmla="*/ 64 w 110"/>
                    <a:gd name="T23" fmla="*/ 47 h 89"/>
                    <a:gd name="T24" fmla="*/ 39 w 110"/>
                    <a:gd name="T25" fmla="*/ 78 h 89"/>
                    <a:gd name="T26" fmla="*/ 15 w 110"/>
                    <a:gd name="T27" fmla="*/ 75 h 89"/>
                    <a:gd name="T28" fmla="*/ 10 w 110"/>
                    <a:gd name="T29" fmla="*/ 81 h 89"/>
                    <a:gd name="T30" fmla="*/ 34 w 110"/>
                    <a:gd name="T31" fmla="*/ 89 h 89"/>
                    <a:gd name="T32" fmla="*/ 110 w 110"/>
                    <a:gd name="T33" fmla="*/ 3 h 89"/>
                    <a:gd name="T34" fmla="*/ 85 w 110"/>
                    <a:gd name="T35" fmla="*/ 2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0" h="89">
                      <a:moveTo>
                        <a:pt x="85" y="22"/>
                      </a:moveTo>
                      <a:cubicBezTo>
                        <a:pt x="69" y="22"/>
                        <a:pt x="69" y="22"/>
                        <a:pt x="69" y="22"/>
                      </a:cubicBezTo>
                      <a:cubicBezTo>
                        <a:pt x="73" y="18"/>
                        <a:pt x="73" y="18"/>
                        <a:pt x="73" y="18"/>
                      </a:cubicBezTo>
                      <a:cubicBezTo>
                        <a:pt x="67" y="13"/>
                        <a:pt x="67" y="13"/>
                        <a:pt x="67" y="13"/>
                      </a:cubicBezTo>
                      <a:cubicBezTo>
                        <a:pt x="60" y="22"/>
                        <a:pt x="60" y="22"/>
                        <a:pt x="60" y="22"/>
                      </a:cubicBezTo>
                      <a:cubicBezTo>
                        <a:pt x="47" y="21"/>
                        <a:pt x="47" y="21"/>
                        <a:pt x="47" y="21"/>
                      </a:cubicBezTo>
                      <a:cubicBezTo>
                        <a:pt x="50" y="17"/>
                        <a:pt x="50" y="17"/>
                        <a:pt x="50" y="17"/>
                      </a:cubicBezTo>
                      <a:cubicBezTo>
                        <a:pt x="45" y="13"/>
                        <a:pt x="45" y="13"/>
                        <a:pt x="45" y="13"/>
                      </a:cubicBezTo>
                      <a:cubicBezTo>
                        <a:pt x="38" y="21"/>
                        <a:pt x="38" y="21"/>
                        <a:pt x="38" y="21"/>
                      </a:cubicBezTo>
                      <a:cubicBezTo>
                        <a:pt x="4" y="20"/>
                        <a:pt x="4" y="20"/>
                        <a:pt x="4" y="20"/>
                      </a:cubicBezTo>
                      <a:cubicBezTo>
                        <a:pt x="0" y="24"/>
                        <a:pt x="0" y="24"/>
                        <a:pt x="0" y="24"/>
                      </a:cubicBezTo>
                      <a:cubicBezTo>
                        <a:pt x="64" y="47"/>
                        <a:pt x="64" y="47"/>
                        <a:pt x="64" y="47"/>
                      </a:cubicBezTo>
                      <a:cubicBezTo>
                        <a:pt x="39" y="78"/>
                        <a:pt x="39" y="78"/>
                        <a:pt x="39" y="78"/>
                      </a:cubicBezTo>
                      <a:cubicBezTo>
                        <a:pt x="15" y="75"/>
                        <a:pt x="15" y="75"/>
                        <a:pt x="15" y="75"/>
                      </a:cubicBezTo>
                      <a:cubicBezTo>
                        <a:pt x="10" y="81"/>
                        <a:pt x="10" y="81"/>
                        <a:pt x="10" y="81"/>
                      </a:cubicBezTo>
                      <a:cubicBezTo>
                        <a:pt x="34" y="89"/>
                        <a:pt x="34" y="89"/>
                        <a:pt x="34" y="89"/>
                      </a:cubicBezTo>
                      <a:cubicBezTo>
                        <a:pt x="110" y="3"/>
                        <a:pt x="110" y="3"/>
                        <a:pt x="110" y="3"/>
                      </a:cubicBezTo>
                      <a:cubicBezTo>
                        <a:pt x="110" y="3"/>
                        <a:pt x="105" y="0"/>
                        <a:pt x="85"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grpSp>
          <p:grpSp>
            <p:nvGrpSpPr>
              <p:cNvPr id="55" name="组合 63">
                <a:extLst>
                  <a:ext uri="{FF2B5EF4-FFF2-40B4-BE49-F238E27FC236}">
                    <a16:creationId xmlns:a16="http://schemas.microsoft.com/office/drawing/2014/main" id="{F8C989AD-5867-454A-9B6B-FE20ACD33682}"/>
                  </a:ext>
                </a:extLst>
              </p:cNvPr>
              <p:cNvGrpSpPr/>
              <p:nvPr/>
            </p:nvGrpSpPr>
            <p:grpSpPr>
              <a:xfrm>
                <a:off x="4605398" y="3489574"/>
                <a:ext cx="750093" cy="471488"/>
                <a:chOff x="8491538" y="3690938"/>
                <a:chExt cx="1000124" cy="628650"/>
              </a:xfrm>
              <a:solidFill>
                <a:schemeClr val="bg1"/>
              </a:solidFill>
            </p:grpSpPr>
            <p:sp>
              <p:nvSpPr>
                <p:cNvPr id="65" name="Freeform 57">
                  <a:extLst>
                    <a:ext uri="{FF2B5EF4-FFF2-40B4-BE49-F238E27FC236}">
                      <a16:creationId xmlns:a16="http://schemas.microsoft.com/office/drawing/2014/main" id="{1321FADC-EFE1-4107-B019-39DC55332563}"/>
                    </a:ext>
                  </a:extLst>
                </p:cNvPr>
                <p:cNvSpPr>
                  <a:spLocks noEditPoints="1"/>
                </p:cNvSpPr>
                <p:nvPr/>
              </p:nvSpPr>
              <p:spPr bwMode="auto">
                <a:xfrm>
                  <a:off x="8491538" y="3925888"/>
                  <a:ext cx="395287" cy="393700"/>
                </a:xfrm>
                <a:custGeom>
                  <a:avLst/>
                  <a:gdLst>
                    <a:gd name="T0" fmla="*/ 32 w 64"/>
                    <a:gd name="T1" fmla="*/ 0 h 64"/>
                    <a:gd name="T2" fmla="*/ 0 w 64"/>
                    <a:gd name="T3" fmla="*/ 32 h 64"/>
                    <a:gd name="T4" fmla="*/ 33 w 64"/>
                    <a:gd name="T5" fmla="*/ 64 h 64"/>
                    <a:gd name="T6" fmla="*/ 64 w 64"/>
                    <a:gd name="T7" fmla="*/ 32 h 64"/>
                    <a:gd name="T8" fmla="*/ 32 w 64"/>
                    <a:gd name="T9" fmla="*/ 0 h 64"/>
                    <a:gd name="T10" fmla="*/ 33 w 64"/>
                    <a:gd name="T11" fmla="*/ 56 h 64"/>
                    <a:gd name="T12" fmla="*/ 9 w 64"/>
                    <a:gd name="T13" fmla="*/ 32 h 64"/>
                    <a:gd name="T14" fmla="*/ 32 w 64"/>
                    <a:gd name="T15" fmla="*/ 9 h 64"/>
                    <a:gd name="T16" fmla="*/ 56 w 64"/>
                    <a:gd name="T17" fmla="*/ 33 h 64"/>
                    <a:gd name="T18" fmla="*/ 33 w 64"/>
                    <a:gd name="T19" fmla="*/ 56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4">
                      <a:moveTo>
                        <a:pt x="32" y="0"/>
                      </a:moveTo>
                      <a:cubicBezTo>
                        <a:pt x="14" y="0"/>
                        <a:pt x="0" y="15"/>
                        <a:pt x="0" y="32"/>
                      </a:cubicBezTo>
                      <a:cubicBezTo>
                        <a:pt x="1" y="50"/>
                        <a:pt x="15" y="64"/>
                        <a:pt x="33" y="64"/>
                      </a:cubicBezTo>
                      <a:cubicBezTo>
                        <a:pt x="50" y="64"/>
                        <a:pt x="64" y="50"/>
                        <a:pt x="64" y="32"/>
                      </a:cubicBezTo>
                      <a:cubicBezTo>
                        <a:pt x="64" y="14"/>
                        <a:pt x="50" y="0"/>
                        <a:pt x="32" y="0"/>
                      </a:cubicBezTo>
                      <a:close/>
                      <a:moveTo>
                        <a:pt x="33" y="56"/>
                      </a:moveTo>
                      <a:cubicBezTo>
                        <a:pt x="20" y="56"/>
                        <a:pt x="9" y="45"/>
                        <a:pt x="9" y="32"/>
                      </a:cubicBezTo>
                      <a:cubicBezTo>
                        <a:pt x="8" y="19"/>
                        <a:pt x="19" y="9"/>
                        <a:pt x="32" y="9"/>
                      </a:cubicBezTo>
                      <a:cubicBezTo>
                        <a:pt x="45" y="9"/>
                        <a:pt x="56" y="20"/>
                        <a:pt x="56" y="33"/>
                      </a:cubicBezTo>
                      <a:cubicBezTo>
                        <a:pt x="56" y="45"/>
                        <a:pt x="46" y="56"/>
                        <a:pt x="33"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6" name="Freeform 58">
                  <a:extLst>
                    <a:ext uri="{FF2B5EF4-FFF2-40B4-BE49-F238E27FC236}">
                      <a16:creationId xmlns:a16="http://schemas.microsoft.com/office/drawing/2014/main" id="{1150B434-5C3C-4334-933D-F665DBF8E0FC}"/>
                    </a:ext>
                  </a:extLst>
                </p:cNvPr>
                <p:cNvSpPr>
                  <a:spLocks noEditPoints="1"/>
                </p:cNvSpPr>
                <p:nvPr/>
              </p:nvSpPr>
              <p:spPr bwMode="auto">
                <a:xfrm>
                  <a:off x="9096375" y="3919538"/>
                  <a:ext cx="395287" cy="400050"/>
                </a:xfrm>
                <a:custGeom>
                  <a:avLst/>
                  <a:gdLst>
                    <a:gd name="T0" fmla="*/ 32 w 64"/>
                    <a:gd name="T1" fmla="*/ 0 h 65"/>
                    <a:gd name="T2" fmla="*/ 0 w 64"/>
                    <a:gd name="T3" fmla="*/ 33 h 65"/>
                    <a:gd name="T4" fmla="*/ 32 w 64"/>
                    <a:gd name="T5" fmla="*/ 64 h 65"/>
                    <a:gd name="T6" fmla="*/ 64 w 64"/>
                    <a:gd name="T7" fmla="*/ 32 h 65"/>
                    <a:gd name="T8" fmla="*/ 32 w 64"/>
                    <a:gd name="T9" fmla="*/ 0 h 65"/>
                    <a:gd name="T10" fmla="*/ 32 w 64"/>
                    <a:gd name="T11" fmla="*/ 56 h 65"/>
                    <a:gd name="T12" fmla="*/ 8 w 64"/>
                    <a:gd name="T13" fmla="*/ 32 h 65"/>
                    <a:gd name="T14" fmla="*/ 32 w 64"/>
                    <a:gd name="T15" fmla="*/ 9 h 65"/>
                    <a:gd name="T16" fmla="*/ 55 w 64"/>
                    <a:gd name="T17" fmla="*/ 33 h 65"/>
                    <a:gd name="T18" fmla="*/ 32 w 64"/>
                    <a:gd name="T19" fmla="*/ 56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65">
                      <a:moveTo>
                        <a:pt x="32" y="0"/>
                      </a:moveTo>
                      <a:cubicBezTo>
                        <a:pt x="14" y="1"/>
                        <a:pt x="0" y="15"/>
                        <a:pt x="0" y="33"/>
                      </a:cubicBezTo>
                      <a:cubicBezTo>
                        <a:pt x="0" y="50"/>
                        <a:pt x="14" y="65"/>
                        <a:pt x="32" y="64"/>
                      </a:cubicBezTo>
                      <a:cubicBezTo>
                        <a:pt x="50" y="64"/>
                        <a:pt x="64" y="50"/>
                        <a:pt x="64" y="32"/>
                      </a:cubicBezTo>
                      <a:cubicBezTo>
                        <a:pt x="64" y="15"/>
                        <a:pt x="49" y="0"/>
                        <a:pt x="32" y="0"/>
                      </a:cubicBezTo>
                      <a:close/>
                      <a:moveTo>
                        <a:pt x="32" y="56"/>
                      </a:moveTo>
                      <a:cubicBezTo>
                        <a:pt x="19" y="56"/>
                        <a:pt x="8" y="46"/>
                        <a:pt x="8" y="32"/>
                      </a:cubicBezTo>
                      <a:cubicBezTo>
                        <a:pt x="8" y="19"/>
                        <a:pt x="19" y="9"/>
                        <a:pt x="32" y="9"/>
                      </a:cubicBezTo>
                      <a:cubicBezTo>
                        <a:pt x="44" y="10"/>
                        <a:pt x="55" y="20"/>
                        <a:pt x="55" y="33"/>
                      </a:cubicBezTo>
                      <a:cubicBezTo>
                        <a:pt x="56" y="46"/>
                        <a:pt x="45" y="56"/>
                        <a:pt x="32"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7" name="Freeform 59">
                  <a:extLst>
                    <a:ext uri="{FF2B5EF4-FFF2-40B4-BE49-F238E27FC236}">
                      <a16:creationId xmlns:a16="http://schemas.microsoft.com/office/drawing/2014/main" id="{45B48399-F4B9-454D-890F-D7FE1445BC24}"/>
                    </a:ext>
                  </a:extLst>
                </p:cNvPr>
                <p:cNvSpPr>
                  <a:spLocks/>
                </p:cNvSpPr>
                <p:nvPr/>
              </p:nvSpPr>
              <p:spPr bwMode="auto">
                <a:xfrm>
                  <a:off x="9059863" y="3716338"/>
                  <a:ext cx="239712" cy="393700"/>
                </a:xfrm>
                <a:custGeom>
                  <a:avLst/>
                  <a:gdLst>
                    <a:gd name="T0" fmla="*/ 151 w 151"/>
                    <a:gd name="T1" fmla="*/ 244 h 248"/>
                    <a:gd name="T2" fmla="*/ 62 w 151"/>
                    <a:gd name="T3" fmla="*/ 0 h 248"/>
                    <a:gd name="T4" fmla="*/ 3 w 151"/>
                    <a:gd name="T5" fmla="*/ 0 h 248"/>
                    <a:gd name="T6" fmla="*/ 0 w 151"/>
                    <a:gd name="T7" fmla="*/ 15 h 248"/>
                    <a:gd name="T8" fmla="*/ 46 w 151"/>
                    <a:gd name="T9" fmla="*/ 19 h 248"/>
                    <a:gd name="T10" fmla="*/ 140 w 151"/>
                    <a:gd name="T11" fmla="*/ 248 h 248"/>
                    <a:gd name="T12" fmla="*/ 151 w 151"/>
                    <a:gd name="T13" fmla="*/ 244 h 248"/>
                  </a:gdLst>
                  <a:ahLst/>
                  <a:cxnLst>
                    <a:cxn ang="0">
                      <a:pos x="T0" y="T1"/>
                    </a:cxn>
                    <a:cxn ang="0">
                      <a:pos x="T2" y="T3"/>
                    </a:cxn>
                    <a:cxn ang="0">
                      <a:pos x="T4" y="T5"/>
                    </a:cxn>
                    <a:cxn ang="0">
                      <a:pos x="T6" y="T7"/>
                    </a:cxn>
                    <a:cxn ang="0">
                      <a:pos x="T8" y="T9"/>
                    </a:cxn>
                    <a:cxn ang="0">
                      <a:pos x="T10" y="T11"/>
                    </a:cxn>
                    <a:cxn ang="0">
                      <a:pos x="T12" y="T13"/>
                    </a:cxn>
                  </a:cxnLst>
                  <a:rect l="0" t="0" r="r" b="b"/>
                  <a:pathLst>
                    <a:path w="151" h="248">
                      <a:moveTo>
                        <a:pt x="151" y="244"/>
                      </a:moveTo>
                      <a:lnTo>
                        <a:pt x="62" y="0"/>
                      </a:lnTo>
                      <a:lnTo>
                        <a:pt x="3" y="0"/>
                      </a:lnTo>
                      <a:lnTo>
                        <a:pt x="0" y="15"/>
                      </a:lnTo>
                      <a:lnTo>
                        <a:pt x="46" y="19"/>
                      </a:lnTo>
                      <a:lnTo>
                        <a:pt x="140" y="248"/>
                      </a:lnTo>
                      <a:lnTo>
                        <a:pt x="151"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8" name="Freeform 60">
                  <a:extLst>
                    <a:ext uri="{FF2B5EF4-FFF2-40B4-BE49-F238E27FC236}">
                      <a16:creationId xmlns:a16="http://schemas.microsoft.com/office/drawing/2014/main" id="{81B3381A-7E00-425E-BE9B-676128202D2C}"/>
                    </a:ext>
                  </a:extLst>
                </p:cNvPr>
                <p:cNvSpPr>
                  <a:spLocks noEditPoints="1"/>
                </p:cNvSpPr>
                <p:nvPr/>
              </p:nvSpPr>
              <p:spPr bwMode="auto">
                <a:xfrm>
                  <a:off x="8682038" y="3740151"/>
                  <a:ext cx="512762" cy="461963"/>
                </a:xfrm>
                <a:custGeom>
                  <a:avLst/>
                  <a:gdLst>
                    <a:gd name="T0" fmla="*/ 81 w 83"/>
                    <a:gd name="T1" fmla="*/ 15 h 75"/>
                    <a:gd name="T2" fmla="*/ 27 w 83"/>
                    <a:gd name="T3" fmla="*/ 15 h 75"/>
                    <a:gd name="T4" fmla="*/ 21 w 83"/>
                    <a:gd name="T5" fmla="*/ 0 h 75"/>
                    <a:gd name="T6" fmla="*/ 18 w 83"/>
                    <a:gd name="T7" fmla="*/ 5 h 75"/>
                    <a:gd name="T8" fmla="*/ 23 w 83"/>
                    <a:gd name="T9" fmla="*/ 17 h 75"/>
                    <a:gd name="T10" fmla="*/ 0 w 83"/>
                    <a:gd name="T11" fmla="*/ 58 h 75"/>
                    <a:gd name="T12" fmla="*/ 3 w 83"/>
                    <a:gd name="T13" fmla="*/ 62 h 75"/>
                    <a:gd name="T14" fmla="*/ 4 w 83"/>
                    <a:gd name="T15" fmla="*/ 60 h 75"/>
                    <a:gd name="T16" fmla="*/ 5 w 83"/>
                    <a:gd name="T17" fmla="*/ 64 h 75"/>
                    <a:gd name="T18" fmla="*/ 45 w 83"/>
                    <a:gd name="T19" fmla="*/ 69 h 75"/>
                    <a:gd name="T20" fmla="*/ 59 w 83"/>
                    <a:gd name="T21" fmla="*/ 68 h 75"/>
                    <a:gd name="T22" fmla="*/ 57 w 83"/>
                    <a:gd name="T23" fmla="*/ 57 h 75"/>
                    <a:gd name="T24" fmla="*/ 77 w 83"/>
                    <a:gd name="T25" fmla="*/ 27 h 75"/>
                    <a:gd name="T26" fmla="*/ 83 w 83"/>
                    <a:gd name="T27" fmla="*/ 20 h 75"/>
                    <a:gd name="T28" fmla="*/ 81 w 83"/>
                    <a:gd name="T29" fmla="*/ 15 h 75"/>
                    <a:gd name="T30" fmla="*/ 5 w 83"/>
                    <a:gd name="T31" fmla="*/ 59 h 75"/>
                    <a:gd name="T32" fmla="*/ 27 w 83"/>
                    <a:gd name="T33" fmla="*/ 21 h 75"/>
                    <a:gd name="T34" fmla="*/ 44 w 83"/>
                    <a:gd name="T35" fmla="*/ 57 h 75"/>
                    <a:gd name="T36" fmla="*/ 5 w 83"/>
                    <a:gd name="T37" fmla="*/ 59 h 75"/>
                    <a:gd name="T38" fmla="*/ 53 w 83"/>
                    <a:gd name="T39" fmla="*/ 55 h 75"/>
                    <a:gd name="T40" fmla="*/ 50 w 83"/>
                    <a:gd name="T41" fmla="*/ 55 h 75"/>
                    <a:gd name="T42" fmla="*/ 31 w 83"/>
                    <a:gd name="T43" fmla="*/ 20 h 75"/>
                    <a:gd name="T44" fmla="*/ 75 w 83"/>
                    <a:gd name="T45" fmla="*/ 20 h 75"/>
                    <a:gd name="T46" fmla="*/ 53 w 83"/>
                    <a:gd name="T47" fmla="*/ 55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3" h="75">
                      <a:moveTo>
                        <a:pt x="81" y="15"/>
                      </a:moveTo>
                      <a:cubicBezTo>
                        <a:pt x="27" y="15"/>
                        <a:pt x="27" y="15"/>
                        <a:pt x="27" y="15"/>
                      </a:cubicBezTo>
                      <a:cubicBezTo>
                        <a:pt x="21" y="0"/>
                        <a:pt x="21" y="0"/>
                        <a:pt x="21" y="0"/>
                      </a:cubicBezTo>
                      <a:cubicBezTo>
                        <a:pt x="18" y="5"/>
                        <a:pt x="18" y="5"/>
                        <a:pt x="18" y="5"/>
                      </a:cubicBezTo>
                      <a:cubicBezTo>
                        <a:pt x="23" y="17"/>
                        <a:pt x="23" y="17"/>
                        <a:pt x="23" y="17"/>
                      </a:cubicBezTo>
                      <a:cubicBezTo>
                        <a:pt x="0" y="58"/>
                        <a:pt x="0" y="58"/>
                        <a:pt x="0" y="58"/>
                      </a:cubicBezTo>
                      <a:cubicBezTo>
                        <a:pt x="3" y="62"/>
                        <a:pt x="3" y="62"/>
                        <a:pt x="3" y="62"/>
                      </a:cubicBezTo>
                      <a:cubicBezTo>
                        <a:pt x="4" y="60"/>
                        <a:pt x="4" y="60"/>
                        <a:pt x="4" y="60"/>
                      </a:cubicBezTo>
                      <a:cubicBezTo>
                        <a:pt x="5" y="64"/>
                        <a:pt x="5" y="64"/>
                        <a:pt x="5" y="64"/>
                      </a:cubicBezTo>
                      <a:cubicBezTo>
                        <a:pt x="45" y="69"/>
                        <a:pt x="45" y="69"/>
                        <a:pt x="45" y="69"/>
                      </a:cubicBezTo>
                      <a:cubicBezTo>
                        <a:pt x="45" y="69"/>
                        <a:pt x="56" y="75"/>
                        <a:pt x="59" y="68"/>
                      </a:cubicBezTo>
                      <a:cubicBezTo>
                        <a:pt x="63" y="60"/>
                        <a:pt x="57" y="57"/>
                        <a:pt x="57" y="57"/>
                      </a:cubicBezTo>
                      <a:cubicBezTo>
                        <a:pt x="57" y="57"/>
                        <a:pt x="74" y="31"/>
                        <a:pt x="77" y="27"/>
                      </a:cubicBezTo>
                      <a:cubicBezTo>
                        <a:pt x="80" y="22"/>
                        <a:pt x="83" y="20"/>
                        <a:pt x="83" y="20"/>
                      </a:cubicBezTo>
                      <a:lnTo>
                        <a:pt x="81" y="15"/>
                      </a:lnTo>
                      <a:close/>
                      <a:moveTo>
                        <a:pt x="5" y="59"/>
                      </a:moveTo>
                      <a:cubicBezTo>
                        <a:pt x="27" y="21"/>
                        <a:pt x="27" y="21"/>
                        <a:pt x="27" y="21"/>
                      </a:cubicBezTo>
                      <a:cubicBezTo>
                        <a:pt x="32" y="28"/>
                        <a:pt x="44" y="57"/>
                        <a:pt x="44" y="57"/>
                      </a:cubicBezTo>
                      <a:lnTo>
                        <a:pt x="5" y="59"/>
                      </a:lnTo>
                      <a:close/>
                      <a:moveTo>
                        <a:pt x="53" y="55"/>
                      </a:moveTo>
                      <a:cubicBezTo>
                        <a:pt x="50" y="55"/>
                        <a:pt x="50" y="55"/>
                        <a:pt x="50" y="55"/>
                      </a:cubicBezTo>
                      <a:cubicBezTo>
                        <a:pt x="31" y="20"/>
                        <a:pt x="31" y="20"/>
                        <a:pt x="31" y="20"/>
                      </a:cubicBezTo>
                      <a:cubicBezTo>
                        <a:pt x="75" y="20"/>
                        <a:pt x="75" y="20"/>
                        <a:pt x="75" y="20"/>
                      </a:cubicBezTo>
                      <a:lnTo>
                        <a:pt x="53"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9" name="Freeform 61">
                  <a:extLst>
                    <a:ext uri="{FF2B5EF4-FFF2-40B4-BE49-F238E27FC236}">
                      <a16:creationId xmlns:a16="http://schemas.microsoft.com/office/drawing/2014/main" id="{4BBC6A3A-FDB4-4255-8C68-FB189D7EEF31}"/>
                    </a:ext>
                  </a:extLst>
                </p:cNvPr>
                <p:cNvSpPr>
                  <a:spLocks/>
                </p:cNvSpPr>
                <p:nvPr/>
              </p:nvSpPr>
              <p:spPr bwMode="auto">
                <a:xfrm>
                  <a:off x="8726488" y="3690938"/>
                  <a:ext cx="209550" cy="111125"/>
                </a:xfrm>
                <a:custGeom>
                  <a:avLst/>
                  <a:gdLst>
                    <a:gd name="T0" fmla="*/ 34 w 34"/>
                    <a:gd name="T1" fmla="*/ 9 h 18"/>
                    <a:gd name="T2" fmla="*/ 24 w 34"/>
                    <a:gd name="T3" fmla="*/ 4 h 18"/>
                    <a:gd name="T4" fmla="*/ 3 w 34"/>
                    <a:gd name="T5" fmla="*/ 3 h 18"/>
                    <a:gd name="T6" fmla="*/ 7 w 34"/>
                    <a:gd name="T7" fmla="*/ 15 h 18"/>
                    <a:gd name="T8" fmla="*/ 19 w 34"/>
                    <a:gd name="T9" fmla="*/ 11 h 18"/>
                    <a:gd name="T10" fmla="*/ 34 w 34"/>
                    <a:gd name="T11" fmla="*/ 9 h 18"/>
                  </a:gdLst>
                  <a:ahLst/>
                  <a:cxnLst>
                    <a:cxn ang="0">
                      <a:pos x="T0" y="T1"/>
                    </a:cxn>
                    <a:cxn ang="0">
                      <a:pos x="T2" y="T3"/>
                    </a:cxn>
                    <a:cxn ang="0">
                      <a:pos x="T4" y="T5"/>
                    </a:cxn>
                    <a:cxn ang="0">
                      <a:pos x="T6" y="T7"/>
                    </a:cxn>
                    <a:cxn ang="0">
                      <a:pos x="T8" y="T9"/>
                    </a:cxn>
                    <a:cxn ang="0">
                      <a:pos x="T10" y="T11"/>
                    </a:cxn>
                  </a:cxnLst>
                  <a:rect l="0" t="0" r="r" b="b"/>
                  <a:pathLst>
                    <a:path w="34" h="18">
                      <a:moveTo>
                        <a:pt x="34" y="9"/>
                      </a:moveTo>
                      <a:cubicBezTo>
                        <a:pt x="34" y="9"/>
                        <a:pt x="33" y="5"/>
                        <a:pt x="24" y="4"/>
                      </a:cubicBezTo>
                      <a:cubicBezTo>
                        <a:pt x="15" y="3"/>
                        <a:pt x="5" y="0"/>
                        <a:pt x="3" y="3"/>
                      </a:cubicBezTo>
                      <a:cubicBezTo>
                        <a:pt x="0" y="6"/>
                        <a:pt x="4" y="13"/>
                        <a:pt x="7" y="15"/>
                      </a:cubicBezTo>
                      <a:cubicBezTo>
                        <a:pt x="10" y="18"/>
                        <a:pt x="16" y="11"/>
                        <a:pt x="19" y="11"/>
                      </a:cubicBezTo>
                      <a:cubicBezTo>
                        <a:pt x="22" y="11"/>
                        <a:pt x="32" y="12"/>
                        <a:pt x="34" y="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0" name="Freeform 62">
                  <a:extLst>
                    <a:ext uri="{FF2B5EF4-FFF2-40B4-BE49-F238E27FC236}">
                      <a16:creationId xmlns:a16="http://schemas.microsoft.com/office/drawing/2014/main" id="{6C323959-1F6C-498B-A46A-C60C57D38F72}"/>
                    </a:ext>
                  </a:extLst>
                </p:cNvPr>
                <p:cNvSpPr>
                  <a:spLocks/>
                </p:cNvSpPr>
                <p:nvPr/>
              </p:nvSpPr>
              <p:spPr bwMode="auto">
                <a:xfrm>
                  <a:off x="8645525" y="4079876"/>
                  <a:ext cx="85725" cy="85725"/>
                </a:xfrm>
                <a:custGeom>
                  <a:avLst/>
                  <a:gdLst>
                    <a:gd name="T0" fmla="*/ 14 w 14"/>
                    <a:gd name="T1" fmla="*/ 7 h 14"/>
                    <a:gd name="T2" fmla="*/ 7 w 14"/>
                    <a:gd name="T3" fmla="*/ 14 h 14"/>
                    <a:gd name="T4" fmla="*/ 0 w 14"/>
                    <a:gd name="T5" fmla="*/ 7 h 14"/>
                    <a:gd name="T6" fmla="*/ 7 w 14"/>
                    <a:gd name="T7" fmla="*/ 0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0" y="11"/>
                        <a:pt x="0" y="7"/>
                      </a:cubicBezTo>
                      <a:cubicBezTo>
                        <a:pt x="0" y="4"/>
                        <a:pt x="3" y="0"/>
                        <a:pt x="7" y="0"/>
                      </a:cubicBezTo>
                      <a:cubicBezTo>
                        <a:pt x="11" y="0"/>
                        <a:pt x="14"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1" name="Freeform 63">
                  <a:extLst>
                    <a:ext uri="{FF2B5EF4-FFF2-40B4-BE49-F238E27FC236}">
                      <a16:creationId xmlns:a16="http://schemas.microsoft.com/office/drawing/2014/main" id="{12112072-791E-40B7-A6D8-84116383BBDE}"/>
                    </a:ext>
                  </a:extLst>
                </p:cNvPr>
                <p:cNvSpPr>
                  <a:spLocks/>
                </p:cNvSpPr>
                <p:nvPr/>
              </p:nvSpPr>
              <p:spPr bwMode="auto">
                <a:xfrm>
                  <a:off x="9250363" y="4079876"/>
                  <a:ext cx="87312" cy="85725"/>
                </a:xfrm>
                <a:custGeom>
                  <a:avLst/>
                  <a:gdLst>
                    <a:gd name="T0" fmla="*/ 14 w 14"/>
                    <a:gd name="T1" fmla="*/ 7 h 14"/>
                    <a:gd name="T2" fmla="*/ 7 w 14"/>
                    <a:gd name="T3" fmla="*/ 14 h 14"/>
                    <a:gd name="T4" fmla="*/ 1 w 14"/>
                    <a:gd name="T5" fmla="*/ 7 h 14"/>
                    <a:gd name="T6" fmla="*/ 7 w 14"/>
                    <a:gd name="T7" fmla="*/ 1 h 14"/>
                    <a:gd name="T8" fmla="*/ 14 w 14"/>
                    <a:gd name="T9" fmla="*/ 7 h 14"/>
                  </a:gdLst>
                  <a:ahLst/>
                  <a:cxnLst>
                    <a:cxn ang="0">
                      <a:pos x="T0" y="T1"/>
                    </a:cxn>
                    <a:cxn ang="0">
                      <a:pos x="T2" y="T3"/>
                    </a:cxn>
                    <a:cxn ang="0">
                      <a:pos x="T4" y="T5"/>
                    </a:cxn>
                    <a:cxn ang="0">
                      <a:pos x="T6" y="T7"/>
                    </a:cxn>
                    <a:cxn ang="0">
                      <a:pos x="T8" y="T9"/>
                    </a:cxn>
                  </a:cxnLst>
                  <a:rect l="0" t="0" r="r" b="b"/>
                  <a:pathLst>
                    <a:path w="14" h="14">
                      <a:moveTo>
                        <a:pt x="14" y="7"/>
                      </a:moveTo>
                      <a:cubicBezTo>
                        <a:pt x="14" y="11"/>
                        <a:pt x="11" y="14"/>
                        <a:pt x="7" y="14"/>
                      </a:cubicBezTo>
                      <a:cubicBezTo>
                        <a:pt x="3" y="14"/>
                        <a:pt x="1" y="11"/>
                        <a:pt x="1" y="7"/>
                      </a:cubicBezTo>
                      <a:cubicBezTo>
                        <a:pt x="0" y="3"/>
                        <a:pt x="3" y="1"/>
                        <a:pt x="7" y="1"/>
                      </a:cubicBezTo>
                      <a:cubicBezTo>
                        <a:pt x="11" y="0"/>
                        <a:pt x="13" y="3"/>
                        <a:pt x="14"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2" name="Freeform 64">
                  <a:extLst>
                    <a:ext uri="{FF2B5EF4-FFF2-40B4-BE49-F238E27FC236}">
                      <a16:creationId xmlns:a16="http://schemas.microsoft.com/office/drawing/2014/main" id="{E289FD01-F397-459E-A53F-00E470F7DB95}"/>
                    </a:ext>
                  </a:extLst>
                </p:cNvPr>
                <p:cNvSpPr>
                  <a:spLocks/>
                </p:cNvSpPr>
                <p:nvPr/>
              </p:nvSpPr>
              <p:spPr bwMode="auto">
                <a:xfrm>
                  <a:off x="8786813" y="3765551"/>
                  <a:ext cx="44450" cy="30163"/>
                </a:xfrm>
                <a:custGeom>
                  <a:avLst/>
                  <a:gdLst>
                    <a:gd name="T0" fmla="*/ 6 w 7"/>
                    <a:gd name="T1" fmla="*/ 0 h 5"/>
                    <a:gd name="T2" fmla="*/ 1 w 7"/>
                    <a:gd name="T3" fmla="*/ 3 h 5"/>
                    <a:gd name="T4" fmla="*/ 1 w 7"/>
                    <a:gd name="T5" fmla="*/ 5 h 5"/>
                    <a:gd name="T6" fmla="*/ 7 w 7"/>
                    <a:gd name="T7" fmla="*/ 2 h 5"/>
                    <a:gd name="T8" fmla="*/ 6 w 7"/>
                    <a:gd name="T9" fmla="*/ 0 h 5"/>
                  </a:gdLst>
                  <a:ahLst/>
                  <a:cxnLst>
                    <a:cxn ang="0">
                      <a:pos x="T0" y="T1"/>
                    </a:cxn>
                    <a:cxn ang="0">
                      <a:pos x="T2" y="T3"/>
                    </a:cxn>
                    <a:cxn ang="0">
                      <a:pos x="T4" y="T5"/>
                    </a:cxn>
                    <a:cxn ang="0">
                      <a:pos x="T6" y="T7"/>
                    </a:cxn>
                    <a:cxn ang="0">
                      <a:pos x="T8" y="T9"/>
                    </a:cxn>
                  </a:cxnLst>
                  <a:rect l="0" t="0" r="r" b="b"/>
                  <a:pathLst>
                    <a:path w="7" h="5">
                      <a:moveTo>
                        <a:pt x="6" y="0"/>
                      </a:moveTo>
                      <a:cubicBezTo>
                        <a:pt x="6" y="0"/>
                        <a:pt x="2" y="3"/>
                        <a:pt x="1" y="3"/>
                      </a:cubicBezTo>
                      <a:cubicBezTo>
                        <a:pt x="0" y="4"/>
                        <a:pt x="1" y="5"/>
                        <a:pt x="1" y="5"/>
                      </a:cubicBezTo>
                      <a:cubicBezTo>
                        <a:pt x="7" y="2"/>
                        <a:pt x="7" y="2"/>
                        <a:pt x="7" y="2"/>
                      </a:cubicBezTo>
                      <a:lnTo>
                        <a:pt x="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73" name="Freeform 65">
                  <a:extLst>
                    <a:ext uri="{FF2B5EF4-FFF2-40B4-BE49-F238E27FC236}">
                      <a16:creationId xmlns:a16="http://schemas.microsoft.com/office/drawing/2014/main" id="{760FAA77-F531-4E4E-BF04-9B5C123129AD}"/>
                    </a:ext>
                  </a:extLst>
                </p:cNvPr>
                <p:cNvSpPr>
                  <a:spLocks/>
                </p:cNvSpPr>
                <p:nvPr/>
              </p:nvSpPr>
              <p:spPr bwMode="auto">
                <a:xfrm>
                  <a:off x="9053513" y="3697288"/>
                  <a:ext cx="73025" cy="61913"/>
                </a:xfrm>
                <a:custGeom>
                  <a:avLst/>
                  <a:gdLst>
                    <a:gd name="T0" fmla="*/ 46 w 46"/>
                    <a:gd name="T1" fmla="*/ 39 h 39"/>
                    <a:gd name="T2" fmla="*/ 46 w 46"/>
                    <a:gd name="T3" fmla="*/ 0 h 39"/>
                    <a:gd name="T4" fmla="*/ 0 w 46"/>
                    <a:gd name="T5" fmla="*/ 8 h 39"/>
                    <a:gd name="T6" fmla="*/ 0 w 46"/>
                    <a:gd name="T7" fmla="*/ 35 h 39"/>
                    <a:gd name="T8" fmla="*/ 46 w 46"/>
                    <a:gd name="T9" fmla="*/ 39 h 39"/>
                  </a:gdLst>
                  <a:ahLst/>
                  <a:cxnLst>
                    <a:cxn ang="0">
                      <a:pos x="T0" y="T1"/>
                    </a:cxn>
                    <a:cxn ang="0">
                      <a:pos x="T2" y="T3"/>
                    </a:cxn>
                    <a:cxn ang="0">
                      <a:pos x="T4" y="T5"/>
                    </a:cxn>
                    <a:cxn ang="0">
                      <a:pos x="T6" y="T7"/>
                    </a:cxn>
                    <a:cxn ang="0">
                      <a:pos x="T8" y="T9"/>
                    </a:cxn>
                  </a:cxnLst>
                  <a:rect l="0" t="0" r="r" b="b"/>
                  <a:pathLst>
                    <a:path w="46" h="39">
                      <a:moveTo>
                        <a:pt x="46" y="39"/>
                      </a:moveTo>
                      <a:lnTo>
                        <a:pt x="46" y="0"/>
                      </a:lnTo>
                      <a:lnTo>
                        <a:pt x="0" y="8"/>
                      </a:lnTo>
                      <a:lnTo>
                        <a:pt x="0" y="35"/>
                      </a:lnTo>
                      <a:lnTo>
                        <a:pt x="46" y="3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grpSp>
          <p:grpSp>
            <p:nvGrpSpPr>
              <p:cNvPr id="56" name="组合 75">
                <a:extLst>
                  <a:ext uri="{FF2B5EF4-FFF2-40B4-BE49-F238E27FC236}">
                    <a16:creationId xmlns:a16="http://schemas.microsoft.com/office/drawing/2014/main" id="{C2FE6B4C-6ED8-4FB7-A82C-48B78314B851}"/>
                  </a:ext>
                </a:extLst>
              </p:cNvPr>
              <p:cNvGrpSpPr/>
              <p:nvPr/>
            </p:nvGrpSpPr>
            <p:grpSpPr>
              <a:xfrm>
                <a:off x="6909793" y="3360455"/>
                <a:ext cx="453628" cy="678657"/>
                <a:chOff x="10158413" y="3421063"/>
                <a:chExt cx="604837" cy="904876"/>
              </a:xfrm>
              <a:solidFill>
                <a:schemeClr val="bg1"/>
              </a:solidFill>
            </p:grpSpPr>
            <p:sp>
              <p:nvSpPr>
                <p:cNvPr id="57" name="Freeform 5">
                  <a:extLst>
                    <a:ext uri="{FF2B5EF4-FFF2-40B4-BE49-F238E27FC236}">
                      <a16:creationId xmlns:a16="http://schemas.microsoft.com/office/drawing/2014/main" id="{9BD96991-C19B-49CE-9211-4525A3A87126}"/>
                    </a:ext>
                  </a:extLst>
                </p:cNvPr>
                <p:cNvSpPr>
                  <a:spLocks noEditPoints="1"/>
                </p:cNvSpPr>
                <p:nvPr/>
              </p:nvSpPr>
              <p:spPr bwMode="auto">
                <a:xfrm>
                  <a:off x="10158413" y="3981451"/>
                  <a:ext cx="604837" cy="301625"/>
                </a:xfrm>
                <a:custGeom>
                  <a:avLst/>
                  <a:gdLst>
                    <a:gd name="T0" fmla="*/ 0 w 98"/>
                    <a:gd name="T1" fmla="*/ 0 h 49"/>
                    <a:gd name="T2" fmla="*/ 49 w 98"/>
                    <a:gd name="T3" fmla="*/ 49 h 49"/>
                    <a:gd name="T4" fmla="*/ 98 w 98"/>
                    <a:gd name="T5" fmla="*/ 0 h 49"/>
                    <a:gd name="T6" fmla="*/ 0 w 98"/>
                    <a:gd name="T7" fmla="*/ 0 h 49"/>
                    <a:gd name="T8" fmla="*/ 21 w 98"/>
                    <a:gd name="T9" fmla="*/ 18 h 49"/>
                    <a:gd name="T10" fmla="*/ 16 w 98"/>
                    <a:gd name="T11" fmla="*/ 14 h 49"/>
                    <a:gd name="T12" fmla="*/ 21 w 98"/>
                    <a:gd name="T13" fmla="*/ 9 h 49"/>
                    <a:gd name="T14" fmla="*/ 26 w 98"/>
                    <a:gd name="T15" fmla="*/ 14 h 49"/>
                    <a:gd name="T16" fmla="*/ 21 w 98"/>
                    <a:gd name="T17" fmla="*/ 18 h 49"/>
                    <a:gd name="T18" fmla="*/ 40 w 98"/>
                    <a:gd name="T19" fmla="*/ 18 h 49"/>
                    <a:gd name="T20" fmla="*/ 35 w 98"/>
                    <a:gd name="T21" fmla="*/ 14 h 49"/>
                    <a:gd name="T22" fmla="*/ 40 w 98"/>
                    <a:gd name="T23" fmla="*/ 9 h 49"/>
                    <a:gd name="T24" fmla="*/ 45 w 98"/>
                    <a:gd name="T25" fmla="*/ 14 h 49"/>
                    <a:gd name="T26" fmla="*/ 40 w 98"/>
                    <a:gd name="T27" fmla="*/ 18 h 49"/>
                    <a:gd name="T28" fmla="*/ 59 w 98"/>
                    <a:gd name="T29" fmla="*/ 18 h 49"/>
                    <a:gd name="T30" fmla="*/ 54 w 98"/>
                    <a:gd name="T31" fmla="*/ 14 h 49"/>
                    <a:gd name="T32" fmla="*/ 59 w 98"/>
                    <a:gd name="T33" fmla="*/ 9 h 49"/>
                    <a:gd name="T34" fmla="*/ 64 w 98"/>
                    <a:gd name="T35" fmla="*/ 14 h 49"/>
                    <a:gd name="T36" fmla="*/ 59 w 98"/>
                    <a:gd name="T37" fmla="*/ 18 h 49"/>
                    <a:gd name="T38" fmla="*/ 78 w 98"/>
                    <a:gd name="T39" fmla="*/ 18 h 49"/>
                    <a:gd name="T40" fmla="*/ 73 w 98"/>
                    <a:gd name="T41" fmla="*/ 14 h 49"/>
                    <a:gd name="T42" fmla="*/ 78 w 98"/>
                    <a:gd name="T43" fmla="*/ 9 h 49"/>
                    <a:gd name="T44" fmla="*/ 83 w 98"/>
                    <a:gd name="T45" fmla="*/ 14 h 49"/>
                    <a:gd name="T46" fmla="*/ 78 w 98"/>
                    <a:gd name="T47" fmla="*/ 1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8" h="49">
                      <a:moveTo>
                        <a:pt x="0" y="0"/>
                      </a:moveTo>
                      <a:cubicBezTo>
                        <a:pt x="0" y="27"/>
                        <a:pt x="22" y="49"/>
                        <a:pt x="49" y="49"/>
                      </a:cubicBezTo>
                      <a:cubicBezTo>
                        <a:pt x="76" y="49"/>
                        <a:pt x="98" y="27"/>
                        <a:pt x="98" y="0"/>
                      </a:cubicBezTo>
                      <a:lnTo>
                        <a:pt x="0" y="0"/>
                      </a:lnTo>
                      <a:close/>
                      <a:moveTo>
                        <a:pt x="21" y="18"/>
                      </a:moveTo>
                      <a:cubicBezTo>
                        <a:pt x="18" y="18"/>
                        <a:pt x="16" y="16"/>
                        <a:pt x="16" y="14"/>
                      </a:cubicBezTo>
                      <a:cubicBezTo>
                        <a:pt x="16" y="11"/>
                        <a:pt x="18" y="9"/>
                        <a:pt x="21" y="9"/>
                      </a:cubicBezTo>
                      <a:cubicBezTo>
                        <a:pt x="23" y="9"/>
                        <a:pt x="26" y="11"/>
                        <a:pt x="26" y="14"/>
                      </a:cubicBezTo>
                      <a:cubicBezTo>
                        <a:pt x="26" y="16"/>
                        <a:pt x="23" y="18"/>
                        <a:pt x="21" y="18"/>
                      </a:cubicBezTo>
                      <a:close/>
                      <a:moveTo>
                        <a:pt x="40" y="18"/>
                      </a:moveTo>
                      <a:cubicBezTo>
                        <a:pt x="37" y="18"/>
                        <a:pt x="35" y="16"/>
                        <a:pt x="35" y="14"/>
                      </a:cubicBezTo>
                      <a:cubicBezTo>
                        <a:pt x="35" y="11"/>
                        <a:pt x="37" y="9"/>
                        <a:pt x="40" y="9"/>
                      </a:cubicBezTo>
                      <a:cubicBezTo>
                        <a:pt x="42" y="9"/>
                        <a:pt x="45" y="11"/>
                        <a:pt x="45" y="14"/>
                      </a:cubicBezTo>
                      <a:cubicBezTo>
                        <a:pt x="45" y="16"/>
                        <a:pt x="42" y="18"/>
                        <a:pt x="40" y="18"/>
                      </a:cubicBezTo>
                      <a:close/>
                      <a:moveTo>
                        <a:pt x="59" y="18"/>
                      </a:moveTo>
                      <a:cubicBezTo>
                        <a:pt x="56" y="18"/>
                        <a:pt x="54" y="16"/>
                        <a:pt x="54" y="14"/>
                      </a:cubicBezTo>
                      <a:cubicBezTo>
                        <a:pt x="54" y="11"/>
                        <a:pt x="56" y="9"/>
                        <a:pt x="59" y="9"/>
                      </a:cubicBezTo>
                      <a:cubicBezTo>
                        <a:pt x="61" y="9"/>
                        <a:pt x="64" y="11"/>
                        <a:pt x="64" y="14"/>
                      </a:cubicBezTo>
                      <a:cubicBezTo>
                        <a:pt x="64" y="16"/>
                        <a:pt x="61" y="18"/>
                        <a:pt x="59" y="18"/>
                      </a:cubicBezTo>
                      <a:close/>
                      <a:moveTo>
                        <a:pt x="78" y="18"/>
                      </a:moveTo>
                      <a:cubicBezTo>
                        <a:pt x="75" y="18"/>
                        <a:pt x="73" y="16"/>
                        <a:pt x="73" y="14"/>
                      </a:cubicBezTo>
                      <a:cubicBezTo>
                        <a:pt x="73" y="11"/>
                        <a:pt x="75" y="9"/>
                        <a:pt x="78" y="9"/>
                      </a:cubicBezTo>
                      <a:cubicBezTo>
                        <a:pt x="81" y="9"/>
                        <a:pt x="83" y="11"/>
                        <a:pt x="83" y="14"/>
                      </a:cubicBezTo>
                      <a:cubicBezTo>
                        <a:pt x="83" y="16"/>
                        <a:pt x="81" y="18"/>
                        <a:pt x="78" y="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58" name="Freeform 6">
                  <a:extLst>
                    <a:ext uri="{FF2B5EF4-FFF2-40B4-BE49-F238E27FC236}">
                      <a16:creationId xmlns:a16="http://schemas.microsoft.com/office/drawing/2014/main" id="{956B177E-82FE-4D37-ABC8-A5DF02A4C5C6}"/>
                    </a:ext>
                  </a:extLst>
                </p:cNvPr>
                <p:cNvSpPr>
                  <a:spLocks/>
                </p:cNvSpPr>
                <p:nvPr/>
              </p:nvSpPr>
              <p:spPr bwMode="auto">
                <a:xfrm>
                  <a:off x="10171113" y="3532188"/>
                  <a:ext cx="307975" cy="387350"/>
                </a:xfrm>
                <a:custGeom>
                  <a:avLst/>
                  <a:gdLst>
                    <a:gd name="T0" fmla="*/ 183 w 194"/>
                    <a:gd name="T1" fmla="*/ 0 h 244"/>
                    <a:gd name="T2" fmla="*/ 0 w 194"/>
                    <a:gd name="T3" fmla="*/ 244 h 244"/>
                    <a:gd name="T4" fmla="*/ 194 w 194"/>
                    <a:gd name="T5" fmla="*/ 244 h 244"/>
                    <a:gd name="T6" fmla="*/ 183 w 194"/>
                    <a:gd name="T7" fmla="*/ 0 h 244"/>
                  </a:gdLst>
                  <a:ahLst/>
                  <a:cxnLst>
                    <a:cxn ang="0">
                      <a:pos x="T0" y="T1"/>
                    </a:cxn>
                    <a:cxn ang="0">
                      <a:pos x="T2" y="T3"/>
                    </a:cxn>
                    <a:cxn ang="0">
                      <a:pos x="T4" y="T5"/>
                    </a:cxn>
                    <a:cxn ang="0">
                      <a:pos x="T6" y="T7"/>
                    </a:cxn>
                  </a:cxnLst>
                  <a:rect l="0" t="0" r="r" b="b"/>
                  <a:pathLst>
                    <a:path w="194" h="244">
                      <a:moveTo>
                        <a:pt x="183" y="0"/>
                      </a:moveTo>
                      <a:lnTo>
                        <a:pt x="0" y="244"/>
                      </a:lnTo>
                      <a:lnTo>
                        <a:pt x="194" y="244"/>
                      </a:lnTo>
                      <a:lnTo>
                        <a:pt x="183" y="0"/>
                      </a:lnTo>
                      <a:close/>
                    </a:path>
                  </a:pathLst>
                </a:custGeom>
                <a:solidFill>
                  <a:srgbClr val="F8F8F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59" name="Freeform 7">
                  <a:extLst>
                    <a:ext uri="{FF2B5EF4-FFF2-40B4-BE49-F238E27FC236}">
                      <a16:creationId xmlns:a16="http://schemas.microsoft.com/office/drawing/2014/main" id="{66CA9FF3-B198-4B4E-A363-DD47CAB9F632}"/>
                    </a:ext>
                  </a:extLst>
                </p:cNvPr>
                <p:cNvSpPr>
                  <a:spLocks/>
                </p:cNvSpPr>
                <p:nvPr/>
              </p:nvSpPr>
              <p:spPr bwMode="auto">
                <a:xfrm>
                  <a:off x="10461625" y="3532188"/>
                  <a:ext cx="301625" cy="387350"/>
                </a:xfrm>
                <a:custGeom>
                  <a:avLst/>
                  <a:gdLst>
                    <a:gd name="T0" fmla="*/ 11 w 190"/>
                    <a:gd name="T1" fmla="*/ 0 h 244"/>
                    <a:gd name="T2" fmla="*/ 190 w 190"/>
                    <a:gd name="T3" fmla="*/ 244 h 244"/>
                    <a:gd name="T4" fmla="*/ 0 w 190"/>
                    <a:gd name="T5" fmla="*/ 244 h 244"/>
                    <a:gd name="T6" fmla="*/ 11 w 190"/>
                    <a:gd name="T7" fmla="*/ 0 h 244"/>
                  </a:gdLst>
                  <a:ahLst/>
                  <a:cxnLst>
                    <a:cxn ang="0">
                      <a:pos x="T0" y="T1"/>
                    </a:cxn>
                    <a:cxn ang="0">
                      <a:pos x="T2" y="T3"/>
                    </a:cxn>
                    <a:cxn ang="0">
                      <a:pos x="T4" y="T5"/>
                    </a:cxn>
                    <a:cxn ang="0">
                      <a:pos x="T6" y="T7"/>
                    </a:cxn>
                  </a:cxnLst>
                  <a:rect l="0" t="0" r="r" b="b"/>
                  <a:pathLst>
                    <a:path w="190" h="244">
                      <a:moveTo>
                        <a:pt x="11" y="0"/>
                      </a:moveTo>
                      <a:lnTo>
                        <a:pt x="190" y="244"/>
                      </a:lnTo>
                      <a:lnTo>
                        <a:pt x="0" y="244"/>
                      </a:lnTo>
                      <a:lnTo>
                        <a:pt x="1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0" name="Rectangle 8">
                  <a:extLst>
                    <a:ext uri="{FF2B5EF4-FFF2-40B4-BE49-F238E27FC236}">
                      <a16:creationId xmlns:a16="http://schemas.microsoft.com/office/drawing/2014/main" id="{368CA781-B30A-47F9-AA75-61766ADD27BB}"/>
                    </a:ext>
                  </a:extLst>
                </p:cNvPr>
                <p:cNvSpPr>
                  <a:spLocks noChangeArrowheads="1"/>
                </p:cNvSpPr>
                <p:nvPr/>
              </p:nvSpPr>
              <p:spPr bwMode="auto">
                <a:xfrm>
                  <a:off x="10448925" y="3421063"/>
                  <a:ext cx="36512" cy="560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1" name="Freeform 9">
                  <a:extLst>
                    <a:ext uri="{FF2B5EF4-FFF2-40B4-BE49-F238E27FC236}">
                      <a16:creationId xmlns:a16="http://schemas.microsoft.com/office/drawing/2014/main" id="{5C3D259A-17BD-462F-ABDF-B1E188CAFAEF}"/>
                    </a:ext>
                  </a:extLst>
                </p:cNvPr>
                <p:cNvSpPr>
                  <a:spLocks/>
                </p:cNvSpPr>
                <p:nvPr/>
              </p:nvSpPr>
              <p:spPr bwMode="auto">
                <a:xfrm>
                  <a:off x="10250488" y="4178301"/>
                  <a:ext cx="149225" cy="141288"/>
                </a:xfrm>
                <a:custGeom>
                  <a:avLst/>
                  <a:gdLst>
                    <a:gd name="T0" fmla="*/ 15 w 24"/>
                    <a:gd name="T1" fmla="*/ 5 h 23"/>
                    <a:gd name="T2" fmla="*/ 6 w 24"/>
                    <a:gd name="T3" fmla="*/ 14 h 23"/>
                    <a:gd name="T4" fmla="*/ 6 w 24"/>
                    <a:gd name="T5" fmla="*/ 23 h 23"/>
                    <a:gd name="T6" fmla="*/ 24 w 24"/>
                    <a:gd name="T7" fmla="*/ 5 h 23"/>
                    <a:gd name="T8" fmla="*/ 15 w 24"/>
                    <a:gd name="T9" fmla="*/ 5 h 23"/>
                  </a:gdLst>
                  <a:ahLst/>
                  <a:cxnLst>
                    <a:cxn ang="0">
                      <a:pos x="T0" y="T1"/>
                    </a:cxn>
                    <a:cxn ang="0">
                      <a:pos x="T2" y="T3"/>
                    </a:cxn>
                    <a:cxn ang="0">
                      <a:pos x="T4" y="T5"/>
                    </a:cxn>
                    <a:cxn ang="0">
                      <a:pos x="T6" y="T7"/>
                    </a:cxn>
                    <a:cxn ang="0">
                      <a:pos x="T8" y="T9"/>
                    </a:cxn>
                  </a:cxnLst>
                  <a:rect l="0" t="0" r="r" b="b"/>
                  <a:pathLst>
                    <a:path w="24" h="23">
                      <a:moveTo>
                        <a:pt x="15" y="5"/>
                      </a:moveTo>
                      <a:cubicBezTo>
                        <a:pt x="15" y="10"/>
                        <a:pt x="11" y="14"/>
                        <a:pt x="6" y="14"/>
                      </a:cubicBezTo>
                      <a:cubicBezTo>
                        <a:pt x="0" y="14"/>
                        <a:pt x="0" y="23"/>
                        <a:pt x="6" y="23"/>
                      </a:cubicBezTo>
                      <a:cubicBezTo>
                        <a:pt x="16" y="23"/>
                        <a:pt x="23" y="15"/>
                        <a:pt x="24" y="5"/>
                      </a:cubicBezTo>
                      <a:cubicBezTo>
                        <a:pt x="24" y="0"/>
                        <a:pt x="15" y="0"/>
                        <a:pt x="15"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2" name="Freeform 10">
                  <a:extLst>
                    <a:ext uri="{FF2B5EF4-FFF2-40B4-BE49-F238E27FC236}">
                      <a16:creationId xmlns:a16="http://schemas.microsoft.com/office/drawing/2014/main" id="{584E8429-A3A7-490F-A9CF-C61CA6B10D76}"/>
                    </a:ext>
                  </a:extLst>
                </p:cNvPr>
                <p:cNvSpPr>
                  <a:spLocks/>
                </p:cNvSpPr>
                <p:nvPr/>
              </p:nvSpPr>
              <p:spPr bwMode="auto">
                <a:xfrm>
                  <a:off x="10344150" y="4178301"/>
                  <a:ext cx="215900" cy="147638"/>
                </a:xfrm>
                <a:custGeom>
                  <a:avLst/>
                  <a:gdLst>
                    <a:gd name="T0" fmla="*/ 26 w 35"/>
                    <a:gd name="T1" fmla="*/ 5 h 24"/>
                    <a:gd name="T2" fmla="*/ 9 w 35"/>
                    <a:gd name="T3" fmla="*/ 5 h 24"/>
                    <a:gd name="T4" fmla="*/ 0 w 35"/>
                    <a:gd name="T5" fmla="*/ 5 h 24"/>
                    <a:gd name="T6" fmla="*/ 18 w 35"/>
                    <a:gd name="T7" fmla="*/ 23 h 24"/>
                    <a:gd name="T8" fmla="*/ 35 w 35"/>
                    <a:gd name="T9" fmla="*/ 5 h 24"/>
                    <a:gd name="T10" fmla="*/ 26 w 35"/>
                    <a:gd name="T11" fmla="*/ 5 h 24"/>
                  </a:gdLst>
                  <a:ahLst/>
                  <a:cxnLst>
                    <a:cxn ang="0">
                      <a:pos x="T0" y="T1"/>
                    </a:cxn>
                    <a:cxn ang="0">
                      <a:pos x="T2" y="T3"/>
                    </a:cxn>
                    <a:cxn ang="0">
                      <a:pos x="T4" y="T5"/>
                    </a:cxn>
                    <a:cxn ang="0">
                      <a:pos x="T6" y="T7"/>
                    </a:cxn>
                    <a:cxn ang="0">
                      <a:pos x="T8" y="T9"/>
                    </a:cxn>
                    <a:cxn ang="0">
                      <a:pos x="T10" y="T11"/>
                    </a:cxn>
                  </a:cxnLst>
                  <a:rect l="0" t="0" r="r" b="b"/>
                  <a:pathLst>
                    <a:path w="35" h="24">
                      <a:moveTo>
                        <a:pt x="26" y="5"/>
                      </a:moveTo>
                      <a:cubicBezTo>
                        <a:pt x="26" y="17"/>
                        <a:pt x="9" y="17"/>
                        <a:pt x="9" y="5"/>
                      </a:cubicBezTo>
                      <a:cubicBezTo>
                        <a:pt x="8" y="0"/>
                        <a:pt x="0" y="0"/>
                        <a:pt x="0" y="5"/>
                      </a:cubicBezTo>
                      <a:cubicBezTo>
                        <a:pt x="0" y="15"/>
                        <a:pt x="8" y="23"/>
                        <a:pt x="18" y="23"/>
                      </a:cubicBezTo>
                      <a:cubicBezTo>
                        <a:pt x="27" y="24"/>
                        <a:pt x="35" y="15"/>
                        <a:pt x="35" y="5"/>
                      </a:cubicBezTo>
                      <a:cubicBezTo>
                        <a:pt x="35" y="0"/>
                        <a:pt x="27" y="0"/>
                        <a:pt x="26" y="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3" name="Freeform 11">
                  <a:extLst>
                    <a:ext uri="{FF2B5EF4-FFF2-40B4-BE49-F238E27FC236}">
                      <a16:creationId xmlns:a16="http://schemas.microsoft.com/office/drawing/2014/main" id="{052CA272-EA01-4C89-AFD7-34C7DB6DDEEB}"/>
                    </a:ext>
                  </a:extLst>
                </p:cNvPr>
                <p:cNvSpPr>
                  <a:spLocks/>
                </p:cNvSpPr>
                <p:nvPr/>
              </p:nvSpPr>
              <p:spPr bwMode="auto">
                <a:xfrm>
                  <a:off x="10504488" y="4178301"/>
                  <a:ext cx="147637" cy="141288"/>
                </a:xfrm>
                <a:custGeom>
                  <a:avLst/>
                  <a:gdLst>
                    <a:gd name="T0" fmla="*/ 18 w 24"/>
                    <a:gd name="T1" fmla="*/ 14 h 23"/>
                    <a:gd name="T2" fmla="*/ 9 w 24"/>
                    <a:gd name="T3" fmla="*/ 5 h 23"/>
                    <a:gd name="T4" fmla="*/ 0 w 24"/>
                    <a:gd name="T5" fmla="*/ 5 h 23"/>
                    <a:gd name="T6" fmla="*/ 18 w 24"/>
                    <a:gd name="T7" fmla="*/ 23 h 23"/>
                    <a:gd name="T8" fmla="*/ 18 w 24"/>
                    <a:gd name="T9" fmla="*/ 14 h 23"/>
                  </a:gdLst>
                  <a:ahLst/>
                  <a:cxnLst>
                    <a:cxn ang="0">
                      <a:pos x="T0" y="T1"/>
                    </a:cxn>
                    <a:cxn ang="0">
                      <a:pos x="T2" y="T3"/>
                    </a:cxn>
                    <a:cxn ang="0">
                      <a:pos x="T4" y="T5"/>
                    </a:cxn>
                    <a:cxn ang="0">
                      <a:pos x="T6" y="T7"/>
                    </a:cxn>
                    <a:cxn ang="0">
                      <a:pos x="T8" y="T9"/>
                    </a:cxn>
                  </a:cxnLst>
                  <a:rect l="0" t="0" r="r" b="b"/>
                  <a:pathLst>
                    <a:path w="24" h="23">
                      <a:moveTo>
                        <a:pt x="18" y="14"/>
                      </a:moveTo>
                      <a:cubicBezTo>
                        <a:pt x="13" y="14"/>
                        <a:pt x="9" y="10"/>
                        <a:pt x="9" y="5"/>
                      </a:cubicBezTo>
                      <a:cubicBezTo>
                        <a:pt x="9" y="0"/>
                        <a:pt x="0" y="0"/>
                        <a:pt x="0" y="5"/>
                      </a:cubicBezTo>
                      <a:cubicBezTo>
                        <a:pt x="1" y="15"/>
                        <a:pt x="8" y="23"/>
                        <a:pt x="18" y="23"/>
                      </a:cubicBezTo>
                      <a:cubicBezTo>
                        <a:pt x="24" y="23"/>
                        <a:pt x="24" y="14"/>
                        <a:pt x="18"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sp>
              <p:nvSpPr>
                <p:cNvPr id="64" name="Freeform 12">
                  <a:extLst>
                    <a:ext uri="{FF2B5EF4-FFF2-40B4-BE49-F238E27FC236}">
                      <a16:creationId xmlns:a16="http://schemas.microsoft.com/office/drawing/2014/main" id="{6A333E9E-BE7D-4F7D-94C9-34439A634CBC}"/>
                    </a:ext>
                  </a:extLst>
                </p:cNvPr>
                <p:cNvSpPr>
                  <a:spLocks/>
                </p:cNvSpPr>
                <p:nvPr/>
              </p:nvSpPr>
              <p:spPr bwMode="auto">
                <a:xfrm>
                  <a:off x="10479088" y="3427413"/>
                  <a:ext cx="130175" cy="98425"/>
                </a:xfrm>
                <a:custGeom>
                  <a:avLst/>
                  <a:gdLst>
                    <a:gd name="T0" fmla="*/ 0 w 82"/>
                    <a:gd name="T1" fmla="*/ 0 h 62"/>
                    <a:gd name="T2" fmla="*/ 82 w 82"/>
                    <a:gd name="T3" fmla="*/ 31 h 62"/>
                    <a:gd name="T4" fmla="*/ 0 w 82"/>
                    <a:gd name="T5" fmla="*/ 62 h 62"/>
                    <a:gd name="T6" fmla="*/ 0 w 82"/>
                    <a:gd name="T7" fmla="*/ 0 h 62"/>
                  </a:gdLst>
                  <a:ahLst/>
                  <a:cxnLst>
                    <a:cxn ang="0">
                      <a:pos x="T0" y="T1"/>
                    </a:cxn>
                    <a:cxn ang="0">
                      <a:pos x="T2" y="T3"/>
                    </a:cxn>
                    <a:cxn ang="0">
                      <a:pos x="T4" y="T5"/>
                    </a:cxn>
                    <a:cxn ang="0">
                      <a:pos x="T6" y="T7"/>
                    </a:cxn>
                  </a:cxnLst>
                  <a:rect l="0" t="0" r="r" b="b"/>
                  <a:pathLst>
                    <a:path w="82" h="62">
                      <a:moveTo>
                        <a:pt x="0" y="0"/>
                      </a:moveTo>
                      <a:lnTo>
                        <a:pt x="82" y="31"/>
                      </a:lnTo>
                      <a:lnTo>
                        <a:pt x="0" y="62"/>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sz="2000">
                    <a:solidFill>
                      <a:schemeClr val="bg1">
                        <a:lumMod val="50000"/>
                      </a:schemeClr>
                    </a:solidFill>
                  </a:endParaRPr>
                </a:p>
              </p:txBody>
            </p:sp>
          </p:grpSp>
        </p:grpSp>
        <p:grpSp>
          <p:nvGrpSpPr>
            <p:cNvPr id="36" name="Group 74">
              <a:extLst>
                <a:ext uri="{FF2B5EF4-FFF2-40B4-BE49-F238E27FC236}">
                  <a16:creationId xmlns:a16="http://schemas.microsoft.com/office/drawing/2014/main" id="{C25B6ECF-5C35-4327-8170-889DA8B37031}"/>
                </a:ext>
              </a:extLst>
            </p:cNvPr>
            <p:cNvGrpSpPr/>
            <p:nvPr/>
          </p:nvGrpSpPr>
          <p:grpSpPr>
            <a:xfrm>
              <a:off x="5953688" y="1264149"/>
              <a:ext cx="2581890" cy="843975"/>
              <a:chOff x="336640" y="2982432"/>
              <a:chExt cx="2581890" cy="843975"/>
            </a:xfrm>
          </p:grpSpPr>
          <p:sp>
            <p:nvSpPr>
              <p:cNvPr id="46" name="文本框 11">
                <a:extLst>
                  <a:ext uri="{FF2B5EF4-FFF2-40B4-BE49-F238E27FC236}">
                    <a16:creationId xmlns:a16="http://schemas.microsoft.com/office/drawing/2014/main" id="{01D43681-802C-47E2-BB0D-0049A2C66BA3}"/>
                  </a:ext>
                </a:extLst>
              </p:cNvPr>
              <p:cNvSpPr txBox="1"/>
              <p:nvPr/>
            </p:nvSpPr>
            <p:spPr>
              <a:xfrm>
                <a:off x="398742" y="2982432"/>
                <a:ext cx="1176980" cy="281452"/>
              </a:xfrm>
              <a:prstGeom prst="rect">
                <a:avLst/>
              </a:prstGeom>
              <a:noFill/>
            </p:spPr>
            <p:txBody>
              <a:bodyPr wrap="none" rtlCol="0">
                <a:spAutoFit/>
              </a:bodyPr>
              <a:lstStyle/>
              <a:p>
                <a:pPr algn="l"/>
                <a:r>
                  <a:rPr lang="zh-CN" altLang="en-US" sz="1600" dirty="0">
                    <a:solidFill>
                      <a:schemeClr val="bg1">
                        <a:lumMod val="50000"/>
                      </a:schemeClr>
                    </a:solidFill>
                    <a:latin typeface="微软雅黑" pitchFamily="34" charset="-122"/>
                    <a:ea typeface="微软雅黑" pitchFamily="34" charset="-122"/>
                  </a:rPr>
                  <a:t>点击添加标题</a:t>
                </a:r>
                <a:endParaRPr lang="en-US" altLang="zh-CN" sz="1600" dirty="0">
                  <a:solidFill>
                    <a:schemeClr val="bg1">
                      <a:lumMod val="50000"/>
                    </a:schemeClr>
                  </a:solidFill>
                  <a:latin typeface="微软雅黑" pitchFamily="34" charset="-122"/>
                  <a:ea typeface="微软雅黑" pitchFamily="34" charset="-122"/>
                </a:endParaRPr>
              </a:p>
            </p:txBody>
          </p:sp>
          <p:sp>
            <p:nvSpPr>
              <p:cNvPr id="47" name="矩形 9">
                <a:extLst>
                  <a:ext uri="{FF2B5EF4-FFF2-40B4-BE49-F238E27FC236}">
                    <a16:creationId xmlns:a16="http://schemas.microsoft.com/office/drawing/2014/main" id="{D44D20DA-4176-42D4-8D1B-6792EED99B6D}"/>
                  </a:ext>
                </a:extLst>
              </p:cNvPr>
              <p:cNvSpPr/>
              <p:nvPr/>
            </p:nvSpPr>
            <p:spPr>
              <a:xfrm>
                <a:off x="336640" y="3290209"/>
                <a:ext cx="2581890" cy="536198"/>
              </a:xfrm>
              <a:prstGeom prst="rect">
                <a:avLst/>
              </a:prstGeom>
            </p:spPr>
            <p:txBody>
              <a:bodyPr wrap="square">
                <a:spAutoFit/>
              </a:bodyPr>
              <a:lstStyle/>
              <a:p>
                <a:pPr algn="just">
                  <a:lnSpc>
                    <a:spcPct val="114000"/>
                  </a:lnSpc>
                </a:pPr>
                <a:r>
                  <a:rPr lang="zh-CN" altLang="en-US" sz="1050" dirty="0">
                    <a:solidFill>
                      <a:schemeClr val="bg1">
                        <a:lumMod val="50000"/>
                      </a:schemeClr>
                    </a:solidFill>
                    <a:latin typeface="微软雅黑" pitchFamily="34" charset="-122"/>
                    <a:ea typeface="微软雅黑" pitchFamily="34" charset="-122"/>
                  </a:rPr>
                  <a:t>轻点此处输入文字内容，</a:t>
                </a:r>
                <a:r>
                  <a:rPr lang="en-US" altLang="zh-CN" sz="1050" dirty="0">
                    <a:solidFill>
                      <a:schemeClr val="bg1">
                        <a:lumMod val="50000"/>
                      </a:schemeClr>
                    </a:solidFill>
                    <a:latin typeface="微软雅黑" pitchFamily="34" charset="-122"/>
                    <a:ea typeface="微软雅黑" pitchFamily="34" charset="-122"/>
                  </a:rPr>
                  <a:t>PPT</a:t>
                </a:r>
                <a:r>
                  <a:rPr lang="zh-CN" altLang="en-US" sz="1050" dirty="0">
                    <a:solidFill>
                      <a:schemeClr val="bg1">
                        <a:lumMod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37" name="Group 77">
              <a:extLst>
                <a:ext uri="{FF2B5EF4-FFF2-40B4-BE49-F238E27FC236}">
                  <a16:creationId xmlns:a16="http://schemas.microsoft.com/office/drawing/2014/main" id="{7C7752F5-155E-4065-A831-7EF55C5CC569}"/>
                </a:ext>
              </a:extLst>
            </p:cNvPr>
            <p:cNvGrpSpPr/>
            <p:nvPr/>
          </p:nvGrpSpPr>
          <p:grpSpPr>
            <a:xfrm>
              <a:off x="5953688" y="3561698"/>
              <a:ext cx="2581890" cy="843975"/>
              <a:chOff x="336640" y="2982432"/>
              <a:chExt cx="2581890" cy="843975"/>
            </a:xfrm>
          </p:grpSpPr>
          <p:sp>
            <p:nvSpPr>
              <p:cNvPr id="44" name="文本框 11">
                <a:extLst>
                  <a:ext uri="{FF2B5EF4-FFF2-40B4-BE49-F238E27FC236}">
                    <a16:creationId xmlns:a16="http://schemas.microsoft.com/office/drawing/2014/main" id="{C3D0F7B8-73E8-468A-909A-9BE2AFE8F2DE}"/>
                  </a:ext>
                </a:extLst>
              </p:cNvPr>
              <p:cNvSpPr txBox="1"/>
              <p:nvPr/>
            </p:nvSpPr>
            <p:spPr>
              <a:xfrm>
                <a:off x="398742" y="2982432"/>
                <a:ext cx="1176980" cy="281452"/>
              </a:xfrm>
              <a:prstGeom prst="rect">
                <a:avLst/>
              </a:prstGeom>
              <a:noFill/>
            </p:spPr>
            <p:txBody>
              <a:bodyPr wrap="none" rtlCol="0">
                <a:spAutoFit/>
              </a:bodyPr>
              <a:lstStyle/>
              <a:p>
                <a:pPr algn="l"/>
                <a:r>
                  <a:rPr lang="zh-CN" altLang="en-US" sz="1600" dirty="0">
                    <a:solidFill>
                      <a:schemeClr val="bg1">
                        <a:lumMod val="50000"/>
                      </a:schemeClr>
                    </a:solidFill>
                    <a:latin typeface="微软雅黑" pitchFamily="34" charset="-122"/>
                    <a:ea typeface="微软雅黑" pitchFamily="34" charset="-122"/>
                  </a:rPr>
                  <a:t>点击添加标题</a:t>
                </a:r>
                <a:endParaRPr lang="en-US" altLang="zh-CN" sz="1600" dirty="0">
                  <a:solidFill>
                    <a:schemeClr val="bg1">
                      <a:lumMod val="50000"/>
                    </a:schemeClr>
                  </a:solidFill>
                  <a:latin typeface="微软雅黑" pitchFamily="34" charset="-122"/>
                  <a:ea typeface="微软雅黑" pitchFamily="34" charset="-122"/>
                </a:endParaRPr>
              </a:p>
            </p:txBody>
          </p:sp>
          <p:sp>
            <p:nvSpPr>
              <p:cNvPr id="45" name="矩形 9">
                <a:extLst>
                  <a:ext uri="{FF2B5EF4-FFF2-40B4-BE49-F238E27FC236}">
                    <a16:creationId xmlns:a16="http://schemas.microsoft.com/office/drawing/2014/main" id="{463F0D01-E411-4305-8D8E-F265B98EA438}"/>
                  </a:ext>
                </a:extLst>
              </p:cNvPr>
              <p:cNvSpPr/>
              <p:nvPr/>
            </p:nvSpPr>
            <p:spPr>
              <a:xfrm>
                <a:off x="336640" y="3290209"/>
                <a:ext cx="2581890" cy="536198"/>
              </a:xfrm>
              <a:prstGeom prst="rect">
                <a:avLst/>
              </a:prstGeom>
            </p:spPr>
            <p:txBody>
              <a:bodyPr wrap="square">
                <a:spAutoFit/>
              </a:bodyPr>
              <a:lstStyle/>
              <a:p>
                <a:pPr algn="just">
                  <a:lnSpc>
                    <a:spcPct val="114000"/>
                  </a:lnSpc>
                </a:pPr>
                <a:r>
                  <a:rPr lang="zh-CN" altLang="en-US" sz="1050" dirty="0">
                    <a:solidFill>
                      <a:schemeClr val="bg1">
                        <a:lumMod val="50000"/>
                      </a:schemeClr>
                    </a:solidFill>
                    <a:latin typeface="微软雅黑" pitchFamily="34" charset="-122"/>
                    <a:ea typeface="微软雅黑" pitchFamily="34" charset="-122"/>
                  </a:rPr>
                  <a:t>轻点此处输入文字内容，</a:t>
                </a:r>
                <a:r>
                  <a:rPr lang="en-US" altLang="zh-CN" sz="1050" dirty="0">
                    <a:solidFill>
                      <a:schemeClr val="bg1">
                        <a:lumMod val="50000"/>
                      </a:schemeClr>
                    </a:solidFill>
                    <a:latin typeface="微软雅黑" pitchFamily="34" charset="-122"/>
                    <a:ea typeface="微软雅黑" pitchFamily="34" charset="-122"/>
                  </a:rPr>
                  <a:t>PPT</a:t>
                </a:r>
                <a:r>
                  <a:rPr lang="zh-CN" altLang="en-US" sz="1050" dirty="0">
                    <a:solidFill>
                      <a:schemeClr val="bg1">
                        <a:lumMod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38" name="Group 80">
              <a:extLst>
                <a:ext uri="{FF2B5EF4-FFF2-40B4-BE49-F238E27FC236}">
                  <a16:creationId xmlns:a16="http://schemas.microsoft.com/office/drawing/2014/main" id="{08F8D9AD-F064-40F6-B6DF-2E130F911DCE}"/>
                </a:ext>
              </a:extLst>
            </p:cNvPr>
            <p:cNvGrpSpPr/>
            <p:nvPr/>
          </p:nvGrpSpPr>
          <p:grpSpPr>
            <a:xfrm>
              <a:off x="506641" y="1314620"/>
              <a:ext cx="2581890" cy="830381"/>
              <a:chOff x="336640" y="2996026"/>
              <a:chExt cx="2581890" cy="830381"/>
            </a:xfrm>
          </p:grpSpPr>
          <p:sp>
            <p:nvSpPr>
              <p:cNvPr id="42" name="文本框 11">
                <a:extLst>
                  <a:ext uri="{FF2B5EF4-FFF2-40B4-BE49-F238E27FC236}">
                    <a16:creationId xmlns:a16="http://schemas.microsoft.com/office/drawing/2014/main" id="{556AE0DA-8475-40BD-91E7-F4E87208B359}"/>
                  </a:ext>
                </a:extLst>
              </p:cNvPr>
              <p:cNvSpPr txBox="1"/>
              <p:nvPr/>
            </p:nvSpPr>
            <p:spPr>
              <a:xfrm>
                <a:off x="1609021" y="2996026"/>
                <a:ext cx="1176980" cy="281452"/>
              </a:xfrm>
              <a:prstGeom prst="rect">
                <a:avLst/>
              </a:prstGeom>
              <a:noFill/>
            </p:spPr>
            <p:txBody>
              <a:bodyPr wrap="none" rtlCol="0">
                <a:spAutoFit/>
              </a:bodyPr>
              <a:lstStyle/>
              <a:p>
                <a:pPr algn="l"/>
                <a:r>
                  <a:rPr lang="zh-CN" altLang="en-US" sz="1600" dirty="0">
                    <a:solidFill>
                      <a:schemeClr val="bg1">
                        <a:lumMod val="50000"/>
                      </a:schemeClr>
                    </a:solidFill>
                    <a:latin typeface="微软雅黑" pitchFamily="34" charset="-122"/>
                    <a:ea typeface="微软雅黑" pitchFamily="34" charset="-122"/>
                  </a:rPr>
                  <a:t>点击添加标题</a:t>
                </a:r>
                <a:endParaRPr lang="en-US" altLang="zh-CN" sz="1600" dirty="0">
                  <a:solidFill>
                    <a:schemeClr val="bg1">
                      <a:lumMod val="50000"/>
                    </a:schemeClr>
                  </a:solidFill>
                  <a:latin typeface="微软雅黑" pitchFamily="34" charset="-122"/>
                  <a:ea typeface="微软雅黑" pitchFamily="34" charset="-122"/>
                </a:endParaRPr>
              </a:p>
            </p:txBody>
          </p:sp>
          <p:sp>
            <p:nvSpPr>
              <p:cNvPr id="43" name="矩形 9">
                <a:extLst>
                  <a:ext uri="{FF2B5EF4-FFF2-40B4-BE49-F238E27FC236}">
                    <a16:creationId xmlns:a16="http://schemas.microsoft.com/office/drawing/2014/main" id="{E5521715-C5F0-470C-9832-F04EA0673158}"/>
                  </a:ext>
                </a:extLst>
              </p:cNvPr>
              <p:cNvSpPr/>
              <p:nvPr/>
            </p:nvSpPr>
            <p:spPr>
              <a:xfrm>
                <a:off x="336640" y="3290209"/>
                <a:ext cx="2581890" cy="536198"/>
              </a:xfrm>
              <a:prstGeom prst="rect">
                <a:avLst/>
              </a:prstGeom>
            </p:spPr>
            <p:txBody>
              <a:bodyPr wrap="square">
                <a:spAutoFit/>
              </a:bodyPr>
              <a:lstStyle/>
              <a:p>
                <a:pPr algn="just">
                  <a:lnSpc>
                    <a:spcPct val="114000"/>
                  </a:lnSpc>
                </a:pPr>
                <a:r>
                  <a:rPr lang="zh-CN" altLang="en-US" sz="1050" dirty="0">
                    <a:solidFill>
                      <a:schemeClr val="bg1">
                        <a:lumMod val="50000"/>
                      </a:schemeClr>
                    </a:solidFill>
                    <a:latin typeface="微软雅黑" pitchFamily="34" charset="-122"/>
                    <a:ea typeface="微软雅黑" pitchFamily="34" charset="-122"/>
                  </a:rPr>
                  <a:t>轻点此处输入文字内容，</a:t>
                </a:r>
                <a:r>
                  <a:rPr lang="en-US" altLang="zh-CN" sz="1050" dirty="0">
                    <a:solidFill>
                      <a:schemeClr val="bg1">
                        <a:lumMod val="50000"/>
                      </a:schemeClr>
                    </a:solidFill>
                    <a:latin typeface="微软雅黑" pitchFamily="34" charset="-122"/>
                    <a:ea typeface="微软雅黑" pitchFamily="34" charset="-122"/>
                  </a:rPr>
                  <a:t>PPT</a:t>
                </a:r>
                <a:r>
                  <a:rPr lang="zh-CN" altLang="en-US" sz="1050" dirty="0">
                    <a:solidFill>
                      <a:schemeClr val="bg1">
                        <a:lumMod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nvGrpSpPr>
            <p:cNvPr id="39" name="Group 83">
              <a:extLst>
                <a:ext uri="{FF2B5EF4-FFF2-40B4-BE49-F238E27FC236}">
                  <a16:creationId xmlns:a16="http://schemas.microsoft.com/office/drawing/2014/main" id="{BFAC7408-C8D0-4B95-862A-759D1320C159}"/>
                </a:ext>
              </a:extLst>
            </p:cNvPr>
            <p:cNvGrpSpPr/>
            <p:nvPr/>
          </p:nvGrpSpPr>
          <p:grpSpPr>
            <a:xfrm>
              <a:off x="506641" y="3530421"/>
              <a:ext cx="2581890" cy="830381"/>
              <a:chOff x="336640" y="2996026"/>
              <a:chExt cx="2581890" cy="830381"/>
            </a:xfrm>
          </p:grpSpPr>
          <p:sp>
            <p:nvSpPr>
              <p:cNvPr id="40" name="文本框 11">
                <a:extLst>
                  <a:ext uri="{FF2B5EF4-FFF2-40B4-BE49-F238E27FC236}">
                    <a16:creationId xmlns:a16="http://schemas.microsoft.com/office/drawing/2014/main" id="{BCFDED1A-7F0E-4383-ADE7-CB4CD25AD125}"/>
                  </a:ext>
                </a:extLst>
              </p:cNvPr>
              <p:cNvSpPr txBox="1"/>
              <p:nvPr/>
            </p:nvSpPr>
            <p:spPr>
              <a:xfrm>
                <a:off x="1609021" y="2996026"/>
                <a:ext cx="1176980" cy="281452"/>
              </a:xfrm>
              <a:prstGeom prst="rect">
                <a:avLst/>
              </a:prstGeom>
              <a:noFill/>
            </p:spPr>
            <p:txBody>
              <a:bodyPr wrap="none" rtlCol="0">
                <a:spAutoFit/>
              </a:bodyPr>
              <a:lstStyle/>
              <a:p>
                <a:pPr algn="l"/>
                <a:r>
                  <a:rPr lang="zh-CN" altLang="en-US" sz="1600" dirty="0">
                    <a:solidFill>
                      <a:schemeClr val="bg1">
                        <a:lumMod val="50000"/>
                      </a:schemeClr>
                    </a:solidFill>
                    <a:latin typeface="微软雅黑" pitchFamily="34" charset="-122"/>
                    <a:ea typeface="微软雅黑" pitchFamily="34" charset="-122"/>
                  </a:rPr>
                  <a:t>点击添加标题</a:t>
                </a:r>
                <a:endParaRPr lang="en-US" altLang="zh-CN" sz="1600" dirty="0">
                  <a:solidFill>
                    <a:schemeClr val="bg1">
                      <a:lumMod val="50000"/>
                    </a:schemeClr>
                  </a:solidFill>
                  <a:latin typeface="微软雅黑" pitchFamily="34" charset="-122"/>
                  <a:ea typeface="微软雅黑" pitchFamily="34" charset="-122"/>
                </a:endParaRPr>
              </a:p>
            </p:txBody>
          </p:sp>
          <p:sp>
            <p:nvSpPr>
              <p:cNvPr id="41" name="矩形 9">
                <a:extLst>
                  <a:ext uri="{FF2B5EF4-FFF2-40B4-BE49-F238E27FC236}">
                    <a16:creationId xmlns:a16="http://schemas.microsoft.com/office/drawing/2014/main" id="{D4D7273D-D301-4452-AF8D-B89E01AA79A9}"/>
                  </a:ext>
                </a:extLst>
              </p:cNvPr>
              <p:cNvSpPr/>
              <p:nvPr/>
            </p:nvSpPr>
            <p:spPr>
              <a:xfrm>
                <a:off x="336640" y="3290209"/>
                <a:ext cx="2581890" cy="536198"/>
              </a:xfrm>
              <a:prstGeom prst="rect">
                <a:avLst/>
              </a:prstGeom>
            </p:spPr>
            <p:txBody>
              <a:bodyPr wrap="square">
                <a:spAutoFit/>
              </a:bodyPr>
              <a:lstStyle/>
              <a:p>
                <a:pPr algn="just">
                  <a:lnSpc>
                    <a:spcPct val="114000"/>
                  </a:lnSpc>
                </a:pPr>
                <a:r>
                  <a:rPr lang="zh-CN" altLang="en-US" sz="1050" dirty="0">
                    <a:solidFill>
                      <a:schemeClr val="bg1">
                        <a:lumMod val="50000"/>
                      </a:schemeClr>
                    </a:solidFill>
                    <a:latin typeface="微软雅黑" pitchFamily="34" charset="-122"/>
                    <a:ea typeface="微软雅黑" pitchFamily="34" charset="-122"/>
                  </a:rPr>
                  <a:t>轻点此处输入文字内容，</a:t>
                </a:r>
                <a:r>
                  <a:rPr lang="en-US" altLang="zh-CN" sz="1050" dirty="0">
                    <a:solidFill>
                      <a:schemeClr val="bg1">
                        <a:lumMod val="50000"/>
                      </a:schemeClr>
                    </a:solidFill>
                    <a:latin typeface="微软雅黑" pitchFamily="34" charset="-122"/>
                    <a:ea typeface="微软雅黑" pitchFamily="34" charset="-122"/>
                  </a:rPr>
                  <a:t>PPT</a:t>
                </a:r>
                <a:r>
                  <a:rPr lang="zh-CN" altLang="en-US" sz="1050" dirty="0">
                    <a:solidFill>
                      <a:schemeClr val="bg1">
                        <a:lumMod val="50000"/>
                      </a:schemeClr>
                    </a:solidFill>
                    <a:latin typeface="微软雅黑" pitchFamily="34" charset="-122"/>
                    <a:ea typeface="微软雅黑" pitchFamily="34" charset="-122"/>
                  </a:rPr>
                  <a:t>模板所有文字图片都可编辑，数据图表都可以修改颜色大小形状轻点此处输入文字内容</a:t>
                </a:r>
              </a:p>
            </p:txBody>
          </p:sp>
        </p:grpSp>
      </p:grpSp>
    </p:spTree>
    <p:extLst>
      <p:ext uri="{BB962C8B-B14F-4D97-AF65-F5344CB8AC3E}">
        <p14:creationId xmlns:p14="http://schemas.microsoft.com/office/powerpoint/2010/main" val="503055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1000"/>
                                        <p:tgtEl>
                                          <p:spTgt spid="34"/>
                                        </p:tgtEl>
                                      </p:cBhvr>
                                    </p:animEffect>
                                    <p:anim calcmode="lin" valueType="num">
                                      <p:cBhvr>
                                        <p:cTn id="14" dur="1000" fill="hold"/>
                                        <p:tgtEl>
                                          <p:spTgt spid="34"/>
                                        </p:tgtEl>
                                        <p:attrNameLst>
                                          <p:attrName>ppt_x</p:attrName>
                                        </p:attrNameLst>
                                      </p:cBhvr>
                                      <p:tavLst>
                                        <p:tav tm="0">
                                          <p:val>
                                            <p:strVal val="#ppt_x"/>
                                          </p:val>
                                        </p:tav>
                                        <p:tav tm="100000">
                                          <p:val>
                                            <p:strVal val="#ppt_x"/>
                                          </p:val>
                                        </p:tav>
                                      </p:tavLst>
                                    </p:anim>
                                    <p:anim calcmode="lin" valueType="num">
                                      <p:cBhvr>
                                        <p:cTn id="1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a:extLst>
              <a:ext uri="{FF2B5EF4-FFF2-40B4-BE49-F238E27FC236}">
                <a16:creationId xmlns:a16="http://schemas.microsoft.com/office/drawing/2014/main" id="{2516CA13-5319-465D-A8F0-3E4BAFA63EED}"/>
              </a:ext>
            </a:extLst>
          </p:cNvPr>
          <p:cNvGrpSpPr/>
          <p:nvPr/>
        </p:nvGrpSpPr>
        <p:grpSpPr>
          <a:xfrm>
            <a:off x="677667" y="831476"/>
            <a:ext cx="3255323" cy="563925"/>
            <a:chOff x="744342" y="709010"/>
            <a:chExt cx="3255323" cy="563925"/>
          </a:xfrm>
        </p:grpSpPr>
        <p:sp>
          <p:nvSpPr>
            <p:cNvPr id="8" name="TextBox 8">
              <a:extLst>
                <a:ext uri="{FF2B5EF4-FFF2-40B4-BE49-F238E27FC236}">
                  <a16:creationId xmlns:a16="http://schemas.microsoft.com/office/drawing/2014/main" id="{619A1841-B9D5-454E-A319-0F0D57DAF82D}"/>
                </a:ext>
              </a:extLst>
            </p:cNvPr>
            <p:cNvSpPr txBox="1">
              <a:spLocks noChangeArrowheads="1"/>
            </p:cNvSpPr>
            <p:nvPr/>
          </p:nvSpPr>
          <p:spPr bwMode="auto">
            <a:xfrm>
              <a:off x="744342" y="709010"/>
              <a:ext cx="3255323"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ctr">
              <a:spAutoFit/>
            </a:bodyPr>
            <a:lstStyle/>
            <a:p>
              <a:pPr algn="ctr" eaLnBrk="1" hangingPunct="1"/>
              <a:r>
                <a:rPr lang="zh-CN" altLang="en-US" sz="3200" dirty="0">
                  <a:solidFill>
                    <a:srgbClr val="769867"/>
                  </a:solidFill>
                  <a:latin typeface="方正细谭黑简体" panose="02000000000000000000" pitchFamily="2" charset="-122"/>
                  <a:ea typeface="方正细谭黑简体" panose="02000000000000000000" pitchFamily="2" charset="-122"/>
                  <a:sym typeface="Arial" panose="020B0604020202020204" pitchFamily="34" charset="0"/>
                </a:rPr>
                <a:t>加入标题描述</a:t>
              </a:r>
            </a:p>
          </p:txBody>
        </p:sp>
        <p:cxnSp>
          <p:nvCxnSpPr>
            <p:cNvPr id="5" name="直接连接符 4">
              <a:extLst>
                <a:ext uri="{FF2B5EF4-FFF2-40B4-BE49-F238E27FC236}">
                  <a16:creationId xmlns:a16="http://schemas.microsoft.com/office/drawing/2014/main" id="{86F56E26-EAC7-48F1-AD22-0A3DF7A26EDD}"/>
                </a:ext>
              </a:extLst>
            </p:cNvPr>
            <p:cNvCxnSpPr/>
            <p:nvPr/>
          </p:nvCxnSpPr>
          <p:spPr>
            <a:xfrm>
              <a:off x="881512" y="1272935"/>
              <a:ext cx="2846717" cy="0"/>
            </a:xfrm>
            <a:prstGeom prst="line">
              <a:avLst/>
            </a:prstGeom>
            <a:ln>
              <a:solidFill>
                <a:srgbClr val="769867"/>
              </a:solidFill>
            </a:ln>
          </p:spPr>
          <p:style>
            <a:lnRef idx="1">
              <a:schemeClr val="accent1"/>
            </a:lnRef>
            <a:fillRef idx="0">
              <a:schemeClr val="accent1"/>
            </a:fillRef>
            <a:effectRef idx="0">
              <a:schemeClr val="accent1"/>
            </a:effectRef>
            <a:fontRef idx="minor">
              <a:schemeClr val="tx1"/>
            </a:fontRef>
          </p:style>
        </p:cxnSp>
      </p:grpSp>
      <p:sp>
        <p:nvSpPr>
          <p:cNvPr id="7" name="椭圆 44">
            <a:extLst>
              <a:ext uri="{FF2B5EF4-FFF2-40B4-BE49-F238E27FC236}">
                <a16:creationId xmlns:a16="http://schemas.microsoft.com/office/drawing/2014/main" id="{D89919E9-1F37-4753-B4E5-117ADFFADF06}"/>
              </a:ext>
            </a:extLst>
          </p:cNvPr>
          <p:cNvSpPr>
            <a:spLocks noChangeArrowheads="1"/>
          </p:cNvSpPr>
          <p:nvPr/>
        </p:nvSpPr>
        <p:spPr bwMode="auto">
          <a:xfrm>
            <a:off x="1263190" y="2165789"/>
            <a:ext cx="1420004" cy="1420004"/>
          </a:xfrm>
          <a:prstGeom prst="ellipse">
            <a:avLst/>
          </a:prstGeom>
          <a:solidFill>
            <a:srgbClr val="769867"/>
          </a:solidFill>
          <a:ln>
            <a:noFill/>
          </a:ln>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grpSp>
        <p:nvGrpSpPr>
          <p:cNvPr id="9" name="Group 8">
            <a:extLst>
              <a:ext uri="{FF2B5EF4-FFF2-40B4-BE49-F238E27FC236}">
                <a16:creationId xmlns:a16="http://schemas.microsoft.com/office/drawing/2014/main" id="{2835D7BC-4E26-400B-926A-84A86F9EB17D}"/>
              </a:ext>
            </a:extLst>
          </p:cNvPr>
          <p:cNvGrpSpPr>
            <a:grpSpLocks/>
          </p:cNvGrpSpPr>
          <p:nvPr/>
        </p:nvGrpSpPr>
        <p:grpSpPr bwMode="auto">
          <a:xfrm>
            <a:off x="1791592" y="2617059"/>
            <a:ext cx="340680" cy="517464"/>
            <a:chOff x="0" y="0"/>
            <a:chExt cx="293688" cy="446088"/>
          </a:xfrm>
        </p:grpSpPr>
        <p:sp>
          <p:nvSpPr>
            <p:cNvPr id="10" name="Freeform 1016">
              <a:extLst>
                <a:ext uri="{FF2B5EF4-FFF2-40B4-BE49-F238E27FC236}">
                  <a16:creationId xmlns:a16="http://schemas.microsoft.com/office/drawing/2014/main" id="{DCB6B8E1-C3E3-44CE-A8D6-3C2C7930A84B}"/>
                </a:ext>
              </a:extLst>
            </p:cNvPr>
            <p:cNvSpPr>
              <a:spLocks noChangeArrowheads="1"/>
            </p:cNvSpPr>
            <p:nvPr/>
          </p:nvSpPr>
          <p:spPr bwMode="auto">
            <a:xfrm>
              <a:off x="0" y="0"/>
              <a:ext cx="293688" cy="352425"/>
            </a:xfrm>
            <a:custGeom>
              <a:avLst/>
              <a:gdLst>
                <a:gd name="T0" fmla="*/ 50 w 50"/>
                <a:gd name="T1" fmla="*/ 23 h 60"/>
                <a:gd name="T2" fmla="*/ 25 w 50"/>
                <a:gd name="T3" fmla="*/ 0 h 60"/>
                <a:gd name="T4" fmla="*/ 0 w 50"/>
                <a:gd name="T5" fmla="*/ 23 h 60"/>
                <a:gd name="T6" fmla="*/ 2 w 50"/>
                <a:gd name="T7" fmla="*/ 32 h 60"/>
                <a:gd name="T8" fmla="*/ 2 w 50"/>
                <a:gd name="T9" fmla="*/ 32 h 60"/>
                <a:gd name="T10" fmla="*/ 5 w 50"/>
                <a:gd name="T11" fmla="*/ 36 h 60"/>
                <a:gd name="T12" fmla="*/ 13 w 50"/>
                <a:gd name="T13" fmla="*/ 58 h 60"/>
                <a:gd name="T14" fmla="*/ 17 w 50"/>
                <a:gd name="T15" fmla="*/ 60 h 60"/>
                <a:gd name="T16" fmla="*/ 33 w 50"/>
                <a:gd name="T17" fmla="*/ 60 h 60"/>
                <a:gd name="T18" fmla="*/ 37 w 50"/>
                <a:gd name="T19" fmla="*/ 58 h 60"/>
                <a:gd name="T20" fmla="*/ 45 w 50"/>
                <a:gd name="T21" fmla="*/ 36 h 60"/>
                <a:gd name="T22" fmla="*/ 48 w 50"/>
                <a:gd name="T23" fmla="*/ 32 h 60"/>
                <a:gd name="T24" fmla="*/ 48 w 50"/>
                <a:gd name="T25" fmla="*/ 32 h 60"/>
                <a:gd name="T26" fmla="*/ 48 w 50"/>
                <a:gd name="T27" fmla="*/ 32 h 60"/>
                <a:gd name="T28" fmla="*/ 50 w 50"/>
                <a:gd name="T29" fmla="*/ 23 h 6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50"/>
                <a:gd name="T46" fmla="*/ 0 h 60"/>
                <a:gd name="T47" fmla="*/ 50 w 50"/>
                <a:gd name="T48" fmla="*/ 60 h 6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50" h="60">
                  <a:moveTo>
                    <a:pt x="50" y="23"/>
                  </a:moveTo>
                  <a:cubicBezTo>
                    <a:pt x="50" y="10"/>
                    <a:pt x="39" y="0"/>
                    <a:pt x="25" y="0"/>
                  </a:cubicBezTo>
                  <a:cubicBezTo>
                    <a:pt x="11" y="0"/>
                    <a:pt x="0" y="10"/>
                    <a:pt x="0" y="23"/>
                  </a:cubicBezTo>
                  <a:cubicBezTo>
                    <a:pt x="0" y="26"/>
                    <a:pt x="1" y="29"/>
                    <a:pt x="2" y="32"/>
                  </a:cubicBezTo>
                  <a:cubicBezTo>
                    <a:pt x="2" y="32"/>
                    <a:pt x="2" y="32"/>
                    <a:pt x="2" y="32"/>
                  </a:cubicBezTo>
                  <a:cubicBezTo>
                    <a:pt x="3" y="33"/>
                    <a:pt x="4" y="35"/>
                    <a:pt x="5" y="36"/>
                  </a:cubicBezTo>
                  <a:cubicBezTo>
                    <a:pt x="9" y="43"/>
                    <a:pt x="13" y="55"/>
                    <a:pt x="13" y="58"/>
                  </a:cubicBezTo>
                  <a:cubicBezTo>
                    <a:pt x="13" y="59"/>
                    <a:pt x="15" y="60"/>
                    <a:pt x="17" y="60"/>
                  </a:cubicBezTo>
                  <a:cubicBezTo>
                    <a:pt x="33" y="60"/>
                    <a:pt x="33" y="60"/>
                    <a:pt x="33" y="60"/>
                  </a:cubicBezTo>
                  <a:cubicBezTo>
                    <a:pt x="35" y="60"/>
                    <a:pt x="37" y="59"/>
                    <a:pt x="37" y="58"/>
                  </a:cubicBezTo>
                  <a:cubicBezTo>
                    <a:pt x="37" y="55"/>
                    <a:pt x="41" y="43"/>
                    <a:pt x="45" y="36"/>
                  </a:cubicBezTo>
                  <a:cubicBezTo>
                    <a:pt x="46" y="35"/>
                    <a:pt x="47" y="33"/>
                    <a:pt x="48" y="32"/>
                  </a:cubicBezTo>
                  <a:cubicBezTo>
                    <a:pt x="48" y="32"/>
                    <a:pt x="48" y="32"/>
                    <a:pt x="48" y="32"/>
                  </a:cubicBezTo>
                  <a:cubicBezTo>
                    <a:pt x="48" y="32"/>
                    <a:pt x="48" y="32"/>
                    <a:pt x="48" y="32"/>
                  </a:cubicBezTo>
                  <a:cubicBezTo>
                    <a:pt x="49" y="29"/>
                    <a:pt x="50" y="26"/>
                    <a:pt x="50" y="23"/>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sp>
          <p:nvSpPr>
            <p:cNvPr id="11" name="Freeform 1017">
              <a:extLst>
                <a:ext uri="{FF2B5EF4-FFF2-40B4-BE49-F238E27FC236}">
                  <a16:creationId xmlns:a16="http://schemas.microsoft.com/office/drawing/2014/main" id="{08BA98BA-3826-42A5-AD99-B8AEB2F0DDE2}"/>
                </a:ext>
              </a:extLst>
            </p:cNvPr>
            <p:cNvSpPr>
              <a:spLocks noChangeArrowheads="1"/>
            </p:cNvSpPr>
            <p:nvPr/>
          </p:nvSpPr>
          <p:spPr bwMode="auto">
            <a:xfrm>
              <a:off x="76200" y="376237"/>
              <a:ext cx="141288" cy="22225"/>
            </a:xfrm>
            <a:custGeom>
              <a:avLst/>
              <a:gdLst>
                <a:gd name="T0" fmla="*/ 24 w 24"/>
                <a:gd name="T1" fmla="*/ 2 h 4"/>
                <a:gd name="T2" fmla="*/ 21 w 24"/>
                <a:gd name="T3" fmla="*/ 0 h 4"/>
                <a:gd name="T4" fmla="*/ 3 w 24"/>
                <a:gd name="T5" fmla="*/ 0 h 4"/>
                <a:gd name="T6" fmla="*/ 0 w 24"/>
                <a:gd name="T7" fmla="*/ 2 h 4"/>
                <a:gd name="T8" fmla="*/ 0 w 24"/>
                <a:gd name="T9" fmla="*/ 2 h 4"/>
                <a:gd name="T10" fmla="*/ 3 w 24"/>
                <a:gd name="T11" fmla="*/ 4 h 4"/>
                <a:gd name="T12" fmla="*/ 21 w 24"/>
                <a:gd name="T13" fmla="*/ 4 h 4"/>
                <a:gd name="T14" fmla="*/ 24 w 24"/>
                <a:gd name="T15" fmla="*/ 2 h 4"/>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4"/>
                <a:gd name="T26" fmla="*/ 24 w 24"/>
                <a:gd name="T27" fmla="*/ 4 h 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4">
                  <a:moveTo>
                    <a:pt x="24" y="2"/>
                  </a:moveTo>
                  <a:cubicBezTo>
                    <a:pt x="24" y="1"/>
                    <a:pt x="22" y="0"/>
                    <a:pt x="21" y="0"/>
                  </a:cubicBezTo>
                  <a:cubicBezTo>
                    <a:pt x="3" y="0"/>
                    <a:pt x="3" y="0"/>
                    <a:pt x="3" y="0"/>
                  </a:cubicBezTo>
                  <a:cubicBezTo>
                    <a:pt x="1" y="0"/>
                    <a:pt x="0" y="1"/>
                    <a:pt x="0" y="2"/>
                  </a:cubicBezTo>
                  <a:cubicBezTo>
                    <a:pt x="0" y="2"/>
                    <a:pt x="0" y="2"/>
                    <a:pt x="0" y="2"/>
                  </a:cubicBezTo>
                  <a:cubicBezTo>
                    <a:pt x="0" y="3"/>
                    <a:pt x="1" y="4"/>
                    <a:pt x="3" y="4"/>
                  </a:cubicBezTo>
                  <a:cubicBezTo>
                    <a:pt x="21" y="4"/>
                    <a:pt x="21" y="4"/>
                    <a:pt x="21" y="4"/>
                  </a:cubicBezTo>
                  <a:cubicBezTo>
                    <a:pt x="22" y="4"/>
                    <a:pt x="24" y="3"/>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sp>
          <p:nvSpPr>
            <p:cNvPr id="12" name="Freeform 1018">
              <a:extLst>
                <a:ext uri="{FF2B5EF4-FFF2-40B4-BE49-F238E27FC236}">
                  <a16:creationId xmlns:a16="http://schemas.microsoft.com/office/drawing/2014/main" id="{319DA84C-2A9F-4FE2-8E26-45760A6A2830}"/>
                </a:ext>
              </a:extLst>
            </p:cNvPr>
            <p:cNvSpPr>
              <a:spLocks noChangeArrowheads="1"/>
            </p:cNvSpPr>
            <p:nvPr/>
          </p:nvSpPr>
          <p:spPr bwMode="auto">
            <a:xfrm>
              <a:off x="76200" y="415925"/>
              <a:ext cx="141288" cy="30163"/>
            </a:xfrm>
            <a:custGeom>
              <a:avLst/>
              <a:gdLst>
                <a:gd name="T0" fmla="*/ 24 w 24"/>
                <a:gd name="T1" fmla="*/ 2 h 5"/>
                <a:gd name="T2" fmla="*/ 21 w 24"/>
                <a:gd name="T3" fmla="*/ 0 h 5"/>
                <a:gd name="T4" fmla="*/ 3 w 24"/>
                <a:gd name="T5" fmla="*/ 0 h 5"/>
                <a:gd name="T6" fmla="*/ 0 w 24"/>
                <a:gd name="T7" fmla="*/ 2 h 5"/>
                <a:gd name="T8" fmla="*/ 0 w 24"/>
                <a:gd name="T9" fmla="*/ 2 h 5"/>
                <a:gd name="T10" fmla="*/ 3 w 24"/>
                <a:gd name="T11" fmla="*/ 5 h 5"/>
                <a:gd name="T12" fmla="*/ 21 w 24"/>
                <a:gd name="T13" fmla="*/ 5 h 5"/>
                <a:gd name="T14" fmla="*/ 24 w 24"/>
                <a:gd name="T15" fmla="*/ 2 h 5"/>
                <a:gd name="T16" fmla="*/ 0 60000 65536"/>
                <a:gd name="T17" fmla="*/ 0 60000 65536"/>
                <a:gd name="T18" fmla="*/ 0 60000 65536"/>
                <a:gd name="T19" fmla="*/ 0 60000 65536"/>
                <a:gd name="T20" fmla="*/ 0 60000 65536"/>
                <a:gd name="T21" fmla="*/ 0 60000 65536"/>
                <a:gd name="T22" fmla="*/ 0 60000 65536"/>
                <a:gd name="T23" fmla="*/ 0 60000 65536"/>
                <a:gd name="T24" fmla="*/ 0 w 24"/>
                <a:gd name="T25" fmla="*/ 0 h 5"/>
                <a:gd name="T26" fmla="*/ 24 w 24"/>
                <a:gd name="T27" fmla="*/ 5 h 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 h="5">
                  <a:moveTo>
                    <a:pt x="24" y="2"/>
                  </a:moveTo>
                  <a:cubicBezTo>
                    <a:pt x="24" y="1"/>
                    <a:pt x="22" y="0"/>
                    <a:pt x="21" y="0"/>
                  </a:cubicBezTo>
                  <a:cubicBezTo>
                    <a:pt x="3" y="0"/>
                    <a:pt x="3" y="0"/>
                    <a:pt x="3" y="0"/>
                  </a:cubicBezTo>
                  <a:cubicBezTo>
                    <a:pt x="1" y="0"/>
                    <a:pt x="0" y="1"/>
                    <a:pt x="0" y="2"/>
                  </a:cubicBezTo>
                  <a:cubicBezTo>
                    <a:pt x="0" y="2"/>
                    <a:pt x="0" y="2"/>
                    <a:pt x="0" y="2"/>
                  </a:cubicBezTo>
                  <a:cubicBezTo>
                    <a:pt x="0" y="4"/>
                    <a:pt x="1" y="5"/>
                    <a:pt x="3" y="5"/>
                  </a:cubicBezTo>
                  <a:cubicBezTo>
                    <a:pt x="21" y="5"/>
                    <a:pt x="21" y="5"/>
                    <a:pt x="21" y="5"/>
                  </a:cubicBezTo>
                  <a:cubicBezTo>
                    <a:pt x="22" y="5"/>
                    <a:pt x="24" y="4"/>
                    <a:pt x="24"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grpSp>
      <p:sp>
        <p:nvSpPr>
          <p:cNvPr id="13" name="椭圆 50">
            <a:extLst>
              <a:ext uri="{FF2B5EF4-FFF2-40B4-BE49-F238E27FC236}">
                <a16:creationId xmlns:a16="http://schemas.microsoft.com/office/drawing/2014/main" id="{5C234037-D573-4E5A-8208-F8D9784864E4}"/>
              </a:ext>
            </a:extLst>
          </p:cNvPr>
          <p:cNvSpPr>
            <a:spLocks noChangeArrowheads="1"/>
          </p:cNvSpPr>
          <p:nvPr/>
        </p:nvSpPr>
        <p:spPr bwMode="auto">
          <a:xfrm>
            <a:off x="3309394" y="2165789"/>
            <a:ext cx="1420004" cy="1420004"/>
          </a:xfrm>
          <a:prstGeom prst="ellipse">
            <a:avLst/>
          </a:prstGeom>
          <a:solidFill>
            <a:srgbClr val="769867"/>
          </a:solidFill>
          <a:ln>
            <a:noFill/>
          </a:ln>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14" name="Freeform 1001">
            <a:extLst>
              <a:ext uri="{FF2B5EF4-FFF2-40B4-BE49-F238E27FC236}">
                <a16:creationId xmlns:a16="http://schemas.microsoft.com/office/drawing/2014/main" id="{4199F90E-39B4-4652-BF49-DFA8B9BEFFBB}"/>
              </a:ext>
            </a:extLst>
          </p:cNvPr>
          <p:cNvSpPr>
            <a:spLocks noEditPoints="1" noChangeArrowheads="1"/>
          </p:cNvSpPr>
          <p:nvPr/>
        </p:nvSpPr>
        <p:spPr bwMode="auto">
          <a:xfrm>
            <a:off x="3724875" y="2527778"/>
            <a:ext cx="570868" cy="633479"/>
          </a:xfrm>
          <a:custGeom>
            <a:avLst/>
            <a:gdLst>
              <a:gd name="T0" fmla="*/ 56 w 84"/>
              <a:gd name="T1" fmla="*/ 32 h 93"/>
              <a:gd name="T2" fmla="*/ 64 w 84"/>
              <a:gd name="T3" fmla="*/ 14 h 93"/>
              <a:gd name="T4" fmla="*/ 67 w 84"/>
              <a:gd name="T5" fmla="*/ 12 h 93"/>
              <a:gd name="T6" fmla="*/ 65 w 84"/>
              <a:gd name="T7" fmla="*/ 10 h 93"/>
              <a:gd name="T8" fmla="*/ 65 w 84"/>
              <a:gd name="T9" fmla="*/ 10 h 93"/>
              <a:gd name="T10" fmla="*/ 64 w 84"/>
              <a:gd name="T11" fmla="*/ 10 h 93"/>
              <a:gd name="T12" fmla="*/ 63 w 84"/>
              <a:gd name="T13" fmla="*/ 12 h 93"/>
              <a:gd name="T14" fmla="*/ 45 w 84"/>
              <a:gd name="T15" fmla="*/ 28 h 93"/>
              <a:gd name="T16" fmla="*/ 41 w 84"/>
              <a:gd name="T17" fmla="*/ 28 h 93"/>
              <a:gd name="T18" fmla="*/ 40 w 84"/>
              <a:gd name="T19" fmla="*/ 28 h 93"/>
              <a:gd name="T20" fmla="*/ 19 w 84"/>
              <a:gd name="T21" fmla="*/ 2 h 93"/>
              <a:gd name="T22" fmla="*/ 15 w 84"/>
              <a:gd name="T23" fmla="*/ 2 h 93"/>
              <a:gd name="T24" fmla="*/ 17 w 84"/>
              <a:gd name="T25" fmla="*/ 4 h 93"/>
              <a:gd name="T26" fmla="*/ 34 w 84"/>
              <a:gd name="T27" fmla="*/ 29 h 93"/>
              <a:gd name="T28" fmla="*/ 5 w 84"/>
              <a:gd name="T29" fmla="*/ 32 h 93"/>
              <a:gd name="T30" fmla="*/ 0 w 84"/>
              <a:gd name="T31" fmla="*/ 87 h 93"/>
              <a:gd name="T32" fmla="*/ 7 w 84"/>
              <a:gd name="T33" fmla="*/ 92 h 93"/>
              <a:gd name="T34" fmla="*/ 17 w 84"/>
              <a:gd name="T35" fmla="*/ 93 h 93"/>
              <a:gd name="T36" fmla="*/ 67 w 84"/>
              <a:gd name="T37" fmla="*/ 92 h 93"/>
              <a:gd name="T38" fmla="*/ 78 w 84"/>
              <a:gd name="T39" fmla="*/ 93 h 93"/>
              <a:gd name="T40" fmla="*/ 79 w 84"/>
              <a:gd name="T41" fmla="*/ 92 h 93"/>
              <a:gd name="T42" fmla="*/ 84 w 84"/>
              <a:gd name="T43" fmla="*/ 37 h 93"/>
              <a:gd name="T44" fmla="*/ 71 w 84"/>
              <a:gd name="T45" fmla="*/ 80 h 93"/>
              <a:gd name="T46" fmla="*/ 13 w 84"/>
              <a:gd name="T47" fmla="*/ 88 h 93"/>
              <a:gd name="T48" fmla="*/ 4 w 84"/>
              <a:gd name="T49" fmla="*/ 44 h 93"/>
              <a:gd name="T50" fmla="*/ 63 w 84"/>
              <a:gd name="T51" fmla="*/ 36 h 93"/>
              <a:gd name="T52" fmla="*/ 71 w 84"/>
              <a:gd name="T53" fmla="*/ 80 h 93"/>
              <a:gd name="T54" fmla="*/ 74 w 84"/>
              <a:gd name="T55" fmla="*/ 51 h 93"/>
              <a:gd name="T56" fmla="*/ 80 w 84"/>
              <a:gd name="T57" fmla="*/ 51 h 93"/>
              <a:gd name="T58" fmla="*/ 77 w 84"/>
              <a:gd name="T59" fmla="*/ 46 h 93"/>
              <a:gd name="T60" fmla="*/ 77 w 84"/>
              <a:gd name="T61" fmla="*/ 39 h 93"/>
              <a:gd name="T62" fmla="*/ 77 w 84"/>
              <a:gd name="T63" fmla="*/ 46 h 93"/>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84"/>
              <a:gd name="T97" fmla="*/ 0 h 93"/>
              <a:gd name="T98" fmla="*/ 84 w 84"/>
              <a:gd name="T99" fmla="*/ 93 h 93"/>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84" h="93">
                <a:moveTo>
                  <a:pt x="79" y="32"/>
                </a:moveTo>
                <a:cubicBezTo>
                  <a:pt x="56" y="32"/>
                  <a:pt x="56" y="32"/>
                  <a:pt x="56" y="32"/>
                </a:cubicBezTo>
                <a:cubicBezTo>
                  <a:pt x="54" y="31"/>
                  <a:pt x="51" y="29"/>
                  <a:pt x="47" y="28"/>
                </a:cubicBezTo>
                <a:cubicBezTo>
                  <a:pt x="64" y="14"/>
                  <a:pt x="64" y="14"/>
                  <a:pt x="64" y="14"/>
                </a:cubicBezTo>
                <a:cubicBezTo>
                  <a:pt x="64" y="14"/>
                  <a:pt x="64" y="14"/>
                  <a:pt x="65" y="14"/>
                </a:cubicBezTo>
                <a:cubicBezTo>
                  <a:pt x="66" y="14"/>
                  <a:pt x="67" y="13"/>
                  <a:pt x="67" y="12"/>
                </a:cubicBezTo>
                <a:cubicBezTo>
                  <a:pt x="67" y="11"/>
                  <a:pt x="66" y="10"/>
                  <a:pt x="65" y="10"/>
                </a:cubicBezTo>
                <a:cubicBezTo>
                  <a:pt x="65" y="10"/>
                  <a:pt x="65" y="10"/>
                  <a:pt x="65" y="10"/>
                </a:cubicBezTo>
                <a:cubicBezTo>
                  <a:pt x="65" y="10"/>
                  <a:pt x="65" y="10"/>
                  <a:pt x="65" y="10"/>
                </a:cubicBezTo>
                <a:cubicBezTo>
                  <a:pt x="65" y="10"/>
                  <a:pt x="65" y="10"/>
                  <a:pt x="65" y="10"/>
                </a:cubicBezTo>
                <a:cubicBezTo>
                  <a:pt x="65" y="10"/>
                  <a:pt x="64" y="10"/>
                  <a:pt x="64" y="10"/>
                </a:cubicBezTo>
                <a:cubicBezTo>
                  <a:pt x="64" y="10"/>
                  <a:pt x="64" y="10"/>
                  <a:pt x="64" y="10"/>
                </a:cubicBezTo>
                <a:cubicBezTo>
                  <a:pt x="64" y="10"/>
                  <a:pt x="64" y="10"/>
                  <a:pt x="64" y="10"/>
                </a:cubicBezTo>
                <a:cubicBezTo>
                  <a:pt x="63" y="11"/>
                  <a:pt x="63" y="11"/>
                  <a:pt x="63" y="12"/>
                </a:cubicBezTo>
                <a:cubicBezTo>
                  <a:pt x="63" y="12"/>
                  <a:pt x="63" y="13"/>
                  <a:pt x="63" y="13"/>
                </a:cubicBezTo>
                <a:cubicBezTo>
                  <a:pt x="45" y="28"/>
                  <a:pt x="45" y="28"/>
                  <a:pt x="45" y="28"/>
                </a:cubicBezTo>
                <a:cubicBezTo>
                  <a:pt x="44" y="28"/>
                  <a:pt x="43" y="28"/>
                  <a:pt x="41" y="28"/>
                </a:cubicBezTo>
                <a:cubicBezTo>
                  <a:pt x="41" y="28"/>
                  <a:pt x="41" y="28"/>
                  <a:pt x="41" y="28"/>
                </a:cubicBezTo>
                <a:cubicBezTo>
                  <a:pt x="41" y="28"/>
                  <a:pt x="41" y="28"/>
                  <a:pt x="40" y="28"/>
                </a:cubicBezTo>
                <a:cubicBezTo>
                  <a:pt x="40" y="28"/>
                  <a:pt x="40" y="28"/>
                  <a:pt x="40" y="28"/>
                </a:cubicBezTo>
                <a:cubicBezTo>
                  <a:pt x="18" y="3"/>
                  <a:pt x="18" y="3"/>
                  <a:pt x="18" y="3"/>
                </a:cubicBezTo>
                <a:cubicBezTo>
                  <a:pt x="18" y="3"/>
                  <a:pt x="19" y="3"/>
                  <a:pt x="19" y="2"/>
                </a:cubicBezTo>
                <a:cubicBezTo>
                  <a:pt x="19" y="1"/>
                  <a:pt x="18" y="0"/>
                  <a:pt x="17" y="0"/>
                </a:cubicBezTo>
                <a:cubicBezTo>
                  <a:pt x="16" y="0"/>
                  <a:pt x="15" y="1"/>
                  <a:pt x="15" y="2"/>
                </a:cubicBezTo>
                <a:cubicBezTo>
                  <a:pt x="15" y="3"/>
                  <a:pt x="16" y="4"/>
                  <a:pt x="17" y="4"/>
                </a:cubicBezTo>
                <a:cubicBezTo>
                  <a:pt x="17" y="4"/>
                  <a:pt x="17" y="4"/>
                  <a:pt x="17" y="4"/>
                </a:cubicBezTo>
                <a:cubicBezTo>
                  <a:pt x="38" y="28"/>
                  <a:pt x="38" y="28"/>
                  <a:pt x="38" y="28"/>
                </a:cubicBezTo>
                <a:cubicBezTo>
                  <a:pt x="36" y="28"/>
                  <a:pt x="35" y="28"/>
                  <a:pt x="34" y="29"/>
                </a:cubicBezTo>
                <a:cubicBezTo>
                  <a:pt x="31" y="30"/>
                  <a:pt x="28" y="31"/>
                  <a:pt x="27" y="32"/>
                </a:cubicBezTo>
                <a:cubicBezTo>
                  <a:pt x="5" y="32"/>
                  <a:pt x="5" y="32"/>
                  <a:pt x="5" y="32"/>
                </a:cubicBezTo>
                <a:cubicBezTo>
                  <a:pt x="3" y="32"/>
                  <a:pt x="0" y="34"/>
                  <a:pt x="0" y="37"/>
                </a:cubicBezTo>
                <a:cubicBezTo>
                  <a:pt x="0" y="87"/>
                  <a:pt x="0" y="87"/>
                  <a:pt x="0" y="87"/>
                </a:cubicBezTo>
                <a:cubicBezTo>
                  <a:pt x="0" y="90"/>
                  <a:pt x="3" y="92"/>
                  <a:pt x="5" y="92"/>
                </a:cubicBezTo>
                <a:cubicBezTo>
                  <a:pt x="7" y="92"/>
                  <a:pt x="7" y="92"/>
                  <a:pt x="7" y="92"/>
                </a:cubicBezTo>
                <a:cubicBezTo>
                  <a:pt x="7" y="93"/>
                  <a:pt x="7" y="93"/>
                  <a:pt x="7" y="93"/>
                </a:cubicBezTo>
                <a:cubicBezTo>
                  <a:pt x="17" y="93"/>
                  <a:pt x="17" y="93"/>
                  <a:pt x="17" y="93"/>
                </a:cubicBezTo>
                <a:cubicBezTo>
                  <a:pt x="17" y="92"/>
                  <a:pt x="17" y="92"/>
                  <a:pt x="17" y="92"/>
                </a:cubicBezTo>
                <a:cubicBezTo>
                  <a:pt x="67" y="92"/>
                  <a:pt x="67" y="92"/>
                  <a:pt x="67" y="92"/>
                </a:cubicBezTo>
                <a:cubicBezTo>
                  <a:pt x="67" y="93"/>
                  <a:pt x="67" y="93"/>
                  <a:pt x="67" y="93"/>
                </a:cubicBezTo>
                <a:cubicBezTo>
                  <a:pt x="78" y="93"/>
                  <a:pt x="78" y="93"/>
                  <a:pt x="78" y="93"/>
                </a:cubicBezTo>
                <a:cubicBezTo>
                  <a:pt x="78" y="92"/>
                  <a:pt x="78" y="92"/>
                  <a:pt x="78" y="92"/>
                </a:cubicBezTo>
                <a:cubicBezTo>
                  <a:pt x="79" y="92"/>
                  <a:pt x="79" y="92"/>
                  <a:pt x="79" y="92"/>
                </a:cubicBezTo>
                <a:cubicBezTo>
                  <a:pt x="82" y="92"/>
                  <a:pt x="84" y="90"/>
                  <a:pt x="84" y="87"/>
                </a:cubicBezTo>
                <a:cubicBezTo>
                  <a:pt x="84" y="37"/>
                  <a:pt x="84" y="37"/>
                  <a:pt x="84" y="37"/>
                </a:cubicBezTo>
                <a:cubicBezTo>
                  <a:pt x="84" y="34"/>
                  <a:pt x="82" y="32"/>
                  <a:pt x="79" y="32"/>
                </a:cubicBezTo>
                <a:close/>
                <a:moveTo>
                  <a:pt x="71" y="80"/>
                </a:moveTo>
                <a:cubicBezTo>
                  <a:pt x="71" y="84"/>
                  <a:pt x="67" y="88"/>
                  <a:pt x="63" y="88"/>
                </a:cubicBezTo>
                <a:cubicBezTo>
                  <a:pt x="13" y="88"/>
                  <a:pt x="13" y="88"/>
                  <a:pt x="13" y="88"/>
                </a:cubicBezTo>
                <a:cubicBezTo>
                  <a:pt x="8" y="88"/>
                  <a:pt x="4" y="84"/>
                  <a:pt x="4" y="80"/>
                </a:cubicBezTo>
                <a:cubicBezTo>
                  <a:pt x="4" y="44"/>
                  <a:pt x="4" y="44"/>
                  <a:pt x="4" y="44"/>
                </a:cubicBezTo>
                <a:cubicBezTo>
                  <a:pt x="4" y="39"/>
                  <a:pt x="8" y="36"/>
                  <a:pt x="13" y="36"/>
                </a:cubicBezTo>
                <a:cubicBezTo>
                  <a:pt x="63" y="36"/>
                  <a:pt x="63" y="36"/>
                  <a:pt x="63" y="36"/>
                </a:cubicBezTo>
                <a:cubicBezTo>
                  <a:pt x="67" y="36"/>
                  <a:pt x="71" y="39"/>
                  <a:pt x="71" y="44"/>
                </a:cubicBezTo>
                <a:lnTo>
                  <a:pt x="71" y="80"/>
                </a:lnTo>
                <a:close/>
                <a:moveTo>
                  <a:pt x="77" y="54"/>
                </a:moveTo>
                <a:cubicBezTo>
                  <a:pt x="75" y="54"/>
                  <a:pt x="74" y="52"/>
                  <a:pt x="74" y="51"/>
                </a:cubicBezTo>
                <a:cubicBezTo>
                  <a:pt x="74" y="49"/>
                  <a:pt x="75" y="47"/>
                  <a:pt x="77" y="47"/>
                </a:cubicBezTo>
                <a:cubicBezTo>
                  <a:pt x="79" y="47"/>
                  <a:pt x="80" y="49"/>
                  <a:pt x="80" y="51"/>
                </a:cubicBezTo>
                <a:cubicBezTo>
                  <a:pt x="80" y="52"/>
                  <a:pt x="79" y="54"/>
                  <a:pt x="77" y="54"/>
                </a:cubicBezTo>
                <a:close/>
                <a:moveTo>
                  <a:pt x="77" y="46"/>
                </a:moveTo>
                <a:cubicBezTo>
                  <a:pt x="75" y="46"/>
                  <a:pt x="74" y="44"/>
                  <a:pt x="74" y="43"/>
                </a:cubicBezTo>
                <a:cubicBezTo>
                  <a:pt x="74" y="41"/>
                  <a:pt x="75" y="39"/>
                  <a:pt x="77" y="39"/>
                </a:cubicBezTo>
                <a:cubicBezTo>
                  <a:pt x="79" y="39"/>
                  <a:pt x="80" y="41"/>
                  <a:pt x="80" y="43"/>
                </a:cubicBezTo>
                <a:cubicBezTo>
                  <a:pt x="80" y="44"/>
                  <a:pt x="79" y="46"/>
                  <a:pt x="77" y="46"/>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900">
              <a:solidFill>
                <a:schemeClr val="tx1">
                  <a:lumMod val="65000"/>
                  <a:lumOff val="35000"/>
                </a:schemeClr>
              </a:solidFill>
              <a:latin typeface="Calibri" pitchFamily="34" charset="0"/>
              <a:sym typeface="宋体" pitchFamily="2" charset="-122"/>
            </a:endParaRPr>
          </a:p>
        </p:txBody>
      </p:sp>
      <p:sp>
        <p:nvSpPr>
          <p:cNvPr id="15" name="椭圆 53">
            <a:extLst>
              <a:ext uri="{FF2B5EF4-FFF2-40B4-BE49-F238E27FC236}">
                <a16:creationId xmlns:a16="http://schemas.microsoft.com/office/drawing/2014/main" id="{3B8403F8-EC9E-40A0-AF6A-B0517B3F6DB7}"/>
              </a:ext>
            </a:extLst>
          </p:cNvPr>
          <p:cNvSpPr>
            <a:spLocks noChangeArrowheads="1"/>
          </p:cNvSpPr>
          <p:nvPr/>
        </p:nvSpPr>
        <p:spPr bwMode="auto">
          <a:xfrm>
            <a:off x="5355598" y="2165789"/>
            <a:ext cx="1421846" cy="1420004"/>
          </a:xfrm>
          <a:prstGeom prst="ellipse">
            <a:avLst/>
          </a:prstGeom>
          <a:solidFill>
            <a:srgbClr val="769867"/>
          </a:solidFill>
          <a:ln>
            <a:noFill/>
          </a:ln>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grpSp>
        <p:nvGrpSpPr>
          <p:cNvPr id="16" name="Group 17">
            <a:extLst>
              <a:ext uri="{FF2B5EF4-FFF2-40B4-BE49-F238E27FC236}">
                <a16:creationId xmlns:a16="http://schemas.microsoft.com/office/drawing/2014/main" id="{1BDD6D6F-397D-4F4F-9478-73D7434E1A03}"/>
              </a:ext>
            </a:extLst>
          </p:cNvPr>
          <p:cNvGrpSpPr>
            <a:grpSpLocks/>
          </p:cNvGrpSpPr>
          <p:nvPr/>
        </p:nvGrpSpPr>
        <p:grpSpPr bwMode="auto">
          <a:xfrm>
            <a:off x="5772376" y="2617059"/>
            <a:ext cx="442535" cy="570869"/>
            <a:chOff x="0" y="0"/>
            <a:chExt cx="381000" cy="492126"/>
          </a:xfrm>
        </p:grpSpPr>
        <p:sp>
          <p:nvSpPr>
            <p:cNvPr id="17" name="Freeform 1011">
              <a:extLst>
                <a:ext uri="{FF2B5EF4-FFF2-40B4-BE49-F238E27FC236}">
                  <a16:creationId xmlns:a16="http://schemas.microsoft.com/office/drawing/2014/main" id="{6060B4DD-0DD0-4871-BB50-9745E1857D4F}"/>
                </a:ext>
              </a:extLst>
            </p:cNvPr>
            <p:cNvSpPr>
              <a:spLocks noChangeArrowheads="1"/>
            </p:cNvSpPr>
            <p:nvPr/>
          </p:nvSpPr>
          <p:spPr bwMode="auto">
            <a:xfrm>
              <a:off x="182562" y="0"/>
              <a:ext cx="46038" cy="111125"/>
            </a:xfrm>
            <a:custGeom>
              <a:avLst/>
              <a:gdLst>
                <a:gd name="T0" fmla="*/ 8 w 8"/>
                <a:gd name="T1" fmla="*/ 15 h 19"/>
                <a:gd name="T2" fmla="*/ 4 w 8"/>
                <a:gd name="T3" fmla="*/ 19 h 19"/>
                <a:gd name="T4" fmla="*/ 4 w 8"/>
                <a:gd name="T5" fmla="*/ 19 h 19"/>
                <a:gd name="T6" fmla="*/ 0 w 8"/>
                <a:gd name="T7" fmla="*/ 15 h 19"/>
                <a:gd name="T8" fmla="*/ 0 w 8"/>
                <a:gd name="T9" fmla="*/ 5 h 19"/>
                <a:gd name="T10" fmla="*/ 4 w 8"/>
                <a:gd name="T11" fmla="*/ 0 h 19"/>
                <a:gd name="T12" fmla="*/ 4 w 8"/>
                <a:gd name="T13" fmla="*/ 0 h 19"/>
                <a:gd name="T14" fmla="*/ 8 w 8"/>
                <a:gd name="T15" fmla="*/ 5 h 19"/>
                <a:gd name="T16" fmla="*/ 8 w 8"/>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8"/>
                <a:gd name="T28" fmla="*/ 0 h 19"/>
                <a:gd name="T29" fmla="*/ 8 w 8"/>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8" h="19">
                  <a:moveTo>
                    <a:pt x="8" y="15"/>
                  </a:moveTo>
                  <a:cubicBezTo>
                    <a:pt x="8" y="17"/>
                    <a:pt x="6"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6" y="0"/>
                    <a:pt x="8" y="2"/>
                    <a:pt x="8" y="5"/>
                  </a:cubicBezTo>
                  <a:lnTo>
                    <a:pt x="8"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900">
                <a:solidFill>
                  <a:schemeClr val="tx1">
                    <a:lumMod val="65000"/>
                    <a:lumOff val="35000"/>
                  </a:schemeClr>
                </a:solidFill>
                <a:latin typeface="Calibri" pitchFamily="34" charset="0"/>
                <a:sym typeface="宋体" pitchFamily="2" charset="-122"/>
              </a:endParaRPr>
            </a:p>
          </p:txBody>
        </p:sp>
        <p:sp>
          <p:nvSpPr>
            <p:cNvPr id="18" name="Freeform 1012">
              <a:extLst>
                <a:ext uri="{FF2B5EF4-FFF2-40B4-BE49-F238E27FC236}">
                  <a16:creationId xmlns:a16="http://schemas.microsoft.com/office/drawing/2014/main" id="{96C59707-9507-4BAE-9AB5-D899BA56933A}"/>
                </a:ext>
              </a:extLst>
            </p:cNvPr>
            <p:cNvSpPr>
              <a:spLocks noChangeArrowheads="1"/>
            </p:cNvSpPr>
            <p:nvPr/>
          </p:nvSpPr>
          <p:spPr bwMode="auto">
            <a:xfrm>
              <a:off x="293687" y="0"/>
              <a:ext cx="52388" cy="111125"/>
            </a:xfrm>
            <a:custGeom>
              <a:avLst/>
              <a:gdLst>
                <a:gd name="T0" fmla="*/ 9 w 9"/>
                <a:gd name="T1" fmla="*/ 15 h 19"/>
                <a:gd name="T2" fmla="*/ 4 w 9"/>
                <a:gd name="T3" fmla="*/ 19 h 19"/>
                <a:gd name="T4" fmla="*/ 4 w 9"/>
                <a:gd name="T5" fmla="*/ 19 h 19"/>
                <a:gd name="T6" fmla="*/ 0 w 9"/>
                <a:gd name="T7" fmla="*/ 15 h 19"/>
                <a:gd name="T8" fmla="*/ 0 w 9"/>
                <a:gd name="T9" fmla="*/ 5 h 19"/>
                <a:gd name="T10" fmla="*/ 4 w 9"/>
                <a:gd name="T11" fmla="*/ 0 h 19"/>
                <a:gd name="T12" fmla="*/ 4 w 9"/>
                <a:gd name="T13" fmla="*/ 0 h 19"/>
                <a:gd name="T14" fmla="*/ 9 w 9"/>
                <a:gd name="T15" fmla="*/ 5 h 19"/>
                <a:gd name="T16" fmla="*/ 9 w 9"/>
                <a:gd name="T17" fmla="*/ 15 h 1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
                <a:gd name="T28" fmla="*/ 0 h 19"/>
                <a:gd name="T29" fmla="*/ 9 w 9"/>
                <a:gd name="T30" fmla="*/ 19 h 19"/>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 h="19">
                  <a:moveTo>
                    <a:pt x="9" y="15"/>
                  </a:moveTo>
                  <a:cubicBezTo>
                    <a:pt x="9" y="17"/>
                    <a:pt x="7" y="19"/>
                    <a:pt x="4" y="19"/>
                  </a:cubicBezTo>
                  <a:cubicBezTo>
                    <a:pt x="4" y="19"/>
                    <a:pt x="4" y="19"/>
                    <a:pt x="4" y="19"/>
                  </a:cubicBezTo>
                  <a:cubicBezTo>
                    <a:pt x="2" y="19"/>
                    <a:pt x="0" y="17"/>
                    <a:pt x="0" y="15"/>
                  </a:cubicBezTo>
                  <a:cubicBezTo>
                    <a:pt x="0" y="5"/>
                    <a:pt x="0" y="5"/>
                    <a:pt x="0" y="5"/>
                  </a:cubicBezTo>
                  <a:cubicBezTo>
                    <a:pt x="0" y="2"/>
                    <a:pt x="2" y="0"/>
                    <a:pt x="4" y="0"/>
                  </a:cubicBezTo>
                  <a:cubicBezTo>
                    <a:pt x="4" y="0"/>
                    <a:pt x="4" y="0"/>
                    <a:pt x="4" y="0"/>
                  </a:cubicBezTo>
                  <a:cubicBezTo>
                    <a:pt x="7" y="0"/>
                    <a:pt x="9" y="2"/>
                    <a:pt x="9" y="5"/>
                  </a:cubicBezTo>
                  <a:lnTo>
                    <a:pt x="9" y="1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900">
                <a:solidFill>
                  <a:schemeClr val="tx1">
                    <a:lumMod val="65000"/>
                    <a:lumOff val="35000"/>
                  </a:schemeClr>
                </a:solidFill>
                <a:latin typeface="Calibri" pitchFamily="34" charset="0"/>
                <a:sym typeface="宋体" pitchFamily="2" charset="-122"/>
              </a:endParaRPr>
            </a:p>
          </p:txBody>
        </p:sp>
        <p:sp>
          <p:nvSpPr>
            <p:cNvPr id="19" name="Freeform 1013">
              <a:extLst>
                <a:ext uri="{FF2B5EF4-FFF2-40B4-BE49-F238E27FC236}">
                  <a16:creationId xmlns:a16="http://schemas.microsoft.com/office/drawing/2014/main" id="{B94EE32F-4038-49F3-B117-D44B9990B5DD}"/>
                </a:ext>
              </a:extLst>
            </p:cNvPr>
            <p:cNvSpPr>
              <a:spLocks noChangeArrowheads="1"/>
            </p:cNvSpPr>
            <p:nvPr/>
          </p:nvSpPr>
          <p:spPr bwMode="auto">
            <a:xfrm>
              <a:off x="147637" y="134938"/>
              <a:ext cx="233363" cy="204788"/>
            </a:xfrm>
            <a:custGeom>
              <a:avLst/>
              <a:gdLst>
                <a:gd name="T0" fmla="*/ 35 w 40"/>
                <a:gd name="T1" fmla="*/ 0 h 35"/>
                <a:gd name="T2" fmla="*/ 5 w 40"/>
                <a:gd name="T3" fmla="*/ 0 h 35"/>
                <a:gd name="T4" fmla="*/ 0 w 40"/>
                <a:gd name="T5" fmla="*/ 0 h 35"/>
                <a:gd name="T6" fmla="*/ 0 w 40"/>
                <a:gd name="T7" fmla="*/ 4 h 35"/>
                <a:gd name="T8" fmla="*/ 0 w 40"/>
                <a:gd name="T9" fmla="*/ 10 h 35"/>
                <a:gd name="T10" fmla="*/ 0 w 40"/>
                <a:gd name="T11" fmla="*/ 27 h 35"/>
                <a:gd name="T12" fmla="*/ 5 w 40"/>
                <a:gd name="T13" fmla="*/ 31 h 35"/>
                <a:gd name="T14" fmla="*/ 12 w 40"/>
                <a:gd name="T15" fmla="*/ 31 h 35"/>
                <a:gd name="T16" fmla="*/ 16 w 40"/>
                <a:gd name="T17" fmla="*/ 35 h 35"/>
                <a:gd name="T18" fmla="*/ 25 w 40"/>
                <a:gd name="T19" fmla="*/ 35 h 35"/>
                <a:gd name="T20" fmla="*/ 29 w 40"/>
                <a:gd name="T21" fmla="*/ 31 h 35"/>
                <a:gd name="T22" fmla="*/ 35 w 40"/>
                <a:gd name="T23" fmla="*/ 31 h 35"/>
                <a:gd name="T24" fmla="*/ 40 w 40"/>
                <a:gd name="T25" fmla="*/ 27 h 35"/>
                <a:gd name="T26" fmla="*/ 40 w 40"/>
                <a:gd name="T27" fmla="*/ 10 h 35"/>
                <a:gd name="T28" fmla="*/ 40 w 40"/>
                <a:gd name="T29" fmla="*/ 4 h 35"/>
                <a:gd name="T30" fmla="*/ 40 w 40"/>
                <a:gd name="T31" fmla="*/ 0 h 35"/>
                <a:gd name="T32" fmla="*/ 35 w 40"/>
                <a:gd name="T33" fmla="*/ 0 h 35"/>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40"/>
                <a:gd name="T52" fmla="*/ 0 h 35"/>
                <a:gd name="T53" fmla="*/ 40 w 40"/>
                <a:gd name="T54" fmla="*/ 35 h 35"/>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40" h="35">
                  <a:moveTo>
                    <a:pt x="35" y="0"/>
                  </a:moveTo>
                  <a:cubicBezTo>
                    <a:pt x="5" y="0"/>
                    <a:pt x="5" y="0"/>
                    <a:pt x="5" y="0"/>
                  </a:cubicBezTo>
                  <a:cubicBezTo>
                    <a:pt x="0" y="0"/>
                    <a:pt x="0" y="0"/>
                    <a:pt x="0" y="0"/>
                  </a:cubicBezTo>
                  <a:cubicBezTo>
                    <a:pt x="0" y="4"/>
                    <a:pt x="0" y="4"/>
                    <a:pt x="0" y="4"/>
                  </a:cubicBezTo>
                  <a:cubicBezTo>
                    <a:pt x="0" y="10"/>
                    <a:pt x="0" y="10"/>
                    <a:pt x="0" y="10"/>
                  </a:cubicBezTo>
                  <a:cubicBezTo>
                    <a:pt x="0" y="27"/>
                    <a:pt x="0" y="27"/>
                    <a:pt x="0" y="27"/>
                  </a:cubicBezTo>
                  <a:cubicBezTo>
                    <a:pt x="0" y="29"/>
                    <a:pt x="2" y="31"/>
                    <a:pt x="5" y="31"/>
                  </a:cubicBezTo>
                  <a:cubicBezTo>
                    <a:pt x="12" y="31"/>
                    <a:pt x="12" y="31"/>
                    <a:pt x="12" y="31"/>
                  </a:cubicBezTo>
                  <a:cubicBezTo>
                    <a:pt x="12" y="33"/>
                    <a:pt x="14" y="35"/>
                    <a:pt x="16" y="35"/>
                  </a:cubicBezTo>
                  <a:cubicBezTo>
                    <a:pt x="25" y="35"/>
                    <a:pt x="25" y="35"/>
                    <a:pt x="25" y="35"/>
                  </a:cubicBezTo>
                  <a:cubicBezTo>
                    <a:pt x="27" y="35"/>
                    <a:pt x="29" y="33"/>
                    <a:pt x="29" y="31"/>
                  </a:cubicBezTo>
                  <a:cubicBezTo>
                    <a:pt x="35" y="31"/>
                    <a:pt x="35" y="31"/>
                    <a:pt x="35" y="31"/>
                  </a:cubicBezTo>
                  <a:cubicBezTo>
                    <a:pt x="38" y="31"/>
                    <a:pt x="40" y="29"/>
                    <a:pt x="40" y="27"/>
                  </a:cubicBezTo>
                  <a:cubicBezTo>
                    <a:pt x="40" y="10"/>
                    <a:pt x="40" y="10"/>
                    <a:pt x="40" y="10"/>
                  </a:cubicBezTo>
                  <a:cubicBezTo>
                    <a:pt x="40" y="4"/>
                    <a:pt x="40" y="4"/>
                    <a:pt x="40" y="4"/>
                  </a:cubicBezTo>
                  <a:cubicBezTo>
                    <a:pt x="40" y="0"/>
                    <a:pt x="40" y="0"/>
                    <a:pt x="40" y="0"/>
                  </a:cubicBezTo>
                  <a:lnTo>
                    <a:pt x="3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900">
                <a:solidFill>
                  <a:schemeClr val="tx1">
                    <a:lumMod val="65000"/>
                    <a:lumOff val="35000"/>
                  </a:schemeClr>
                </a:solidFill>
                <a:latin typeface="Calibri" pitchFamily="34" charset="0"/>
                <a:sym typeface="宋体" pitchFamily="2" charset="-122"/>
              </a:endParaRPr>
            </a:p>
          </p:txBody>
        </p:sp>
        <p:sp>
          <p:nvSpPr>
            <p:cNvPr id="20" name="Freeform 1014">
              <a:extLst>
                <a:ext uri="{FF2B5EF4-FFF2-40B4-BE49-F238E27FC236}">
                  <a16:creationId xmlns:a16="http://schemas.microsoft.com/office/drawing/2014/main" id="{89F02855-390D-404D-82EC-D23D7E1CCE94}"/>
                </a:ext>
              </a:extLst>
            </p:cNvPr>
            <p:cNvSpPr>
              <a:spLocks noChangeArrowheads="1"/>
            </p:cNvSpPr>
            <p:nvPr/>
          </p:nvSpPr>
          <p:spPr bwMode="auto">
            <a:xfrm>
              <a:off x="0" y="334963"/>
              <a:ext cx="280988" cy="157163"/>
            </a:xfrm>
            <a:custGeom>
              <a:avLst/>
              <a:gdLst>
                <a:gd name="T0" fmla="*/ 45 w 48"/>
                <a:gd name="T1" fmla="*/ 2 h 27"/>
                <a:gd name="T2" fmla="*/ 43 w 48"/>
                <a:gd name="T3" fmla="*/ 5 h 27"/>
                <a:gd name="T4" fmla="*/ 43 w 48"/>
                <a:gd name="T5" fmla="*/ 13 h 27"/>
                <a:gd name="T6" fmla="*/ 35 w 48"/>
                <a:gd name="T7" fmla="*/ 21 h 27"/>
                <a:gd name="T8" fmla="*/ 27 w 48"/>
                <a:gd name="T9" fmla="*/ 13 h 27"/>
                <a:gd name="T10" fmla="*/ 13 w 48"/>
                <a:gd name="T11" fmla="*/ 0 h 27"/>
                <a:gd name="T12" fmla="*/ 0 w 48"/>
                <a:gd name="T13" fmla="*/ 13 h 27"/>
                <a:gd name="T14" fmla="*/ 3 w 48"/>
                <a:gd name="T15" fmla="*/ 16 h 27"/>
                <a:gd name="T16" fmla="*/ 6 w 48"/>
                <a:gd name="T17" fmla="*/ 13 h 27"/>
                <a:gd name="T18" fmla="*/ 13 w 48"/>
                <a:gd name="T19" fmla="*/ 5 h 27"/>
                <a:gd name="T20" fmla="*/ 21 w 48"/>
                <a:gd name="T21" fmla="*/ 13 h 27"/>
                <a:gd name="T22" fmla="*/ 35 w 48"/>
                <a:gd name="T23" fmla="*/ 27 h 27"/>
                <a:gd name="T24" fmla="*/ 48 w 48"/>
                <a:gd name="T25" fmla="*/ 13 h 27"/>
                <a:gd name="T26" fmla="*/ 48 w 48"/>
                <a:gd name="T27" fmla="*/ 5 h 27"/>
                <a:gd name="T28" fmla="*/ 45 w 48"/>
                <a:gd name="T29" fmla="*/ 2 h 27"/>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48"/>
                <a:gd name="T46" fmla="*/ 0 h 27"/>
                <a:gd name="T47" fmla="*/ 48 w 48"/>
                <a:gd name="T48" fmla="*/ 27 h 27"/>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48" h="27">
                  <a:moveTo>
                    <a:pt x="45" y="2"/>
                  </a:moveTo>
                  <a:cubicBezTo>
                    <a:pt x="44" y="2"/>
                    <a:pt x="43" y="3"/>
                    <a:pt x="43" y="5"/>
                  </a:cubicBezTo>
                  <a:cubicBezTo>
                    <a:pt x="43" y="13"/>
                    <a:pt x="43" y="13"/>
                    <a:pt x="43" y="13"/>
                  </a:cubicBezTo>
                  <a:cubicBezTo>
                    <a:pt x="43" y="18"/>
                    <a:pt x="39" y="21"/>
                    <a:pt x="35" y="21"/>
                  </a:cubicBezTo>
                  <a:cubicBezTo>
                    <a:pt x="30" y="21"/>
                    <a:pt x="27" y="18"/>
                    <a:pt x="27" y="13"/>
                  </a:cubicBezTo>
                  <a:cubicBezTo>
                    <a:pt x="27" y="6"/>
                    <a:pt x="21" y="0"/>
                    <a:pt x="13" y="0"/>
                  </a:cubicBezTo>
                  <a:cubicBezTo>
                    <a:pt x="6" y="0"/>
                    <a:pt x="0" y="6"/>
                    <a:pt x="0" y="13"/>
                  </a:cubicBezTo>
                  <a:cubicBezTo>
                    <a:pt x="0" y="15"/>
                    <a:pt x="1" y="16"/>
                    <a:pt x="3" y="16"/>
                  </a:cubicBezTo>
                  <a:cubicBezTo>
                    <a:pt x="4" y="16"/>
                    <a:pt x="6" y="15"/>
                    <a:pt x="6" y="13"/>
                  </a:cubicBezTo>
                  <a:cubicBezTo>
                    <a:pt x="6" y="9"/>
                    <a:pt x="9" y="5"/>
                    <a:pt x="13" y="5"/>
                  </a:cubicBezTo>
                  <a:cubicBezTo>
                    <a:pt x="18" y="5"/>
                    <a:pt x="21" y="9"/>
                    <a:pt x="21" y="13"/>
                  </a:cubicBezTo>
                  <a:cubicBezTo>
                    <a:pt x="21" y="21"/>
                    <a:pt x="27" y="27"/>
                    <a:pt x="35" y="27"/>
                  </a:cubicBezTo>
                  <a:cubicBezTo>
                    <a:pt x="42" y="27"/>
                    <a:pt x="48" y="21"/>
                    <a:pt x="48" y="13"/>
                  </a:cubicBezTo>
                  <a:cubicBezTo>
                    <a:pt x="48" y="5"/>
                    <a:pt x="48" y="5"/>
                    <a:pt x="48" y="5"/>
                  </a:cubicBezTo>
                  <a:cubicBezTo>
                    <a:pt x="48" y="3"/>
                    <a:pt x="47" y="2"/>
                    <a:pt x="45" y="2"/>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900">
                <a:solidFill>
                  <a:schemeClr val="tx1">
                    <a:lumMod val="65000"/>
                    <a:lumOff val="35000"/>
                  </a:schemeClr>
                </a:solidFill>
                <a:latin typeface="Calibri" pitchFamily="34" charset="0"/>
                <a:sym typeface="宋体" pitchFamily="2" charset="-122"/>
              </a:endParaRPr>
            </a:p>
          </p:txBody>
        </p:sp>
      </p:grpSp>
      <p:sp>
        <p:nvSpPr>
          <p:cNvPr id="21" name="椭圆 60">
            <a:extLst>
              <a:ext uri="{FF2B5EF4-FFF2-40B4-BE49-F238E27FC236}">
                <a16:creationId xmlns:a16="http://schemas.microsoft.com/office/drawing/2014/main" id="{8D60B64C-C65F-40B6-9405-0A5469DD55A5}"/>
              </a:ext>
            </a:extLst>
          </p:cNvPr>
          <p:cNvSpPr>
            <a:spLocks noChangeArrowheads="1"/>
          </p:cNvSpPr>
          <p:nvPr/>
        </p:nvSpPr>
        <p:spPr bwMode="auto">
          <a:xfrm>
            <a:off x="7403646" y="2145528"/>
            <a:ext cx="1420004" cy="1420004"/>
          </a:xfrm>
          <a:prstGeom prst="ellipse">
            <a:avLst/>
          </a:prstGeom>
          <a:solidFill>
            <a:srgbClr val="769867"/>
          </a:solidFill>
          <a:ln>
            <a:noFill/>
          </a:ln>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22" name="Freeform 1015">
            <a:extLst>
              <a:ext uri="{FF2B5EF4-FFF2-40B4-BE49-F238E27FC236}">
                <a16:creationId xmlns:a16="http://schemas.microsoft.com/office/drawing/2014/main" id="{9DC44A68-AAC8-4413-8022-C5B39F0A47CD}"/>
              </a:ext>
            </a:extLst>
          </p:cNvPr>
          <p:cNvSpPr>
            <a:spLocks noChangeArrowheads="1"/>
          </p:cNvSpPr>
          <p:nvPr/>
        </p:nvSpPr>
        <p:spPr bwMode="auto">
          <a:xfrm>
            <a:off x="7841747" y="2680525"/>
            <a:ext cx="530354" cy="482475"/>
          </a:xfrm>
          <a:custGeom>
            <a:avLst/>
            <a:gdLst>
              <a:gd name="T0" fmla="*/ 1 w 78"/>
              <a:gd name="T1" fmla="*/ 69 h 71"/>
              <a:gd name="T2" fmla="*/ 5 w 78"/>
              <a:gd name="T3" fmla="*/ 70 h 71"/>
              <a:gd name="T4" fmla="*/ 14 w 78"/>
              <a:gd name="T5" fmla="*/ 55 h 71"/>
              <a:gd name="T6" fmla="*/ 49 w 78"/>
              <a:gd name="T7" fmla="*/ 48 h 71"/>
              <a:gd name="T8" fmla="*/ 78 w 78"/>
              <a:gd name="T9" fmla="*/ 0 h 71"/>
              <a:gd name="T10" fmla="*/ 10 w 78"/>
              <a:gd name="T11" fmla="*/ 53 h 71"/>
              <a:gd name="T12" fmla="*/ 42 w 78"/>
              <a:gd name="T13" fmla="*/ 21 h 71"/>
              <a:gd name="T14" fmla="*/ 1 w 78"/>
              <a:gd name="T15" fmla="*/ 69 h 71"/>
              <a:gd name="T16" fmla="*/ 0 60000 65536"/>
              <a:gd name="T17" fmla="*/ 0 60000 65536"/>
              <a:gd name="T18" fmla="*/ 0 60000 65536"/>
              <a:gd name="T19" fmla="*/ 0 60000 65536"/>
              <a:gd name="T20" fmla="*/ 0 60000 65536"/>
              <a:gd name="T21" fmla="*/ 0 60000 65536"/>
              <a:gd name="T22" fmla="*/ 0 60000 65536"/>
              <a:gd name="T23" fmla="*/ 0 60000 65536"/>
              <a:gd name="T24" fmla="*/ 0 w 78"/>
              <a:gd name="T25" fmla="*/ 0 h 71"/>
              <a:gd name="T26" fmla="*/ 78 w 78"/>
              <a:gd name="T27" fmla="*/ 71 h 71"/>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78" h="71">
                <a:moveTo>
                  <a:pt x="1" y="69"/>
                </a:moveTo>
                <a:cubicBezTo>
                  <a:pt x="1" y="69"/>
                  <a:pt x="0" y="71"/>
                  <a:pt x="5" y="70"/>
                </a:cubicBezTo>
                <a:cubicBezTo>
                  <a:pt x="4" y="67"/>
                  <a:pt x="14" y="55"/>
                  <a:pt x="14" y="55"/>
                </a:cubicBezTo>
                <a:cubicBezTo>
                  <a:pt x="14" y="55"/>
                  <a:pt x="32" y="67"/>
                  <a:pt x="49" y="48"/>
                </a:cubicBezTo>
                <a:cubicBezTo>
                  <a:pt x="66" y="29"/>
                  <a:pt x="54" y="13"/>
                  <a:pt x="78" y="0"/>
                </a:cubicBezTo>
                <a:cubicBezTo>
                  <a:pt x="21" y="12"/>
                  <a:pt x="9" y="30"/>
                  <a:pt x="10" y="53"/>
                </a:cubicBezTo>
                <a:cubicBezTo>
                  <a:pt x="15" y="42"/>
                  <a:pt x="29" y="27"/>
                  <a:pt x="42" y="21"/>
                </a:cubicBezTo>
                <a:cubicBezTo>
                  <a:pt x="21" y="36"/>
                  <a:pt x="7" y="58"/>
                  <a:pt x="1" y="69"/>
                </a:cubicBez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sp>
        <p:nvSpPr>
          <p:cNvPr id="23" name="椭圆 22">
            <a:extLst>
              <a:ext uri="{FF2B5EF4-FFF2-40B4-BE49-F238E27FC236}">
                <a16:creationId xmlns:a16="http://schemas.microsoft.com/office/drawing/2014/main" id="{A803C9EA-CF1B-41C4-A48D-8F306C2B167F}"/>
              </a:ext>
            </a:extLst>
          </p:cNvPr>
          <p:cNvSpPr>
            <a:spLocks noChangeArrowheads="1"/>
          </p:cNvSpPr>
          <p:nvPr/>
        </p:nvSpPr>
        <p:spPr bwMode="auto">
          <a:xfrm>
            <a:off x="9449849" y="2165789"/>
            <a:ext cx="1420004" cy="1420004"/>
          </a:xfrm>
          <a:prstGeom prst="ellipse">
            <a:avLst/>
          </a:prstGeom>
          <a:solidFill>
            <a:srgbClr val="769867"/>
          </a:solidFill>
          <a:ln>
            <a:noFill/>
          </a:ln>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grpSp>
        <p:nvGrpSpPr>
          <p:cNvPr id="24" name="Group 27">
            <a:extLst>
              <a:ext uri="{FF2B5EF4-FFF2-40B4-BE49-F238E27FC236}">
                <a16:creationId xmlns:a16="http://schemas.microsoft.com/office/drawing/2014/main" id="{BEA9EE58-6DB8-4C56-B659-62366C85FD18}"/>
              </a:ext>
            </a:extLst>
          </p:cNvPr>
          <p:cNvGrpSpPr>
            <a:grpSpLocks/>
          </p:cNvGrpSpPr>
          <p:nvPr/>
        </p:nvGrpSpPr>
        <p:grpSpPr bwMode="auto">
          <a:xfrm>
            <a:off x="9916176" y="2702514"/>
            <a:ext cx="481864" cy="352005"/>
            <a:chOff x="0" y="0"/>
            <a:chExt cx="685800" cy="400050"/>
          </a:xfrm>
        </p:grpSpPr>
        <p:sp>
          <p:nvSpPr>
            <p:cNvPr id="25" name="Freeform 8">
              <a:extLst>
                <a:ext uri="{FF2B5EF4-FFF2-40B4-BE49-F238E27FC236}">
                  <a16:creationId xmlns:a16="http://schemas.microsoft.com/office/drawing/2014/main" id="{48A18798-C9A0-4D8F-919F-321E6BE55465}"/>
                </a:ext>
              </a:extLst>
            </p:cNvPr>
            <p:cNvSpPr>
              <a:spLocks noChangeArrowheads="1"/>
            </p:cNvSpPr>
            <p:nvPr/>
          </p:nvSpPr>
          <p:spPr bwMode="auto">
            <a:xfrm>
              <a:off x="0" y="365125"/>
              <a:ext cx="685800" cy="34925"/>
            </a:xfrm>
            <a:custGeom>
              <a:avLst/>
              <a:gdLst>
                <a:gd name="T0" fmla="*/ 117 w 117"/>
                <a:gd name="T1" fmla="*/ 5 h 6"/>
                <a:gd name="T2" fmla="*/ 115 w 117"/>
                <a:gd name="T3" fmla="*/ 6 h 6"/>
                <a:gd name="T4" fmla="*/ 2 w 117"/>
                <a:gd name="T5" fmla="*/ 6 h 6"/>
                <a:gd name="T6" fmla="*/ 0 w 117"/>
                <a:gd name="T7" fmla="*/ 5 h 6"/>
                <a:gd name="T8" fmla="*/ 0 w 117"/>
                <a:gd name="T9" fmla="*/ 1 h 6"/>
                <a:gd name="T10" fmla="*/ 2 w 117"/>
                <a:gd name="T11" fmla="*/ 0 h 6"/>
                <a:gd name="T12" fmla="*/ 115 w 117"/>
                <a:gd name="T13" fmla="*/ 0 h 6"/>
                <a:gd name="T14" fmla="*/ 117 w 117"/>
                <a:gd name="T15" fmla="*/ 1 h 6"/>
                <a:gd name="T16" fmla="*/ 117 w 117"/>
                <a:gd name="T17" fmla="*/ 5 h 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7"/>
                <a:gd name="T28" fmla="*/ 0 h 6"/>
                <a:gd name="T29" fmla="*/ 117 w 117"/>
                <a:gd name="T30" fmla="*/ 6 h 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7" h="6">
                  <a:moveTo>
                    <a:pt x="117" y="5"/>
                  </a:moveTo>
                  <a:cubicBezTo>
                    <a:pt x="117" y="6"/>
                    <a:pt x="116" y="6"/>
                    <a:pt x="115" y="6"/>
                  </a:cubicBezTo>
                  <a:cubicBezTo>
                    <a:pt x="2" y="6"/>
                    <a:pt x="2" y="6"/>
                    <a:pt x="2" y="6"/>
                  </a:cubicBezTo>
                  <a:cubicBezTo>
                    <a:pt x="1" y="6"/>
                    <a:pt x="0" y="6"/>
                    <a:pt x="0" y="5"/>
                  </a:cubicBezTo>
                  <a:cubicBezTo>
                    <a:pt x="0" y="1"/>
                    <a:pt x="0" y="1"/>
                    <a:pt x="0" y="1"/>
                  </a:cubicBezTo>
                  <a:cubicBezTo>
                    <a:pt x="0" y="0"/>
                    <a:pt x="1" y="0"/>
                    <a:pt x="2" y="0"/>
                  </a:cubicBezTo>
                  <a:cubicBezTo>
                    <a:pt x="115" y="0"/>
                    <a:pt x="115" y="0"/>
                    <a:pt x="115" y="0"/>
                  </a:cubicBezTo>
                  <a:cubicBezTo>
                    <a:pt x="116" y="0"/>
                    <a:pt x="117" y="0"/>
                    <a:pt x="117" y="1"/>
                  </a:cubicBezTo>
                  <a:lnTo>
                    <a:pt x="117" y="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sp>
          <p:nvSpPr>
            <p:cNvPr id="26" name="Freeform 9">
              <a:extLst>
                <a:ext uri="{FF2B5EF4-FFF2-40B4-BE49-F238E27FC236}">
                  <a16:creationId xmlns:a16="http://schemas.microsoft.com/office/drawing/2014/main" id="{3E5FF1FC-8819-4E1C-B55B-C4F1AFABFF23}"/>
                </a:ext>
              </a:extLst>
            </p:cNvPr>
            <p:cNvSpPr>
              <a:spLocks noEditPoints="1" noChangeArrowheads="1"/>
            </p:cNvSpPr>
            <p:nvPr/>
          </p:nvSpPr>
          <p:spPr bwMode="auto">
            <a:xfrm>
              <a:off x="41275" y="0"/>
              <a:ext cx="603250" cy="346075"/>
            </a:xfrm>
            <a:custGeom>
              <a:avLst/>
              <a:gdLst>
                <a:gd name="T0" fmla="*/ 99 w 103"/>
                <a:gd name="T1" fmla="*/ 0 h 59"/>
                <a:gd name="T2" fmla="*/ 5 w 103"/>
                <a:gd name="T3" fmla="*/ 0 h 59"/>
                <a:gd name="T4" fmla="*/ 0 w 103"/>
                <a:gd name="T5" fmla="*/ 5 h 59"/>
                <a:gd name="T6" fmla="*/ 0 w 103"/>
                <a:gd name="T7" fmla="*/ 54 h 59"/>
                <a:gd name="T8" fmla="*/ 5 w 103"/>
                <a:gd name="T9" fmla="*/ 59 h 59"/>
                <a:gd name="T10" fmla="*/ 99 w 103"/>
                <a:gd name="T11" fmla="*/ 59 h 59"/>
                <a:gd name="T12" fmla="*/ 103 w 103"/>
                <a:gd name="T13" fmla="*/ 54 h 59"/>
                <a:gd name="T14" fmla="*/ 103 w 103"/>
                <a:gd name="T15" fmla="*/ 5 h 59"/>
                <a:gd name="T16" fmla="*/ 99 w 103"/>
                <a:gd name="T17" fmla="*/ 0 h 59"/>
                <a:gd name="T18" fmla="*/ 99 w 103"/>
                <a:gd name="T19" fmla="*/ 55 h 59"/>
                <a:gd name="T20" fmla="*/ 5 w 103"/>
                <a:gd name="T21" fmla="*/ 55 h 59"/>
                <a:gd name="T22" fmla="*/ 5 w 103"/>
                <a:gd name="T23" fmla="*/ 6 h 59"/>
                <a:gd name="T24" fmla="*/ 99 w 103"/>
                <a:gd name="T25" fmla="*/ 6 h 59"/>
                <a:gd name="T26" fmla="*/ 99 w 103"/>
                <a:gd name="T27" fmla="*/ 55 h 5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03"/>
                <a:gd name="T43" fmla="*/ 0 h 59"/>
                <a:gd name="T44" fmla="*/ 103 w 103"/>
                <a:gd name="T45" fmla="*/ 59 h 5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03" h="59">
                  <a:moveTo>
                    <a:pt x="99" y="0"/>
                  </a:moveTo>
                  <a:cubicBezTo>
                    <a:pt x="5" y="0"/>
                    <a:pt x="5" y="0"/>
                    <a:pt x="5" y="0"/>
                  </a:cubicBezTo>
                  <a:cubicBezTo>
                    <a:pt x="2" y="0"/>
                    <a:pt x="0" y="2"/>
                    <a:pt x="0" y="5"/>
                  </a:cubicBezTo>
                  <a:cubicBezTo>
                    <a:pt x="0" y="54"/>
                    <a:pt x="0" y="54"/>
                    <a:pt x="0" y="54"/>
                  </a:cubicBezTo>
                  <a:cubicBezTo>
                    <a:pt x="0" y="57"/>
                    <a:pt x="2" y="59"/>
                    <a:pt x="5" y="59"/>
                  </a:cubicBezTo>
                  <a:cubicBezTo>
                    <a:pt x="99" y="59"/>
                    <a:pt x="99" y="59"/>
                    <a:pt x="99" y="59"/>
                  </a:cubicBezTo>
                  <a:cubicBezTo>
                    <a:pt x="101" y="59"/>
                    <a:pt x="103" y="57"/>
                    <a:pt x="103" y="54"/>
                  </a:cubicBezTo>
                  <a:cubicBezTo>
                    <a:pt x="103" y="5"/>
                    <a:pt x="103" y="5"/>
                    <a:pt x="103" y="5"/>
                  </a:cubicBezTo>
                  <a:cubicBezTo>
                    <a:pt x="103" y="2"/>
                    <a:pt x="101" y="0"/>
                    <a:pt x="99" y="0"/>
                  </a:cubicBezTo>
                  <a:close/>
                  <a:moveTo>
                    <a:pt x="99" y="55"/>
                  </a:moveTo>
                  <a:cubicBezTo>
                    <a:pt x="5" y="55"/>
                    <a:pt x="5" y="55"/>
                    <a:pt x="5" y="55"/>
                  </a:cubicBezTo>
                  <a:cubicBezTo>
                    <a:pt x="5" y="6"/>
                    <a:pt x="5" y="6"/>
                    <a:pt x="5" y="6"/>
                  </a:cubicBezTo>
                  <a:cubicBezTo>
                    <a:pt x="99" y="6"/>
                    <a:pt x="99" y="6"/>
                    <a:pt x="99" y="6"/>
                  </a:cubicBezTo>
                  <a:lnTo>
                    <a:pt x="99" y="55"/>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100">
                <a:solidFill>
                  <a:schemeClr val="tx1">
                    <a:lumMod val="65000"/>
                    <a:lumOff val="35000"/>
                  </a:schemeClr>
                </a:solidFill>
                <a:latin typeface="Calibri" pitchFamily="34" charset="0"/>
                <a:sym typeface="宋体" pitchFamily="2" charset="-122"/>
              </a:endParaRPr>
            </a:p>
          </p:txBody>
        </p:sp>
      </p:grpSp>
      <p:sp>
        <p:nvSpPr>
          <p:cNvPr id="27" name="文本框 68">
            <a:extLst>
              <a:ext uri="{FF2B5EF4-FFF2-40B4-BE49-F238E27FC236}">
                <a16:creationId xmlns:a16="http://schemas.microsoft.com/office/drawing/2014/main" id="{E54E2CC4-572D-4C3B-A0F9-E3118DE50095}"/>
              </a:ext>
            </a:extLst>
          </p:cNvPr>
          <p:cNvSpPr>
            <a:spLocks noChangeArrowheads="1"/>
          </p:cNvSpPr>
          <p:nvPr/>
        </p:nvSpPr>
        <p:spPr bwMode="auto">
          <a:xfrm>
            <a:off x="1480752" y="3842959"/>
            <a:ext cx="130056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b="1" dirty="0">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8" name="文本框 69">
            <a:extLst>
              <a:ext uri="{FF2B5EF4-FFF2-40B4-BE49-F238E27FC236}">
                <a16:creationId xmlns:a16="http://schemas.microsoft.com/office/drawing/2014/main" id="{D4E80BC9-59AD-4D62-AC11-BFB94026666B}"/>
              </a:ext>
            </a:extLst>
          </p:cNvPr>
          <p:cNvSpPr>
            <a:spLocks noChangeArrowheads="1"/>
          </p:cNvSpPr>
          <p:nvPr/>
        </p:nvSpPr>
        <p:spPr bwMode="auto">
          <a:xfrm>
            <a:off x="3481097" y="3842959"/>
            <a:ext cx="130056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29" name="文本框 70">
            <a:extLst>
              <a:ext uri="{FF2B5EF4-FFF2-40B4-BE49-F238E27FC236}">
                <a16:creationId xmlns:a16="http://schemas.microsoft.com/office/drawing/2014/main" id="{EEE37111-140E-486F-9189-A045578A67A3}"/>
              </a:ext>
            </a:extLst>
          </p:cNvPr>
          <p:cNvSpPr>
            <a:spLocks noChangeArrowheads="1"/>
          </p:cNvSpPr>
          <p:nvPr/>
        </p:nvSpPr>
        <p:spPr bwMode="auto">
          <a:xfrm>
            <a:off x="5603226" y="3842959"/>
            <a:ext cx="130056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30" name="文本框 71">
            <a:extLst>
              <a:ext uri="{FF2B5EF4-FFF2-40B4-BE49-F238E27FC236}">
                <a16:creationId xmlns:a16="http://schemas.microsoft.com/office/drawing/2014/main" id="{C41E9B2C-E8A6-4532-97CE-6B89EB4E5B21}"/>
              </a:ext>
            </a:extLst>
          </p:cNvPr>
          <p:cNvSpPr>
            <a:spLocks noChangeArrowheads="1"/>
          </p:cNvSpPr>
          <p:nvPr/>
        </p:nvSpPr>
        <p:spPr bwMode="auto">
          <a:xfrm>
            <a:off x="7603571" y="3842959"/>
            <a:ext cx="130056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31" name="文本框 72">
            <a:extLst>
              <a:ext uri="{FF2B5EF4-FFF2-40B4-BE49-F238E27FC236}">
                <a16:creationId xmlns:a16="http://schemas.microsoft.com/office/drawing/2014/main" id="{17174D60-E5D1-4BD3-9B69-C02F82449BF1}"/>
              </a:ext>
            </a:extLst>
          </p:cNvPr>
          <p:cNvSpPr>
            <a:spLocks noChangeArrowheads="1"/>
          </p:cNvSpPr>
          <p:nvPr/>
        </p:nvSpPr>
        <p:spPr bwMode="auto">
          <a:xfrm>
            <a:off x="9669645" y="3842959"/>
            <a:ext cx="1300567"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1050" b="1">
                <a:solidFill>
                  <a:schemeClr val="bg1">
                    <a:lumMod val="50000"/>
                  </a:schemeClr>
                </a:solidFill>
                <a:latin typeface="微软雅黑" pitchFamily="34" charset="-122"/>
                <a:ea typeface="微软雅黑" pitchFamily="34" charset="-122"/>
                <a:sym typeface="微软雅黑" pitchFamily="34" charset="-122"/>
              </a:rPr>
              <a:t>单击输入标题</a:t>
            </a:r>
          </a:p>
        </p:txBody>
      </p:sp>
      <p:sp>
        <p:nvSpPr>
          <p:cNvPr id="32" name="燕尾形 73">
            <a:extLst>
              <a:ext uri="{FF2B5EF4-FFF2-40B4-BE49-F238E27FC236}">
                <a16:creationId xmlns:a16="http://schemas.microsoft.com/office/drawing/2014/main" id="{D6BE80EC-98A6-4ADA-88E3-F95D48857B64}"/>
              </a:ext>
            </a:extLst>
          </p:cNvPr>
          <p:cNvSpPr>
            <a:spLocks noChangeArrowheads="1"/>
          </p:cNvSpPr>
          <p:nvPr/>
        </p:nvSpPr>
        <p:spPr bwMode="auto">
          <a:xfrm>
            <a:off x="2854476" y="2806724"/>
            <a:ext cx="250481" cy="250481"/>
          </a:xfrm>
          <a:prstGeom prst="chevron">
            <a:avLst>
              <a:gd name="adj" fmla="val 50000"/>
            </a:avLst>
          </a:prstGeom>
          <a:solidFill>
            <a:srgbClr val="769867"/>
          </a:solidFill>
          <a:ln>
            <a:noFill/>
          </a:ln>
        </p:spPr>
        <p:txBody>
          <a:bodyPr lIns="68580" tIns="34290" rIns="68580" bIns="34290"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33" name="燕尾形 74">
            <a:extLst>
              <a:ext uri="{FF2B5EF4-FFF2-40B4-BE49-F238E27FC236}">
                <a16:creationId xmlns:a16="http://schemas.microsoft.com/office/drawing/2014/main" id="{92478659-F3B8-46EA-9096-869786259ADA}"/>
              </a:ext>
            </a:extLst>
          </p:cNvPr>
          <p:cNvSpPr>
            <a:spLocks noChangeArrowheads="1"/>
          </p:cNvSpPr>
          <p:nvPr/>
        </p:nvSpPr>
        <p:spPr bwMode="auto">
          <a:xfrm>
            <a:off x="4931991" y="2806724"/>
            <a:ext cx="250481" cy="250481"/>
          </a:xfrm>
          <a:prstGeom prst="chevron">
            <a:avLst>
              <a:gd name="adj" fmla="val 50000"/>
            </a:avLst>
          </a:prstGeom>
          <a:solidFill>
            <a:srgbClr val="769867"/>
          </a:solidFill>
          <a:ln>
            <a:noFill/>
          </a:ln>
        </p:spPr>
        <p:txBody>
          <a:bodyPr lIns="68580" tIns="34290" rIns="68580" bIns="34290"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34" name="燕尾形 75">
            <a:extLst>
              <a:ext uri="{FF2B5EF4-FFF2-40B4-BE49-F238E27FC236}">
                <a16:creationId xmlns:a16="http://schemas.microsoft.com/office/drawing/2014/main" id="{5B98E3E6-175B-45CD-990F-7F9DC0FA6702}"/>
              </a:ext>
            </a:extLst>
          </p:cNvPr>
          <p:cNvSpPr>
            <a:spLocks noChangeArrowheads="1"/>
          </p:cNvSpPr>
          <p:nvPr/>
        </p:nvSpPr>
        <p:spPr bwMode="auto">
          <a:xfrm>
            <a:off x="6968988" y="2806724"/>
            <a:ext cx="250481" cy="250481"/>
          </a:xfrm>
          <a:prstGeom prst="chevron">
            <a:avLst>
              <a:gd name="adj" fmla="val 50000"/>
            </a:avLst>
          </a:prstGeom>
          <a:solidFill>
            <a:srgbClr val="769867"/>
          </a:solidFill>
          <a:ln>
            <a:noFill/>
          </a:ln>
        </p:spPr>
        <p:txBody>
          <a:bodyPr lIns="68580" tIns="34290" rIns="68580" bIns="34290"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35" name="燕尾形 76">
            <a:extLst>
              <a:ext uri="{FF2B5EF4-FFF2-40B4-BE49-F238E27FC236}">
                <a16:creationId xmlns:a16="http://schemas.microsoft.com/office/drawing/2014/main" id="{C6DB23BB-995B-4FE4-BE62-97AE35EEE7A6}"/>
              </a:ext>
            </a:extLst>
          </p:cNvPr>
          <p:cNvSpPr>
            <a:spLocks noChangeArrowheads="1"/>
          </p:cNvSpPr>
          <p:nvPr/>
        </p:nvSpPr>
        <p:spPr bwMode="auto">
          <a:xfrm>
            <a:off x="9035452" y="2828824"/>
            <a:ext cx="250481" cy="250481"/>
          </a:xfrm>
          <a:prstGeom prst="chevron">
            <a:avLst>
              <a:gd name="adj" fmla="val 50000"/>
            </a:avLst>
          </a:prstGeom>
          <a:solidFill>
            <a:srgbClr val="769867"/>
          </a:solidFill>
          <a:ln>
            <a:noFill/>
          </a:ln>
        </p:spPr>
        <p:txBody>
          <a:bodyPr lIns="68580" tIns="34290" rIns="68580" bIns="34290"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grpSp>
        <p:nvGrpSpPr>
          <p:cNvPr id="36" name="Group 46">
            <a:extLst>
              <a:ext uri="{FF2B5EF4-FFF2-40B4-BE49-F238E27FC236}">
                <a16:creationId xmlns:a16="http://schemas.microsoft.com/office/drawing/2014/main" id="{C01F6ED6-7A36-4315-A5F4-119B30BEDBB4}"/>
              </a:ext>
            </a:extLst>
          </p:cNvPr>
          <p:cNvGrpSpPr>
            <a:grpSpLocks/>
          </p:cNvGrpSpPr>
          <p:nvPr/>
        </p:nvGrpSpPr>
        <p:grpSpPr bwMode="auto">
          <a:xfrm>
            <a:off x="1191897" y="4379595"/>
            <a:ext cx="9847129" cy="357303"/>
            <a:chOff x="0" y="0"/>
            <a:chExt cx="8487614" cy="309189"/>
          </a:xfrm>
        </p:grpSpPr>
        <p:sp>
          <p:nvSpPr>
            <p:cNvPr id="37" name="矩形 84">
              <a:extLst>
                <a:ext uri="{FF2B5EF4-FFF2-40B4-BE49-F238E27FC236}">
                  <a16:creationId xmlns:a16="http://schemas.microsoft.com/office/drawing/2014/main" id="{5F5F2671-FFCF-469F-BC26-8DBC0373194E}"/>
                </a:ext>
              </a:extLst>
            </p:cNvPr>
            <p:cNvSpPr>
              <a:spLocks noChangeArrowheads="1"/>
            </p:cNvSpPr>
            <p:nvPr/>
          </p:nvSpPr>
          <p:spPr bwMode="auto">
            <a:xfrm>
              <a:off x="0" y="0"/>
              <a:ext cx="8487614" cy="309189"/>
            </a:xfrm>
            <a:prstGeom prst="rect">
              <a:avLst/>
            </a:prstGeom>
            <a:solidFill>
              <a:srgbClr val="769867"/>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38" name="燕尾形 85">
              <a:extLst>
                <a:ext uri="{FF2B5EF4-FFF2-40B4-BE49-F238E27FC236}">
                  <a16:creationId xmlns:a16="http://schemas.microsoft.com/office/drawing/2014/main" id="{C8351A16-F573-4ECF-B20B-AC722290223B}"/>
                </a:ext>
              </a:extLst>
            </p:cNvPr>
            <p:cNvSpPr>
              <a:spLocks noChangeArrowheads="1"/>
            </p:cNvSpPr>
            <p:nvPr/>
          </p:nvSpPr>
          <p:spPr bwMode="auto">
            <a:xfrm rot="5400000">
              <a:off x="447875" y="45803"/>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39" name="燕尾形 86">
              <a:extLst>
                <a:ext uri="{FF2B5EF4-FFF2-40B4-BE49-F238E27FC236}">
                  <a16:creationId xmlns:a16="http://schemas.microsoft.com/office/drawing/2014/main" id="{C316A171-7C17-49D9-9B63-49A3192AD405}"/>
                </a:ext>
              </a:extLst>
            </p:cNvPr>
            <p:cNvSpPr>
              <a:spLocks noChangeArrowheads="1"/>
            </p:cNvSpPr>
            <p:nvPr/>
          </p:nvSpPr>
          <p:spPr bwMode="auto">
            <a:xfrm rot="5400000">
              <a:off x="2193724" y="4580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40" name="燕尾形 87">
              <a:extLst>
                <a:ext uri="{FF2B5EF4-FFF2-40B4-BE49-F238E27FC236}">
                  <a16:creationId xmlns:a16="http://schemas.microsoft.com/office/drawing/2014/main" id="{E5198205-532D-4DF5-A07E-6D44783EE4E9}"/>
                </a:ext>
              </a:extLst>
            </p:cNvPr>
            <p:cNvSpPr>
              <a:spLocks noChangeArrowheads="1"/>
            </p:cNvSpPr>
            <p:nvPr/>
          </p:nvSpPr>
          <p:spPr bwMode="auto">
            <a:xfrm rot="5400000">
              <a:off x="4024557" y="51518"/>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41" name="燕尾形 88">
              <a:extLst>
                <a:ext uri="{FF2B5EF4-FFF2-40B4-BE49-F238E27FC236}">
                  <a16:creationId xmlns:a16="http://schemas.microsoft.com/office/drawing/2014/main" id="{943061A0-E19C-4A8F-A093-3D2195187636}"/>
                </a:ext>
              </a:extLst>
            </p:cNvPr>
            <p:cNvSpPr>
              <a:spLocks noChangeArrowheads="1"/>
            </p:cNvSpPr>
            <p:nvPr/>
          </p:nvSpPr>
          <p:spPr bwMode="auto">
            <a:xfrm rot="5400000">
              <a:off x="5716320" y="40380"/>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sp>
          <p:nvSpPr>
            <p:cNvPr id="42" name="燕尾形 89">
              <a:extLst>
                <a:ext uri="{FF2B5EF4-FFF2-40B4-BE49-F238E27FC236}">
                  <a16:creationId xmlns:a16="http://schemas.microsoft.com/office/drawing/2014/main" id="{3E58CDC5-C110-46E1-A2E6-49D561A6E80D}"/>
                </a:ext>
              </a:extLst>
            </p:cNvPr>
            <p:cNvSpPr>
              <a:spLocks noChangeArrowheads="1"/>
            </p:cNvSpPr>
            <p:nvPr/>
          </p:nvSpPr>
          <p:spPr bwMode="auto">
            <a:xfrm rot="5400000">
              <a:off x="7540696" y="51082"/>
              <a:ext cx="237581" cy="237581"/>
            </a:xfrm>
            <a:prstGeom prst="chevron">
              <a:avLst>
                <a:gd name="adj" fmla="val 50000"/>
              </a:avLst>
            </a:pr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pPr algn="ctr"/>
              <a:endParaRPr lang="zh-CN" altLang="zh-CN" sz="1100">
                <a:solidFill>
                  <a:schemeClr val="tx1">
                    <a:lumMod val="65000"/>
                    <a:lumOff val="35000"/>
                  </a:schemeClr>
                </a:solidFill>
                <a:latin typeface="宋体" pitchFamily="2" charset="-122"/>
                <a:sym typeface="宋体" pitchFamily="2" charset="-122"/>
              </a:endParaRPr>
            </a:p>
          </p:txBody>
        </p:sp>
      </p:grpSp>
      <p:sp>
        <p:nvSpPr>
          <p:cNvPr id="43" name="Content Placeholder 2">
            <a:extLst>
              <a:ext uri="{FF2B5EF4-FFF2-40B4-BE49-F238E27FC236}">
                <a16:creationId xmlns:a16="http://schemas.microsoft.com/office/drawing/2014/main" id="{B6CD6B08-AB19-4745-BA53-BCE32DD9D45F}"/>
              </a:ext>
            </a:extLst>
          </p:cNvPr>
          <p:cNvSpPr txBox="1">
            <a:spLocks/>
          </p:cNvSpPr>
          <p:nvPr/>
        </p:nvSpPr>
        <p:spPr>
          <a:xfrm>
            <a:off x="1058382" y="4964165"/>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900" dirty="0">
                <a:solidFill>
                  <a:schemeClr val="bg1">
                    <a:lumMod val="50000"/>
                  </a:schemeClr>
                </a:solidFill>
                <a:cs typeface="+mn-ea"/>
                <a:sym typeface="+mn-lt"/>
              </a:rPr>
              <a:t>请在这里添加文字内容请在这里添加文字内容请在这里添加文字内容请在这里添加文字内容</a:t>
            </a:r>
            <a:endParaRPr lang="en-US" altLang="zh-CN" sz="900" dirty="0">
              <a:solidFill>
                <a:schemeClr val="bg1">
                  <a:lumMod val="50000"/>
                </a:schemeClr>
              </a:solidFill>
              <a:cs typeface="+mn-ea"/>
              <a:sym typeface="+mn-lt"/>
            </a:endParaRPr>
          </a:p>
        </p:txBody>
      </p:sp>
      <p:sp>
        <p:nvSpPr>
          <p:cNvPr id="44" name="Content Placeholder 2">
            <a:extLst>
              <a:ext uri="{FF2B5EF4-FFF2-40B4-BE49-F238E27FC236}">
                <a16:creationId xmlns:a16="http://schemas.microsoft.com/office/drawing/2014/main" id="{7DD41980-1D30-416B-B49E-7A025240ACE6}"/>
              </a:ext>
            </a:extLst>
          </p:cNvPr>
          <p:cNvSpPr txBox="1">
            <a:spLocks/>
          </p:cNvSpPr>
          <p:nvPr/>
        </p:nvSpPr>
        <p:spPr>
          <a:xfrm>
            <a:off x="3019352" y="4964165"/>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900" dirty="0">
                <a:solidFill>
                  <a:schemeClr val="bg1">
                    <a:lumMod val="50000"/>
                  </a:schemeClr>
                </a:solidFill>
                <a:cs typeface="+mn-ea"/>
                <a:sym typeface="+mn-lt"/>
              </a:rPr>
              <a:t>请在这里添加文字内容请在这里添加文字内容请在这里添加文字内容请在这里添加文字内容</a:t>
            </a:r>
            <a:endParaRPr lang="en-US" altLang="zh-CN" sz="900" dirty="0">
              <a:solidFill>
                <a:schemeClr val="bg1">
                  <a:lumMod val="50000"/>
                </a:schemeClr>
              </a:solidFill>
              <a:cs typeface="+mn-ea"/>
              <a:sym typeface="+mn-lt"/>
            </a:endParaRPr>
          </a:p>
        </p:txBody>
      </p:sp>
      <p:sp>
        <p:nvSpPr>
          <p:cNvPr id="45" name="Content Placeholder 2">
            <a:extLst>
              <a:ext uri="{FF2B5EF4-FFF2-40B4-BE49-F238E27FC236}">
                <a16:creationId xmlns:a16="http://schemas.microsoft.com/office/drawing/2014/main" id="{48CCE340-102A-4E63-AC1F-484B2910B8AE}"/>
              </a:ext>
            </a:extLst>
          </p:cNvPr>
          <p:cNvSpPr txBox="1">
            <a:spLocks/>
          </p:cNvSpPr>
          <p:nvPr/>
        </p:nvSpPr>
        <p:spPr>
          <a:xfrm>
            <a:off x="5070146" y="4964165"/>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900" dirty="0">
                <a:solidFill>
                  <a:schemeClr val="bg1">
                    <a:lumMod val="50000"/>
                  </a:schemeClr>
                </a:solidFill>
                <a:cs typeface="+mn-ea"/>
                <a:sym typeface="+mn-lt"/>
              </a:rPr>
              <a:t>请在这里添加文字内容请在这里添加文字内容请在这里添加文字内容请在这里添加文字内容</a:t>
            </a:r>
            <a:endParaRPr lang="en-US" altLang="zh-CN" sz="900" dirty="0">
              <a:solidFill>
                <a:schemeClr val="bg1">
                  <a:lumMod val="50000"/>
                </a:schemeClr>
              </a:solidFill>
              <a:cs typeface="+mn-ea"/>
              <a:sym typeface="+mn-lt"/>
            </a:endParaRPr>
          </a:p>
        </p:txBody>
      </p:sp>
      <p:sp>
        <p:nvSpPr>
          <p:cNvPr id="46" name="Content Placeholder 2">
            <a:extLst>
              <a:ext uri="{FF2B5EF4-FFF2-40B4-BE49-F238E27FC236}">
                <a16:creationId xmlns:a16="http://schemas.microsoft.com/office/drawing/2014/main" id="{4CBFC56F-7447-4282-8064-3AE8EEC03C5C}"/>
              </a:ext>
            </a:extLst>
          </p:cNvPr>
          <p:cNvSpPr txBox="1">
            <a:spLocks/>
          </p:cNvSpPr>
          <p:nvPr/>
        </p:nvSpPr>
        <p:spPr>
          <a:xfrm>
            <a:off x="7032889" y="4964165"/>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900" dirty="0">
                <a:solidFill>
                  <a:schemeClr val="bg1">
                    <a:lumMod val="50000"/>
                  </a:schemeClr>
                </a:solidFill>
                <a:cs typeface="+mn-ea"/>
                <a:sym typeface="+mn-lt"/>
              </a:rPr>
              <a:t>请在这里添加文字内容请在这里添加文字内容请在这里添加文字内容请在这里添加文字内容</a:t>
            </a:r>
            <a:endParaRPr lang="en-US" altLang="zh-CN" sz="900" dirty="0">
              <a:solidFill>
                <a:schemeClr val="bg1">
                  <a:lumMod val="50000"/>
                </a:schemeClr>
              </a:solidFill>
              <a:cs typeface="+mn-ea"/>
              <a:sym typeface="+mn-lt"/>
            </a:endParaRPr>
          </a:p>
        </p:txBody>
      </p:sp>
      <p:sp>
        <p:nvSpPr>
          <p:cNvPr id="47" name="Content Placeholder 2">
            <a:extLst>
              <a:ext uri="{FF2B5EF4-FFF2-40B4-BE49-F238E27FC236}">
                <a16:creationId xmlns:a16="http://schemas.microsoft.com/office/drawing/2014/main" id="{F5BE40B3-3B73-4FB2-8C6D-7A38E5963289}"/>
              </a:ext>
            </a:extLst>
          </p:cNvPr>
          <p:cNvSpPr txBox="1">
            <a:spLocks/>
          </p:cNvSpPr>
          <p:nvPr/>
        </p:nvSpPr>
        <p:spPr>
          <a:xfrm>
            <a:off x="9181496" y="4964165"/>
            <a:ext cx="1857530" cy="79253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lvl="0" indent="0">
              <a:lnSpc>
                <a:spcPct val="150000"/>
              </a:lnSpc>
              <a:buNone/>
              <a:defRPr/>
            </a:pPr>
            <a:r>
              <a:rPr lang="zh-CN" altLang="en-US" sz="900" dirty="0">
                <a:solidFill>
                  <a:schemeClr val="bg1">
                    <a:lumMod val="50000"/>
                  </a:schemeClr>
                </a:solidFill>
                <a:cs typeface="+mn-ea"/>
                <a:sym typeface="+mn-lt"/>
              </a:rPr>
              <a:t>请在这里添加文字内容请在这里添加文字内容请在这里添加文字内容请在这里添加文字内容</a:t>
            </a:r>
            <a:endParaRPr lang="en-US" altLang="zh-CN" sz="900" dirty="0">
              <a:solidFill>
                <a:schemeClr val="bg1">
                  <a:lumMod val="50000"/>
                </a:schemeClr>
              </a:solidFill>
              <a:cs typeface="+mn-ea"/>
              <a:sym typeface="+mn-lt"/>
            </a:endParaRPr>
          </a:p>
        </p:txBody>
      </p:sp>
    </p:spTree>
    <p:extLst>
      <p:ext uri="{BB962C8B-B14F-4D97-AF65-F5344CB8AC3E}">
        <p14:creationId xmlns:p14="http://schemas.microsoft.com/office/powerpoint/2010/main" val="30380809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43"/>
                                        </p:tgtEl>
                                        <p:attrNameLst>
                                          <p:attrName>style.visibility</p:attrName>
                                        </p:attrNameLst>
                                      </p:cBhvr>
                                      <p:to>
                                        <p:strVal val="visible"/>
                                      </p:to>
                                    </p:set>
                                    <p:animEffect transition="in" filter="fade">
                                      <p:cBhvr>
                                        <p:cTn id="13" dur="1000"/>
                                        <p:tgtEl>
                                          <p:spTgt spid="43"/>
                                        </p:tgtEl>
                                      </p:cBhvr>
                                    </p:animEffect>
                                    <p:anim calcmode="lin" valueType="num">
                                      <p:cBhvr>
                                        <p:cTn id="14" dur="1000" fill="hold"/>
                                        <p:tgtEl>
                                          <p:spTgt spid="43"/>
                                        </p:tgtEl>
                                        <p:attrNameLst>
                                          <p:attrName>ppt_x</p:attrName>
                                        </p:attrNameLst>
                                      </p:cBhvr>
                                      <p:tavLst>
                                        <p:tav tm="0">
                                          <p:val>
                                            <p:strVal val="#ppt_x"/>
                                          </p:val>
                                        </p:tav>
                                        <p:tav tm="100000">
                                          <p:val>
                                            <p:strVal val="#ppt_x"/>
                                          </p:val>
                                        </p:tav>
                                      </p:tavLst>
                                    </p:anim>
                                    <p:anim calcmode="lin" valueType="num">
                                      <p:cBhvr>
                                        <p:cTn id="15" dur="1000" fill="hold"/>
                                        <p:tgtEl>
                                          <p:spTgt spid="43"/>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1000"/>
                                        <p:tgtEl>
                                          <p:spTgt spid="44"/>
                                        </p:tgtEl>
                                      </p:cBhvr>
                                    </p:animEffect>
                                    <p:anim calcmode="lin" valueType="num">
                                      <p:cBhvr>
                                        <p:cTn id="19" dur="1000" fill="hold"/>
                                        <p:tgtEl>
                                          <p:spTgt spid="44"/>
                                        </p:tgtEl>
                                        <p:attrNameLst>
                                          <p:attrName>ppt_x</p:attrName>
                                        </p:attrNameLst>
                                      </p:cBhvr>
                                      <p:tavLst>
                                        <p:tav tm="0">
                                          <p:val>
                                            <p:strVal val="#ppt_x"/>
                                          </p:val>
                                        </p:tav>
                                        <p:tav tm="100000">
                                          <p:val>
                                            <p:strVal val="#ppt_x"/>
                                          </p:val>
                                        </p:tav>
                                      </p:tavLst>
                                    </p:anim>
                                    <p:anim calcmode="lin" valueType="num">
                                      <p:cBhvr>
                                        <p:cTn id="20" dur="1000" fill="hold"/>
                                        <p:tgtEl>
                                          <p:spTgt spid="44"/>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45"/>
                                        </p:tgtEl>
                                        <p:attrNameLst>
                                          <p:attrName>style.visibility</p:attrName>
                                        </p:attrNameLst>
                                      </p:cBhvr>
                                      <p:to>
                                        <p:strVal val="visible"/>
                                      </p:to>
                                    </p:set>
                                    <p:animEffect transition="in" filter="fade">
                                      <p:cBhvr>
                                        <p:cTn id="23" dur="1000"/>
                                        <p:tgtEl>
                                          <p:spTgt spid="45"/>
                                        </p:tgtEl>
                                      </p:cBhvr>
                                    </p:animEffect>
                                    <p:anim calcmode="lin" valueType="num">
                                      <p:cBhvr>
                                        <p:cTn id="24" dur="1000" fill="hold"/>
                                        <p:tgtEl>
                                          <p:spTgt spid="45"/>
                                        </p:tgtEl>
                                        <p:attrNameLst>
                                          <p:attrName>ppt_x</p:attrName>
                                        </p:attrNameLst>
                                      </p:cBhvr>
                                      <p:tavLst>
                                        <p:tav tm="0">
                                          <p:val>
                                            <p:strVal val="#ppt_x"/>
                                          </p:val>
                                        </p:tav>
                                        <p:tav tm="100000">
                                          <p:val>
                                            <p:strVal val="#ppt_x"/>
                                          </p:val>
                                        </p:tav>
                                      </p:tavLst>
                                    </p:anim>
                                    <p:anim calcmode="lin" valueType="num">
                                      <p:cBhvr>
                                        <p:cTn id="25" dur="1000" fill="hold"/>
                                        <p:tgtEl>
                                          <p:spTgt spid="45"/>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1000"/>
                                        <p:tgtEl>
                                          <p:spTgt spid="46"/>
                                        </p:tgtEl>
                                      </p:cBhvr>
                                    </p:animEffect>
                                    <p:anim calcmode="lin" valueType="num">
                                      <p:cBhvr>
                                        <p:cTn id="29" dur="1000" fill="hold"/>
                                        <p:tgtEl>
                                          <p:spTgt spid="46"/>
                                        </p:tgtEl>
                                        <p:attrNameLst>
                                          <p:attrName>ppt_x</p:attrName>
                                        </p:attrNameLst>
                                      </p:cBhvr>
                                      <p:tavLst>
                                        <p:tav tm="0">
                                          <p:val>
                                            <p:strVal val="#ppt_x"/>
                                          </p:val>
                                        </p:tav>
                                        <p:tav tm="100000">
                                          <p:val>
                                            <p:strVal val="#ppt_x"/>
                                          </p:val>
                                        </p:tav>
                                      </p:tavLst>
                                    </p:anim>
                                    <p:anim calcmode="lin" valueType="num">
                                      <p:cBhvr>
                                        <p:cTn id="30" dur="1000" fill="hold"/>
                                        <p:tgtEl>
                                          <p:spTgt spid="46"/>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fade">
                                      <p:cBhvr>
                                        <p:cTn id="33" dur="1000"/>
                                        <p:tgtEl>
                                          <p:spTgt spid="47"/>
                                        </p:tgtEl>
                                      </p:cBhvr>
                                    </p:animEffect>
                                    <p:anim calcmode="lin" valueType="num">
                                      <p:cBhvr>
                                        <p:cTn id="34" dur="1000" fill="hold"/>
                                        <p:tgtEl>
                                          <p:spTgt spid="47"/>
                                        </p:tgtEl>
                                        <p:attrNameLst>
                                          <p:attrName>ppt_x</p:attrName>
                                        </p:attrNameLst>
                                      </p:cBhvr>
                                      <p:tavLst>
                                        <p:tav tm="0">
                                          <p:val>
                                            <p:strVal val="#ppt_x"/>
                                          </p:val>
                                        </p:tav>
                                        <p:tav tm="100000">
                                          <p:val>
                                            <p:strVal val="#ppt_x"/>
                                          </p:val>
                                        </p:tav>
                                      </p:tavLst>
                                    </p:anim>
                                    <p:anim calcmode="lin" valueType="num">
                                      <p:cBhvr>
                                        <p:cTn id="35" dur="1000" fill="hold"/>
                                        <p:tgtEl>
                                          <p:spTgt spid="47"/>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Effect transition="in" filter="fade">
                                      <p:cBhvr>
                                        <p:cTn id="43" dur="1000"/>
                                        <p:tgtEl>
                                          <p:spTgt spid="9"/>
                                        </p:tgtEl>
                                      </p:cBhvr>
                                    </p:animEffect>
                                    <p:anim calcmode="lin" valueType="num">
                                      <p:cBhvr>
                                        <p:cTn id="44" dur="1000" fill="hold"/>
                                        <p:tgtEl>
                                          <p:spTgt spid="9"/>
                                        </p:tgtEl>
                                        <p:attrNameLst>
                                          <p:attrName>ppt_x</p:attrName>
                                        </p:attrNameLst>
                                      </p:cBhvr>
                                      <p:tavLst>
                                        <p:tav tm="0">
                                          <p:val>
                                            <p:strVal val="#ppt_x"/>
                                          </p:val>
                                        </p:tav>
                                        <p:tav tm="100000">
                                          <p:val>
                                            <p:strVal val="#ppt_x"/>
                                          </p:val>
                                        </p:tav>
                                      </p:tavLst>
                                    </p:anim>
                                    <p:anim calcmode="lin" valueType="num">
                                      <p:cBhvr>
                                        <p:cTn id="45" dur="1000" fill="hold"/>
                                        <p:tgtEl>
                                          <p:spTgt spid="9"/>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1000"/>
                                        <p:tgtEl>
                                          <p:spTgt spid="13"/>
                                        </p:tgtEl>
                                      </p:cBhvr>
                                    </p:animEffect>
                                    <p:anim calcmode="lin" valueType="num">
                                      <p:cBhvr>
                                        <p:cTn id="49" dur="1000" fill="hold"/>
                                        <p:tgtEl>
                                          <p:spTgt spid="13"/>
                                        </p:tgtEl>
                                        <p:attrNameLst>
                                          <p:attrName>ppt_x</p:attrName>
                                        </p:attrNameLst>
                                      </p:cBhvr>
                                      <p:tavLst>
                                        <p:tav tm="0">
                                          <p:val>
                                            <p:strVal val="#ppt_x"/>
                                          </p:val>
                                        </p:tav>
                                        <p:tav tm="100000">
                                          <p:val>
                                            <p:strVal val="#ppt_x"/>
                                          </p:val>
                                        </p:tav>
                                      </p:tavLst>
                                    </p:anim>
                                    <p:anim calcmode="lin" valueType="num">
                                      <p:cBhvr>
                                        <p:cTn id="50" dur="1000" fill="hold"/>
                                        <p:tgtEl>
                                          <p:spTgt spid="13"/>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21"/>
                                        </p:tgtEl>
                                        <p:attrNameLst>
                                          <p:attrName>style.visibility</p:attrName>
                                        </p:attrNameLst>
                                      </p:cBhvr>
                                      <p:to>
                                        <p:strVal val="visible"/>
                                      </p:to>
                                    </p:set>
                                    <p:animEffect transition="in" filter="fade">
                                      <p:cBhvr>
                                        <p:cTn id="68" dur="1000"/>
                                        <p:tgtEl>
                                          <p:spTgt spid="21"/>
                                        </p:tgtEl>
                                      </p:cBhvr>
                                    </p:animEffect>
                                    <p:anim calcmode="lin" valueType="num">
                                      <p:cBhvr>
                                        <p:cTn id="69" dur="1000" fill="hold"/>
                                        <p:tgtEl>
                                          <p:spTgt spid="21"/>
                                        </p:tgtEl>
                                        <p:attrNameLst>
                                          <p:attrName>ppt_x</p:attrName>
                                        </p:attrNameLst>
                                      </p:cBhvr>
                                      <p:tavLst>
                                        <p:tav tm="0">
                                          <p:val>
                                            <p:strVal val="#ppt_x"/>
                                          </p:val>
                                        </p:tav>
                                        <p:tav tm="100000">
                                          <p:val>
                                            <p:strVal val="#ppt_x"/>
                                          </p:val>
                                        </p:tav>
                                      </p:tavLst>
                                    </p:anim>
                                    <p:anim calcmode="lin" valueType="num">
                                      <p:cBhvr>
                                        <p:cTn id="70" dur="1000" fill="hold"/>
                                        <p:tgtEl>
                                          <p:spTgt spid="21"/>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1000"/>
                                        <p:tgtEl>
                                          <p:spTgt spid="22"/>
                                        </p:tgtEl>
                                      </p:cBhvr>
                                    </p:animEffect>
                                    <p:anim calcmode="lin" valueType="num">
                                      <p:cBhvr>
                                        <p:cTn id="74" dur="1000" fill="hold"/>
                                        <p:tgtEl>
                                          <p:spTgt spid="22"/>
                                        </p:tgtEl>
                                        <p:attrNameLst>
                                          <p:attrName>ppt_x</p:attrName>
                                        </p:attrNameLst>
                                      </p:cBhvr>
                                      <p:tavLst>
                                        <p:tav tm="0">
                                          <p:val>
                                            <p:strVal val="#ppt_x"/>
                                          </p:val>
                                        </p:tav>
                                        <p:tav tm="100000">
                                          <p:val>
                                            <p:strVal val="#ppt_x"/>
                                          </p:val>
                                        </p:tav>
                                      </p:tavLst>
                                    </p:anim>
                                    <p:anim calcmode="lin" valueType="num">
                                      <p:cBhvr>
                                        <p:cTn id="75" dur="1000" fill="hold"/>
                                        <p:tgtEl>
                                          <p:spTgt spid="22"/>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Effect transition="in" filter="fade">
                                      <p:cBhvr>
                                        <p:cTn id="78" dur="1000"/>
                                        <p:tgtEl>
                                          <p:spTgt spid="23"/>
                                        </p:tgtEl>
                                      </p:cBhvr>
                                    </p:animEffect>
                                    <p:anim calcmode="lin" valueType="num">
                                      <p:cBhvr>
                                        <p:cTn id="79" dur="1000" fill="hold"/>
                                        <p:tgtEl>
                                          <p:spTgt spid="23"/>
                                        </p:tgtEl>
                                        <p:attrNameLst>
                                          <p:attrName>ppt_x</p:attrName>
                                        </p:attrNameLst>
                                      </p:cBhvr>
                                      <p:tavLst>
                                        <p:tav tm="0">
                                          <p:val>
                                            <p:strVal val="#ppt_x"/>
                                          </p:val>
                                        </p:tav>
                                        <p:tav tm="100000">
                                          <p:val>
                                            <p:strVal val="#ppt_x"/>
                                          </p:val>
                                        </p:tav>
                                      </p:tavLst>
                                    </p:anim>
                                    <p:anim calcmode="lin" valueType="num">
                                      <p:cBhvr>
                                        <p:cTn id="80" dur="1000" fill="hold"/>
                                        <p:tgtEl>
                                          <p:spTgt spid="23"/>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24"/>
                                        </p:tgtEl>
                                        <p:attrNameLst>
                                          <p:attrName>style.visibility</p:attrName>
                                        </p:attrNameLst>
                                      </p:cBhvr>
                                      <p:to>
                                        <p:strVal val="visible"/>
                                      </p:to>
                                    </p:set>
                                    <p:animEffect transition="in" filter="fade">
                                      <p:cBhvr>
                                        <p:cTn id="83" dur="1000"/>
                                        <p:tgtEl>
                                          <p:spTgt spid="24"/>
                                        </p:tgtEl>
                                      </p:cBhvr>
                                    </p:animEffect>
                                    <p:anim calcmode="lin" valueType="num">
                                      <p:cBhvr>
                                        <p:cTn id="84" dur="1000" fill="hold"/>
                                        <p:tgtEl>
                                          <p:spTgt spid="24"/>
                                        </p:tgtEl>
                                        <p:attrNameLst>
                                          <p:attrName>ppt_x</p:attrName>
                                        </p:attrNameLst>
                                      </p:cBhvr>
                                      <p:tavLst>
                                        <p:tav tm="0">
                                          <p:val>
                                            <p:strVal val="#ppt_x"/>
                                          </p:val>
                                        </p:tav>
                                        <p:tav tm="100000">
                                          <p:val>
                                            <p:strVal val="#ppt_x"/>
                                          </p:val>
                                        </p:tav>
                                      </p:tavLst>
                                    </p:anim>
                                    <p:anim calcmode="lin" valueType="num">
                                      <p:cBhvr>
                                        <p:cTn id="85" dur="1000" fill="hold"/>
                                        <p:tgtEl>
                                          <p:spTgt spid="24"/>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7"/>
                                        </p:tgtEl>
                                        <p:attrNameLst>
                                          <p:attrName>style.visibility</p:attrName>
                                        </p:attrNameLst>
                                      </p:cBhvr>
                                      <p:to>
                                        <p:strVal val="visible"/>
                                      </p:to>
                                    </p:set>
                                    <p:animEffect transition="in" filter="fade">
                                      <p:cBhvr>
                                        <p:cTn id="88" dur="1000"/>
                                        <p:tgtEl>
                                          <p:spTgt spid="27"/>
                                        </p:tgtEl>
                                      </p:cBhvr>
                                    </p:animEffect>
                                    <p:anim calcmode="lin" valueType="num">
                                      <p:cBhvr>
                                        <p:cTn id="89" dur="1000" fill="hold"/>
                                        <p:tgtEl>
                                          <p:spTgt spid="27"/>
                                        </p:tgtEl>
                                        <p:attrNameLst>
                                          <p:attrName>ppt_x</p:attrName>
                                        </p:attrNameLst>
                                      </p:cBhvr>
                                      <p:tavLst>
                                        <p:tav tm="0">
                                          <p:val>
                                            <p:strVal val="#ppt_x"/>
                                          </p:val>
                                        </p:tav>
                                        <p:tav tm="100000">
                                          <p:val>
                                            <p:strVal val="#ppt_x"/>
                                          </p:val>
                                        </p:tav>
                                      </p:tavLst>
                                    </p:anim>
                                    <p:anim calcmode="lin" valueType="num">
                                      <p:cBhvr>
                                        <p:cTn id="90" dur="1000" fill="hold"/>
                                        <p:tgtEl>
                                          <p:spTgt spid="27"/>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fade">
                                      <p:cBhvr>
                                        <p:cTn id="93" dur="1000"/>
                                        <p:tgtEl>
                                          <p:spTgt spid="28"/>
                                        </p:tgtEl>
                                      </p:cBhvr>
                                    </p:animEffect>
                                    <p:anim calcmode="lin" valueType="num">
                                      <p:cBhvr>
                                        <p:cTn id="94" dur="1000" fill="hold"/>
                                        <p:tgtEl>
                                          <p:spTgt spid="28"/>
                                        </p:tgtEl>
                                        <p:attrNameLst>
                                          <p:attrName>ppt_x</p:attrName>
                                        </p:attrNameLst>
                                      </p:cBhvr>
                                      <p:tavLst>
                                        <p:tav tm="0">
                                          <p:val>
                                            <p:strVal val="#ppt_x"/>
                                          </p:val>
                                        </p:tav>
                                        <p:tav tm="100000">
                                          <p:val>
                                            <p:strVal val="#ppt_x"/>
                                          </p:val>
                                        </p:tav>
                                      </p:tavLst>
                                    </p:anim>
                                    <p:anim calcmode="lin" valueType="num">
                                      <p:cBhvr>
                                        <p:cTn id="95" dur="1000" fill="hold"/>
                                        <p:tgtEl>
                                          <p:spTgt spid="28"/>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9"/>
                                        </p:tgtEl>
                                        <p:attrNameLst>
                                          <p:attrName>style.visibility</p:attrName>
                                        </p:attrNameLst>
                                      </p:cBhvr>
                                      <p:to>
                                        <p:strVal val="visible"/>
                                      </p:to>
                                    </p:set>
                                    <p:animEffect transition="in" filter="fade">
                                      <p:cBhvr>
                                        <p:cTn id="98" dur="1000"/>
                                        <p:tgtEl>
                                          <p:spTgt spid="29"/>
                                        </p:tgtEl>
                                      </p:cBhvr>
                                    </p:animEffect>
                                    <p:anim calcmode="lin" valueType="num">
                                      <p:cBhvr>
                                        <p:cTn id="99" dur="1000" fill="hold"/>
                                        <p:tgtEl>
                                          <p:spTgt spid="29"/>
                                        </p:tgtEl>
                                        <p:attrNameLst>
                                          <p:attrName>ppt_x</p:attrName>
                                        </p:attrNameLst>
                                      </p:cBhvr>
                                      <p:tavLst>
                                        <p:tav tm="0">
                                          <p:val>
                                            <p:strVal val="#ppt_x"/>
                                          </p:val>
                                        </p:tav>
                                        <p:tav tm="100000">
                                          <p:val>
                                            <p:strVal val="#ppt_x"/>
                                          </p:val>
                                        </p:tav>
                                      </p:tavLst>
                                    </p:anim>
                                    <p:anim calcmode="lin" valueType="num">
                                      <p:cBhvr>
                                        <p:cTn id="100" dur="1000" fill="hold"/>
                                        <p:tgtEl>
                                          <p:spTgt spid="29"/>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30"/>
                                        </p:tgtEl>
                                        <p:attrNameLst>
                                          <p:attrName>style.visibility</p:attrName>
                                        </p:attrNameLst>
                                      </p:cBhvr>
                                      <p:to>
                                        <p:strVal val="visible"/>
                                      </p:to>
                                    </p:set>
                                    <p:animEffect transition="in" filter="fade">
                                      <p:cBhvr>
                                        <p:cTn id="103" dur="1000"/>
                                        <p:tgtEl>
                                          <p:spTgt spid="30"/>
                                        </p:tgtEl>
                                      </p:cBhvr>
                                    </p:animEffect>
                                    <p:anim calcmode="lin" valueType="num">
                                      <p:cBhvr>
                                        <p:cTn id="104" dur="1000" fill="hold"/>
                                        <p:tgtEl>
                                          <p:spTgt spid="30"/>
                                        </p:tgtEl>
                                        <p:attrNameLst>
                                          <p:attrName>ppt_x</p:attrName>
                                        </p:attrNameLst>
                                      </p:cBhvr>
                                      <p:tavLst>
                                        <p:tav tm="0">
                                          <p:val>
                                            <p:strVal val="#ppt_x"/>
                                          </p:val>
                                        </p:tav>
                                        <p:tav tm="100000">
                                          <p:val>
                                            <p:strVal val="#ppt_x"/>
                                          </p:val>
                                        </p:tav>
                                      </p:tavLst>
                                    </p:anim>
                                    <p:anim calcmode="lin" valueType="num">
                                      <p:cBhvr>
                                        <p:cTn id="105" dur="1000" fill="hold"/>
                                        <p:tgtEl>
                                          <p:spTgt spid="30"/>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31"/>
                                        </p:tgtEl>
                                        <p:attrNameLst>
                                          <p:attrName>style.visibility</p:attrName>
                                        </p:attrNameLst>
                                      </p:cBhvr>
                                      <p:to>
                                        <p:strVal val="visible"/>
                                      </p:to>
                                    </p:set>
                                    <p:animEffect transition="in" filter="fade">
                                      <p:cBhvr>
                                        <p:cTn id="108" dur="1000"/>
                                        <p:tgtEl>
                                          <p:spTgt spid="31"/>
                                        </p:tgtEl>
                                      </p:cBhvr>
                                    </p:animEffect>
                                    <p:anim calcmode="lin" valueType="num">
                                      <p:cBhvr>
                                        <p:cTn id="109" dur="1000" fill="hold"/>
                                        <p:tgtEl>
                                          <p:spTgt spid="31"/>
                                        </p:tgtEl>
                                        <p:attrNameLst>
                                          <p:attrName>ppt_x</p:attrName>
                                        </p:attrNameLst>
                                      </p:cBhvr>
                                      <p:tavLst>
                                        <p:tav tm="0">
                                          <p:val>
                                            <p:strVal val="#ppt_x"/>
                                          </p:val>
                                        </p:tav>
                                        <p:tav tm="100000">
                                          <p:val>
                                            <p:strVal val="#ppt_x"/>
                                          </p:val>
                                        </p:tav>
                                      </p:tavLst>
                                    </p:anim>
                                    <p:anim calcmode="lin" valueType="num">
                                      <p:cBhvr>
                                        <p:cTn id="110" dur="1000" fill="hold"/>
                                        <p:tgtEl>
                                          <p:spTgt spid="31"/>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32"/>
                                        </p:tgtEl>
                                        <p:attrNameLst>
                                          <p:attrName>style.visibility</p:attrName>
                                        </p:attrNameLst>
                                      </p:cBhvr>
                                      <p:to>
                                        <p:strVal val="visible"/>
                                      </p:to>
                                    </p:set>
                                    <p:animEffect transition="in" filter="fade">
                                      <p:cBhvr>
                                        <p:cTn id="113" dur="1000"/>
                                        <p:tgtEl>
                                          <p:spTgt spid="32"/>
                                        </p:tgtEl>
                                      </p:cBhvr>
                                    </p:animEffect>
                                    <p:anim calcmode="lin" valueType="num">
                                      <p:cBhvr>
                                        <p:cTn id="114" dur="1000" fill="hold"/>
                                        <p:tgtEl>
                                          <p:spTgt spid="32"/>
                                        </p:tgtEl>
                                        <p:attrNameLst>
                                          <p:attrName>ppt_x</p:attrName>
                                        </p:attrNameLst>
                                      </p:cBhvr>
                                      <p:tavLst>
                                        <p:tav tm="0">
                                          <p:val>
                                            <p:strVal val="#ppt_x"/>
                                          </p:val>
                                        </p:tav>
                                        <p:tav tm="100000">
                                          <p:val>
                                            <p:strVal val="#ppt_x"/>
                                          </p:val>
                                        </p:tav>
                                      </p:tavLst>
                                    </p:anim>
                                    <p:anim calcmode="lin" valueType="num">
                                      <p:cBhvr>
                                        <p:cTn id="115" dur="1000" fill="hold"/>
                                        <p:tgtEl>
                                          <p:spTgt spid="32"/>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0"/>
                                  </p:stCondLst>
                                  <p:childTnLst>
                                    <p:set>
                                      <p:cBhvr>
                                        <p:cTn id="117" dur="1" fill="hold">
                                          <p:stCondLst>
                                            <p:cond delay="0"/>
                                          </p:stCondLst>
                                        </p:cTn>
                                        <p:tgtEl>
                                          <p:spTgt spid="33"/>
                                        </p:tgtEl>
                                        <p:attrNameLst>
                                          <p:attrName>style.visibility</p:attrName>
                                        </p:attrNameLst>
                                      </p:cBhvr>
                                      <p:to>
                                        <p:strVal val="visible"/>
                                      </p:to>
                                    </p:set>
                                    <p:animEffect transition="in" filter="fade">
                                      <p:cBhvr>
                                        <p:cTn id="118" dur="1000"/>
                                        <p:tgtEl>
                                          <p:spTgt spid="33"/>
                                        </p:tgtEl>
                                      </p:cBhvr>
                                    </p:animEffect>
                                    <p:anim calcmode="lin" valueType="num">
                                      <p:cBhvr>
                                        <p:cTn id="119" dur="1000" fill="hold"/>
                                        <p:tgtEl>
                                          <p:spTgt spid="33"/>
                                        </p:tgtEl>
                                        <p:attrNameLst>
                                          <p:attrName>ppt_x</p:attrName>
                                        </p:attrNameLst>
                                      </p:cBhvr>
                                      <p:tavLst>
                                        <p:tav tm="0">
                                          <p:val>
                                            <p:strVal val="#ppt_x"/>
                                          </p:val>
                                        </p:tav>
                                        <p:tav tm="100000">
                                          <p:val>
                                            <p:strVal val="#ppt_x"/>
                                          </p:val>
                                        </p:tav>
                                      </p:tavLst>
                                    </p:anim>
                                    <p:anim calcmode="lin" valueType="num">
                                      <p:cBhvr>
                                        <p:cTn id="120" dur="1000" fill="hold"/>
                                        <p:tgtEl>
                                          <p:spTgt spid="33"/>
                                        </p:tgtEl>
                                        <p:attrNameLst>
                                          <p:attrName>ppt_y</p:attrName>
                                        </p:attrNameLst>
                                      </p:cBhvr>
                                      <p:tavLst>
                                        <p:tav tm="0">
                                          <p:val>
                                            <p:strVal val="#ppt_y+.1"/>
                                          </p:val>
                                        </p:tav>
                                        <p:tav tm="100000">
                                          <p:val>
                                            <p:strVal val="#ppt_y"/>
                                          </p:val>
                                        </p:tav>
                                      </p:tavLst>
                                    </p:anim>
                                  </p:childTnLst>
                                </p:cTn>
                              </p:par>
                              <p:par>
                                <p:cTn id="121" presetID="42" presetClass="entr" presetSubtype="0" fill="hold" grpId="0" nodeType="withEffect">
                                  <p:stCondLst>
                                    <p:cond delay="0"/>
                                  </p:stCondLst>
                                  <p:childTnLst>
                                    <p:set>
                                      <p:cBhvr>
                                        <p:cTn id="122" dur="1" fill="hold">
                                          <p:stCondLst>
                                            <p:cond delay="0"/>
                                          </p:stCondLst>
                                        </p:cTn>
                                        <p:tgtEl>
                                          <p:spTgt spid="34"/>
                                        </p:tgtEl>
                                        <p:attrNameLst>
                                          <p:attrName>style.visibility</p:attrName>
                                        </p:attrNameLst>
                                      </p:cBhvr>
                                      <p:to>
                                        <p:strVal val="visible"/>
                                      </p:to>
                                    </p:set>
                                    <p:animEffect transition="in" filter="fade">
                                      <p:cBhvr>
                                        <p:cTn id="123" dur="1000"/>
                                        <p:tgtEl>
                                          <p:spTgt spid="34"/>
                                        </p:tgtEl>
                                      </p:cBhvr>
                                    </p:animEffect>
                                    <p:anim calcmode="lin" valueType="num">
                                      <p:cBhvr>
                                        <p:cTn id="124" dur="1000" fill="hold"/>
                                        <p:tgtEl>
                                          <p:spTgt spid="34"/>
                                        </p:tgtEl>
                                        <p:attrNameLst>
                                          <p:attrName>ppt_x</p:attrName>
                                        </p:attrNameLst>
                                      </p:cBhvr>
                                      <p:tavLst>
                                        <p:tav tm="0">
                                          <p:val>
                                            <p:strVal val="#ppt_x"/>
                                          </p:val>
                                        </p:tav>
                                        <p:tav tm="100000">
                                          <p:val>
                                            <p:strVal val="#ppt_x"/>
                                          </p:val>
                                        </p:tav>
                                      </p:tavLst>
                                    </p:anim>
                                    <p:anim calcmode="lin" valueType="num">
                                      <p:cBhvr>
                                        <p:cTn id="125" dur="1000" fill="hold"/>
                                        <p:tgtEl>
                                          <p:spTgt spid="34"/>
                                        </p:tgtEl>
                                        <p:attrNameLst>
                                          <p:attrName>ppt_y</p:attrName>
                                        </p:attrNameLst>
                                      </p:cBhvr>
                                      <p:tavLst>
                                        <p:tav tm="0">
                                          <p:val>
                                            <p:strVal val="#ppt_y+.1"/>
                                          </p:val>
                                        </p:tav>
                                        <p:tav tm="100000">
                                          <p:val>
                                            <p:strVal val="#ppt_y"/>
                                          </p:val>
                                        </p:tav>
                                      </p:tavLst>
                                    </p:anim>
                                  </p:childTnLst>
                                </p:cTn>
                              </p:par>
                              <p:par>
                                <p:cTn id="126" presetID="42" presetClass="entr" presetSubtype="0" fill="hold" grpId="0" nodeType="withEffect">
                                  <p:stCondLst>
                                    <p:cond delay="0"/>
                                  </p:stCondLst>
                                  <p:childTnLst>
                                    <p:set>
                                      <p:cBhvr>
                                        <p:cTn id="127" dur="1" fill="hold">
                                          <p:stCondLst>
                                            <p:cond delay="0"/>
                                          </p:stCondLst>
                                        </p:cTn>
                                        <p:tgtEl>
                                          <p:spTgt spid="35"/>
                                        </p:tgtEl>
                                        <p:attrNameLst>
                                          <p:attrName>style.visibility</p:attrName>
                                        </p:attrNameLst>
                                      </p:cBhvr>
                                      <p:to>
                                        <p:strVal val="visible"/>
                                      </p:to>
                                    </p:set>
                                    <p:animEffect transition="in" filter="fade">
                                      <p:cBhvr>
                                        <p:cTn id="128" dur="1000"/>
                                        <p:tgtEl>
                                          <p:spTgt spid="35"/>
                                        </p:tgtEl>
                                      </p:cBhvr>
                                    </p:animEffect>
                                    <p:anim calcmode="lin" valueType="num">
                                      <p:cBhvr>
                                        <p:cTn id="129" dur="1000" fill="hold"/>
                                        <p:tgtEl>
                                          <p:spTgt spid="35"/>
                                        </p:tgtEl>
                                        <p:attrNameLst>
                                          <p:attrName>ppt_x</p:attrName>
                                        </p:attrNameLst>
                                      </p:cBhvr>
                                      <p:tavLst>
                                        <p:tav tm="0">
                                          <p:val>
                                            <p:strVal val="#ppt_x"/>
                                          </p:val>
                                        </p:tav>
                                        <p:tav tm="100000">
                                          <p:val>
                                            <p:strVal val="#ppt_x"/>
                                          </p:val>
                                        </p:tav>
                                      </p:tavLst>
                                    </p:anim>
                                    <p:anim calcmode="lin" valueType="num">
                                      <p:cBhvr>
                                        <p:cTn id="130" dur="1000" fill="hold"/>
                                        <p:tgtEl>
                                          <p:spTgt spid="35"/>
                                        </p:tgtEl>
                                        <p:attrNameLst>
                                          <p:attrName>ppt_y</p:attrName>
                                        </p:attrNameLst>
                                      </p:cBhvr>
                                      <p:tavLst>
                                        <p:tav tm="0">
                                          <p:val>
                                            <p:strVal val="#ppt_y+.1"/>
                                          </p:val>
                                        </p:tav>
                                        <p:tav tm="100000">
                                          <p:val>
                                            <p:strVal val="#ppt_y"/>
                                          </p:val>
                                        </p:tav>
                                      </p:tavLst>
                                    </p:anim>
                                  </p:childTnLst>
                                </p:cTn>
                              </p:par>
                              <p:par>
                                <p:cTn id="131" presetID="42" presetClass="entr" presetSubtype="0" fill="hold" nodeType="withEffect">
                                  <p:stCondLst>
                                    <p:cond delay="0"/>
                                  </p:stCondLst>
                                  <p:childTnLst>
                                    <p:set>
                                      <p:cBhvr>
                                        <p:cTn id="132" dur="1" fill="hold">
                                          <p:stCondLst>
                                            <p:cond delay="0"/>
                                          </p:stCondLst>
                                        </p:cTn>
                                        <p:tgtEl>
                                          <p:spTgt spid="36"/>
                                        </p:tgtEl>
                                        <p:attrNameLst>
                                          <p:attrName>style.visibility</p:attrName>
                                        </p:attrNameLst>
                                      </p:cBhvr>
                                      <p:to>
                                        <p:strVal val="visible"/>
                                      </p:to>
                                    </p:set>
                                    <p:animEffect transition="in" filter="fade">
                                      <p:cBhvr>
                                        <p:cTn id="133" dur="1000"/>
                                        <p:tgtEl>
                                          <p:spTgt spid="36"/>
                                        </p:tgtEl>
                                      </p:cBhvr>
                                    </p:animEffect>
                                    <p:anim calcmode="lin" valueType="num">
                                      <p:cBhvr>
                                        <p:cTn id="134" dur="1000" fill="hold"/>
                                        <p:tgtEl>
                                          <p:spTgt spid="36"/>
                                        </p:tgtEl>
                                        <p:attrNameLst>
                                          <p:attrName>ppt_x</p:attrName>
                                        </p:attrNameLst>
                                      </p:cBhvr>
                                      <p:tavLst>
                                        <p:tav tm="0">
                                          <p:val>
                                            <p:strVal val="#ppt_x"/>
                                          </p:val>
                                        </p:tav>
                                        <p:tav tm="100000">
                                          <p:val>
                                            <p:strVal val="#ppt_x"/>
                                          </p:val>
                                        </p:tav>
                                      </p:tavLst>
                                    </p:anim>
                                    <p:anim calcmode="lin" valueType="num">
                                      <p:cBhvr>
                                        <p:cTn id="135"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3" grpId="0" animBg="1"/>
      <p:bldP spid="14" grpId="0" animBg="1"/>
      <p:bldP spid="15" grpId="0" animBg="1"/>
      <p:bldP spid="21" grpId="0" animBg="1"/>
      <p:bldP spid="22" grpId="0" animBg="1"/>
      <p:bldP spid="23" grpId="0" animBg="1"/>
      <p:bldP spid="27" grpId="0"/>
      <p:bldP spid="28" grpId="0"/>
      <p:bldP spid="29" grpId="0"/>
      <p:bldP spid="30" grpId="0"/>
      <p:bldP spid="31" grpId="0"/>
      <p:bldP spid="32" grpId="0" animBg="1"/>
      <p:bldP spid="33" grpId="0" animBg="1"/>
      <p:bldP spid="34" grpId="0" animBg="1"/>
      <p:bldP spid="35" grpId="0" animBg="1"/>
      <p:bldP spid="43" grpId="0"/>
      <p:bldP spid="44" grpId="0"/>
      <p:bldP spid="45" grpId="0"/>
      <p:bldP spid="46" grpId="0"/>
      <p:bldP spid="4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a:extLst>
              <a:ext uri="{FF2B5EF4-FFF2-40B4-BE49-F238E27FC236}">
                <a16:creationId xmlns:a16="http://schemas.microsoft.com/office/drawing/2014/main" id="{3D55C0A8-CB76-41AD-B9D3-81A427DA49F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0" y="1240"/>
            <a:ext cx="12190413" cy="6857107"/>
          </a:xfrm>
          <a:prstGeom prst="rect">
            <a:avLst/>
          </a:prstGeom>
        </p:spPr>
      </p:pic>
      <p:grpSp>
        <p:nvGrpSpPr>
          <p:cNvPr id="24" name="组合 23">
            <a:extLst>
              <a:ext uri="{FF2B5EF4-FFF2-40B4-BE49-F238E27FC236}">
                <a16:creationId xmlns:a16="http://schemas.microsoft.com/office/drawing/2014/main" id="{B1B7DECE-C8D7-4347-8204-F66814D9503B}"/>
              </a:ext>
            </a:extLst>
          </p:cNvPr>
          <p:cNvGrpSpPr/>
          <p:nvPr/>
        </p:nvGrpSpPr>
        <p:grpSpPr>
          <a:xfrm flipH="1">
            <a:off x="5776786" y="1716158"/>
            <a:ext cx="1898326" cy="3590060"/>
            <a:chOff x="4383047" y="1309664"/>
            <a:chExt cx="1888896" cy="3590060"/>
          </a:xfrm>
          <a:effectLst>
            <a:outerShdw blurRad="25400" dist="38100" dir="7080000" algn="ctr" rotWithShape="0">
              <a:srgbClr val="000000">
                <a:alpha val="0"/>
              </a:srgbClr>
            </a:outerShdw>
          </a:effectLst>
        </p:grpSpPr>
        <p:grpSp>
          <p:nvGrpSpPr>
            <p:cNvPr id="25" name="组合 24">
              <a:extLst>
                <a:ext uri="{FF2B5EF4-FFF2-40B4-BE49-F238E27FC236}">
                  <a16:creationId xmlns:a16="http://schemas.microsoft.com/office/drawing/2014/main" id="{44467641-9A15-40B3-8F9C-0ECCE0476E41}"/>
                </a:ext>
              </a:extLst>
            </p:cNvPr>
            <p:cNvGrpSpPr/>
            <p:nvPr/>
          </p:nvGrpSpPr>
          <p:grpSpPr>
            <a:xfrm>
              <a:off x="4383047" y="1309664"/>
              <a:ext cx="1888896" cy="3590060"/>
              <a:chOff x="4383047" y="1309664"/>
              <a:chExt cx="1888896" cy="3590060"/>
            </a:xfrm>
          </p:grpSpPr>
          <p:sp>
            <p:nvSpPr>
              <p:cNvPr id="27" name="18">
                <a:extLst>
                  <a:ext uri="{FF2B5EF4-FFF2-40B4-BE49-F238E27FC236}">
                    <a16:creationId xmlns:a16="http://schemas.microsoft.com/office/drawing/2014/main" id="{0CE6BDD4-19FB-4BB0-84F9-B4119A92DF75}"/>
                  </a:ext>
                </a:extLst>
              </p:cNvPr>
              <p:cNvSpPr>
                <a:spLocks noChangeArrowheads="1"/>
              </p:cNvSpPr>
              <p:nvPr>
                <p:custDataLst>
                  <p:tags r:id="rId4"/>
                </p:custDataLst>
              </p:nvPr>
            </p:nvSpPr>
            <p:spPr bwMode="auto">
              <a:xfrm>
                <a:off x="4383047" y="1309664"/>
                <a:ext cx="1180022" cy="1477328"/>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9600" dirty="0">
                    <a:solidFill>
                      <a:srgbClr val="769867"/>
                    </a:solidFill>
                    <a:latin typeface="方正细谭黑简体" panose="02000000000000000000" pitchFamily="2" charset="-122"/>
                    <a:ea typeface="方正细谭黑简体" panose="02000000000000000000" pitchFamily="2" charset="-122"/>
                    <a:cs typeface="宋体" pitchFamily="2" charset="-122"/>
                  </a:rPr>
                  <a:t>谢</a:t>
                </a:r>
                <a:endParaRPr lang="en-US" altLang="zh-CN" sz="96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28" name="18">
                <a:extLst>
                  <a:ext uri="{FF2B5EF4-FFF2-40B4-BE49-F238E27FC236}">
                    <a16:creationId xmlns:a16="http://schemas.microsoft.com/office/drawing/2014/main" id="{47F062EB-C01D-47CE-ACDF-9F3FF06DD74D}"/>
                  </a:ext>
                </a:extLst>
              </p:cNvPr>
              <p:cNvSpPr>
                <a:spLocks noChangeArrowheads="1"/>
              </p:cNvSpPr>
              <p:nvPr>
                <p:custDataLst>
                  <p:tags r:id="rId5"/>
                </p:custDataLst>
              </p:nvPr>
            </p:nvSpPr>
            <p:spPr bwMode="auto">
              <a:xfrm>
                <a:off x="4915839" y="2379836"/>
                <a:ext cx="1180022" cy="1107996"/>
              </a:xfrm>
              <a:prstGeom prst="rect">
                <a:avLst/>
              </a:prstGeom>
              <a:noFill/>
              <a:ln w="12700">
                <a:noFill/>
                <a:miter lim="800000"/>
                <a:headEnd/>
                <a:tailEnd/>
              </a:ln>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谢</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29" name="18">
                <a:extLst>
                  <a:ext uri="{FF2B5EF4-FFF2-40B4-BE49-F238E27FC236}">
                    <a16:creationId xmlns:a16="http://schemas.microsoft.com/office/drawing/2014/main" id="{8659F312-F2AC-4C62-AD0E-C553A0E9E491}"/>
                  </a:ext>
                </a:extLst>
              </p:cNvPr>
              <p:cNvSpPr>
                <a:spLocks noChangeArrowheads="1"/>
              </p:cNvSpPr>
              <p:nvPr>
                <p:custDataLst>
                  <p:tags r:id="rId6"/>
                </p:custDataLst>
              </p:nvPr>
            </p:nvSpPr>
            <p:spPr bwMode="auto">
              <a:xfrm>
                <a:off x="4508784" y="3145668"/>
                <a:ext cx="1180022" cy="1107996"/>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观</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sp>
            <p:nvSpPr>
              <p:cNvPr id="30" name="18">
                <a:extLst>
                  <a:ext uri="{FF2B5EF4-FFF2-40B4-BE49-F238E27FC236}">
                    <a16:creationId xmlns:a16="http://schemas.microsoft.com/office/drawing/2014/main" id="{86AB1749-3FFA-4C1C-8A39-E867A5A615C3}"/>
                  </a:ext>
                </a:extLst>
              </p:cNvPr>
              <p:cNvSpPr>
                <a:spLocks noChangeArrowheads="1"/>
              </p:cNvSpPr>
              <p:nvPr>
                <p:custDataLst>
                  <p:tags r:id="rId7"/>
                </p:custDataLst>
              </p:nvPr>
            </p:nvSpPr>
            <p:spPr bwMode="auto">
              <a:xfrm>
                <a:off x="5091921" y="3791728"/>
                <a:ext cx="1180022" cy="1107996"/>
              </a:xfrm>
              <a:prstGeom prst="rect">
                <a:avLst/>
              </a:prstGeom>
              <a:noFill/>
              <a:ln w="12700">
                <a:noFill/>
                <a:miter lim="800000"/>
                <a:headEnd/>
                <a:tailEnd/>
              </a:ln>
            </p:spPr>
            <p:txBody>
              <a:bodyPr wrap="square" lIns="0" tIns="0" rIns="0" bIns="0">
                <a:spAutoFit/>
              </a:bodyPr>
              <a:lstStyle/>
              <a:p>
                <a:pPr algn="ctr" fontAlgn="base">
                  <a:spcBef>
                    <a:spcPct val="0"/>
                  </a:spcBef>
                  <a:spcAft>
                    <a:spcPct val="0"/>
                  </a:spcAft>
                </a:pPr>
                <a:r>
                  <a:rPr lang="zh-CN" altLang="en-US" sz="7200" dirty="0">
                    <a:solidFill>
                      <a:srgbClr val="769867"/>
                    </a:solidFill>
                    <a:latin typeface="方正细谭黑简体" panose="02000000000000000000" pitchFamily="2" charset="-122"/>
                    <a:ea typeface="方正细谭黑简体" panose="02000000000000000000" pitchFamily="2" charset="-122"/>
                    <a:cs typeface="宋体" pitchFamily="2" charset="-122"/>
                  </a:rPr>
                  <a:t>看</a:t>
                </a:r>
                <a:endParaRPr lang="en-US" altLang="zh-CN" sz="7200" dirty="0">
                  <a:solidFill>
                    <a:srgbClr val="769867"/>
                  </a:solidFill>
                  <a:latin typeface="方正细谭黑简体" panose="02000000000000000000" pitchFamily="2" charset="-122"/>
                  <a:ea typeface="方正细谭黑简体" panose="02000000000000000000" pitchFamily="2" charset="-122"/>
                  <a:cs typeface="宋体" pitchFamily="2" charset="-122"/>
                </a:endParaRPr>
              </a:p>
            </p:txBody>
          </p:sp>
        </p:grpSp>
        <p:sp>
          <p:nvSpPr>
            <p:cNvPr id="26" name="18">
              <a:extLst>
                <a:ext uri="{FF2B5EF4-FFF2-40B4-BE49-F238E27FC236}">
                  <a16:creationId xmlns:a16="http://schemas.microsoft.com/office/drawing/2014/main" id="{879824E9-E22F-4D8C-A42C-702DD2283039}"/>
                </a:ext>
              </a:extLst>
            </p:cNvPr>
            <p:cNvSpPr>
              <a:spLocks noChangeArrowheads="1"/>
            </p:cNvSpPr>
            <p:nvPr>
              <p:custDataLst>
                <p:tags r:id="rId3"/>
              </p:custDataLst>
            </p:nvPr>
          </p:nvSpPr>
          <p:spPr bwMode="auto">
            <a:xfrm>
              <a:off x="5584033" y="1463049"/>
              <a:ext cx="367497" cy="115116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algn="ctr" fontAlgn="base">
                <a:spcBef>
                  <a:spcPct val="0"/>
                </a:spcBef>
                <a:spcAft>
                  <a:spcPct val="0"/>
                </a:spcAft>
              </a:pPr>
              <a:r>
                <a:rPr lang="en-US" altLang="zh-CN" sz="2400" b="1" dirty="0">
                  <a:solidFill>
                    <a:srgbClr val="769867"/>
                  </a:solidFill>
                  <a:latin typeface="方正细谭黑简体" panose="02000000000000000000" pitchFamily="2" charset="-122"/>
                  <a:ea typeface="方正细谭黑简体" panose="02000000000000000000" pitchFamily="2" charset="-122"/>
                  <a:cs typeface="宋体" pitchFamily="2" charset="-122"/>
                </a:rPr>
                <a:t>REPORT</a:t>
              </a:r>
            </a:p>
          </p:txBody>
        </p:sp>
      </p:grpSp>
      <p:grpSp>
        <p:nvGrpSpPr>
          <p:cNvPr id="31" name="组合 30">
            <a:extLst>
              <a:ext uri="{FF2B5EF4-FFF2-40B4-BE49-F238E27FC236}">
                <a16:creationId xmlns:a16="http://schemas.microsoft.com/office/drawing/2014/main" id="{E147B4B2-CA78-4821-89CA-B0CF27567336}"/>
              </a:ext>
            </a:extLst>
          </p:cNvPr>
          <p:cNvGrpSpPr/>
          <p:nvPr/>
        </p:nvGrpSpPr>
        <p:grpSpPr>
          <a:xfrm flipH="1">
            <a:off x="3950261" y="1940383"/>
            <a:ext cx="1449132" cy="3895393"/>
            <a:chOff x="6576060" y="1798320"/>
            <a:chExt cx="1449132" cy="3895393"/>
          </a:xfrm>
        </p:grpSpPr>
        <p:grpSp>
          <p:nvGrpSpPr>
            <p:cNvPr id="32" name="组合 31">
              <a:extLst>
                <a:ext uri="{FF2B5EF4-FFF2-40B4-BE49-F238E27FC236}">
                  <a16:creationId xmlns:a16="http://schemas.microsoft.com/office/drawing/2014/main" id="{F5025CD4-810E-46DB-8550-4DA9BEEB71FE}"/>
                </a:ext>
              </a:extLst>
            </p:cNvPr>
            <p:cNvGrpSpPr/>
            <p:nvPr/>
          </p:nvGrpSpPr>
          <p:grpSpPr>
            <a:xfrm>
              <a:off x="6576060" y="1798320"/>
              <a:ext cx="396240" cy="2302322"/>
              <a:chOff x="6576060" y="1798320"/>
              <a:chExt cx="396240" cy="2302322"/>
            </a:xfrm>
          </p:grpSpPr>
          <p:sp>
            <p:nvSpPr>
              <p:cNvPr id="34" name="矩形 33">
                <a:extLst>
                  <a:ext uri="{FF2B5EF4-FFF2-40B4-BE49-F238E27FC236}">
                    <a16:creationId xmlns:a16="http://schemas.microsoft.com/office/drawing/2014/main" id="{49D8FFC0-2108-4FDF-8BEE-97A0EBDF0325}"/>
                  </a:ext>
                </a:extLst>
              </p:cNvPr>
              <p:cNvSpPr/>
              <p:nvPr/>
            </p:nvSpPr>
            <p:spPr>
              <a:xfrm>
                <a:off x="6576060" y="1798320"/>
                <a:ext cx="396240" cy="2302322"/>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5" name="18">
                <a:extLst>
                  <a:ext uri="{FF2B5EF4-FFF2-40B4-BE49-F238E27FC236}">
                    <a16:creationId xmlns:a16="http://schemas.microsoft.com/office/drawing/2014/main" id="{CA04FC11-76AD-475E-AC68-D11FA89E4939}"/>
                  </a:ext>
                </a:extLst>
              </p:cNvPr>
              <p:cNvSpPr>
                <a:spLocks noChangeArrowheads="1"/>
              </p:cNvSpPr>
              <p:nvPr>
                <p:custDataLst>
                  <p:tags r:id="rId2"/>
                </p:custDataLst>
              </p:nvPr>
            </p:nvSpPr>
            <p:spPr bwMode="auto">
              <a:xfrm>
                <a:off x="6651069" y="1798321"/>
                <a:ext cx="261610" cy="2302321"/>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algn="ctr" fontAlgn="base">
                  <a:spcBef>
                    <a:spcPct val="0"/>
                  </a:spcBef>
                  <a:spcAft>
                    <a:spcPct val="0"/>
                  </a:spcAft>
                </a:pPr>
                <a:r>
                  <a:rPr lang="zh-CN" altLang="en-US" sz="1700" dirty="0">
                    <a:solidFill>
                      <a:schemeClr val="bg1"/>
                    </a:solidFill>
                    <a:latin typeface="方正细谭黑简体" panose="02000000000000000000" pitchFamily="2" charset="-122"/>
                    <a:ea typeface="方正细谭黑简体" panose="02000000000000000000" pitchFamily="2" charset="-122"/>
                    <a:cs typeface="宋体" pitchFamily="2" charset="-122"/>
                  </a:rPr>
                  <a:t>企业公司商务通用模板</a:t>
                </a:r>
                <a:endParaRPr lang="en-US" altLang="zh-CN" sz="1700" dirty="0">
                  <a:solidFill>
                    <a:schemeClr val="bg1"/>
                  </a:solidFill>
                  <a:latin typeface="方正细谭黑简体" panose="02000000000000000000" pitchFamily="2" charset="-122"/>
                  <a:ea typeface="方正细谭黑简体" panose="02000000000000000000" pitchFamily="2" charset="-122"/>
                  <a:cs typeface="宋体" pitchFamily="2" charset="-122"/>
                </a:endParaRPr>
              </a:p>
            </p:txBody>
          </p:sp>
        </p:grpSp>
        <p:sp>
          <p:nvSpPr>
            <p:cNvPr id="33" name="18">
              <a:extLst>
                <a:ext uri="{FF2B5EF4-FFF2-40B4-BE49-F238E27FC236}">
                  <a16:creationId xmlns:a16="http://schemas.microsoft.com/office/drawing/2014/main" id="{29D97A07-CBC1-4916-A6DC-B7CDEE81A79C}"/>
                </a:ext>
              </a:extLst>
            </p:cNvPr>
            <p:cNvSpPr>
              <a:spLocks noChangeArrowheads="1"/>
            </p:cNvSpPr>
            <p:nvPr>
              <p:custDataLst>
                <p:tags r:id="rId1"/>
              </p:custDataLst>
            </p:nvPr>
          </p:nvSpPr>
          <p:spPr bwMode="auto">
            <a:xfrm>
              <a:off x="7163418" y="1798320"/>
              <a:ext cx="861774" cy="3895393"/>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txBody>
            <a:bodyPr vert="eaVert" wrap="square" lIns="0" tIns="0" rIns="0" bIns="0">
              <a:spAutoFit/>
            </a:bodyPr>
            <a:lstStyle/>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我们热爱音乐 </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 </a:t>
              </a: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关注娱乐 </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 </a:t>
              </a: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钟爱设计，</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我们用更专业、更专注，</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夏天热力邀请你各我们一起，</a:t>
              </a:r>
            </a:p>
            <a:p>
              <a:pPr fontAlgn="base">
                <a:spcBef>
                  <a:spcPct val="0"/>
                </a:spcBef>
                <a:spcAft>
                  <a:spcPct val="0"/>
                </a:spcAft>
              </a:pPr>
              <a:r>
                <a:rPr lang="zh-CN" altLang="en-US" sz="1400" dirty="0">
                  <a:solidFill>
                    <a:srgbClr val="769867"/>
                  </a:solidFill>
                  <a:latin typeface="幼圆" panose="02010509060101010101" pitchFamily="49" charset="-122"/>
                  <a:ea typeface="幼圆" panose="02010509060101010101" pitchFamily="49" charset="-122"/>
                  <a:cs typeface="宋体" pitchFamily="2" charset="-122"/>
                </a:rPr>
                <a:t>缔造感官世界中独一无二的完美设计</a:t>
              </a:r>
              <a:r>
                <a:rPr lang="en-US" altLang="zh-CN" sz="1400" dirty="0">
                  <a:solidFill>
                    <a:srgbClr val="769867"/>
                  </a:solidFill>
                  <a:latin typeface="幼圆" panose="02010509060101010101" pitchFamily="49" charset="-122"/>
                  <a:ea typeface="幼圆" panose="02010509060101010101" pitchFamily="49" charset="-122"/>
                  <a:cs typeface="宋体" pitchFamily="2" charset="-122"/>
                </a:rPr>
                <a:t>……</a:t>
              </a:r>
            </a:p>
          </p:txBody>
        </p:sp>
      </p:grpSp>
      <p:sp>
        <p:nvSpPr>
          <p:cNvPr id="49" name="矩形 48">
            <a:extLst>
              <a:ext uri="{FF2B5EF4-FFF2-40B4-BE49-F238E27FC236}">
                <a16:creationId xmlns:a16="http://schemas.microsoft.com/office/drawing/2014/main" id="{DECBC6C4-BAAF-4B2F-B5A1-B9DFB78A1219}"/>
              </a:ext>
            </a:extLst>
          </p:cNvPr>
          <p:cNvSpPr/>
          <p:nvPr/>
        </p:nvSpPr>
        <p:spPr>
          <a:xfrm rot="10800000" flipH="1">
            <a:off x="5621399" y="1940383"/>
            <a:ext cx="45719" cy="3119093"/>
          </a:xfrm>
          <a:prstGeom prst="rect">
            <a:avLst/>
          </a:prstGeom>
          <a:solidFill>
            <a:srgbClr val="7698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E9639E"/>
              </a:solidFill>
            </a:endParaRPr>
          </a:p>
        </p:txBody>
      </p:sp>
      <p:pic>
        <p:nvPicPr>
          <p:cNvPr id="50" name="图片 49">
            <a:extLst>
              <a:ext uri="{FF2B5EF4-FFF2-40B4-BE49-F238E27FC236}">
                <a16:creationId xmlns:a16="http://schemas.microsoft.com/office/drawing/2014/main" id="{B64ABDCB-83D8-4959-8B6E-77B3BC572EA9}"/>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222675" y="2423525"/>
            <a:ext cx="1695238" cy="1866667"/>
          </a:xfrm>
          <a:prstGeom prst="rect">
            <a:avLst/>
          </a:prstGeom>
        </p:spPr>
      </p:pic>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750"/>
                                            <p:tgtEl>
                                              <p:spTgt spid="22"/>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up)">
                                          <p:cBhvr>
                                            <p:cTn id="11" dur="500"/>
                                            <p:tgtEl>
                                              <p:spTgt spid="49"/>
                                            </p:tgtEl>
                                          </p:cBhvr>
                                        </p:animEffect>
                                      </p:childTnLst>
                                    </p:cTn>
                                  </p:par>
                                </p:childTnLst>
                              </p:cTn>
                            </p:par>
                            <p:par>
                              <p:cTn id="12" fill="hold">
                                <p:stCondLst>
                                  <p:cond delay="1250"/>
                                </p:stCondLst>
                                <p:childTnLst>
                                  <p:par>
                                    <p:cTn id="13" presetID="2" presetClass="entr" presetSubtype="1" accel="68000" fill="hold" nodeType="afterEffect" p14:presetBounceEnd="77333">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77333">
                                          <p:cBhvr additive="base">
                                            <p:cTn id="15" dur="1500" fill="hold"/>
                                            <p:tgtEl>
                                              <p:spTgt spid="24"/>
                                            </p:tgtEl>
                                            <p:attrNameLst>
                                              <p:attrName>ppt_x</p:attrName>
                                            </p:attrNameLst>
                                          </p:cBhvr>
                                          <p:tavLst>
                                            <p:tav tm="0">
                                              <p:val>
                                                <p:strVal val="#ppt_x"/>
                                              </p:val>
                                            </p:tav>
                                            <p:tav tm="100000">
                                              <p:val>
                                                <p:strVal val="#ppt_x"/>
                                              </p:val>
                                            </p:tav>
                                          </p:tavLst>
                                        </p:anim>
                                        <p:anim calcmode="lin" valueType="num" p14:bounceEnd="77333">
                                          <p:cBhvr additive="base">
                                            <p:cTn id="16" dur="1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4" accel="68000" fill="hold" nodeType="withEffect" p14:presetBounceEnd="77333">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14:bounceEnd="77333">
                                          <p:cBhvr additive="base">
                                            <p:cTn id="19" dur="1500" fill="hold"/>
                                            <p:tgtEl>
                                              <p:spTgt spid="31"/>
                                            </p:tgtEl>
                                            <p:attrNameLst>
                                              <p:attrName>ppt_x</p:attrName>
                                            </p:attrNameLst>
                                          </p:cBhvr>
                                          <p:tavLst>
                                            <p:tav tm="0">
                                              <p:val>
                                                <p:strVal val="#ppt_x"/>
                                              </p:val>
                                            </p:tav>
                                            <p:tav tm="100000">
                                              <p:val>
                                                <p:strVal val="#ppt_x"/>
                                              </p:val>
                                            </p:tav>
                                          </p:tavLst>
                                        </p:anim>
                                        <p:anim calcmode="lin" valueType="num" p14:bounceEnd="77333">
                                          <p:cBhvr additive="base">
                                            <p:cTn id="20" dur="15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14:presetBounceEnd="64000">
                                      <p:stCondLst>
                                        <p:cond delay="1250"/>
                                      </p:stCondLst>
                                      <p:childTnLst>
                                        <p:set>
                                          <p:cBhvr>
                                            <p:cTn id="22" dur="1" fill="hold">
                                              <p:stCondLst>
                                                <p:cond delay="0"/>
                                              </p:stCondLst>
                                            </p:cTn>
                                            <p:tgtEl>
                                              <p:spTgt spid="50"/>
                                            </p:tgtEl>
                                            <p:attrNameLst>
                                              <p:attrName>style.visibility</p:attrName>
                                            </p:attrNameLst>
                                          </p:cBhvr>
                                          <p:to>
                                            <p:strVal val="visible"/>
                                          </p:to>
                                        </p:set>
                                        <p:anim calcmode="lin" valueType="num" p14:bounceEnd="64000">
                                          <p:cBhvr additive="base">
                                            <p:cTn id="23" dur="1250" fill="hold"/>
                                            <p:tgtEl>
                                              <p:spTgt spid="50"/>
                                            </p:tgtEl>
                                            <p:attrNameLst>
                                              <p:attrName>ppt_x</p:attrName>
                                            </p:attrNameLst>
                                          </p:cBhvr>
                                          <p:tavLst>
                                            <p:tav tm="0">
                                              <p:val>
                                                <p:strVal val="1+#ppt_w/2"/>
                                              </p:val>
                                            </p:tav>
                                            <p:tav tm="100000">
                                              <p:val>
                                                <p:strVal val="#ppt_x"/>
                                              </p:val>
                                            </p:tav>
                                          </p:tavLst>
                                        </p:anim>
                                        <p:anim calcmode="lin" valueType="num" p14:bounceEnd="64000">
                                          <p:cBhvr additive="base">
                                            <p:cTn id="24" dur="125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750"/>
                                            <p:tgtEl>
                                              <p:spTgt spid="22"/>
                                            </p:tgtEl>
                                          </p:cBhvr>
                                        </p:animEffect>
                                      </p:childTnLst>
                                    </p:cTn>
                                  </p:par>
                                </p:childTnLst>
                              </p:cTn>
                            </p:par>
                            <p:par>
                              <p:cTn id="8" fill="hold">
                                <p:stCondLst>
                                  <p:cond delay="750"/>
                                </p:stCondLst>
                                <p:childTnLst>
                                  <p:par>
                                    <p:cTn id="9" presetID="22" presetClass="entr" presetSubtype="1" fill="hold" grpId="0" nodeType="afterEffect">
                                      <p:stCondLst>
                                        <p:cond delay="0"/>
                                      </p:stCondLst>
                                      <p:childTnLst>
                                        <p:set>
                                          <p:cBhvr>
                                            <p:cTn id="10" dur="1" fill="hold">
                                              <p:stCondLst>
                                                <p:cond delay="0"/>
                                              </p:stCondLst>
                                            </p:cTn>
                                            <p:tgtEl>
                                              <p:spTgt spid="49"/>
                                            </p:tgtEl>
                                            <p:attrNameLst>
                                              <p:attrName>style.visibility</p:attrName>
                                            </p:attrNameLst>
                                          </p:cBhvr>
                                          <p:to>
                                            <p:strVal val="visible"/>
                                          </p:to>
                                        </p:set>
                                        <p:animEffect transition="in" filter="wipe(up)">
                                          <p:cBhvr>
                                            <p:cTn id="11" dur="500"/>
                                            <p:tgtEl>
                                              <p:spTgt spid="49"/>
                                            </p:tgtEl>
                                          </p:cBhvr>
                                        </p:animEffect>
                                      </p:childTnLst>
                                    </p:cTn>
                                  </p:par>
                                </p:childTnLst>
                              </p:cTn>
                            </p:par>
                            <p:par>
                              <p:cTn id="12" fill="hold">
                                <p:stCondLst>
                                  <p:cond delay="1250"/>
                                </p:stCondLst>
                                <p:childTnLst>
                                  <p:par>
                                    <p:cTn id="13" presetID="2" presetClass="entr" presetSubtype="1" accel="68000"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500" fill="hold"/>
                                            <p:tgtEl>
                                              <p:spTgt spid="24"/>
                                            </p:tgtEl>
                                            <p:attrNameLst>
                                              <p:attrName>ppt_x</p:attrName>
                                            </p:attrNameLst>
                                          </p:cBhvr>
                                          <p:tavLst>
                                            <p:tav tm="0">
                                              <p:val>
                                                <p:strVal val="#ppt_x"/>
                                              </p:val>
                                            </p:tav>
                                            <p:tav tm="100000">
                                              <p:val>
                                                <p:strVal val="#ppt_x"/>
                                              </p:val>
                                            </p:tav>
                                          </p:tavLst>
                                        </p:anim>
                                        <p:anim calcmode="lin" valueType="num">
                                          <p:cBhvr additive="base">
                                            <p:cTn id="16" dur="15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4" accel="68000" fill="hold" nodeType="withEffect">
                                      <p:stCondLst>
                                        <p:cond delay="0"/>
                                      </p:stCondLst>
                                      <p:childTnLst>
                                        <p:set>
                                          <p:cBhvr>
                                            <p:cTn id="18" dur="1" fill="hold">
                                              <p:stCondLst>
                                                <p:cond delay="0"/>
                                              </p:stCondLst>
                                            </p:cTn>
                                            <p:tgtEl>
                                              <p:spTgt spid="31"/>
                                            </p:tgtEl>
                                            <p:attrNameLst>
                                              <p:attrName>style.visibility</p:attrName>
                                            </p:attrNameLst>
                                          </p:cBhvr>
                                          <p:to>
                                            <p:strVal val="visible"/>
                                          </p:to>
                                        </p:set>
                                        <p:anim calcmode="lin" valueType="num">
                                          <p:cBhvr additive="base">
                                            <p:cTn id="19" dur="1500" fill="hold"/>
                                            <p:tgtEl>
                                              <p:spTgt spid="31"/>
                                            </p:tgtEl>
                                            <p:attrNameLst>
                                              <p:attrName>ppt_x</p:attrName>
                                            </p:attrNameLst>
                                          </p:cBhvr>
                                          <p:tavLst>
                                            <p:tav tm="0">
                                              <p:val>
                                                <p:strVal val="#ppt_x"/>
                                              </p:val>
                                            </p:tav>
                                            <p:tav tm="100000">
                                              <p:val>
                                                <p:strVal val="#ppt_x"/>
                                              </p:val>
                                            </p:tav>
                                          </p:tavLst>
                                        </p:anim>
                                        <p:anim calcmode="lin" valueType="num">
                                          <p:cBhvr additive="base">
                                            <p:cTn id="20" dur="1500" fill="hold"/>
                                            <p:tgtEl>
                                              <p:spTgt spid="31"/>
                                            </p:tgtEl>
                                            <p:attrNameLst>
                                              <p:attrName>ppt_y</p:attrName>
                                            </p:attrNameLst>
                                          </p:cBhvr>
                                          <p:tavLst>
                                            <p:tav tm="0">
                                              <p:val>
                                                <p:strVal val="1+#ppt_h/2"/>
                                              </p:val>
                                            </p:tav>
                                            <p:tav tm="100000">
                                              <p:val>
                                                <p:strVal val="#ppt_y"/>
                                              </p:val>
                                            </p:tav>
                                          </p:tavLst>
                                        </p:anim>
                                      </p:childTnLst>
                                    </p:cTn>
                                  </p:par>
                                  <p:par>
                                    <p:cTn id="21" presetID="2" presetClass="entr" presetSubtype="3" fill="hold" nodeType="withEffect">
                                      <p:stCondLst>
                                        <p:cond delay="1250"/>
                                      </p:stCondLst>
                                      <p:childTnLst>
                                        <p:set>
                                          <p:cBhvr>
                                            <p:cTn id="22" dur="1" fill="hold">
                                              <p:stCondLst>
                                                <p:cond delay="0"/>
                                              </p:stCondLst>
                                            </p:cTn>
                                            <p:tgtEl>
                                              <p:spTgt spid="50"/>
                                            </p:tgtEl>
                                            <p:attrNameLst>
                                              <p:attrName>style.visibility</p:attrName>
                                            </p:attrNameLst>
                                          </p:cBhvr>
                                          <p:to>
                                            <p:strVal val="visible"/>
                                          </p:to>
                                        </p:set>
                                        <p:anim calcmode="lin" valueType="num">
                                          <p:cBhvr additive="base">
                                            <p:cTn id="23" dur="1250" fill="hold"/>
                                            <p:tgtEl>
                                              <p:spTgt spid="50"/>
                                            </p:tgtEl>
                                            <p:attrNameLst>
                                              <p:attrName>ppt_x</p:attrName>
                                            </p:attrNameLst>
                                          </p:cBhvr>
                                          <p:tavLst>
                                            <p:tav tm="0">
                                              <p:val>
                                                <p:strVal val="1+#ppt_w/2"/>
                                              </p:val>
                                            </p:tav>
                                            <p:tav tm="100000">
                                              <p:val>
                                                <p:strVal val="#ppt_x"/>
                                              </p:val>
                                            </p:tav>
                                          </p:tavLst>
                                        </p:anim>
                                        <p:anim calcmode="lin" valueType="num">
                                          <p:cBhvr additive="base">
                                            <p:cTn id="24" dur="1250" fill="hold"/>
                                            <p:tgtEl>
                                              <p:spTgt spid="50"/>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PowerPoint 演示文稿"/>
</p:tagLst>
</file>

<file path=ppt/tags/tag2.xml><?xml version="1.0" encoding="utf-8"?>
<p:tagLst xmlns:a="http://schemas.openxmlformats.org/drawingml/2006/main" xmlns:r="http://schemas.openxmlformats.org/officeDocument/2006/relationships" xmlns:p="http://schemas.openxmlformats.org/presentationml/2006/main">
  <p:tag name="PA" val="v3.0.0"/>
</p:tagLst>
</file>

<file path=ppt/tags/tag3.xml><?xml version="1.0" encoding="utf-8"?>
<p:tagLst xmlns:a="http://schemas.openxmlformats.org/drawingml/2006/main" xmlns:r="http://schemas.openxmlformats.org/officeDocument/2006/relationships" xmlns:p="http://schemas.openxmlformats.org/presentationml/2006/main">
  <p:tag name="PA" val="v3.0.0"/>
</p:tagLst>
</file>

<file path=ppt/tags/tag4.xml><?xml version="1.0" encoding="utf-8"?>
<p:tagLst xmlns:a="http://schemas.openxmlformats.org/drawingml/2006/main" xmlns:r="http://schemas.openxmlformats.org/officeDocument/2006/relationships" xmlns:p="http://schemas.openxmlformats.org/presentationml/2006/main">
  <p:tag name="PA" val="v3.0.0"/>
</p:tagLst>
</file>

<file path=ppt/tags/tag5.xml><?xml version="1.0" encoding="utf-8"?>
<p:tagLst xmlns:a="http://schemas.openxmlformats.org/drawingml/2006/main" xmlns:r="http://schemas.openxmlformats.org/officeDocument/2006/relationships" xmlns:p="http://schemas.openxmlformats.org/presentationml/2006/main">
  <p:tag name="PA" val="v3.0.0"/>
</p:tagLst>
</file>

<file path=ppt/tags/tag6.xml><?xml version="1.0" encoding="utf-8"?>
<p:tagLst xmlns:a="http://schemas.openxmlformats.org/drawingml/2006/main" xmlns:r="http://schemas.openxmlformats.org/officeDocument/2006/relationships" xmlns:p="http://schemas.openxmlformats.org/presentationml/2006/main">
  <p:tag name="PA" val="v3.0.0"/>
</p:tagLst>
</file>

<file path=ppt/tags/tag7.xml><?xml version="1.0" encoding="utf-8"?>
<p:tagLst xmlns:a="http://schemas.openxmlformats.org/drawingml/2006/main" xmlns:r="http://schemas.openxmlformats.org/officeDocument/2006/relationships" xmlns:p="http://schemas.openxmlformats.org/presentationml/2006/main">
  <p:tag name="PA" val="v3.0.0"/>
</p:tagLst>
</file>

<file path=ppt/tags/tag8.xml><?xml version="1.0" encoding="utf-8"?>
<p:tagLst xmlns:a="http://schemas.openxmlformats.org/drawingml/2006/main" xmlns:r="http://schemas.openxmlformats.org/officeDocument/2006/relationships" xmlns:p="http://schemas.openxmlformats.org/presentationml/2006/main">
  <p:tag name="PA" val="v3.0.0"/>
</p:tagLst>
</file>

<file path=ppt/tags/tag9.xml><?xml version="1.0" encoding="utf-8"?>
<p:tagLst xmlns:a="http://schemas.openxmlformats.org/drawingml/2006/main" xmlns:r="http://schemas.openxmlformats.org/officeDocument/2006/relationships" xmlns:p="http://schemas.openxmlformats.org/presentationml/2006/main">
  <p:tag name="PA" val="v3.0.0"/>
</p:tagLst>
</file>

<file path=ppt/tags/tag10.xml><?xml version="1.0" encoding="utf-8"?>
<p:tagLst xmlns:a="http://schemas.openxmlformats.org/drawingml/2006/main" xmlns:r="http://schemas.openxmlformats.org/officeDocument/2006/relationships" xmlns:p="http://schemas.openxmlformats.org/presentationml/2006/main">
  <p:tag name="PA" val="v3.0.0"/>
</p:tagLst>
</file>

<file path=ppt/tags/tag11.xml><?xml version="1.0" encoding="utf-8"?>
<p:tagLst xmlns:a="http://schemas.openxmlformats.org/drawingml/2006/main" xmlns:r="http://schemas.openxmlformats.org/officeDocument/2006/relationships" xmlns:p="http://schemas.openxmlformats.org/presentationml/2006/main">
  <p:tag name="PA" val="v3.0.0"/>
</p:tagLst>
</file>

<file path=ppt/tags/tag12.xml><?xml version="1.0" encoding="utf-8"?>
<p:tagLst xmlns:a="http://schemas.openxmlformats.org/drawingml/2006/main" xmlns:r="http://schemas.openxmlformats.org/officeDocument/2006/relationships" xmlns:p="http://schemas.openxmlformats.org/presentationml/2006/main">
  <p:tag name="PA" val="v3.0.0"/>
</p:tagLst>
</file>

<file path=ppt/tags/tag13.xml><?xml version="1.0" encoding="utf-8"?>
<p:tagLst xmlns:a="http://schemas.openxmlformats.org/drawingml/2006/main" xmlns:r="http://schemas.openxmlformats.org/officeDocument/2006/relationships" xmlns:p="http://schemas.openxmlformats.org/presentationml/2006/main">
  <p:tag name="PA" val="v3.0.0"/>
</p:tagLst>
</file>

<file path=ppt/tags/tag14.xml><?xml version="1.0" encoding="utf-8"?>
<p:tagLst xmlns:a="http://schemas.openxmlformats.org/drawingml/2006/main" xmlns:r="http://schemas.openxmlformats.org/officeDocument/2006/relationships" xmlns:p="http://schemas.openxmlformats.org/presentationml/2006/main">
  <p:tag name="PA" val="v3.0.0"/>
</p:tagLst>
</file>

<file path=ppt/tags/tag15.xml><?xml version="1.0" encoding="utf-8"?>
<p:tagLst xmlns:a="http://schemas.openxmlformats.org/drawingml/2006/main" xmlns:r="http://schemas.openxmlformats.org/officeDocument/2006/relationships" xmlns:p="http://schemas.openxmlformats.org/presentationml/2006/main">
  <p:tag name="PA" val="v3.0.0"/>
</p:tagLst>
</file>

<file path=ppt/theme/theme1.xml><?xml version="1.0" encoding="utf-8"?>
<a:theme xmlns:a="http://schemas.openxmlformats.org/drawingml/2006/main" name="Office Theme">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6430</TotalTime>
  <Words>2533</Words>
  <Application>Microsoft Office PowerPoint</Application>
  <PresentationFormat>自定义</PresentationFormat>
  <Paragraphs>276</Paragraphs>
  <Slides>25</Slides>
  <Notes>25</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25</vt:i4>
      </vt:variant>
    </vt:vector>
  </HeadingPairs>
  <TitlesOfParts>
    <vt:vector size="41" baseType="lpstr">
      <vt:lpstr>Gill Sans</vt:lpstr>
      <vt:lpstr>ITC Avant Garde Std Bk</vt:lpstr>
      <vt:lpstr>Microsoft JhengHei Light</vt:lpstr>
      <vt:lpstr>Swiss911 UCm BT</vt:lpstr>
      <vt:lpstr>等线</vt:lpstr>
      <vt:lpstr>方正兰亭粗黑_GBK</vt:lpstr>
      <vt:lpstr>方正兰亭纤黑简体</vt:lpstr>
      <vt:lpstr>方正细谭黑简体</vt:lpstr>
      <vt:lpstr>宋体</vt:lpstr>
      <vt:lpstr>微软雅黑</vt:lpstr>
      <vt:lpstr>幼圆</vt:lpstr>
      <vt:lpstr>张海山锐线体简</vt:lpstr>
      <vt:lpstr>Arial</vt:lpstr>
      <vt:lpstr>Calibri</vt:lpstr>
      <vt:lpstr>Century Gothic</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Sky123.Org</cp:lastModifiedBy>
  <cp:revision>3622</cp:revision>
  <dcterms:created xsi:type="dcterms:W3CDTF">2015-12-01T09:06:39Z</dcterms:created>
  <dcterms:modified xsi:type="dcterms:W3CDTF">2019-11-20T06:52:15Z</dcterms:modified>
</cp:coreProperties>
</file>